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5160" r:id="rId2"/>
    <p:sldMasterId id="2147485178" r:id="rId3"/>
    <p:sldMasterId id="2147485198" r:id="rId4"/>
    <p:sldMasterId id="2147485217" r:id="rId5"/>
  </p:sldMasterIdLst>
  <p:notesMasterIdLst>
    <p:notesMasterId r:id="rId41"/>
  </p:notesMasterIdLst>
  <p:handoutMasterIdLst>
    <p:handoutMasterId r:id="rId42"/>
  </p:handoutMasterIdLst>
  <p:sldIdLst>
    <p:sldId id="319" r:id="rId6"/>
    <p:sldId id="514" r:id="rId7"/>
    <p:sldId id="508" r:id="rId8"/>
    <p:sldId id="513" r:id="rId9"/>
    <p:sldId id="481" r:id="rId10"/>
    <p:sldId id="482" r:id="rId11"/>
    <p:sldId id="479" r:id="rId12"/>
    <p:sldId id="480" r:id="rId13"/>
    <p:sldId id="517" r:id="rId14"/>
    <p:sldId id="515" r:id="rId15"/>
    <p:sldId id="483" r:id="rId16"/>
    <p:sldId id="484" r:id="rId17"/>
    <p:sldId id="509" r:id="rId18"/>
    <p:sldId id="510" r:id="rId19"/>
    <p:sldId id="488" r:id="rId20"/>
    <p:sldId id="487" r:id="rId21"/>
    <p:sldId id="518" r:id="rId22"/>
    <p:sldId id="490" r:id="rId23"/>
    <p:sldId id="519" r:id="rId24"/>
    <p:sldId id="491" r:id="rId25"/>
    <p:sldId id="492" r:id="rId26"/>
    <p:sldId id="493" r:id="rId27"/>
    <p:sldId id="494" r:id="rId28"/>
    <p:sldId id="495" r:id="rId29"/>
    <p:sldId id="496" r:id="rId30"/>
    <p:sldId id="511" r:id="rId31"/>
    <p:sldId id="512" r:id="rId32"/>
    <p:sldId id="500" r:id="rId33"/>
    <p:sldId id="501" r:id="rId34"/>
    <p:sldId id="502" r:id="rId35"/>
    <p:sldId id="503" r:id="rId36"/>
    <p:sldId id="504" r:id="rId37"/>
    <p:sldId id="505" r:id="rId38"/>
    <p:sldId id="506" r:id="rId39"/>
    <p:sldId id="507" r:id="rId40"/>
  </p:sldIdLst>
  <p:sldSz cx="12192000" cy="6858000"/>
  <p:notesSz cx="6797675" cy="9926638"/>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521415D9-36F7-43E2-AB2F-B90AF26B5E84}">
      <p14:sectionLst xmlns:p14="http://schemas.microsoft.com/office/powerpoint/2010/main">
        <p14:section name="預設章節" id="{2F829DDB-AD12-4DAF-AF84-A4494CE1D8EB}">
          <p14:sldIdLst>
            <p14:sldId id="319"/>
            <p14:sldId id="514"/>
            <p14:sldId id="508"/>
            <p14:sldId id="513"/>
            <p14:sldId id="481"/>
            <p14:sldId id="482"/>
            <p14:sldId id="479"/>
            <p14:sldId id="480"/>
            <p14:sldId id="517"/>
            <p14:sldId id="515"/>
            <p14:sldId id="483"/>
            <p14:sldId id="484"/>
            <p14:sldId id="509"/>
          </p14:sldIdLst>
        </p14:section>
        <p14:section name="未命名的章節" id="{2812CBF7-4B46-4FC6-B4E1-C845C99706A5}">
          <p14:sldIdLst>
            <p14:sldId id="510"/>
            <p14:sldId id="488"/>
            <p14:sldId id="487"/>
            <p14:sldId id="518"/>
            <p14:sldId id="490"/>
            <p14:sldId id="519"/>
            <p14:sldId id="491"/>
            <p14:sldId id="492"/>
            <p14:sldId id="493"/>
            <p14:sldId id="494"/>
            <p14:sldId id="495"/>
            <p14:sldId id="496"/>
            <p14:sldId id="511"/>
            <p14:sldId id="512"/>
            <p14:sldId id="500"/>
            <p14:sldId id="501"/>
            <p14:sldId id="502"/>
            <p14:sldId id="503"/>
            <p14:sldId id="504"/>
            <p14:sldId id="505"/>
            <p14:sldId id="506"/>
            <p14:sldId id="507"/>
          </p14:sldIdLst>
        </p14:section>
        <p14:section name="未命名的章節" id="{B7B4CF4A-4F74-44FD-943A-276D36D7F6E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900"/>
    <a:srgbClr val="D27A04"/>
    <a:srgbClr val="FF7825"/>
    <a:srgbClr val="F7C5AF"/>
    <a:srgbClr val="F5B89D"/>
    <a:srgbClr val="F9D0BD"/>
    <a:srgbClr val="FADCCE"/>
    <a:srgbClr val="CC0000"/>
    <a:srgbClr val="3333FF"/>
    <a:srgbClr val="33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6391" autoAdjust="0"/>
  </p:normalViewPr>
  <p:slideViewPr>
    <p:cSldViewPr>
      <p:cViewPr varScale="1">
        <p:scale>
          <a:sx n="110" d="100"/>
          <a:sy n="110" d="100"/>
        </p:scale>
        <p:origin x="636" y="11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0052"/>
    </p:cViewPr>
  </p:sorterViewPr>
  <p:notesViewPr>
    <p:cSldViewPr>
      <p:cViewPr varScale="1">
        <p:scale>
          <a:sx n="75" d="100"/>
          <a:sy n="75" d="100"/>
        </p:scale>
        <p:origin x="3954"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24" tIns="45712" rIns="91424" bIns="45712" rtlCol="0"/>
          <a:lstStyle>
            <a:lvl1pPr algn="l">
              <a:defRPr sz="1200"/>
            </a:lvl1pPr>
          </a:lstStyle>
          <a:p>
            <a:endParaRPr lang="zh-TW" altLang="en-US"/>
          </a:p>
        </p:txBody>
      </p:sp>
      <p:sp>
        <p:nvSpPr>
          <p:cNvPr id="3" name="日期版面配置區 2"/>
          <p:cNvSpPr>
            <a:spLocks noGrp="1"/>
          </p:cNvSpPr>
          <p:nvPr>
            <p:ph type="dt" sz="quarter" idx="1"/>
          </p:nvPr>
        </p:nvSpPr>
        <p:spPr>
          <a:xfrm>
            <a:off x="3849690" y="0"/>
            <a:ext cx="2946400" cy="496888"/>
          </a:xfrm>
          <a:prstGeom prst="rect">
            <a:avLst/>
          </a:prstGeom>
        </p:spPr>
        <p:txBody>
          <a:bodyPr vert="horz" lIns="91424" tIns="45712" rIns="91424" bIns="45712" rtlCol="0"/>
          <a:lstStyle>
            <a:lvl1pPr algn="r">
              <a:defRPr sz="1200"/>
            </a:lvl1pPr>
          </a:lstStyle>
          <a:p>
            <a:fld id="{143B243E-2008-4D64-B8F2-E8E664BC4F50}" type="datetimeFigureOut">
              <a:rPr lang="zh-TW" altLang="en-US" smtClean="0"/>
              <a:t>2025/12/10</a:t>
            </a:fld>
            <a:endParaRPr lang="zh-TW" altLang="en-US"/>
          </a:p>
        </p:txBody>
      </p:sp>
      <p:sp>
        <p:nvSpPr>
          <p:cNvPr id="4" name="頁尾版面配置區 3"/>
          <p:cNvSpPr>
            <a:spLocks noGrp="1"/>
          </p:cNvSpPr>
          <p:nvPr>
            <p:ph type="ftr" sz="quarter" idx="2"/>
          </p:nvPr>
        </p:nvSpPr>
        <p:spPr>
          <a:xfrm>
            <a:off x="0" y="9429750"/>
            <a:ext cx="2946400" cy="496888"/>
          </a:xfrm>
          <a:prstGeom prst="rect">
            <a:avLst/>
          </a:prstGeom>
        </p:spPr>
        <p:txBody>
          <a:bodyPr vert="horz" lIns="91424" tIns="45712" rIns="91424" bIns="45712"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90" y="9429750"/>
            <a:ext cx="2946400" cy="496888"/>
          </a:xfrm>
          <a:prstGeom prst="rect">
            <a:avLst/>
          </a:prstGeom>
        </p:spPr>
        <p:txBody>
          <a:bodyPr vert="horz" lIns="91424" tIns="45712" rIns="91424" bIns="45712" rtlCol="0" anchor="b"/>
          <a:lstStyle>
            <a:lvl1pPr algn="r">
              <a:defRPr sz="1200"/>
            </a:lvl1pPr>
          </a:lstStyle>
          <a:p>
            <a:fld id="{DD3D11F3-C485-4771-8970-B6132EAE4FEE}" type="slidenum">
              <a:rPr lang="zh-TW" altLang="en-US" smtClean="0"/>
              <a:t>‹#›</a:t>
            </a:fld>
            <a:endParaRPr lang="zh-TW" altLang="en-US"/>
          </a:p>
        </p:txBody>
      </p:sp>
    </p:spTree>
    <p:extLst>
      <p:ext uri="{BB962C8B-B14F-4D97-AF65-F5344CB8AC3E}">
        <p14:creationId xmlns:p14="http://schemas.microsoft.com/office/powerpoint/2010/main" val="3952280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24" tIns="45712" rIns="91424" bIns="45712" rtlCol="0"/>
          <a:lstStyle>
            <a:lvl1pPr algn="l" eaLnBrk="1" hangingPunct="1">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3849690" y="0"/>
            <a:ext cx="2946400" cy="496888"/>
          </a:xfrm>
          <a:prstGeom prst="rect">
            <a:avLst/>
          </a:prstGeom>
        </p:spPr>
        <p:txBody>
          <a:bodyPr vert="horz" lIns="91424" tIns="45712" rIns="91424" bIns="45712" rtlCol="0"/>
          <a:lstStyle>
            <a:lvl1pPr algn="r" eaLnBrk="1" hangingPunct="1">
              <a:defRPr sz="1200">
                <a:latin typeface="Arial" charset="0"/>
                <a:ea typeface="新細明體" charset="-120"/>
              </a:defRPr>
            </a:lvl1pPr>
          </a:lstStyle>
          <a:p>
            <a:pPr>
              <a:defRPr/>
            </a:pPr>
            <a:fld id="{A6501880-6AB9-47E5-A022-32FB2573F31C}" type="datetimeFigureOut">
              <a:rPr lang="zh-TW" altLang="en-US"/>
              <a:pPr>
                <a:defRPr/>
              </a:pPr>
              <a:t>2025/12/10</a:t>
            </a:fld>
            <a:endParaRPr lang="zh-TW" altLang="en-US"/>
          </a:p>
        </p:txBody>
      </p:sp>
      <p:sp>
        <p:nvSpPr>
          <p:cNvPr id="4" name="投影片圖像版面配置區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24" tIns="45712" rIns="91424" bIns="45712" rtlCol="0" anchor="ctr"/>
          <a:lstStyle/>
          <a:p>
            <a:pPr lvl="0"/>
            <a:endParaRPr lang="zh-TW" altLang="en-US" noProof="0"/>
          </a:p>
        </p:txBody>
      </p:sp>
      <p:sp>
        <p:nvSpPr>
          <p:cNvPr id="5" name="備忘稿版面配置區 4"/>
          <p:cNvSpPr>
            <a:spLocks noGrp="1"/>
          </p:cNvSpPr>
          <p:nvPr>
            <p:ph type="body" sz="quarter" idx="3"/>
          </p:nvPr>
        </p:nvSpPr>
        <p:spPr>
          <a:xfrm>
            <a:off x="679452" y="4714877"/>
            <a:ext cx="5438775" cy="4467225"/>
          </a:xfrm>
          <a:prstGeom prst="rect">
            <a:avLst/>
          </a:prstGeom>
        </p:spPr>
        <p:txBody>
          <a:bodyPr vert="horz" lIns="91424" tIns="45712" rIns="91424" bIns="45712"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28165"/>
            <a:ext cx="2946400" cy="496887"/>
          </a:xfrm>
          <a:prstGeom prst="rect">
            <a:avLst/>
          </a:prstGeom>
        </p:spPr>
        <p:txBody>
          <a:bodyPr vert="horz" lIns="91424" tIns="45712" rIns="91424" bIns="45712" rtlCol="0" anchor="b"/>
          <a:lstStyle>
            <a:lvl1pPr algn="l" eaLnBrk="1" hangingPunct="1">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49690" y="9428165"/>
            <a:ext cx="2946400" cy="496887"/>
          </a:xfrm>
          <a:prstGeom prst="rect">
            <a:avLst/>
          </a:prstGeom>
        </p:spPr>
        <p:txBody>
          <a:bodyPr vert="horz" wrap="square" lIns="91424" tIns="45712" rIns="91424" bIns="45712" numCol="1" anchor="b" anchorCtr="0" compatLnSpc="1">
            <a:prstTxWarp prst="textNoShape">
              <a:avLst/>
            </a:prstTxWarp>
          </a:bodyPr>
          <a:lstStyle>
            <a:lvl1pPr algn="r" eaLnBrk="1" hangingPunct="1">
              <a:defRPr sz="1200"/>
            </a:lvl1pPr>
          </a:lstStyle>
          <a:p>
            <a:pPr>
              <a:defRPr/>
            </a:pPr>
            <a:fld id="{D9232C73-1FA9-4703-B60E-4F907179D249}" type="slidenum">
              <a:rPr lang="zh-TW" altLang="en-US"/>
              <a:pPr>
                <a:defRPr/>
              </a:pPr>
              <a:t>‹#›</a:t>
            </a:fld>
            <a:endParaRPr lang="zh-TW" altLang="en-US"/>
          </a:p>
        </p:txBody>
      </p:sp>
    </p:spTree>
    <p:extLst>
      <p:ext uri="{BB962C8B-B14F-4D97-AF65-F5344CB8AC3E}">
        <p14:creationId xmlns:p14="http://schemas.microsoft.com/office/powerpoint/2010/main" val="1928228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828" indent="-285702">
              <a:spcBef>
                <a:spcPct val="30000"/>
              </a:spcBef>
              <a:defRPr sz="1200">
                <a:solidFill>
                  <a:schemeClr val="tx1"/>
                </a:solidFill>
                <a:latin typeface="Calibri" panose="020F0502020204030204" pitchFamily="34" charset="0"/>
                <a:ea typeface="新細明體" panose="02020500000000000000" pitchFamily="18" charset="-120"/>
              </a:defRPr>
            </a:lvl2pPr>
            <a:lvl3pPr marL="1142814" indent="-228562">
              <a:spcBef>
                <a:spcPct val="30000"/>
              </a:spcBef>
              <a:defRPr sz="1200">
                <a:solidFill>
                  <a:schemeClr val="tx1"/>
                </a:solidFill>
                <a:latin typeface="Calibri" panose="020F0502020204030204" pitchFamily="34" charset="0"/>
                <a:ea typeface="新細明體" panose="02020500000000000000" pitchFamily="18" charset="-120"/>
              </a:defRPr>
            </a:lvl3pPr>
            <a:lvl4pPr marL="1599940" indent="-228562">
              <a:spcBef>
                <a:spcPct val="30000"/>
              </a:spcBef>
              <a:defRPr sz="1200">
                <a:solidFill>
                  <a:schemeClr val="tx1"/>
                </a:solidFill>
                <a:latin typeface="Calibri" panose="020F0502020204030204" pitchFamily="34" charset="0"/>
                <a:ea typeface="新細明體" panose="02020500000000000000" pitchFamily="18" charset="-120"/>
              </a:defRPr>
            </a:lvl4pPr>
            <a:lvl5pPr marL="2057065" indent="-228562">
              <a:spcBef>
                <a:spcPct val="30000"/>
              </a:spcBef>
              <a:defRPr sz="1200">
                <a:solidFill>
                  <a:schemeClr val="tx1"/>
                </a:solidFill>
                <a:latin typeface="Calibri" panose="020F0502020204030204" pitchFamily="34" charset="0"/>
                <a:ea typeface="新細明體" panose="02020500000000000000" pitchFamily="18" charset="-120"/>
              </a:defRPr>
            </a:lvl5pPr>
            <a:lvl6pPr marL="2514191" indent="-228562"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318" indent="-228562"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8443" indent="-228562"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5568" indent="-228562"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5DE88755-4C55-47CF-B53B-E0A70FF4519F}" type="slidenum">
              <a:rPr lang="zh-TW" altLang="en-US" smtClean="0">
                <a:latin typeface="Arial" panose="020B0604020202020204" pitchFamily="34" charset="0"/>
              </a:rPr>
              <a:pPr>
                <a:spcBef>
                  <a:spcPct val="0"/>
                </a:spcBef>
              </a:pPr>
              <a:t>1</a:t>
            </a:fld>
            <a:endParaRPr lang="en-US" altLang="zh-TW">
              <a:latin typeface="Arial" panose="020B0604020202020204" pitchFamily="34" charset="0"/>
            </a:endParaRPr>
          </a:p>
        </p:txBody>
      </p:sp>
      <p:sp>
        <p:nvSpPr>
          <p:cNvPr id="15363" name="投影片編號版面配置區 6"/>
          <p:cNvSpPr txBox="1">
            <a:spLocks noGrp="1"/>
          </p:cNvSpPr>
          <p:nvPr/>
        </p:nvSpPr>
        <p:spPr bwMode="auto">
          <a:xfrm>
            <a:off x="3849690" y="9428165"/>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58" tIns="43729" rIns="87458" bIns="43729"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D67F0673-F6B5-4F3F-B98B-663198CB88A5}"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4" name="投影片編號版面配置區 6"/>
          <p:cNvSpPr txBox="1">
            <a:spLocks noGrp="1"/>
          </p:cNvSpPr>
          <p:nvPr/>
        </p:nvSpPr>
        <p:spPr bwMode="auto">
          <a:xfrm>
            <a:off x="3849690" y="9428165"/>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58" tIns="43729" rIns="87458" bIns="43729"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E51D1DC9-4B9F-4ACE-A764-BEF65A348068}"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5" name="投影片編號版面配置區 6"/>
          <p:cNvSpPr txBox="1">
            <a:spLocks noGrp="1"/>
          </p:cNvSpPr>
          <p:nvPr/>
        </p:nvSpPr>
        <p:spPr bwMode="auto">
          <a:xfrm>
            <a:off x="3849690" y="9428165"/>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58" tIns="43729" rIns="87458" bIns="43729"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C2CC1BCF-53FB-4ABA-A080-5C7579BFCFD4}"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6" name="投影片編號版面配置區 6"/>
          <p:cNvSpPr txBox="1">
            <a:spLocks noGrp="1"/>
          </p:cNvSpPr>
          <p:nvPr/>
        </p:nvSpPr>
        <p:spPr bwMode="auto">
          <a:xfrm>
            <a:off x="3849690" y="9428165"/>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58" tIns="43729" rIns="87458" bIns="43729"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27337969-ECDC-4244-9959-01FEAB025570}"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7" name="投影片編號版面配置區 6"/>
          <p:cNvSpPr txBox="1">
            <a:spLocks noGrp="1"/>
          </p:cNvSpPr>
          <p:nvPr/>
        </p:nvSpPr>
        <p:spPr bwMode="auto">
          <a:xfrm>
            <a:off x="3849690" y="9428165"/>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58" tIns="43729" rIns="87458" bIns="43729"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B12A1967-A8DA-405C-922C-1C37381D8762}"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8" name="投影片圖像版面配置區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15370" name="投影片編號版面配置區 4"/>
          <p:cNvSpPr txBox="1">
            <a:spLocks noGrp="1"/>
          </p:cNvSpPr>
          <p:nvPr/>
        </p:nvSpPr>
        <p:spPr bwMode="auto">
          <a:xfrm>
            <a:off x="3849690" y="9428165"/>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58" tIns="43729" rIns="87458" bIns="43729"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AB6C5B09-36AE-441F-9C1A-3C89A8B2EB5A}"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71" name="日期版面配置區 9"/>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828" indent="-285702">
              <a:spcBef>
                <a:spcPct val="30000"/>
              </a:spcBef>
              <a:defRPr sz="1200">
                <a:solidFill>
                  <a:schemeClr val="tx1"/>
                </a:solidFill>
                <a:latin typeface="Calibri" panose="020F0502020204030204" pitchFamily="34" charset="0"/>
                <a:ea typeface="新細明體" panose="02020500000000000000" pitchFamily="18" charset="-120"/>
              </a:defRPr>
            </a:lvl2pPr>
            <a:lvl3pPr marL="1142814" indent="-228562">
              <a:spcBef>
                <a:spcPct val="30000"/>
              </a:spcBef>
              <a:defRPr sz="1200">
                <a:solidFill>
                  <a:schemeClr val="tx1"/>
                </a:solidFill>
                <a:latin typeface="Calibri" panose="020F0502020204030204" pitchFamily="34" charset="0"/>
                <a:ea typeface="新細明體" panose="02020500000000000000" pitchFamily="18" charset="-120"/>
              </a:defRPr>
            </a:lvl3pPr>
            <a:lvl4pPr marL="1599940" indent="-228562">
              <a:spcBef>
                <a:spcPct val="30000"/>
              </a:spcBef>
              <a:defRPr sz="1200">
                <a:solidFill>
                  <a:schemeClr val="tx1"/>
                </a:solidFill>
                <a:latin typeface="Calibri" panose="020F0502020204030204" pitchFamily="34" charset="0"/>
                <a:ea typeface="新細明體" panose="02020500000000000000" pitchFamily="18" charset="-120"/>
              </a:defRPr>
            </a:lvl4pPr>
            <a:lvl5pPr marL="2057065" indent="-228562">
              <a:spcBef>
                <a:spcPct val="30000"/>
              </a:spcBef>
              <a:defRPr sz="1200">
                <a:solidFill>
                  <a:schemeClr val="tx1"/>
                </a:solidFill>
                <a:latin typeface="Calibri" panose="020F0502020204030204" pitchFamily="34" charset="0"/>
                <a:ea typeface="新細明體" panose="02020500000000000000" pitchFamily="18" charset="-120"/>
              </a:defRPr>
            </a:lvl5pPr>
            <a:lvl6pPr marL="2514191" indent="-228562"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318" indent="-228562"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8443" indent="-228562"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5568" indent="-228562"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01B087AC-42DA-4118-8727-7646F432FEEB}" type="datetime1">
              <a:rPr lang="zh-TW" altLang="en-US" smtClean="0">
                <a:latin typeface="Arial" panose="020B0604020202020204" pitchFamily="34" charset="0"/>
              </a:rPr>
              <a:pPr>
                <a:spcBef>
                  <a:spcPct val="0"/>
                </a:spcBef>
              </a:pPr>
              <a:t>2025/12/10</a:t>
            </a:fld>
            <a:endParaRPr lang="en-US" altLang="zh-TW">
              <a:latin typeface="Arial" panose="020B0604020202020204" pitchFamily="34" charset="0"/>
            </a:endParaRPr>
          </a:p>
        </p:txBody>
      </p:sp>
    </p:spTree>
    <p:extLst>
      <p:ext uri="{BB962C8B-B14F-4D97-AF65-F5344CB8AC3E}">
        <p14:creationId xmlns:p14="http://schemas.microsoft.com/office/powerpoint/2010/main" val="2171689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流程圖: 文件 3"/>
          <p:cNvSpPr>
            <a:spLocks noChangeArrowheads="1"/>
          </p:cNvSpPr>
          <p:nvPr userDrawn="1"/>
        </p:nvSpPr>
        <p:spPr bwMode="auto">
          <a:xfrm flipV="1">
            <a:off x="0" y="5033964"/>
            <a:ext cx="12192000" cy="1824037"/>
          </a:xfrm>
          <a:prstGeom prst="flowChartDocument">
            <a:avLst/>
          </a:prstGeom>
          <a:gradFill rotWithShape="1">
            <a:gsLst>
              <a:gs pos="0">
                <a:srgbClr val="9FCCF6"/>
              </a:gs>
              <a:gs pos="50000">
                <a:srgbClr val="C4DEF8"/>
              </a:gs>
              <a:gs pos="100000">
                <a:srgbClr val="4BB496"/>
              </a:gs>
            </a:gsLst>
            <a:lin ang="16200000" scaled="1"/>
          </a:gradFill>
          <a:ln>
            <a:noFill/>
          </a:ln>
        </p:spPr>
        <p:txBody>
          <a:bodyPr rot="10800000"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defRPr/>
            </a:pPr>
            <a:endParaRPr lang="zh-TW" altLang="en-US">
              <a:solidFill>
                <a:srgbClr val="FFFFFF"/>
              </a:solidFill>
            </a:endParaRPr>
          </a:p>
        </p:txBody>
      </p:sp>
      <p:pic>
        <p:nvPicPr>
          <p:cNvPr id="5" name="Picture 2"/>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4041775"/>
            <a:ext cx="132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userDrawn="1"/>
        </p:nvSpPr>
        <p:spPr>
          <a:xfrm>
            <a:off x="814917" y="2420938"/>
            <a:ext cx="10657416" cy="36512"/>
          </a:xfrm>
          <a:prstGeom prst="rect">
            <a:avLst/>
          </a:prstGeom>
          <a:gradFill flip="none" rotWithShape="1">
            <a:gsLst>
              <a:gs pos="0">
                <a:srgbClr val="67A9D7">
                  <a:tint val="66000"/>
                  <a:satMod val="160000"/>
                </a:srgbClr>
              </a:gs>
              <a:gs pos="50000">
                <a:srgbClr val="67A9D7">
                  <a:tint val="44500"/>
                  <a:satMod val="160000"/>
                </a:srgbClr>
              </a:gs>
              <a:gs pos="100000">
                <a:srgbClr val="67A9D7">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pic>
        <p:nvPicPr>
          <p:cNvPr id="7" name="圖片 13" descr="聯合會logo.jpg"/>
          <p:cNvPicPr>
            <a:picLocks noChangeAspect="1"/>
          </p:cNvPicPr>
          <p:nvPr userDrawn="1"/>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14918" y="188913"/>
            <a:ext cx="472863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Grp="1" noChangeArrowheads="1"/>
          </p:cNvSpPr>
          <p:nvPr>
            <p:ph type="ctrTitle"/>
          </p:nvPr>
        </p:nvSpPr>
        <p:spPr>
          <a:xfrm>
            <a:off x="823384" y="877889"/>
            <a:ext cx="10363200" cy="1470025"/>
          </a:xfrm>
        </p:spPr>
        <p:txBody>
          <a:bodyPr/>
          <a:lstStyle>
            <a:lvl1pPr>
              <a:defRPr/>
            </a:lvl1pPr>
          </a:lstStyle>
          <a:p>
            <a:r>
              <a:rPr lang="zh-TW" altLang="en-US"/>
              <a:t>按一下以編輯母片標題樣式</a:t>
            </a:r>
          </a:p>
        </p:txBody>
      </p:sp>
      <p:sp>
        <p:nvSpPr>
          <p:cNvPr id="26629" name="Rectangle 5"/>
          <p:cNvSpPr>
            <a:spLocks noGrp="1" noChangeArrowheads="1"/>
          </p:cNvSpPr>
          <p:nvPr>
            <p:ph type="subTitle" idx="1"/>
          </p:nvPr>
        </p:nvSpPr>
        <p:spPr>
          <a:xfrm>
            <a:off x="2855384" y="2547938"/>
            <a:ext cx="8534400" cy="1752600"/>
          </a:xfrm>
        </p:spPr>
        <p:txBody>
          <a:bodyPr/>
          <a:lstStyle>
            <a:lvl1pPr marL="0" indent="0" algn="ctr">
              <a:buFontTx/>
              <a:buNone/>
              <a:defRPr/>
            </a:lvl1pPr>
          </a:lstStyle>
          <a:p>
            <a:r>
              <a:rPr lang="zh-TW" altLang="en-US"/>
              <a:t>按一下以編輯母片副標題樣式</a:t>
            </a:r>
          </a:p>
        </p:txBody>
      </p:sp>
      <p:sp>
        <p:nvSpPr>
          <p:cNvPr id="8" name="Rectangle 6"/>
          <p:cNvSpPr>
            <a:spLocks noGrp="1" noChangeArrowheads="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charset="-120"/>
              </a:defRPr>
            </a:lvl1pPr>
          </a:lstStyle>
          <a:p>
            <a:pPr>
              <a:defRPr/>
            </a:pPr>
            <a:fld id="{B37C7760-1B4B-4347-8F0C-78B3E496E597}" type="datetime1">
              <a:rPr lang="zh-TW" altLang="en-US"/>
              <a:pPr>
                <a:defRPr/>
              </a:pPr>
              <a:t>2025/12/10</a:t>
            </a:fld>
            <a:endParaRPr lang="en-US" altLang="zh-TW"/>
          </a:p>
        </p:txBody>
      </p:sp>
      <p:sp>
        <p:nvSpPr>
          <p:cNvPr id="9" name="Rectangle 7"/>
          <p:cNvSpPr>
            <a:spLocks noGrp="1" noChangeArrowheads="1"/>
          </p:cNvSpPr>
          <p:nvPr>
            <p:ph type="ftr" sz="quarter" idx="11"/>
          </p:nvPr>
        </p:nvSpPr>
        <p:spPr/>
        <p:txBody>
          <a:bodyPr/>
          <a:lstStyle>
            <a:lvl1pPr>
              <a:defRPr/>
            </a:lvl1pPr>
          </a:lstStyle>
          <a:p>
            <a:pPr>
              <a:defRPr/>
            </a:pPr>
            <a:endParaRPr lang="en-US" altLang="zh-TW"/>
          </a:p>
        </p:txBody>
      </p:sp>
      <p:sp>
        <p:nvSpPr>
          <p:cNvPr id="10" name="Rectangle 8"/>
          <p:cNvSpPr>
            <a:spLocks noGrp="1" noChangeArrowheads="1"/>
          </p:cNvSpPr>
          <p:nvPr>
            <p:ph type="sldNum" sz="quarter" idx="12"/>
          </p:nvPr>
        </p:nvSpPr>
        <p:spPr/>
        <p:txBody>
          <a:bodyPr/>
          <a:lstStyle>
            <a:lvl1pPr>
              <a:defRPr/>
            </a:lvl1pPr>
          </a:lstStyle>
          <a:p>
            <a:pPr>
              <a:defRPr/>
            </a:pPr>
            <a:fld id="{013B3390-329D-4EA5-AC61-CDFA81EE4C27}" type="slidenum">
              <a:rPr lang="zh-TW" altLang="en-US"/>
              <a:pPr>
                <a:defRPr/>
              </a:pPr>
              <a:t>‹#›</a:t>
            </a:fld>
            <a:endParaRPr lang="en-US" altLang="zh-TW"/>
          </a:p>
        </p:txBody>
      </p:sp>
    </p:spTree>
    <p:extLst>
      <p:ext uri="{BB962C8B-B14F-4D97-AF65-F5344CB8AC3E}">
        <p14:creationId xmlns:p14="http://schemas.microsoft.com/office/powerpoint/2010/main" val="138359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charset="-120"/>
              </a:defRPr>
            </a:lvl1pPr>
          </a:lstStyle>
          <a:p>
            <a:pPr>
              <a:defRPr/>
            </a:pPr>
            <a:fld id="{9F481DAC-B86C-406E-8322-9A631F6F0EEB}" type="datetime1">
              <a:rPr lang="zh-TW" altLang="en-US"/>
              <a:pPr>
                <a:defRPr/>
              </a:pPr>
              <a:t>2025/12/10</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A423CB8B-E5EF-4DEA-B91C-631F6F5D9873}" type="slidenum">
              <a:rPr lang="zh-TW" altLang="en-US"/>
              <a:pPr>
                <a:defRPr/>
              </a:pPr>
              <a:t>‹#›</a:t>
            </a:fld>
            <a:endParaRPr lang="en-US" altLang="zh-TW"/>
          </a:p>
        </p:txBody>
      </p:sp>
    </p:spTree>
    <p:extLst>
      <p:ext uri="{BB962C8B-B14F-4D97-AF65-F5344CB8AC3E}">
        <p14:creationId xmlns:p14="http://schemas.microsoft.com/office/powerpoint/2010/main" val="2996963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686800" y="260351"/>
            <a:ext cx="2895600" cy="586581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0" y="260351"/>
            <a:ext cx="8483600" cy="586581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charset="-120"/>
              </a:defRPr>
            </a:lvl1pPr>
          </a:lstStyle>
          <a:p>
            <a:pPr>
              <a:defRPr/>
            </a:pPr>
            <a:fld id="{C3F87FAF-33B5-4677-B2B2-83647AC6D1AE}" type="datetime1">
              <a:rPr lang="zh-TW" altLang="en-US"/>
              <a:pPr>
                <a:defRPr/>
              </a:pPr>
              <a:t>2025/12/10</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525F109D-790C-4CB1-A9F3-A4FC4FEB103D}" type="slidenum">
              <a:rPr lang="zh-TW" altLang="en-US"/>
              <a:pPr>
                <a:defRPr/>
              </a:pPr>
              <a:t>‹#›</a:t>
            </a:fld>
            <a:endParaRPr lang="en-US" altLang="zh-TW"/>
          </a:p>
        </p:txBody>
      </p:sp>
    </p:spTree>
    <p:extLst>
      <p:ext uri="{BB962C8B-B14F-4D97-AF65-F5344CB8AC3E}">
        <p14:creationId xmlns:p14="http://schemas.microsoft.com/office/powerpoint/2010/main" val="153237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528546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0799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Images &amp; Contents Layout">
    <p:spTree>
      <p:nvGrpSpPr>
        <p:cNvPr id="1" name=""/>
        <p:cNvGrpSpPr/>
        <p:nvPr/>
      </p:nvGrpSpPr>
      <p:grpSpPr>
        <a:xfrm>
          <a:off x="0" y="0"/>
          <a:ext cx="0" cy="0"/>
          <a:chOff x="0" y="0"/>
          <a:chExt cx="0" cy="0"/>
        </a:xfrm>
      </p:grpSpPr>
      <p:sp>
        <p:nvSpPr>
          <p:cNvPr id="3" name="Rectangle 2"/>
          <p:cNvSpPr/>
          <p:nvPr userDrawn="1"/>
        </p:nvSpPr>
        <p:spPr>
          <a:xfrm>
            <a:off x="0" y="3254185"/>
            <a:ext cx="12192000" cy="1296144"/>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6" name="Group 8">
            <a:extLst>
              <a:ext uri="{FF2B5EF4-FFF2-40B4-BE49-F238E27FC236}">
                <a16:creationId xmlns:a16="http://schemas.microsoft.com/office/drawing/2014/main" id="{7A6E4E8F-323E-4E56-A3E0-B410F41472FA}"/>
              </a:ext>
            </a:extLst>
          </p:cNvPr>
          <p:cNvGrpSpPr/>
          <p:nvPr userDrawn="1"/>
        </p:nvGrpSpPr>
        <p:grpSpPr>
          <a:xfrm>
            <a:off x="741800" y="1570966"/>
            <a:ext cx="2520000" cy="4680000"/>
            <a:chOff x="445712" y="1449040"/>
            <a:chExt cx="2520000" cy="4680000"/>
          </a:xfrm>
        </p:grpSpPr>
        <p:sp>
          <p:nvSpPr>
            <p:cNvPr id="17" name="Rounded Rectangle 3">
              <a:extLst>
                <a:ext uri="{FF2B5EF4-FFF2-40B4-BE49-F238E27FC236}">
                  <a16:creationId xmlns:a16="http://schemas.microsoft.com/office/drawing/2014/main" id="{9EB8720D-D6C8-40E3-AEA8-C748FF71E768}"/>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Rectangle 5">
              <a:extLst>
                <a:ext uri="{FF2B5EF4-FFF2-40B4-BE49-F238E27FC236}">
                  <a16:creationId xmlns:a16="http://schemas.microsoft.com/office/drawing/2014/main" id="{91836BAA-C0E5-4D63-B27B-CBD803229F09}"/>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9" name="Group 1">
              <a:extLst>
                <a:ext uri="{FF2B5EF4-FFF2-40B4-BE49-F238E27FC236}">
                  <a16:creationId xmlns:a16="http://schemas.microsoft.com/office/drawing/2014/main" id="{C28766A3-2014-43BE-876E-8A4B4FEB0841}"/>
                </a:ext>
              </a:extLst>
            </p:cNvPr>
            <p:cNvGrpSpPr/>
            <p:nvPr userDrawn="1"/>
          </p:nvGrpSpPr>
          <p:grpSpPr>
            <a:xfrm>
              <a:off x="1549420" y="5712364"/>
              <a:ext cx="312583" cy="312583"/>
              <a:chOff x="1570727" y="5532687"/>
              <a:chExt cx="312583" cy="312583"/>
            </a:xfrm>
          </p:grpSpPr>
          <p:sp>
            <p:nvSpPr>
              <p:cNvPr id="20" name="Oval 4">
                <a:extLst>
                  <a:ext uri="{FF2B5EF4-FFF2-40B4-BE49-F238E27FC236}">
                    <a16:creationId xmlns:a16="http://schemas.microsoft.com/office/drawing/2014/main" id="{72D578AC-69F5-4335-8B22-0B0F46BD0749}"/>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Rounded Rectangle 7">
                <a:extLst>
                  <a:ext uri="{FF2B5EF4-FFF2-40B4-BE49-F238E27FC236}">
                    <a16:creationId xmlns:a16="http://schemas.microsoft.com/office/drawing/2014/main" id="{71DADC0D-963F-41B5-A251-C16889197FB9}"/>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7" name="Picture Placeholder 9">
            <a:extLst>
              <a:ext uri="{FF2B5EF4-FFF2-40B4-BE49-F238E27FC236}">
                <a16:creationId xmlns:a16="http://schemas.microsoft.com/office/drawing/2014/main" id="{F3B880A8-064D-444B-B101-CFC702649F29}"/>
              </a:ext>
            </a:extLst>
          </p:cNvPr>
          <p:cNvSpPr>
            <a:spLocks noGrp="1"/>
          </p:cNvSpPr>
          <p:nvPr>
            <p:ph type="pic" sz="quarter" idx="10" hasCustomPrompt="1"/>
          </p:nvPr>
        </p:nvSpPr>
        <p:spPr>
          <a:xfrm>
            <a:off x="921680" y="1930403"/>
            <a:ext cx="2160240" cy="3744416"/>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28" name="Text Placeholder 9">
            <a:extLst>
              <a:ext uri="{FF2B5EF4-FFF2-40B4-BE49-F238E27FC236}">
                <a16:creationId xmlns:a16="http://schemas.microsoft.com/office/drawing/2014/main" id="{BBBB3EAD-4322-4D74-BF64-3FAA46E15A8B}"/>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02324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Images &amp; Contents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3937992"/>
            <a:ext cx="12192000" cy="292000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p>
        </p:txBody>
      </p:sp>
      <p:grpSp>
        <p:nvGrpSpPr>
          <p:cNvPr id="8" name="Group 7">
            <a:extLst>
              <a:ext uri="{FF2B5EF4-FFF2-40B4-BE49-F238E27FC236}">
                <a16:creationId xmlns:a16="http://schemas.microsoft.com/office/drawing/2014/main" id="{8CE3AA60-F98E-461D-A8F1-416F4930B4FB}"/>
              </a:ext>
            </a:extLst>
          </p:cNvPr>
          <p:cNvGrpSpPr/>
          <p:nvPr userDrawn="1"/>
        </p:nvGrpSpPr>
        <p:grpSpPr>
          <a:xfrm flipH="1">
            <a:off x="626349" y="1698993"/>
            <a:ext cx="4415909" cy="4616667"/>
            <a:chOff x="6446339" y="1280897"/>
            <a:chExt cx="4320717" cy="5285178"/>
          </a:xfrm>
        </p:grpSpPr>
        <p:sp>
          <p:nvSpPr>
            <p:cNvPr id="10" name="Freeform: Shape 9">
              <a:extLst>
                <a:ext uri="{FF2B5EF4-FFF2-40B4-BE49-F238E27FC236}">
                  <a16:creationId xmlns:a16="http://schemas.microsoft.com/office/drawing/2014/main" id="{45BF1D60-4E96-4E3C-B98D-5370E20EF47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8BCCF88-06F1-488C-87AE-E38FBA28D1AC}"/>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EE90238-2BB1-43A4-9BE2-54B3CC39297B}"/>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2440D76-FC59-468E-A566-5FFD2D6688D2}"/>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E671962-91F5-403D-A29A-091596522CBC}"/>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5E5E563-0514-42D2-8D98-2B54B867E0AF}"/>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7AF6807-894C-4F19-8604-082CC7DC96AE}"/>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sp>
        <p:nvSpPr>
          <p:cNvPr id="9" name="Picture Placeholder 2">
            <a:extLst>
              <a:ext uri="{FF2B5EF4-FFF2-40B4-BE49-F238E27FC236}">
                <a16:creationId xmlns:a16="http://schemas.microsoft.com/office/drawing/2014/main" id="{8648DEAD-5289-42D0-8909-87695FD597F6}"/>
              </a:ext>
            </a:extLst>
          </p:cNvPr>
          <p:cNvSpPr>
            <a:spLocks noGrp="1"/>
          </p:cNvSpPr>
          <p:nvPr>
            <p:ph type="pic" idx="12" hasCustomPrompt="1"/>
          </p:nvPr>
        </p:nvSpPr>
        <p:spPr>
          <a:xfrm>
            <a:off x="908709" y="1946106"/>
            <a:ext cx="4005026" cy="2975928"/>
          </a:xfrm>
          <a:custGeom>
            <a:avLst/>
            <a:gdLst>
              <a:gd name="connsiteX0" fmla="*/ 0 w 4890798"/>
              <a:gd name="connsiteY0" fmla="*/ 0 h 3000625"/>
              <a:gd name="connsiteX1" fmla="*/ 4890798 w 4890798"/>
              <a:gd name="connsiteY1" fmla="*/ 0 h 3000625"/>
              <a:gd name="connsiteX2" fmla="*/ 4890798 w 4890798"/>
              <a:gd name="connsiteY2" fmla="*/ 3000625 h 3000625"/>
              <a:gd name="connsiteX3" fmla="*/ 0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818605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200297 w 4890798"/>
              <a:gd name="connsiteY3" fmla="*/ 2965791 h 3000625"/>
              <a:gd name="connsiteX4" fmla="*/ 0 w 4890798"/>
              <a:gd name="connsiteY4" fmla="*/ 0 h 3000625"/>
              <a:gd name="connsiteX0" fmla="*/ 0 w 4890798"/>
              <a:gd name="connsiteY0" fmla="*/ 0 h 2965791"/>
              <a:gd name="connsiteX1" fmla="*/ 4890798 w 4890798"/>
              <a:gd name="connsiteY1" fmla="*/ 0 h 2965791"/>
              <a:gd name="connsiteX2" fmla="*/ 3715140 w 4890798"/>
              <a:gd name="connsiteY2" fmla="*/ 2626157 h 2965791"/>
              <a:gd name="connsiteX3" fmla="*/ 200297 w 4890798"/>
              <a:gd name="connsiteY3" fmla="*/ 2965791 h 2965791"/>
              <a:gd name="connsiteX4" fmla="*/ 0 w 4890798"/>
              <a:gd name="connsiteY4" fmla="*/ 0 h 2965791"/>
              <a:gd name="connsiteX0" fmla="*/ 0 w 4890798"/>
              <a:gd name="connsiteY0" fmla="*/ 0 h 2965791"/>
              <a:gd name="connsiteX1" fmla="*/ 4890798 w 4890798"/>
              <a:gd name="connsiteY1" fmla="*/ 0 h 2965791"/>
              <a:gd name="connsiteX2" fmla="*/ 4037357 w 4890798"/>
              <a:gd name="connsiteY2" fmla="*/ 2800328 h 2965791"/>
              <a:gd name="connsiteX3" fmla="*/ 200297 w 4890798"/>
              <a:gd name="connsiteY3" fmla="*/ 2965791 h 2965791"/>
              <a:gd name="connsiteX4" fmla="*/ 0 w 4890798"/>
              <a:gd name="connsiteY4" fmla="*/ 0 h 2965791"/>
              <a:gd name="connsiteX0" fmla="*/ 0 w 4037357"/>
              <a:gd name="connsiteY0" fmla="*/ 0 h 2965791"/>
              <a:gd name="connsiteX1" fmla="*/ 3480009 w 4037357"/>
              <a:gd name="connsiteY1" fmla="*/ 418012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906729 w 4037357"/>
              <a:gd name="connsiteY1" fmla="*/ 775063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98021 w 4037357"/>
              <a:gd name="connsiteY1" fmla="*/ 748937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19644 w 4037357"/>
              <a:gd name="connsiteY1" fmla="*/ 818606 h 2965791"/>
              <a:gd name="connsiteX2" fmla="*/ 4037357 w 4037357"/>
              <a:gd name="connsiteY2" fmla="*/ 2800328 h 2965791"/>
              <a:gd name="connsiteX3" fmla="*/ 200297 w 4037357"/>
              <a:gd name="connsiteY3" fmla="*/ 2965791 h 2965791"/>
              <a:gd name="connsiteX4" fmla="*/ 0 w 4037357"/>
              <a:gd name="connsiteY4" fmla="*/ 0 h 2965791"/>
              <a:gd name="connsiteX0" fmla="*/ 0 w 3889312"/>
              <a:gd name="connsiteY0" fmla="*/ 0 h 2965791"/>
              <a:gd name="connsiteX1" fmla="*/ 3819644 w 3889312"/>
              <a:gd name="connsiteY1" fmla="*/ 818606 h 2965791"/>
              <a:gd name="connsiteX2" fmla="*/ 3889312 w 3889312"/>
              <a:gd name="connsiteY2" fmla="*/ 2782911 h 2965791"/>
              <a:gd name="connsiteX3" fmla="*/ 200297 w 3889312"/>
              <a:gd name="connsiteY3" fmla="*/ 2965791 h 2965791"/>
              <a:gd name="connsiteX4" fmla="*/ 0 w 3889312"/>
              <a:gd name="connsiteY4" fmla="*/ 0 h 2965791"/>
              <a:gd name="connsiteX0" fmla="*/ 0 w 3950272"/>
              <a:gd name="connsiteY0" fmla="*/ 0 h 2965791"/>
              <a:gd name="connsiteX1" fmla="*/ 3819644 w 3950272"/>
              <a:gd name="connsiteY1" fmla="*/ 818606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50272"/>
              <a:gd name="connsiteY0" fmla="*/ 0 h 2965791"/>
              <a:gd name="connsiteX1" fmla="*/ 3845770 w 3950272"/>
              <a:gd name="connsiteY1" fmla="*/ 775064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69322"/>
              <a:gd name="connsiteY0" fmla="*/ 0 h 2965791"/>
              <a:gd name="connsiteX1" fmla="*/ 3845770 w 3969322"/>
              <a:gd name="connsiteY1" fmla="*/ 775064 h 2965791"/>
              <a:gd name="connsiteX2" fmla="*/ 3969322 w 3969322"/>
              <a:gd name="connsiteY2" fmla="*/ 2877327 h 2965791"/>
              <a:gd name="connsiteX3" fmla="*/ 200297 w 3969322"/>
              <a:gd name="connsiteY3" fmla="*/ 2965791 h 2965791"/>
              <a:gd name="connsiteX4" fmla="*/ 0 w 3969322"/>
              <a:gd name="connsiteY4" fmla="*/ 0 h 2965791"/>
              <a:gd name="connsiteX0" fmla="*/ 0 w 3969322"/>
              <a:gd name="connsiteY0" fmla="*/ 0 h 2975314"/>
              <a:gd name="connsiteX1" fmla="*/ 3845770 w 3969322"/>
              <a:gd name="connsiteY1" fmla="*/ 775064 h 2975314"/>
              <a:gd name="connsiteX2" fmla="*/ 3969322 w 3969322"/>
              <a:gd name="connsiteY2" fmla="*/ 2877327 h 2975314"/>
              <a:gd name="connsiteX3" fmla="*/ 200297 w 3969322"/>
              <a:gd name="connsiteY3" fmla="*/ 2975314 h 2975314"/>
              <a:gd name="connsiteX4" fmla="*/ 0 w 3969322"/>
              <a:gd name="connsiteY4" fmla="*/ 0 h 297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9322" h="2975314">
                <a:moveTo>
                  <a:pt x="0" y="0"/>
                </a:moveTo>
                <a:lnTo>
                  <a:pt x="3845770" y="775064"/>
                </a:lnTo>
                <a:lnTo>
                  <a:pt x="3969322" y="2877327"/>
                </a:lnTo>
                <a:lnTo>
                  <a:pt x="200297" y="2975314"/>
                </a:lnTo>
                <a:lnTo>
                  <a:pt x="0" y="0"/>
                </a:lnTo>
                <a:close/>
              </a:path>
            </a:pathLst>
          </a:cu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8" name="Text Placeholder 9">
            <a:extLst>
              <a:ext uri="{FF2B5EF4-FFF2-40B4-BE49-F238E27FC236}">
                <a16:creationId xmlns:a16="http://schemas.microsoft.com/office/drawing/2014/main" id="{D32352E3-A549-4767-81E9-F00BC5097E5C}"/>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5044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Images &amp; Contents Layout">
    <p:spTree>
      <p:nvGrpSpPr>
        <p:cNvPr id="1" name=""/>
        <p:cNvGrpSpPr/>
        <p:nvPr/>
      </p:nvGrpSpPr>
      <p:grpSpPr>
        <a:xfrm>
          <a:off x="0" y="0"/>
          <a:ext cx="0" cy="0"/>
          <a:chOff x="0" y="0"/>
          <a:chExt cx="0" cy="0"/>
        </a:xfrm>
      </p:grpSpPr>
      <p:sp>
        <p:nvSpPr>
          <p:cNvPr id="7" name="Picture Placeholder 2"/>
          <p:cNvSpPr>
            <a:spLocks noGrp="1"/>
          </p:cNvSpPr>
          <p:nvPr>
            <p:ph type="pic" idx="14" hasCustomPrompt="1"/>
          </p:nvPr>
        </p:nvSpPr>
        <p:spPr>
          <a:xfrm>
            <a:off x="1679509" y="56289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p:cNvSpPr>
            <a:spLocks noGrp="1"/>
          </p:cNvSpPr>
          <p:nvPr>
            <p:ph type="pic" idx="15" hasCustomPrompt="1"/>
          </p:nvPr>
        </p:nvSpPr>
        <p:spPr>
          <a:xfrm>
            <a:off x="1679509" y="253124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p:cNvSpPr>
            <a:spLocks noGrp="1"/>
          </p:cNvSpPr>
          <p:nvPr>
            <p:ph type="pic" idx="16" hasCustomPrompt="1"/>
          </p:nvPr>
        </p:nvSpPr>
        <p:spPr>
          <a:xfrm>
            <a:off x="1679509" y="449959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9572415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C3FD0B1-8B73-4344-9826-0E0B9E692CE5}"/>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8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291829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2785633" y="1708875"/>
            <a:ext cx="6624970" cy="2826000"/>
          </a:xfrm>
          <a:prstGeom prst="rect">
            <a:avLst/>
          </a:prstGeom>
          <a:solidFill>
            <a:schemeClr val="bg1">
              <a:lumMod val="95000"/>
            </a:schemeClr>
          </a:solidFill>
        </p:spPr>
        <p:txBody>
          <a:bodyPr tIns="72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800">
                <a:latin typeface="+mn-lt"/>
                <a:cs typeface="Arial" pitchFamily="34" charset="0"/>
              </a:defRPr>
            </a:lvl1pPr>
          </a:lstStyle>
          <a:p>
            <a:r>
              <a:rPr lang="en-US" altLang="ko-KR" dirty="0"/>
              <a:t>Place Your Picture Here And Send To Back</a:t>
            </a:r>
            <a:endParaRPr lang="ko-KR" altLang="en-US" dirty="0"/>
          </a:p>
          <a:p>
            <a:endParaRPr lang="ko-KR" altLang="en-US" dirty="0"/>
          </a:p>
        </p:txBody>
      </p:sp>
      <p:sp>
        <p:nvSpPr>
          <p:cNvPr id="9" name="Text Placeholder 9">
            <a:extLst>
              <a:ext uri="{FF2B5EF4-FFF2-40B4-BE49-F238E27FC236}">
                <a16:creationId xmlns:a16="http://schemas.microsoft.com/office/drawing/2014/main" id="{3C1360C2-C865-4284-B68D-EF12177F2CB2}"/>
              </a:ext>
            </a:extLst>
          </p:cNvPr>
          <p:cNvSpPr>
            <a:spLocks noGrp="1"/>
          </p:cNvSpPr>
          <p:nvPr>
            <p:ph type="body" sz="quarter" idx="11" hasCustomPrompt="1"/>
          </p:nvPr>
        </p:nvSpPr>
        <p:spPr>
          <a:xfrm>
            <a:off x="546531" y="319722"/>
            <a:ext cx="11098938" cy="659314"/>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940206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247973" y="244099"/>
            <a:ext cx="11696055" cy="6369803"/>
          </a:xfrm>
          <a:prstGeom prst="rect">
            <a:avLst/>
          </a:prstGeom>
          <a:solidFill>
            <a:schemeClr val="bg1">
              <a:lumMod val="95000"/>
            </a:schemeClr>
          </a:solidFill>
          <a:ln w="25400">
            <a:noFill/>
          </a:ln>
          <a:effectLst/>
        </p:spPr>
        <p:txBody>
          <a:bodyPr anchor="ctr"/>
          <a:lstStyle>
            <a:lvl1pPr marL="0" indent="0" algn="ctr">
              <a:buFontTx/>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66807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203944" y="203299"/>
            <a:ext cx="10324728" cy="633413"/>
          </a:xfrm>
        </p:spPr>
        <p:txBody>
          <a:bodyPr/>
          <a:lstStyle>
            <a:lvl1pPr>
              <a:defRPr sz="4400">
                <a:latin typeface="華康超明體" panose="02020C09000000000000" pitchFamily="49" charset="-120"/>
                <a:ea typeface="華康超明體" panose="02020C09000000000000" pitchFamily="49"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charset="-120"/>
              </a:defRPr>
            </a:lvl1pPr>
          </a:lstStyle>
          <a:p>
            <a:pPr>
              <a:defRPr/>
            </a:pPr>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文字方塊 6">
            <a:extLst>
              <a:ext uri="{FF2B5EF4-FFF2-40B4-BE49-F238E27FC236}">
                <a16:creationId xmlns:a16="http://schemas.microsoft.com/office/drawing/2014/main" id="{A79B1DD7-7324-4A1C-85AA-EBF96D2146A6}"/>
              </a:ext>
            </a:extLst>
          </p:cNvPr>
          <p:cNvSpPr txBox="1"/>
          <p:nvPr userDrawn="1"/>
        </p:nvSpPr>
        <p:spPr>
          <a:xfrm>
            <a:off x="191443" y="6088062"/>
            <a:ext cx="3384277" cy="633413"/>
          </a:xfrm>
          <a:prstGeom prst="rect">
            <a:avLst/>
          </a:prstGeom>
          <a:solidFill>
            <a:schemeClr val="bg1"/>
          </a:solidFill>
        </p:spPr>
        <p:txBody>
          <a:bodyPr wrap="square" rtlCol="0">
            <a:spAutoFit/>
          </a:bodyPr>
          <a:lstStyle/>
          <a:p>
            <a:endParaRPr lang="zh-TW" altLang="en-US" dirty="0"/>
          </a:p>
        </p:txBody>
      </p:sp>
      <p:sp>
        <p:nvSpPr>
          <p:cNvPr id="6" name="Rectangle 6"/>
          <p:cNvSpPr>
            <a:spLocks noGrp="1" noChangeArrowheads="1"/>
          </p:cNvSpPr>
          <p:nvPr>
            <p:ph type="sldNum" sz="quarter" idx="12"/>
          </p:nvPr>
        </p:nvSpPr>
        <p:spPr>
          <a:xfrm>
            <a:off x="9120336" y="6245225"/>
            <a:ext cx="2844800" cy="476250"/>
          </a:xfrm>
        </p:spPr>
        <p:txBody>
          <a:bodyPr/>
          <a:lstStyle>
            <a:lvl1pPr>
              <a:defRPr/>
            </a:lvl1pPr>
          </a:lstStyle>
          <a:p>
            <a:pPr>
              <a:defRPr/>
            </a:pPr>
            <a:fld id="{ABFE6108-DA02-42FF-8F2B-6965D0D38C5E}" type="slidenum">
              <a:rPr lang="zh-TW" altLang="en-US"/>
              <a:pPr>
                <a:defRPr/>
              </a:pPr>
              <a:t>‹#›</a:t>
            </a:fld>
            <a:endParaRPr lang="en-US" altLang="zh-TW"/>
          </a:p>
        </p:txBody>
      </p:sp>
    </p:spTree>
    <p:extLst>
      <p:ext uri="{BB962C8B-B14F-4D97-AF65-F5344CB8AC3E}">
        <p14:creationId xmlns:p14="http://schemas.microsoft.com/office/powerpoint/2010/main" val="1339034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6_Images &amp; Contents Layout">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037E98C1-EDB9-4998-B244-222AB3F04CD0}"/>
              </a:ext>
            </a:extLst>
          </p:cNvPr>
          <p:cNvSpPr>
            <a:spLocks noGrp="1"/>
          </p:cNvSpPr>
          <p:nvPr>
            <p:ph type="pic" sz="quarter" idx="10" hasCustomPrompt="1"/>
          </p:nvPr>
        </p:nvSpPr>
        <p:spPr>
          <a:xfrm>
            <a:off x="0" y="1588585"/>
            <a:ext cx="12192000" cy="3192965"/>
          </a:xfrm>
          <a:prstGeom prst="rect">
            <a:avLst/>
          </a:prstGeom>
          <a:solidFill>
            <a:srgbClr val="BEBFBF">
              <a:alpha val="30000"/>
            </a:srgbClr>
          </a:solidFill>
        </p:spPr>
        <p:txBody>
          <a:bodyPr tIns="324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800">
                <a:latin typeface="+mn-lt"/>
                <a:cs typeface="Arial" pitchFamily="34" charset="0"/>
              </a:defRPr>
            </a:lvl1pPr>
          </a:lstStyle>
          <a:p>
            <a:r>
              <a:rPr lang="en-US" altLang="ko-KR" dirty="0"/>
              <a:t>Place Your Picture Here And Send To Back</a:t>
            </a:r>
            <a:endParaRPr lang="ko-KR" altLang="en-US" dirty="0"/>
          </a:p>
          <a:p>
            <a:endParaRPr lang="ko-KR" altLang="en-US" dirty="0"/>
          </a:p>
        </p:txBody>
      </p:sp>
      <p:sp>
        <p:nvSpPr>
          <p:cNvPr id="4" name="Rectangle 3"/>
          <p:cNvSpPr/>
          <p:nvPr userDrawn="1"/>
        </p:nvSpPr>
        <p:spPr>
          <a:xfrm>
            <a:off x="0" y="1389109"/>
            <a:ext cx="12192000" cy="213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800" dirty="0"/>
              <a:t>                     </a:t>
            </a:r>
            <a:endParaRPr lang="ko-KR" altLang="en-US" sz="1800" dirty="0"/>
          </a:p>
        </p:txBody>
      </p:sp>
      <p:sp>
        <p:nvSpPr>
          <p:cNvPr id="2" name="Rectangle 1">
            <a:extLst>
              <a:ext uri="{FF2B5EF4-FFF2-40B4-BE49-F238E27FC236}">
                <a16:creationId xmlns:a16="http://schemas.microsoft.com/office/drawing/2014/main" id="{4591F3AC-22DD-4A77-8100-945A8877A057}"/>
              </a:ext>
            </a:extLst>
          </p:cNvPr>
          <p:cNvSpPr/>
          <p:nvPr userDrawn="1"/>
        </p:nvSpPr>
        <p:spPr>
          <a:xfrm>
            <a:off x="0" y="6638925"/>
            <a:ext cx="12192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953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Styl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042BDB-2F8A-4632-BB44-DDEED52675C4}"/>
              </a:ext>
            </a:extLst>
          </p:cNvPr>
          <p:cNvSpPr/>
          <p:nvPr userDrawn="1"/>
        </p:nvSpPr>
        <p:spPr>
          <a:xfrm>
            <a:off x="5255664" y="3153398"/>
            <a:ext cx="6355221" cy="32461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588679" y="458495"/>
            <a:ext cx="9358626" cy="5369887"/>
          </a:xfrm>
          <a:prstGeom prst="rect">
            <a:avLst/>
          </a:prstGeom>
          <a:solidFill>
            <a:schemeClr val="bg1">
              <a:lumMod val="95000"/>
            </a:schemeClr>
          </a:solidFill>
        </p:spPr>
        <p:txBody>
          <a:bodyPr anchor="ctr"/>
          <a:lstStyle>
            <a:lvl1pPr marL="0" indent="0" algn="ctr">
              <a:buNone/>
              <a:defRPr sz="1800" baseline="0">
                <a:solidFill>
                  <a:schemeClr val="tx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562508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8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7" name="Rectangle 36"/>
          <p:cNvSpPr/>
          <p:nvPr userDrawn="1"/>
        </p:nvSpPr>
        <p:spPr>
          <a:xfrm rot="10800000">
            <a:off x="5135892" y="1119739"/>
            <a:ext cx="4022165" cy="5305775"/>
          </a:xfrm>
          <a:prstGeom prst="round2SameRect">
            <a:avLst>
              <a:gd name="adj1" fmla="val 84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lumMod val="75000"/>
                    <a:lumOff val="25000"/>
                  </a:schemeClr>
                </a:solidFill>
                <a:latin typeface="+mn-lt"/>
                <a:cs typeface="Arial"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2995045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6CAC6C94-EF5E-4D40-8064-70C4AE8D5388}"/>
              </a:ext>
            </a:extLst>
          </p:cNvPr>
          <p:cNvSpPr>
            <a:spLocks noGrp="1"/>
          </p:cNvSpPr>
          <p:nvPr>
            <p:ph type="pic" sz="quarter" idx="12" hasCustomPrompt="1"/>
          </p:nvPr>
        </p:nvSpPr>
        <p:spPr>
          <a:xfrm>
            <a:off x="0" y="0"/>
            <a:ext cx="12192000" cy="5573486"/>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222455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Images &amp; Contents Layout">
    <p:spTree>
      <p:nvGrpSpPr>
        <p:cNvPr id="1" name=""/>
        <p:cNvGrpSpPr/>
        <p:nvPr/>
      </p:nvGrpSpPr>
      <p:grpSpPr>
        <a:xfrm>
          <a:off x="0" y="0"/>
          <a:ext cx="0" cy="0"/>
          <a:chOff x="0" y="0"/>
          <a:chExt cx="0" cy="0"/>
        </a:xfrm>
      </p:grpSpPr>
      <p:sp>
        <p:nvSpPr>
          <p:cNvPr id="5" name="Picture Placeholder 2"/>
          <p:cNvSpPr>
            <a:spLocks noGrp="1"/>
          </p:cNvSpPr>
          <p:nvPr>
            <p:ph type="pic" idx="10" hasCustomPrompt="1"/>
          </p:nvPr>
        </p:nvSpPr>
        <p:spPr>
          <a:xfrm>
            <a:off x="0" y="0"/>
            <a:ext cx="6096000" cy="6858000"/>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077336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370169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280877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0_Basic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682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0" name="제목 1"/>
          <p:cNvSpPr>
            <a:spLocks noGrp="1"/>
          </p:cNvSpPr>
          <p:nvPr>
            <p:ph type="title" hasCustomPrompt="1"/>
          </p:nvPr>
        </p:nvSpPr>
        <p:spPr>
          <a:xfrm>
            <a:off x="8194766" y="332656"/>
            <a:ext cx="3352800" cy="1440160"/>
          </a:xfrm>
          <a:prstGeom prst="rect">
            <a:avLst/>
          </a:prstGeom>
        </p:spPr>
        <p:txBody>
          <a:bodyPr anchor="ctr">
            <a:noAutofit/>
          </a:bodyPr>
          <a:lstStyle>
            <a:lvl1pPr algn="l">
              <a:defRPr sz="4400" b="0" baseline="0">
                <a:solidFill>
                  <a:schemeClr val="tx1">
                    <a:lumMod val="75000"/>
                    <a:lumOff val="25000"/>
                  </a:schemeClr>
                </a:solidFill>
                <a:latin typeface="+mj-lt"/>
                <a:ea typeface="+mj-ea"/>
                <a:cs typeface="Arial" pitchFamily="34" charset="0"/>
              </a:defRPr>
            </a:lvl1pPr>
          </a:lstStyle>
          <a:p>
            <a:r>
              <a:rPr lang="en-US" altLang="ko-KR" dirty="0"/>
              <a:t>IMAGES &amp; CONTENTS</a:t>
            </a:r>
            <a:endParaRPr lang="ko-KR" altLang="en-US" dirty="0"/>
          </a:p>
        </p:txBody>
      </p:sp>
      <p:sp>
        <p:nvSpPr>
          <p:cNvPr id="5" name="Picture Placeholder 2"/>
          <p:cNvSpPr>
            <a:spLocks noGrp="1"/>
          </p:cNvSpPr>
          <p:nvPr>
            <p:ph type="pic" idx="13" hasCustomPrompt="1"/>
          </p:nvPr>
        </p:nvSpPr>
        <p:spPr>
          <a:xfrm>
            <a:off x="0" y="3467100"/>
            <a:ext cx="7506789" cy="33909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0" y="0"/>
            <a:ext cx="7506789" cy="33909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7197068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24535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charset="-120"/>
              </a:defRPr>
            </a:lvl1pPr>
          </a:lstStyle>
          <a:p>
            <a:pPr>
              <a:defRPr/>
            </a:pPr>
            <a:fld id="{07136B18-E285-42DD-86F1-D0CC661C1A71}" type="datetime1">
              <a:rPr lang="zh-TW" altLang="en-US"/>
              <a:pPr>
                <a:defRPr/>
              </a:pPr>
              <a:t>2025/12/10</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7BAC3C07-1E58-4D93-A2BC-1916A7E7AA6D}" type="slidenum">
              <a:rPr lang="zh-TW" altLang="en-US"/>
              <a:pPr>
                <a:defRPr/>
              </a:pPr>
              <a:t>‹#›</a:t>
            </a:fld>
            <a:endParaRPr lang="en-US" altLang="zh-TW"/>
          </a:p>
        </p:txBody>
      </p:sp>
    </p:spTree>
    <p:extLst>
      <p:ext uri="{BB962C8B-B14F-4D97-AF65-F5344CB8AC3E}">
        <p14:creationId xmlns:p14="http://schemas.microsoft.com/office/powerpoint/2010/main" val="3545099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6686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72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Rectangle 11">
            <a:extLst>
              <a:ext uri="{FF2B5EF4-FFF2-40B4-BE49-F238E27FC236}">
                <a16:creationId xmlns:a16="http://schemas.microsoft.com/office/drawing/2014/main" id="{C361CA6E-DF98-410B-AE4A-CF150AEDFA48}"/>
              </a:ext>
            </a:extLst>
          </p:cNvPr>
          <p:cNvSpPr/>
          <p:nvPr userDrawn="1"/>
        </p:nvSpPr>
        <p:spPr>
          <a:xfrm>
            <a:off x="0" y="3860800"/>
            <a:ext cx="12192000" cy="2997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Picture Placeholder 2">
            <a:extLst>
              <a:ext uri="{FF2B5EF4-FFF2-40B4-BE49-F238E27FC236}">
                <a16:creationId xmlns:a16="http://schemas.microsoft.com/office/drawing/2014/main" id="{0331BA6B-1160-4C94-BC99-AB76FE08144D}"/>
              </a:ext>
            </a:extLst>
          </p:cNvPr>
          <p:cNvSpPr>
            <a:spLocks noGrp="1"/>
          </p:cNvSpPr>
          <p:nvPr>
            <p:ph type="pic" idx="11" hasCustomPrompt="1"/>
          </p:nvPr>
        </p:nvSpPr>
        <p:spPr>
          <a:xfrm>
            <a:off x="905691"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6" name="Picture Placeholder 2">
            <a:extLst>
              <a:ext uri="{FF2B5EF4-FFF2-40B4-BE49-F238E27FC236}">
                <a16:creationId xmlns:a16="http://schemas.microsoft.com/office/drawing/2014/main" id="{0B8889A1-D69F-4C43-A703-CC4EF0529207}"/>
              </a:ext>
            </a:extLst>
          </p:cNvPr>
          <p:cNvSpPr>
            <a:spLocks noGrp="1"/>
          </p:cNvSpPr>
          <p:nvPr>
            <p:ph type="pic" idx="12" hasCustomPrompt="1"/>
          </p:nvPr>
        </p:nvSpPr>
        <p:spPr>
          <a:xfrm>
            <a:off x="3615156"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7" name="Picture Placeholder 2">
            <a:extLst>
              <a:ext uri="{FF2B5EF4-FFF2-40B4-BE49-F238E27FC236}">
                <a16:creationId xmlns:a16="http://schemas.microsoft.com/office/drawing/2014/main" id="{E0EC9CBA-4BCB-4A15-B763-91D632F27CA8}"/>
              </a:ext>
            </a:extLst>
          </p:cNvPr>
          <p:cNvSpPr>
            <a:spLocks noGrp="1"/>
          </p:cNvSpPr>
          <p:nvPr>
            <p:ph type="pic" idx="13" hasCustomPrompt="1"/>
          </p:nvPr>
        </p:nvSpPr>
        <p:spPr>
          <a:xfrm>
            <a:off x="6324621"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8" name="Picture Placeholder 2">
            <a:extLst>
              <a:ext uri="{FF2B5EF4-FFF2-40B4-BE49-F238E27FC236}">
                <a16:creationId xmlns:a16="http://schemas.microsoft.com/office/drawing/2014/main" id="{92E1E747-451E-4658-99BF-493DECCD680F}"/>
              </a:ext>
            </a:extLst>
          </p:cNvPr>
          <p:cNvSpPr>
            <a:spLocks noGrp="1"/>
          </p:cNvSpPr>
          <p:nvPr>
            <p:ph type="pic" idx="14" hasCustomPrompt="1"/>
          </p:nvPr>
        </p:nvSpPr>
        <p:spPr>
          <a:xfrm>
            <a:off x="9034358"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44363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3A78E6-F71D-4312-BDB2-FA26CAF574B4}"/>
              </a:ext>
            </a:extLst>
          </p:cNvPr>
          <p:cNvSpPr/>
          <p:nvPr userDrawn="1"/>
        </p:nvSpPr>
        <p:spPr>
          <a:xfrm flipH="1" flipV="1">
            <a:off x="5119026" y="0"/>
            <a:ext cx="7072972" cy="6858000"/>
          </a:xfrm>
          <a:custGeom>
            <a:avLst/>
            <a:gdLst>
              <a:gd name="connsiteX0" fmla="*/ 0 w 7072972"/>
              <a:gd name="connsiteY0" fmla="*/ 0 h 6858000"/>
              <a:gd name="connsiteX1" fmla="*/ 7072972 w 7072972"/>
              <a:gd name="connsiteY1" fmla="*/ 1890052 h 6858000"/>
              <a:gd name="connsiteX2" fmla="*/ 3307176 w 7072972"/>
              <a:gd name="connsiteY2" fmla="*/ 6858000 h 6858000"/>
              <a:gd name="connsiteX3" fmla="*/ 0 w 707297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72972" h="6858000">
                <a:moveTo>
                  <a:pt x="0" y="0"/>
                </a:moveTo>
                <a:lnTo>
                  <a:pt x="7072972" y="1890052"/>
                </a:lnTo>
                <a:lnTo>
                  <a:pt x="330717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FC75BF01-2621-417D-9B96-39DD8D086708}"/>
              </a:ext>
            </a:extLst>
          </p:cNvPr>
          <p:cNvSpPr>
            <a:spLocks noGrp="1"/>
          </p:cNvSpPr>
          <p:nvPr>
            <p:ph type="pic" sz="quarter" idx="14" hasCustomPrompt="1"/>
          </p:nvPr>
        </p:nvSpPr>
        <p:spPr>
          <a:xfrm>
            <a:off x="2" y="0"/>
            <a:ext cx="7072972" cy="6858000"/>
          </a:xfrm>
          <a:custGeom>
            <a:avLst/>
            <a:gdLst>
              <a:gd name="connsiteX0" fmla="*/ 0 w 6200775"/>
              <a:gd name="connsiteY0" fmla="*/ 0 h 6858000"/>
              <a:gd name="connsiteX1" fmla="*/ 2158503 w 6200775"/>
              <a:gd name="connsiteY1" fmla="*/ 0 h 6858000"/>
              <a:gd name="connsiteX2" fmla="*/ 6200775 w 6200775"/>
              <a:gd name="connsiteY2" fmla="*/ 3676650 h 6858000"/>
              <a:gd name="connsiteX3" fmla="*/ 3307176 w 6200775"/>
              <a:gd name="connsiteY3" fmla="*/ 6858000 h 6858000"/>
              <a:gd name="connsiteX4" fmla="*/ 0 w 6200775"/>
              <a:gd name="connsiteY4" fmla="*/ 6858000 h 6858000"/>
              <a:gd name="connsiteX0" fmla="*/ 0 w 7424664"/>
              <a:gd name="connsiteY0" fmla="*/ 0 h 6858000"/>
              <a:gd name="connsiteX1" fmla="*/ 2158503 w 7424664"/>
              <a:gd name="connsiteY1" fmla="*/ 0 h 6858000"/>
              <a:gd name="connsiteX2" fmla="*/ 7424664 w 7424664"/>
              <a:gd name="connsiteY2" fmla="*/ 2326151 h 6858000"/>
              <a:gd name="connsiteX3" fmla="*/ 3307176 w 7424664"/>
              <a:gd name="connsiteY3" fmla="*/ 6858000 h 6858000"/>
              <a:gd name="connsiteX4" fmla="*/ 0 w 7424664"/>
              <a:gd name="connsiteY4" fmla="*/ 6858000 h 6858000"/>
              <a:gd name="connsiteX5" fmla="*/ 0 w 7424664"/>
              <a:gd name="connsiteY5" fmla="*/ 0 h 6858000"/>
              <a:gd name="connsiteX0" fmla="*/ 0 w 7424664"/>
              <a:gd name="connsiteY0" fmla="*/ 0 h 6858000"/>
              <a:gd name="connsiteX1" fmla="*/ 7424664 w 7424664"/>
              <a:gd name="connsiteY1" fmla="*/ 2326151 h 6858000"/>
              <a:gd name="connsiteX2" fmla="*/ 3307176 w 7424664"/>
              <a:gd name="connsiteY2" fmla="*/ 6858000 h 6858000"/>
              <a:gd name="connsiteX3" fmla="*/ 0 w 7424664"/>
              <a:gd name="connsiteY3" fmla="*/ 6858000 h 6858000"/>
              <a:gd name="connsiteX4" fmla="*/ 0 w 7424664"/>
              <a:gd name="connsiteY4" fmla="*/ 0 h 6858000"/>
              <a:gd name="connsiteX0" fmla="*/ 0 w 6904159"/>
              <a:gd name="connsiteY0" fmla="*/ 0 h 6858000"/>
              <a:gd name="connsiteX1" fmla="*/ 6904159 w 6904159"/>
              <a:gd name="connsiteY1" fmla="*/ 1805646 h 6858000"/>
              <a:gd name="connsiteX2" fmla="*/ 3307176 w 6904159"/>
              <a:gd name="connsiteY2" fmla="*/ 6858000 h 6858000"/>
              <a:gd name="connsiteX3" fmla="*/ 0 w 6904159"/>
              <a:gd name="connsiteY3" fmla="*/ 6858000 h 6858000"/>
              <a:gd name="connsiteX4" fmla="*/ 0 w 6904159"/>
              <a:gd name="connsiteY4" fmla="*/ 0 h 6858000"/>
              <a:gd name="connsiteX0" fmla="*/ 0 w 7072972"/>
              <a:gd name="connsiteY0" fmla="*/ 0 h 6858000"/>
              <a:gd name="connsiteX1" fmla="*/ 7072972 w 7072972"/>
              <a:gd name="connsiteY1" fmla="*/ 1890052 h 6858000"/>
              <a:gd name="connsiteX2" fmla="*/ 3307176 w 7072972"/>
              <a:gd name="connsiteY2" fmla="*/ 6858000 h 6858000"/>
              <a:gd name="connsiteX3" fmla="*/ 0 w 7072972"/>
              <a:gd name="connsiteY3" fmla="*/ 6858000 h 6858000"/>
              <a:gd name="connsiteX4" fmla="*/ 0 w 707297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972" h="6858000">
                <a:moveTo>
                  <a:pt x="0" y="0"/>
                </a:moveTo>
                <a:lnTo>
                  <a:pt x="7072972" y="1890052"/>
                </a:lnTo>
                <a:lnTo>
                  <a:pt x="3307176" y="6858000"/>
                </a:lnTo>
                <a:lnTo>
                  <a:pt x="0" y="6858000"/>
                </a:lnTo>
                <a:lnTo>
                  <a:pt x="0" y="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079748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038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0_Image slide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A2337EED-6D2F-4724-A299-87463BE1290B}"/>
              </a:ext>
            </a:extLst>
          </p:cNvPr>
          <p:cNvSpPr>
            <a:spLocks noGrp="1"/>
          </p:cNvSpPr>
          <p:nvPr>
            <p:ph type="pic" sz="quarter" idx="12" hasCustomPrompt="1"/>
          </p:nvPr>
        </p:nvSpPr>
        <p:spPr>
          <a:xfrm>
            <a:off x="649480" y="1157591"/>
            <a:ext cx="10893040" cy="4542818"/>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8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18236448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546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4" name="Oval 21">
            <a:extLst>
              <a:ext uri="{FF2B5EF4-FFF2-40B4-BE49-F238E27FC236}">
                <a16:creationId xmlns:a16="http://schemas.microsoft.com/office/drawing/2014/main" id="{77AD5811-8B10-4A18-BA32-8144882C8B8D}"/>
              </a:ext>
            </a:extLst>
          </p:cNvPr>
          <p:cNvSpPr/>
          <p:nvPr userDrawn="1"/>
        </p:nvSpPr>
        <p:spPr>
          <a:xfrm>
            <a:off x="-193558" y="5896949"/>
            <a:ext cx="4213467" cy="462113"/>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 name="Group 3">
            <a:extLst>
              <a:ext uri="{FF2B5EF4-FFF2-40B4-BE49-F238E27FC236}">
                <a16:creationId xmlns:a16="http://schemas.microsoft.com/office/drawing/2014/main" id="{47C2DD62-F562-44BC-8DC5-CD24F462EC2B}"/>
              </a:ext>
            </a:extLst>
          </p:cNvPr>
          <p:cNvGrpSpPr/>
          <p:nvPr userDrawn="1"/>
        </p:nvGrpSpPr>
        <p:grpSpPr>
          <a:xfrm>
            <a:off x="729449" y="1780758"/>
            <a:ext cx="2449180" cy="4305530"/>
            <a:chOff x="445712" y="1449040"/>
            <a:chExt cx="2113018" cy="3924176"/>
          </a:xfrm>
        </p:grpSpPr>
        <p:sp>
          <p:nvSpPr>
            <p:cNvPr id="3" name="Rounded Rectangle 4">
              <a:extLst>
                <a:ext uri="{FF2B5EF4-FFF2-40B4-BE49-F238E27FC236}">
                  <a16:creationId xmlns:a16="http://schemas.microsoft.com/office/drawing/2014/main" id="{13ED9BF4-3596-46CF-948D-E5CA4F84DE0D}"/>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4" name="Rectangle 5">
              <a:extLst>
                <a:ext uri="{FF2B5EF4-FFF2-40B4-BE49-F238E27FC236}">
                  <a16:creationId xmlns:a16="http://schemas.microsoft.com/office/drawing/2014/main" id="{73A90BBD-9CAC-486E-90F1-F4401C79A49D}"/>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6">
              <a:extLst>
                <a:ext uri="{FF2B5EF4-FFF2-40B4-BE49-F238E27FC236}">
                  <a16:creationId xmlns:a16="http://schemas.microsoft.com/office/drawing/2014/main" id="{B252DE8D-4114-4F7D-80AB-E3712C4BA30C}"/>
                </a:ext>
              </a:extLst>
            </p:cNvPr>
            <p:cNvGrpSpPr/>
            <p:nvPr userDrawn="1"/>
          </p:nvGrpSpPr>
          <p:grpSpPr>
            <a:xfrm>
              <a:off x="1407705" y="5045834"/>
              <a:ext cx="211967" cy="211967"/>
              <a:chOff x="1549420" y="5712364"/>
              <a:chExt cx="312583" cy="312583"/>
            </a:xfrm>
          </p:grpSpPr>
          <p:sp>
            <p:nvSpPr>
              <p:cNvPr id="6" name="Oval 7">
                <a:extLst>
                  <a:ext uri="{FF2B5EF4-FFF2-40B4-BE49-F238E27FC236}">
                    <a16:creationId xmlns:a16="http://schemas.microsoft.com/office/drawing/2014/main" id="{25800E6A-D7A2-4EA1-84E5-2491FEE4D1B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ounded Rectangle 8">
                <a:extLst>
                  <a:ext uri="{FF2B5EF4-FFF2-40B4-BE49-F238E27FC236}">
                    <a16:creationId xmlns:a16="http://schemas.microsoft.com/office/drawing/2014/main" id="{41976814-8139-480A-9A89-A20E2DBAD555}"/>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8" name="Picture Placeholder 2">
            <a:extLst>
              <a:ext uri="{FF2B5EF4-FFF2-40B4-BE49-F238E27FC236}">
                <a16:creationId xmlns:a16="http://schemas.microsoft.com/office/drawing/2014/main" id="{F22C7D85-AA75-4769-946B-5FA09B305B54}"/>
              </a:ext>
            </a:extLst>
          </p:cNvPr>
          <p:cNvSpPr>
            <a:spLocks noGrp="1"/>
          </p:cNvSpPr>
          <p:nvPr>
            <p:ph type="pic" idx="15" hasCustomPrompt="1"/>
          </p:nvPr>
        </p:nvSpPr>
        <p:spPr>
          <a:xfrm>
            <a:off x="873465" y="2174930"/>
            <a:ext cx="2152765" cy="334874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1800141E-204B-473B-BCD6-49EA2F7C9ADE}"/>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295173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0172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E91885E6-71E1-4B29-B5D5-E0A96B7D5D2B}"/>
              </a:ext>
            </a:extLst>
          </p:cNvPr>
          <p:cNvSpPr>
            <a:spLocks noGrp="1"/>
          </p:cNvSpPr>
          <p:nvPr>
            <p:ph type="pic" sz="quarter" idx="14" hasCustomPrompt="1"/>
          </p:nvPr>
        </p:nvSpPr>
        <p:spPr>
          <a:xfrm>
            <a:off x="0" y="-1"/>
            <a:ext cx="12192000" cy="3950899"/>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12019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125538"/>
            <a:ext cx="53848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125538"/>
            <a:ext cx="53848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charset="-120"/>
              </a:defRPr>
            </a:lvl1pPr>
          </a:lstStyle>
          <a:p>
            <a:pPr>
              <a:defRPr/>
            </a:pPr>
            <a:fld id="{9E6B0011-5D51-4F11-8E38-A4E7E0A786A1}" type="datetime1">
              <a:rPr lang="zh-TW" altLang="en-US"/>
              <a:pPr>
                <a:defRPr/>
              </a:pPr>
              <a:t>2025/12/10</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C636A2E6-8ECE-476D-B9A3-4D1B46698099}" type="slidenum">
              <a:rPr lang="zh-TW" altLang="en-US"/>
              <a:pPr>
                <a:defRPr/>
              </a:pPr>
              <a:t>‹#›</a:t>
            </a:fld>
            <a:endParaRPr lang="en-US" altLang="zh-TW"/>
          </a:p>
        </p:txBody>
      </p:sp>
    </p:spTree>
    <p:extLst>
      <p:ext uri="{BB962C8B-B14F-4D97-AF65-F5344CB8AC3E}">
        <p14:creationId xmlns:p14="http://schemas.microsoft.com/office/powerpoint/2010/main" val="39131996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855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024A6107-44AE-458E-AAC2-6EA982FB5BCE}"/>
              </a:ext>
            </a:extLst>
          </p:cNvPr>
          <p:cNvSpPr>
            <a:spLocks noGrp="1"/>
          </p:cNvSpPr>
          <p:nvPr>
            <p:ph type="pic" idx="13" hasCustomPrompt="1"/>
          </p:nvPr>
        </p:nvSpPr>
        <p:spPr>
          <a:xfrm>
            <a:off x="4580115" y="329978"/>
            <a:ext cx="7362544" cy="6198044"/>
          </a:xfrm>
          <a:custGeom>
            <a:avLst/>
            <a:gdLst>
              <a:gd name="connsiteX0" fmla="*/ 195262 w 7362544"/>
              <a:gd name="connsiteY0" fmla="*/ 3294555 h 6198044"/>
              <a:gd name="connsiteX1" fmla="*/ 333335 w 7362544"/>
              <a:gd name="connsiteY1" fmla="*/ 3351746 h 6198044"/>
              <a:gd name="connsiteX2" fmla="*/ 2552833 w 7362544"/>
              <a:gd name="connsiteY2" fmla="*/ 5571245 h 6198044"/>
              <a:gd name="connsiteX3" fmla="*/ 2552833 w 7362544"/>
              <a:gd name="connsiteY3" fmla="*/ 5847389 h 6198044"/>
              <a:gd name="connsiteX4" fmla="*/ 2552833 w 7362544"/>
              <a:gd name="connsiteY4" fmla="*/ 5847388 h 6198044"/>
              <a:gd name="connsiteX5" fmla="*/ 2276689 w 7362544"/>
              <a:gd name="connsiteY5" fmla="*/ 5847388 h 6198044"/>
              <a:gd name="connsiteX6" fmla="*/ 57192 w 7362544"/>
              <a:gd name="connsiteY6" fmla="*/ 3627889 h 6198044"/>
              <a:gd name="connsiteX7" fmla="*/ 14298 w 7362544"/>
              <a:gd name="connsiteY7" fmla="*/ 3416340 h 6198044"/>
              <a:gd name="connsiteX8" fmla="*/ 57191 w 7362544"/>
              <a:gd name="connsiteY8" fmla="*/ 3351746 h 6198044"/>
              <a:gd name="connsiteX9" fmla="*/ 57192 w 7362544"/>
              <a:gd name="connsiteY9" fmla="*/ 3351746 h 6198044"/>
              <a:gd name="connsiteX10" fmla="*/ 121785 w 7362544"/>
              <a:gd name="connsiteY10" fmla="*/ 3308852 h 6198044"/>
              <a:gd name="connsiteX11" fmla="*/ 195262 w 7362544"/>
              <a:gd name="connsiteY11" fmla="*/ 3294555 h 6198044"/>
              <a:gd name="connsiteX12" fmla="*/ 717266 w 7362544"/>
              <a:gd name="connsiteY12" fmla="*/ 3143498 h 6198044"/>
              <a:gd name="connsiteX13" fmla="*/ 855337 w 7362544"/>
              <a:gd name="connsiteY13" fmla="*/ 3200689 h 6198044"/>
              <a:gd name="connsiteX14" fmla="*/ 3519359 w 7362544"/>
              <a:gd name="connsiteY14" fmla="*/ 5864711 h 6198044"/>
              <a:gd name="connsiteX15" fmla="*/ 3519359 w 7362544"/>
              <a:gd name="connsiteY15" fmla="*/ 6140854 h 6198044"/>
              <a:gd name="connsiteX16" fmla="*/ 3519358 w 7362544"/>
              <a:gd name="connsiteY16" fmla="*/ 6140853 h 6198044"/>
              <a:gd name="connsiteX17" fmla="*/ 3243215 w 7362544"/>
              <a:gd name="connsiteY17" fmla="*/ 6140853 h 6198044"/>
              <a:gd name="connsiteX18" fmla="*/ 579194 w 7362544"/>
              <a:gd name="connsiteY18" fmla="*/ 3476832 h 6198044"/>
              <a:gd name="connsiteX19" fmla="*/ 536301 w 7362544"/>
              <a:gd name="connsiteY19" fmla="*/ 3265282 h 6198044"/>
              <a:gd name="connsiteX20" fmla="*/ 579194 w 7362544"/>
              <a:gd name="connsiteY20" fmla="*/ 3200688 h 6198044"/>
              <a:gd name="connsiteX21" fmla="*/ 643787 w 7362544"/>
              <a:gd name="connsiteY21" fmla="*/ 3157795 h 6198044"/>
              <a:gd name="connsiteX22" fmla="*/ 717266 w 7362544"/>
              <a:gd name="connsiteY22" fmla="*/ 3143498 h 6198044"/>
              <a:gd name="connsiteX23" fmla="*/ 1518292 w 7362544"/>
              <a:gd name="connsiteY23" fmla="*/ 2598405 h 6198044"/>
              <a:gd name="connsiteX24" fmla="*/ 1656365 w 7362544"/>
              <a:gd name="connsiteY24" fmla="*/ 2655597 h 6198044"/>
              <a:gd name="connsiteX25" fmla="*/ 4761287 w 7362544"/>
              <a:gd name="connsiteY25" fmla="*/ 5760520 h 6198044"/>
              <a:gd name="connsiteX26" fmla="*/ 4761287 w 7362544"/>
              <a:gd name="connsiteY26" fmla="*/ 6036665 h 6198044"/>
              <a:gd name="connsiteX27" fmla="*/ 4761287 w 7362544"/>
              <a:gd name="connsiteY27" fmla="*/ 6036663 h 6198044"/>
              <a:gd name="connsiteX28" fmla="*/ 4485144 w 7362544"/>
              <a:gd name="connsiteY28" fmla="*/ 6036663 h 6198044"/>
              <a:gd name="connsiteX29" fmla="*/ 1380221 w 7362544"/>
              <a:gd name="connsiteY29" fmla="*/ 2931740 h 6198044"/>
              <a:gd name="connsiteX30" fmla="*/ 1337328 w 7362544"/>
              <a:gd name="connsiteY30" fmla="*/ 2720191 h 6198044"/>
              <a:gd name="connsiteX31" fmla="*/ 1380221 w 7362544"/>
              <a:gd name="connsiteY31" fmla="*/ 2655597 h 6198044"/>
              <a:gd name="connsiteX32" fmla="*/ 1380221 w 7362544"/>
              <a:gd name="connsiteY32" fmla="*/ 2655596 h 6198044"/>
              <a:gd name="connsiteX33" fmla="*/ 1444815 w 7362544"/>
              <a:gd name="connsiteY33" fmla="*/ 2612704 h 6198044"/>
              <a:gd name="connsiteX34" fmla="*/ 1518292 w 7362544"/>
              <a:gd name="connsiteY34" fmla="*/ 2598405 h 6198044"/>
              <a:gd name="connsiteX35" fmla="*/ 427420 w 7362544"/>
              <a:gd name="connsiteY35" fmla="*/ 2180593 h 6198044"/>
              <a:gd name="connsiteX36" fmla="*/ 565492 w 7362544"/>
              <a:gd name="connsiteY36" fmla="*/ 2237784 h 6198044"/>
              <a:gd name="connsiteX37" fmla="*/ 3670415 w 7362544"/>
              <a:gd name="connsiteY37" fmla="*/ 5342707 h 6198044"/>
              <a:gd name="connsiteX38" fmla="*/ 3670415 w 7362544"/>
              <a:gd name="connsiteY38" fmla="*/ 5618851 h 6198044"/>
              <a:gd name="connsiteX39" fmla="*/ 3670414 w 7362544"/>
              <a:gd name="connsiteY39" fmla="*/ 5618850 h 6198044"/>
              <a:gd name="connsiteX40" fmla="*/ 3394271 w 7362544"/>
              <a:gd name="connsiteY40" fmla="*/ 5618850 h 6198044"/>
              <a:gd name="connsiteX41" fmla="*/ 289349 w 7362544"/>
              <a:gd name="connsiteY41" fmla="*/ 2513927 h 6198044"/>
              <a:gd name="connsiteX42" fmla="*/ 246456 w 7362544"/>
              <a:gd name="connsiteY42" fmla="*/ 2302378 h 6198044"/>
              <a:gd name="connsiteX43" fmla="*/ 289349 w 7362544"/>
              <a:gd name="connsiteY43" fmla="*/ 2237784 h 6198044"/>
              <a:gd name="connsiteX44" fmla="*/ 353943 w 7362544"/>
              <a:gd name="connsiteY44" fmla="*/ 2194890 h 6198044"/>
              <a:gd name="connsiteX45" fmla="*/ 427420 w 7362544"/>
              <a:gd name="connsiteY45" fmla="*/ 2180593 h 6198044"/>
              <a:gd name="connsiteX46" fmla="*/ 1403566 w 7362544"/>
              <a:gd name="connsiteY46" fmla="*/ 1810620 h 6198044"/>
              <a:gd name="connsiteX47" fmla="*/ 1541638 w 7362544"/>
              <a:gd name="connsiteY47" fmla="*/ 1867811 h 6198044"/>
              <a:gd name="connsiteX48" fmla="*/ 4646561 w 7362544"/>
              <a:gd name="connsiteY48" fmla="*/ 4972734 h 6198044"/>
              <a:gd name="connsiteX49" fmla="*/ 4646561 w 7362544"/>
              <a:gd name="connsiteY49" fmla="*/ 5248878 h 6198044"/>
              <a:gd name="connsiteX50" fmla="*/ 4646560 w 7362544"/>
              <a:gd name="connsiteY50" fmla="*/ 5248877 h 6198044"/>
              <a:gd name="connsiteX51" fmla="*/ 4370417 w 7362544"/>
              <a:gd name="connsiteY51" fmla="*/ 5248877 h 6198044"/>
              <a:gd name="connsiteX52" fmla="*/ 1265495 w 7362544"/>
              <a:gd name="connsiteY52" fmla="*/ 2143954 h 6198044"/>
              <a:gd name="connsiteX53" fmla="*/ 1222602 w 7362544"/>
              <a:gd name="connsiteY53" fmla="*/ 1932405 h 6198044"/>
              <a:gd name="connsiteX54" fmla="*/ 1265495 w 7362544"/>
              <a:gd name="connsiteY54" fmla="*/ 1867811 h 6198044"/>
              <a:gd name="connsiteX55" fmla="*/ 1265495 w 7362544"/>
              <a:gd name="connsiteY55" fmla="*/ 1867811 h 6198044"/>
              <a:gd name="connsiteX56" fmla="*/ 1330089 w 7362544"/>
              <a:gd name="connsiteY56" fmla="*/ 1824918 h 6198044"/>
              <a:gd name="connsiteX57" fmla="*/ 1403566 w 7362544"/>
              <a:gd name="connsiteY57" fmla="*/ 1810620 h 6198044"/>
              <a:gd name="connsiteX58" fmla="*/ 2204593 w 7362544"/>
              <a:gd name="connsiteY58" fmla="*/ 1265529 h 6198044"/>
              <a:gd name="connsiteX59" fmla="*/ 2342664 w 7362544"/>
              <a:gd name="connsiteY59" fmla="*/ 1322720 h 6198044"/>
              <a:gd name="connsiteX60" fmla="*/ 5447589 w 7362544"/>
              <a:gd name="connsiteY60" fmla="*/ 4427643 h 6198044"/>
              <a:gd name="connsiteX61" fmla="*/ 5447589 w 7362544"/>
              <a:gd name="connsiteY61" fmla="*/ 4703786 h 6198044"/>
              <a:gd name="connsiteX62" fmla="*/ 5447588 w 7362544"/>
              <a:gd name="connsiteY62" fmla="*/ 4703785 h 6198044"/>
              <a:gd name="connsiteX63" fmla="*/ 5171444 w 7362544"/>
              <a:gd name="connsiteY63" fmla="*/ 4703785 h 6198044"/>
              <a:gd name="connsiteX64" fmla="*/ 2066521 w 7362544"/>
              <a:gd name="connsiteY64" fmla="*/ 1598863 h 6198044"/>
              <a:gd name="connsiteX65" fmla="*/ 2023628 w 7362544"/>
              <a:gd name="connsiteY65" fmla="*/ 1387313 h 6198044"/>
              <a:gd name="connsiteX66" fmla="*/ 2066522 w 7362544"/>
              <a:gd name="connsiteY66" fmla="*/ 1322720 h 6198044"/>
              <a:gd name="connsiteX67" fmla="*/ 2131116 w 7362544"/>
              <a:gd name="connsiteY67" fmla="*/ 1279826 h 6198044"/>
              <a:gd name="connsiteX68" fmla="*/ 2204593 w 7362544"/>
              <a:gd name="connsiteY68" fmla="*/ 1265529 h 6198044"/>
              <a:gd name="connsiteX69" fmla="*/ 2716239 w 7362544"/>
              <a:gd name="connsiteY69" fmla="*/ 1104113 h 6198044"/>
              <a:gd name="connsiteX70" fmla="*/ 2854310 w 7362544"/>
              <a:gd name="connsiteY70" fmla="*/ 1161304 h 6198044"/>
              <a:gd name="connsiteX71" fmla="*/ 5959234 w 7362544"/>
              <a:gd name="connsiteY71" fmla="*/ 4266228 h 6198044"/>
              <a:gd name="connsiteX72" fmla="*/ 5959234 w 7362544"/>
              <a:gd name="connsiteY72" fmla="*/ 4542371 h 6198044"/>
              <a:gd name="connsiteX73" fmla="*/ 5959233 w 7362544"/>
              <a:gd name="connsiteY73" fmla="*/ 4542371 h 6198044"/>
              <a:gd name="connsiteX74" fmla="*/ 5683089 w 7362544"/>
              <a:gd name="connsiteY74" fmla="*/ 4542371 h 6198044"/>
              <a:gd name="connsiteX75" fmla="*/ 2578167 w 7362544"/>
              <a:gd name="connsiteY75" fmla="*/ 1437447 h 6198044"/>
              <a:gd name="connsiteX76" fmla="*/ 2535273 w 7362544"/>
              <a:gd name="connsiteY76" fmla="*/ 1225898 h 6198044"/>
              <a:gd name="connsiteX77" fmla="*/ 2578167 w 7362544"/>
              <a:gd name="connsiteY77" fmla="*/ 1161305 h 6198044"/>
              <a:gd name="connsiteX78" fmla="*/ 2642761 w 7362544"/>
              <a:gd name="connsiteY78" fmla="*/ 1118411 h 6198044"/>
              <a:gd name="connsiteX79" fmla="*/ 2716239 w 7362544"/>
              <a:gd name="connsiteY79" fmla="*/ 1104113 h 6198044"/>
              <a:gd name="connsiteX80" fmla="*/ 1113722 w 7362544"/>
              <a:gd name="connsiteY80" fmla="*/ 847716 h 6198044"/>
              <a:gd name="connsiteX81" fmla="*/ 1251793 w 7362544"/>
              <a:gd name="connsiteY81" fmla="*/ 904907 h 6198044"/>
              <a:gd name="connsiteX82" fmla="*/ 4356716 w 7362544"/>
              <a:gd name="connsiteY82" fmla="*/ 4009829 h 6198044"/>
              <a:gd name="connsiteX83" fmla="*/ 4356716 w 7362544"/>
              <a:gd name="connsiteY83" fmla="*/ 4285973 h 6198044"/>
              <a:gd name="connsiteX84" fmla="*/ 4356715 w 7362544"/>
              <a:gd name="connsiteY84" fmla="*/ 4285972 h 6198044"/>
              <a:gd name="connsiteX85" fmla="*/ 4080572 w 7362544"/>
              <a:gd name="connsiteY85" fmla="*/ 4285972 h 6198044"/>
              <a:gd name="connsiteX86" fmla="*/ 975650 w 7362544"/>
              <a:gd name="connsiteY86" fmla="*/ 1181049 h 6198044"/>
              <a:gd name="connsiteX87" fmla="*/ 932757 w 7362544"/>
              <a:gd name="connsiteY87" fmla="*/ 969500 h 6198044"/>
              <a:gd name="connsiteX88" fmla="*/ 975650 w 7362544"/>
              <a:gd name="connsiteY88" fmla="*/ 904906 h 6198044"/>
              <a:gd name="connsiteX89" fmla="*/ 1040244 w 7362544"/>
              <a:gd name="connsiteY89" fmla="*/ 862013 h 6198044"/>
              <a:gd name="connsiteX90" fmla="*/ 1113722 w 7362544"/>
              <a:gd name="connsiteY90" fmla="*/ 847716 h 6198044"/>
              <a:gd name="connsiteX91" fmla="*/ 4947782 w 7362544"/>
              <a:gd name="connsiteY91" fmla="*/ 643418 h 6198044"/>
              <a:gd name="connsiteX92" fmla="*/ 5085855 w 7362544"/>
              <a:gd name="connsiteY92" fmla="*/ 700609 h 6198044"/>
              <a:gd name="connsiteX93" fmla="*/ 7305353 w 7362544"/>
              <a:gd name="connsiteY93" fmla="*/ 2920108 h 6198044"/>
              <a:gd name="connsiteX94" fmla="*/ 7305353 w 7362544"/>
              <a:gd name="connsiteY94" fmla="*/ 3196251 h 6198044"/>
              <a:gd name="connsiteX95" fmla="*/ 7305353 w 7362544"/>
              <a:gd name="connsiteY95" fmla="*/ 3196251 h 6198044"/>
              <a:gd name="connsiteX96" fmla="*/ 7029209 w 7362544"/>
              <a:gd name="connsiteY96" fmla="*/ 3196251 h 6198044"/>
              <a:gd name="connsiteX97" fmla="*/ 4809711 w 7362544"/>
              <a:gd name="connsiteY97" fmla="*/ 976753 h 6198044"/>
              <a:gd name="connsiteX98" fmla="*/ 4766817 w 7362544"/>
              <a:gd name="connsiteY98" fmla="*/ 765203 h 6198044"/>
              <a:gd name="connsiteX99" fmla="*/ 4809711 w 7362544"/>
              <a:gd name="connsiteY99" fmla="*/ 700609 h 6198044"/>
              <a:gd name="connsiteX100" fmla="*/ 4874305 w 7362544"/>
              <a:gd name="connsiteY100" fmla="*/ 657715 h 6198044"/>
              <a:gd name="connsiteX101" fmla="*/ 4947782 w 7362544"/>
              <a:gd name="connsiteY101" fmla="*/ 643418 h 6198044"/>
              <a:gd name="connsiteX102" fmla="*/ 2446599 w 7362544"/>
              <a:gd name="connsiteY102" fmla="*/ 161414 h 6198044"/>
              <a:gd name="connsiteX103" fmla="*/ 2584671 w 7362544"/>
              <a:gd name="connsiteY103" fmla="*/ 218606 h 6198044"/>
              <a:gd name="connsiteX104" fmla="*/ 5689594 w 7362544"/>
              <a:gd name="connsiteY104" fmla="*/ 3323528 h 6198044"/>
              <a:gd name="connsiteX105" fmla="*/ 5689594 w 7362544"/>
              <a:gd name="connsiteY105" fmla="*/ 3599672 h 6198044"/>
              <a:gd name="connsiteX106" fmla="*/ 5689594 w 7362544"/>
              <a:gd name="connsiteY106" fmla="*/ 3599671 h 6198044"/>
              <a:gd name="connsiteX107" fmla="*/ 5413450 w 7362544"/>
              <a:gd name="connsiteY107" fmla="*/ 3599671 h 6198044"/>
              <a:gd name="connsiteX108" fmla="*/ 2308528 w 7362544"/>
              <a:gd name="connsiteY108" fmla="*/ 494748 h 6198044"/>
              <a:gd name="connsiteX109" fmla="*/ 2265635 w 7362544"/>
              <a:gd name="connsiteY109" fmla="*/ 283199 h 6198044"/>
              <a:gd name="connsiteX110" fmla="*/ 2308528 w 7362544"/>
              <a:gd name="connsiteY110" fmla="*/ 218605 h 6198044"/>
              <a:gd name="connsiteX111" fmla="*/ 2373122 w 7362544"/>
              <a:gd name="connsiteY111" fmla="*/ 175712 h 6198044"/>
              <a:gd name="connsiteX112" fmla="*/ 2446599 w 7362544"/>
              <a:gd name="connsiteY112" fmla="*/ 161414 h 6198044"/>
              <a:gd name="connsiteX113" fmla="*/ 3671944 w 7362544"/>
              <a:gd name="connsiteY113" fmla="*/ 40640 h 6198044"/>
              <a:gd name="connsiteX114" fmla="*/ 3810016 w 7362544"/>
              <a:gd name="connsiteY114" fmla="*/ 97831 h 6198044"/>
              <a:gd name="connsiteX115" fmla="*/ 6914939 w 7362544"/>
              <a:gd name="connsiteY115" fmla="*/ 3202755 h 6198044"/>
              <a:gd name="connsiteX116" fmla="*/ 6914939 w 7362544"/>
              <a:gd name="connsiteY116" fmla="*/ 3478898 h 6198044"/>
              <a:gd name="connsiteX117" fmla="*/ 6914939 w 7362544"/>
              <a:gd name="connsiteY117" fmla="*/ 3478897 h 6198044"/>
              <a:gd name="connsiteX118" fmla="*/ 6638795 w 7362544"/>
              <a:gd name="connsiteY118" fmla="*/ 3478897 h 6198044"/>
              <a:gd name="connsiteX119" fmla="*/ 3533874 w 7362544"/>
              <a:gd name="connsiteY119" fmla="*/ 373974 h 6198044"/>
              <a:gd name="connsiteX120" fmla="*/ 3490980 w 7362544"/>
              <a:gd name="connsiteY120" fmla="*/ 162425 h 6198044"/>
              <a:gd name="connsiteX121" fmla="*/ 3533873 w 7362544"/>
              <a:gd name="connsiteY121" fmla="*/ 97830 h 6198044"/>
              <a:gd name="connsiteX122" fmla="*/ 3598467 w 7362544"/>
              <a:gd name="connsiteY122" fmla="*/ 54937 h 6198044"/>
              <a:gd name="connsiteX123" fmla="*/ 3671944 w 7362544"/>
              <a:gd name="connsiteY123" fmla="*/ 40640 h 6198044"/>
              <a:gd name="connsiteX124" fmla="*/ 2958245 w 7362544"/>
              <a:gd name="connsiteY124" fmla="*/ 0 h 6198044"/>
              <a:gd name="connsiteX125" fmla="*/ 3096316 w 7362544"/>
              <a:gd name="connsiteY125" fmla="*/ 57191 h 6198044"/>
              <a:gd name="connsiteX126" fmla="*/ 6201239 w 7362544"/>
              <a:gd name="connsiteY126" fmla="*/ 3162114 h 6198044"/>
              <a:gd name="connsiteX127" fmla="*/ 6201239 w 7362544"/>
              <a:gd name="connsiteY127" fmla="*/ 3438258 h 6198044"/>
              <a:gd name="connsiteX128" fmla="*/ 6201239 w 7362544"/>
              <a:gd name="connsiteY128" fmla="*/ 3438257 h 6198044"/>
              <a:gd name="connsiteX129" fmla="*/ 5925095 w 7362544"/>
              <a:gd name="connsiteY129" fmla="*/ 3438257 h 6198044"/>
              <a:gd name="connsiteX130" fmla="*/ 2820173 w 7362544"/>
              <a:gd name="connsiteY130" fmla="*/ 333335 h 6198044"/>
              <a:gd name="connsiteX131" fmla="*/ 2777280 w 7362544"/>
              <a:gd name="connsiteY131" fmla="*/ 121786 h 6198044"/>
              <a:gd name="connsiteX132" fmla="*/ 2820173 w 7362544"/>
              <a:gd name="connsiteY132" fmla="*/ 57191 h 6198044"/>
              <a:gd name="connsiteX133" fmla="*/ 2884767 w 7362544"/>
              <a:gd name="connsiteY133" fmla="*/ 14298 h 6198044"/>
              <a:gd name="connsiteX134" fmla="*/ 2958245 w 7362544"/>
              <a:gd name="connsiteY134" fmla="*/ 0 h 619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7362544" h="6198044">
                <a:moveTo>
                  <a:pt x="195262" y="3294555"/>
                </a:moveTo>
                <a:cubicBezTo>
                  <a:pt x="245234" y="3294555"/>
                  <a:pt x="295207" y="3313618"/>
                  <a:pt x="333335" y="3351746"/>
                </a:cubicBezTo>
                <a:lnTo>
                  <a:pt x="2552833" y="5571245"/>
                </a:lnTo>
                <a:cubicBezTo>
                  <a:pt x="2629088" y="5647501"/>
                  <a:pt x="2629088" y="5771133"/>
                  <a:pt x="2552833" y="5847389"/>
                </a:cubicBezTo>
                <a:lnTo>
                  <a:pt x="2552833" y="5847388"/>
                </a:lnTo>
                <a:cubicBezTo>
                  <a:pt x="2476577" y="5923642"/>
                  <a:pt x="2352944" y="5923643"/>
                  <a:pt x="2276689" y="5847388"/>
                </a:cubicBezTo>
                <a:lnTo>
                  <a:pt x="57192" y="3627889"/>
                </a:lnTo>
                <a:cubicBezTo>
                  <a:pt x="1" y="3570698"/>
                  <a:pt x="-14297" y="3486856"/>
                  <a:pt x="14298" y="3416340"/>
                </a:cubicBezTo>
                <a:lnTo>
                  <a:pt x="57191" y="3351746"/>
                </a:lnTo>
                <a:lnTo>
                  <a:pt x="57192" y="3351746"/>
                </a:lnTo>
                <a:lnTo>
                  <a:pt x="121785" y="3308852"/>
                </a:lnTo>
                <a:cubicBezTo>
                  <a:pt x="145290" y="3299321"/>
                  <a:pt x="170277" y="3294555"/>
                  <a:pt x="195262" y="3294555"/>
                </a:cubicBezTo>
                <a:close/>
                <a:moveTo>
                  <a:pt x="717266" y="3143498"/>
                </a:moveTo>
                <a:cubicBezTo>
                  <a:pt x="767238" y="3143498"/>
                  <a:pt x="817209" y="3162561"/>
                  <a:pt x="855337" y="3200689"/>
                </a:cubicBezTo>
                <a:lnTo>
                  <a:pt x="3519359" y="5864711"/>
                </a:lnTo>
                <a:cubicBezTo>
                  <a:pt x="3595614" y="5940966"/>
                  <a:pt x="3595614" y="6064599"/>
                  <a:pt x="3519359" y="6140854"/>
                </a:cubicBezTo>
                <a:lnTo>
                  <a:pt x="3519358" y="6140853"/>
                </a:lnTo>
                <a:cubicBezTo>
                  <a:pt x="3443103" y="6217108"/>
                  <a:pt x="3319469" y="6217108"/>
                  <a:pt x="3243215" y="6140853"/>
                </a:cubicBezTo>
                <a:lnTo>
                  <a:pt x="579194" y="3476832"/>
                </a:lnTo>
                <a:cubicBezTo>
                  <a:pt x="522003" y="3419640"/>
                  <a:pt x="507705" y="3335799"/>
                  <a:pt x="536301" y="3265282"/>
                </a:cubicBezTo>
                <a:lnTo>
                  <a:pt x="579194" y="3200688"/>
                </a:lnTo>
                <a:lnTo>
                  <a:pt x="643787" y="3157795"/>
                </a:lnTo>
                <a:cubicBezTo>
                  <a:pt x="667293" y="3148264"/>
                  <a:pt x="692279" y="3143498"/>
                  <a:pt x="717266" y="3143498"/>
                </a:cubicBezTo>
                <a:close/>
                <a:moveTo>
                  <a:pt x="1518292" y="2598405"/>
                </a:moveTo>
                <a:cubicBezTo>
                  <a:pt x="1568265" y="2598405"/>
                  <a:pt x="1618237" y="2617470"/>
                  <a:pt x="1656365" y="2655597"/>
                </a:cubicBezTo>
                <a:lnTo>
                  <a:pt x="4761287" y="5760520"/>
                </a:lnTo>
                <a:cubicBezTo>
                  <a:pt x="4837542" y="5836776"/>
                  <a:pt x="4837542" y="5960408"/>
                  <a:pt x="4761287" y="6036665"/>
                </a:cubicBezTo>
                <a:lnTo>
                  <a:pt x="4761287" y="6036663"/>
                </a:lnTo>
                <a:cubicBezTo>
                  <a:pt x="4685032" y="6112918"/>
                  <a:pt x="4561399" y="6112918"/>
                  <a:pt x="4485144" y="6036663"/>
                </a:cubicBezTo>
                <a:lnTo>
                  <a:pt x="1380221" y="2931740"/>
                </a:lnTo>
                <a:cubicBezTo>
                  <a:pt x="1323031" y="2874549"/>
                  <a:pt x="1308733" y="2790707"/>
                  <a:pt x="1337328" y="2720191"/>
                </a:cubicBezTo>
                <a:lnTo>
                  <a:pt x="1380221" y="2655597"/>
                </a:lnTo>
                <a:lnTo>
                  <a:pt x="1380221" y="2655596"/>
                </a:lnTo>
                <a:lnTo>
                  <a:pt x="1444815" y="2612704"/>
                </a:lnTo>
                <a:cubicBezTo>
                  <a:pt x="1468320" y="2603172"/>
                  <a:pt x="1493307" y="2598406"/>
                  <a:pt x="1518292" y="2598405"/>
                </a:cubicBezTo>
                <a:close/>
                <a:moveTo>
                  <a:pt x="427420" y="2180593"/>
                </a:moveTo>
                <a:cubicBezTo>
                  <a:pt x="477393" y="2180593"/>
                  <a:pt x="527364" y="2199656"/>
                  <a:pt x="565492" y="2237784"/>
                </a:cubicBezTo>
                <a:lnTo>
                  <a:pt x="3670415" y="5342707"/>
                </a:lnTo>
                <a:cubicBezTo>
                  <a:pt x="3746670" y="5418962"/>
                  <a:pt x="3746670" y="5542596"/>
                  <a:pt x="3670415" y="5618851"/>
                </a:cubicBezTo>
                <a:lnTo>
                  <a:pt x="3670414" y="5618850"/>
                </a:lnTo>
                <a:cubicBezTo>
                  <a:pt x="3594159" y="5695105"/>
                  <a:pt x="3470526" y="5695105"/>
                  <a:pt x="3394271" y="5618850"/>
                </a:cubicBezTo>
                <a:lnTo>
                  <a:pt x="289349" y="2513927"/>
                </a:lnTo>
                <a:cubicBezTo>
                  <a:pt x="232158" y="2456736"/>
                  <a:pt x="217860" y="2372894"/>
                  <a:pt x="246456" y="2302378"/>
                </a:cubicBezTo>
                <a:lnTo>
                  <a:pt x="289349" y="2237784"/>
                </a:lnTo>
                <a:lnTo>
                  <a:pt x="353943" y="2194890"/>
                </a:lnTo>
                <a:cubicBezTo>
                  <a:pt x="377448" y="2185358"/>
                  <a:pt x="402434" y="2180593"/>
                  <a:pt x="427420" y="2180593"/>
                </a:cubicBezTo>
                <a:close/>
                <a:moveTo>
                  <a:pt x="1403566" y="1810620"/>
                </a:moveTo>
                <a:cubicBezTo>
                  <a:pt x="1453539" y="1810620"/>
                  <a:pt x="1503511" y="1829684"/>
                  <a:pt x="1541638" y="1867811"/>
                </a:cubicBezTo>
                <a:lnTo>
                  <a:pt x="4646561" y="4972734"/>
                </a:lnTo>
                <a:cubicBezTo>
                  <a:pt x="4722816" y="5048989"/>
                  <a:pt x="4722816" y="5172623"/>
                  <a:pt x="4646561" y="5248878"/>
                </a:cubicBezTo>
                <a:lnTo>
                  <a:pt x="4646560" y="5248877"/>
                </a:lnTo>
                <a:cubicBezTo>
                  <a:pt x="4570305" y="5325132"/>
                  <a:pt x="4446672" y="5325132"/>
                  <a:pt x="4370417" y="5248877"/>
                </a:cubicBezTo>
                <a:lnTo>
                  <a:pt x="1265495" y="2143954"/>
                </a:lnTo>
                <a:cubicBezTo>
                  <a:pt x="1208304" y="2086763"/>
                  <a:pt x="1194006" y="2002921"/>
                  <a:pt x="1222602" y="1932405"/>
                </a:cubicBezTo>
                <a:lnTo>
                  <a:pt x="1265495" y="1867811"/>
                </a:lnTo>
                <a:lnTo>
                  <a:pt x="1265495" y="1867811"/>
                </a:lnTo>
                <a:lnTo>
                  <a:pt x="1330089" y="1824918"/>
                </a:lnTo>
                <a:cubicBezTo>
                  <a:pt x="1353594" y="1815386"/>
                  <a:pt x="1378580" y="1810620"/>
                  <a:pt x="1403566" y="1810620"/>
                </a:cubicBezTo>
                <a:close/>
                <a:moveTo>
                  <a:pt x="2204593" y="1265529"/>
                </a:moveTo>
                <a:cubicBezTo>
                  <a:pt x="2254565" y="1265528"/>
                  <a:pt x="2304537" y="1284592"/>
                  <a:pt x="2342664" y="1322720"/>
                </a:cubicBezTo>
                <a:lnTo>
                  <a:pt x="5447589" y="4427643"/>
                </a:lnTo>
                <a:cubicBezTo>
                  <a:pt x="5523844" y="4503898"/>
                  <a:pt x="5523843" y="4627530"/>
                  <a:pt x="5447589" y="4703786"/>
                </a:cubicBezTo>
                <a:lnTo>
                  <a:pt x="5447588" y="4703785"/>
                </a:lnTo>
                <a:cubicBezTo>
                  <a:pt x="5371333" y="4780041"/>
                  <a:pt x="5247700" y="4780041"/>
                  <a:pt x="5171444" y="4703785"/>
                </a:cubicBezTo>
                <a:lnTo>
                  <a:pt x="2066521" y="1598863"/>
                </a:lnTo>
                <a:cubicBezTo>
                  <a:pt x="2009332" y="1541671"/>
                  <a:pt x="1995034" y="1457829"/>
                  <a:pt x="2023628" y="1387313"/>
                </a:cubicBezTo>
                <a:lnTo>
                  <a:pt x="2066522" y="1322720"/>
                </a:lnTo>
                <a:lnTo>
                  <a:pt x="2131116" y="1279826"/>
                </a:lnTo>
                <a:cubicBezTo>
                  <a:pt x="2154622" y="1270294"/>
                  <a:pt x="2179608" y="1265528"/>
                  <a:pt x="2204593" y="1265529"/>
                </a:cubicBezTo>
                <a:close/>
                <a:moveTo>
                  <a:pt x="2716239" y="1104113"/>
                </a:moveTo>
                <a:cubicBezTo>
                  <a:pt x="2766210" y="1104113"/>
                  <a:pt x="2816183" y="1123177"/>
                  <a:pt x="2854310" y="1161304"/>
                </a:cubicBezTo>
                <a:lnTo>
                  <a:pt x="5959234" y="4266228"/>
                </a:lnTo>
                <a:cubicBezTo>
                  <a:pt x="6035489" y="4342483"/>
                  <a:pt x="6035488" y="4466116"/>
                  <a:pt x="5959234" y="4542371"/>
                </a:cubicBezTo>
                <a:lnTo>
                  <a:pt x="5959233" y="4542371"/>
                </a:lnTo>
                <a:cubicBezTo>
                  <a:pt x="5882978" y="4618626"/>
                  <a:pt x="5759344" y="4618626"/>
                  <a:pt x="5683089" y="4542371"/>
                </a:cubicBezTo>
                <a:lnTo>
                  <a:pt x="2578167" y="1437447"/>
                </a:lnTo>
                <a:cubicBezTo>
                  <a:pt x="2520976" y="1380256"/>
                  <a:pt x="2506678" y="1296415"/>
                  <a:pt x="2535273" y="1225898"/>
                </a:cubicBezTo>
                <a:lnTo>
                  <a:pt x="2578167" y="1161305"/>
                </a:lnTo>
                <a:lnTo>
                  <a:pt x="2642761" y="1118411"/>
                </a:lnTo>
                <a:cubicBezTo>
                  <a:pt x="2666267" y="1108880"/>
                  <a:pt x="2691252" y="1104113"/>
                  <a:pt x="2716239" y="1104113"/>
                </a:cubicBezTo>
                <a:close/>
                <a:moveTo>
                  <a:pt x="1113722" y="847716"/>
                </a:moveTo>
                <a:cubicBezTo>
                  <a:pt x="1163694" y="847715"/>
                  <a:pt x="1213666" y="866779"/>
                  <a:pt x="1251793" y="904907"/>
                </a:cubicBezTo>
                <a:lnTo>
                  <a:pt x="4356716" y="4009829"/>
                </a:lnTo>
                <a:cubicBezTo>
                  <a:pt x="4432971" y="4086085"/>
                  <a:pt x="4432971" y="4209718"/>
                  <a:pt x="4356716" y="4285973"/>
                </a:cubicBezTo>
                <a:lnTo>
                  <a:pt x="4356715" y="4285972"/>
                </a:lnTo>
                <a:cubicBezTo>
                  <a:pt x="4280461" y="4362227"/>
                  <a:pt x="4156827" y="4362227"/>
                  <a:pt x="4080572" y="4285972"/>
                </a:cubicBezTo>
                <a:lnTo>
                  <a:pt x="975650" y="1181049"/>
                </a:lnTo>
                <a:cubicBezTo>
                  <a:pt x="918459" y="1123859"/>
                  <a:pt x="904162" y="1040017"/>
                  <a:pt x="932757" y="969500"/>
                </a:cubicBezTo>
                <a:lnTo>
                  <a:pt x="975650" y="904906"/>
                </a:lnTo>
                <a:lnTo>
                  <a:pt x="1040244" y="862013"/>
                </a:lnTo>
                <a:cubicBezTo>
                  <a:pt x="1063750" y="852481"/>
                  <a:pt x="1088736" y="847716"/>
                  <a:pt x="1113722" y="847716"/>
                </a:cubicBezTo>
                <a:close/>
                <a:moveTo>
                  <a:pt x="4947782" y="643418"/>
                </a:moveTo>
                <a:cubicBezTo>
                  <a:pt x="4997755" y="643418"/>
                  <a:pt x="5047727" y="662481"/>
                  <a:pt x="5085855" y="700609"/>
                </a:cubicBezTo>
                <a:lnTo>
                  <a:pt x="7305353" y="2920108"/>
                </a:lnTo>
                <a:cubicBezTo>
                  <a:pt x="7381608" y="2996364"/>
                  <a:pt x="7381608" y="3119997"/>
                  <a:pt x="7305353" y="3196251"/>
                </a:cubicBezTo>
                <a:lnTo>
                  <a:pt x="7305353" y="3196251"/>
                </a:lnTo>
                <a:cubicBezTo>
                  <a:pt x="7229098" y="3272506"/>
                  <a:pt x="7105464" y="3272506"/>
                  <a:pt x="7029209" y="3196251"/>
                </a:cubicBezTo>
                <a:lnTo>
                  <a:pt x="4809711" y="976753"/>
                </a:lnTo>
                <a:cubicBezTo>
                  <a:pt x="4752520" y="919560"/>
                  <a:pt x="4738222" y="835720"/>
                  <a:pt x="4766817" y="765203"/>
                </a:cubicBezTo>
                <a:lnTo>
                  <a:pt x="4809711" y="700609"/>
                </a:lnTo>
                <a:lnTo>
                  <a:pt x="4874305" y="657715"/>
                </a:lnTo>
                <a:cubicBezTo>
                  <a:pt x="4897810" y="648184"/>
                  <a:pt x="4922796" y="643418"/>
                  <a:pt x="4947782" y="643418"/>
                </a:cubicBezTo>
                <a:close/>
                <a:moveTo>
                  <a:pt x="2446599" y="161414"/>
                </a:moveTo>
                <a:cubicBezTo>
                  <a:pt x="2496572" y="161414"/>
                  <a:pt x="2546544" y="180478"/>
                  <a:pt x="2584671" y="218606"/>
                </a:cubicBezTo>
                <a:lnTo>
                  <a:pt x="5689594" y="3323528"/>
                </a:lnTo>
                <a:cubicBezTo>
                  <a:pt x="5765849" y="3399784"/>
                  <a:pt x="5765849" y="3523417"/>
                  <a:pt x="5689594" y="3599672"/>
                </a:cubicBezTo>
                <a:lnTo>
                  <a:pt x="5689594" y="3599671"/>
                </a:lnTo>
                <a:cubicBezTo>
                  <a:pt x="5613339" y="3675926"/>
                  <a:pt x="5489705" y="3675926"/>
                  <a:pt x="5413450" y="3599671"/>
                </a:cubicBezTo>
                <a:lnTo>
                  <a:pt x="2308528" y="494748"/>
                </a:lnTo>
                <a:cubicBezTo>
                  <a:pt x="2251337" y="437558"/>
                  <a:pt x="2237039" y="353715"/>
                  <a:pt x="2265635" y="283199"/>
                </a:cubicBezTo>
                <a:lnTo>
                  <a:pt x="2308528" y="218605"/>
                </a:lnTo>
                <a:lnTo>
                  <a:pt x="2373122" y="175712"/>
                </a:lnTo>
                <a:cubicBezTo>
                  <a:pt x="2396627" y="166181"/>
                  <a:pt x="2421613" y="161414"/>
                  <a:pt x="2446599" y="161414"/>
                </a:cubicBezTo>
                <a:close/>
                <a:moveTo>
                  <a:pt x="3671944" y="40640"/>
                </a:moveTo>
                <a:cubicBezTo>
                  <a:pt x="3721917" y="40640"/>
                  <a:pt x="3771888" y="59704"/>
                  <a:pt x="3810016" y="97831"/>
                </a:cubicBezTo>
                <a:lnTo>
                  <a:pt x="6914939" y="3202755"/>
                </a:lnTo>
                <a:cubicBezTo>
                  <a:pt x="6991194" y="3279010"/>
                  <a:pt x="6991194" y="3402643"/>
                  <a:pt x="6914939" y="3478898"/>
                </a:cubicBezTo>
                <a:lnTo>
                  <a:pt x="6914939" y="3478897"/>
                </a:lnTo>
                <a:cubicBezTo>
                  <a:pt x="6838683" y="3555153"/>
                  <a:pt x="6715050" y="3555153"/>
                  <a:pt x="6638795" y="3478897"/>
                </a:cubicBezTo>
                <a:lnTo>
                  <a:pt x="3533874" y="373974"/>
                </a:lnTo>
                <a:cubicBezTo>
                  <a:pt x="3476682" y="316783"/>
                  <a:pt x="3462384" y="232941"/>
                  <a:pt x="3490980" y="162425"/>
                </a:cubicBezTo>
                <a:lnTo>
                  <a:pt x="3533873" y="97830"/>
                </a:lnTo>
                <a:lnTo>
                  <a:pt x="3598467" y="54937"/>
                </a:lnTo>
                <a:cubicBezTo>
                  <a:pt x="3621972" y="45406"/>
                  <a:pt x="3646957" y="40640"/>
                  <a:pt x="3671944" y="40640"/>
                </a:cubicBezTo>
                <a:close/>
                <a:moveTo>
                  <a:pt x="2958245" y="0"/>
                </a:moveTo>
                <a:cubicBezTo>
                  <a:pt x="3008217" y="1"/>
                  <a:pt x="3058189" y="19064"/>
                  <a:pt x="3096316" y="57191"/>
                </a:cubicBezTo>
                <a:lnTo>
                  <a:pt x="6201239" y="3162114"/>
                </a:lnTo>
                <a:cubicBezTo>
                  <a:pt x="6277494" y="3238369"/>
                  <a:pt x="6277494" y="3362003"/>
                  <a:pt x="6201239" y="3438258"/>
                </a:cubicBezTo>
                <a:lnTo>
                  <a:pt x="6201239" y="3438257"/>
                </a:lnTo>
                <a:cubicBezTo>
                  <a:pt x="6124984" y="3514512"/>
                  <a:pt x="6001350" y="3514512"/>
                  <a:pt x="5925095" y="3438257"/>
                </a:cubicBezTo>
                <a:lnTo>
                  <a:pt x="2820173" y="333335"/>
                </a:lnTo>
                <a:cubicBezTo>
                  <a:pt x="2762982" y="276144"/>
                  <a:pt x="2748684" y="192301"/>
                  <a:pt x="2777280" y="121786"/>
                </a:cubicBezTo>
                <a:lnTo>
                  <a:pt x="2820173" y="57191"/>
                </a:lnTo>
                <a:lnTo>
                  <a:pt x="2884767" y="14298"/>
                </a:lnTo>
                <a:cubicBezTo>
                  <a:pt x="2908272" y="4766"/>
                  <a:pt x="2933258" y="0"/>
                  <a:pt x="2958245" y="0"/>
                </a:cubicBez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8097692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925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62" name="Oval 21">
            <a:extLst>
              <a:ext uri="{FF2B5EF4-FFF2-40B4-BE49-F238E27FC236}">
                <a16:creationId xmlns:a16="http://schemas.microsoft.com/office/drawing/2014/main" id="{46507200-3EDD-4D8D-9F50-FC196694D5CC}"/>
              </a:ext>
            </a:extLst>
          </p:cNvPr>
          <p:cNvSpPr/>
          <p:nvPr userDrawn="1"/>
        </p:nvSpPr>
        <p:spPr>
          <a:xfrm>
            <a:off x="639929" y="3984066"/>
            <a:ext cx="5906469" cy="523358"/>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Oval 21">
            <a:extLst>
              <a:ext uri="{FF2B5EF4-FFF2-40B4-BE49-F238E27FC236}">
                <a16:creationId xmlns:a16="http://schemas.microsoft.com/office/drawing/2014/main" id="{5088BD0E-3955-462F-A5BA-7ED05FB3154E}"/>
              </a:ext>
            </a:extLst>
          </p:cNvPr>
          <p:cNvSpPr/>
          <p:nvPr userDrawn="1"/>
        </p:nvSpPr>
        <p:spPr>
          <a:xfrm>
            <a:off x="5566673" y="3984066"/>
            <a:ext cx="5906469" cy="523358"/>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Rectangle 27">
            <a:extLst>
              <a:ext uri="{FF2B5EF4-FFF2-40B4-BE49-F238E27FC236}">
                <a16:creationId xmlns:a16="http://schemas.microsoft.com/office/drawing/2014/main" id="{FC457F8E-EDF2-4C4F-B492-87E3BFA7E8C0}"/>
              </a:ext>
            </a:extLst>
          </p:cNvPr>
          <p:cNvSpPr/>
          <p:nvPr userDrawn="1"/>
        </p:nvSpPr>
        <p:spPr>
          <a:xfrm flipV="1">
            <a:off x="0" y="0"/>
            <a:ext cx="12192000" cy="3789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36" name="Group 35">
            <a:extLst>
              <a:ext uri="{FF2B5EF4-FFF2-40B4-BE49-F238E27FC236}">
                <a16:creationId xmlns:a16="http://schemas.microsoft.com/office/drawing/2014/main" id="{0942ABC2-FBFE-4609-8C63-4B589039B1F6}"/>
              </a:ext>
            </a:extLst>
          </p:cNvPr>
          <p:cNvGrpSpPr/>
          <p:nvPr userDrawn="1"/>
        </p:nvGrpSpPr>
        <p:grpSpPr>
          <a:xfrm>
            <a:off x="1383093" y="1953596"/>
            <a:ext cx="4208251" cy="2312149"/>
            <a:chOff x="-548507" y="477868"/>
            <a:chExt cx="11570449" cy="6357177"/>
          </a:xfrm>
        </p:grpSpPr>
        <p:sp>
          <p:nvSpPr>
            <p:cNvPr id="37" name="Freeform: Shape 36">
              <a:extLst>
                <a:ext uri="{FF2B5EF4-FFF2-40B4-BE49-F238E27FC236}">
                  <a16:creationId xmlns:a16="http://schemas.microsoft.com/office/drawing/2014/main" id="{7F041BF7-41FF-40B4-B33B-4641D1A4A23B}"/>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D8B60BA-5CD9-4560-8DD3-0DD5C058D24B}"/>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35A93CA-5D30-4E69-AB12-E5E859F28084}"/>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C9EDDFC-5A02-4164-8827-92F9C196BB93}"/>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C5B05915-CD80-467F-BC03-C330E9073723}"/>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42" name="Group 41">
              <a:extLst>
                <a:ext uri="{FF2B5EF4-FFF2-40B4-BE49-F238E27FC236}">
                  <a16:creationId xmlns:a16="http://schemas.microsoft.com/office/drawing/2014/main" id="{08DF3AE1-CF62-489B-8A1A-CCE9BA02E98B}"/>
                </a:ext>
              </a:extLst>
            </p:cNvPr>
            <p:cNvGrpSpPr/>
            <p:nvPr/>
          </p:nvGrpSpPr>
          <p:grpSpPr>
            <a:xfrm>
              <a:off x="1606" y="6382978"/>
              <a:ext cx="413937" cy="115242"/>
              <a:chOff x="5955" y="6353672"/>
              <a:chExt cx="413937" cy="115242"/>
            </a:xfrm>
          </p:grpSpPr>
          <p:sp>
            <p:nvSpPr>
              <p:cNvPr id="47" name="Rectangle: Rounded Corners 46">
                <a:extLst>
                  <a:ext uri="{FF2B5EF4-FFF2-40B4-BE49-F238E27FC236}">
                    <a16:creationId xmlns:a16="http://schemas.microsoft.com/office/drawing/2014/main" id="{6B8D752B-1192-4253-BA2B-AEB014E8D134}"/>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BD5D8538-AED7-4E28-9E43-86ECCFF43547}"/>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B5EFA6EB-3734-4D4F-A5E2-0FED76730FC9}"/>
                </a:ext>
              </a:extLst>
            </p:cNvPr>
            <p:cNvGrpSpPr/>
            <p:nvPr/>
          </p:nvGrpSpPr>
          <p:grpSpPr>
            <a:xfrm>
              <a:off x="9855291" y="6381600"/>
              <a:ext cx="885989" cy="115242"/>
              <a:chOff x="5955" y="6353672"/>
              <a:chExt cx="413937" cy="115242"/>
            </a:xfrm>
          </p:grpSpPr>
          <p:sp>
            <p:nvSpPr>
              <p:cNvPr id="45" name="Rectangle: Rounded Corners 44">
                <a:extLst>
                  <a:ext uri="{FF2B5EF4-FFF2-40B4-BE49-F238E27FC236}">
                    <a16:creationId xmlns:a16="http://schemas.microsoft.com/office/drawing/2014/main" id="{82BD1E28-B3A2-4550-8B70-AF1A3F6DFE9E}"/>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DA43E1AE-8A0C-488B-BACE-D40B7804D45C}"/>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7411320-7C7F-43B6-9A7D-F78F9F41FC2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49" name="Group 48">
            <a:extLst>
              <a:ext uri="{FF2B5EF4-FFF2-40B4-BE49-F238E27FC236}">
                <a16:creationId xmlns:a16="http://schemas.microsoft.com/office/drawing/2014/main" id="{B6589858-E4D0-42DC-9AB9-3B2FA8ECAEE1}"/>
              </a:ext>
            </a:extLst>
          </p:cNvPr>
          <p:cNvGrpSpPr/>
          <p:nvPr userDrawn="1"/>
        </p:nvGrpSpPr>
        <p:grpSpPr>
          <a:xfrm>
            <a:off x="6600656" y="1953596"/>
            <a:ext cx="4208251" cy="2312149"/>
            <a:chOff x="-548507" y="477868"/>
            <a:chExt cx="11570449" cy="6357177"/>
          </a:xfrm>
        </p:grpSpPr>
        <p:sp>
          <p:nvSpPr>
            <p:cNvPr id="50" name="Freeform: Shape 49">
              <a:extLst>
                <a:ext uri="{FF2B5EF4-FFF2-40B4-BE49-F238E27FC236}">
                  <a16:creationId xmlns:a16="http://schemas.microsoft.com/office/drawing/2014/main" id="{7564DABB-A8F1-4FB7-BF0E-4C571E83C7BB}"/>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AA15B9E6-1B13-4F8B-B262-956C998B875E}"/>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6A653C8-546E-4578-8CB6-47CAC740FC29}"/>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7C9B510E-C98E-47C0-8668-8A50E24656D1}"/>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4FFBCBBA-7B36-422E-9F8D-70D45CFF3F7A}"/>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55" name="Group 54">
              <a:extLst>
                <a:ext uri="{FF2B5EF4-FFF2-40B4-BE49-F238E27FC236}">
                  <a16:creationId xmlns:a16="http://schemas.microsoft.com/office/drawing/2014/main" id="{E51D020C-8285-4C44-ABA1-2ED698838834}"/>
                </a:ext>
              </a:extLst>
            </p:cNvPr>
            <p:cNvGrpSpPr/>
            <p:nvPr/>
          </p:nvGrpSpPr>
          <p:grpSpPr>
            <a:xfrm>
              <a:off x="1606" y="6382978"/>
              <a:ext cx="413937" cy="115242"/>
              <a:chOff x="5955" y="6353672"/>
              <a:chExt cx="413937" cy="115242"/>
            </a:xfrm>
          </p:grpSpPr>
          <p:sp>
            <p:nvSpPr>
              <p:cNvPr id="60" name="Rectangle: Rounded Corners 59">
                <a:extLst>
                  <a:ext uri="{FF2B5EF4-FFF2-40B4-BE49-F238E27FC236}">
                    <a16:creationId xmlns:a16="http://schemas.microsoft.com/office/drawing/2014/main" id="{504DFE24-F988-4230-B7B5-C3230D4421D7}"/>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5E06A7EB-697B-4112-815C-7A28FCCAB1D5}"/>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B80D9F58-953E-4353-AC85-FE037D9ED6BB}"/>
                </a:ext>
              </a:extLst>
            </p:cNvPr>
            <p:cNvGrpSpPr/>
            <p:nvPr/>
          </p:nvGrpSpPr>
          <p:grpSpPr>
            <a:xfrm>
              <a:off x="9855291" y="6381600"/>
              <a:ext cx="885989" cy="115242"/>
              <a:chOff x="5955" y="6353672"/>
              <a:chExt cx="413937" cy="115242"/>
            </a:xfrm>
          </p:grpSpPr>
          <p:sp>
            <p:nvSpPr>
              <p:cNvPr id="58" name="Rectangle: Rounded Corners 57">
                <a:extLst>
                  <a:ext uri="{FF2B5EF4-FFF2-40B4-BE49-F238E27FC236}">
                    <a16:creationId xmlns:a16="http://schemas.microsoft.com/office/drawing/2014/main" id="{C89A1C36-C42A-49EC-BA04-0C93ED8F164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A7D8079B-D98C-4D11-92C3-2F925B1010C8}"/>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13FB5D2A-EA8C-400A-950C-23C02E14E7EE}"/>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32" name="그림 개체 틀 2">
            <a:extLst>
              <a:ext uri="{FF2B5EF4-FFF2-40B4-BE49-F238E27FC236}">
                <a16:creationId xmlns:a16="http://schemas.microsoft.com/office/drawing/2014/main" id="{245A962B-0137-486A-93A5-3A40B082B169}"/>
              </a:ext>
            </a:extLst>
          </p:cNvPr>
          <p:cNvSpPr>
            <a:spLocks noGrp="1"/>
          </p:cNvSpPr>
          <p:nvPr>
            <p:ph type="pic" sz="quarter" idx="10" hasCustomPrompt="1"/>
          </p:nvPr>
        </p:nvSpPr>
        <p:spPr>
          <a:xfrm>
            <a:off x="1996105" y="2089239"/>
            <a:ext cx="2980388" cy="185536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4" name="그림 개체 틀 2">
            <a:extLst>
              <a:ext uri="{FF2B5EF4-FFF2-40B4-BE49-F238E27FC236}">
                <a16:creationId xmlns:a16="http://schemas.microsoft.com/office/drawing/2014/main" id="{986E4C31-6D41-4D51-878E-8A0B74ADD63B}"/>
              </a:ext>
            </a:extLst>
          </p:cNvPr>
          <p:cNvSpPr>
            <a:spLocks noGrp="1"/>
          </p:cNvSpPr>
          <p:nvPr>
            <p:ph type="pic" sz="quarter" idx="11" hasCustomPrompt="1"/>
          </p:nvPr>
        </p:nvSpPr>
        <p:spPr>
          <a:xfrm>
            <a:off x="7214587" y="2089239"/>
            <a:ext cx="2980388" cy="185536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5" name="Text Placeholder 9">
            <a:extLst>
              <a:ext uri="{FF2B5EF4-FFF2-40B4-BE49-F238E27FC236}">
                <a16:creationId xmlns:a16="http://schemas.microsoft.com/office/drawing/2014/main" id="{BD64EB21-C959-498F-AD9F-59605CE442FD}"/>
              </a:ext>
            </a:extLst>
          </p:cNvPr>
          <p:cNvSpPr>
            <a:spLocks noGrp="1"/>
          </p:cNvSpPr>
          <p:nvPr>
            <p:ph type="body" sz="quarter" idx="12"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6485519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11036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07805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8426087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6218074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8821834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257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charset="-120"/>
              </a:defRPr>
            </a:lvl1pPr>
          </a:lstStyle>
          <a:p>
            <a:pPr>
              <a:defRPr/>
            </a:pPr>
            <a:fld id="{B8D77E29-F1A6-4629-95A3-167D6A145D8E}" type="datetime1">
              <a:rPr lang="zh-TW" altLang="en-US"/>
              <a:pPr>
                <a:defRPr/>
              </a:pPr>
              <a:t>2025/12/10</a:t>
            </a:fld>
            <a:endParaRPr lang="en-US" altLang="zh-TW"/>
          </a:p>
        </p:txBody>
      </p:sp>
      <p:sp>
        <p:nvSpPr>
          <p:cNvPr id="8" name="Rectangle 5"/>
          <p:cNvSpPr>
            <a:spLocks noGrp="1" noChangeArrowheads="1"/>
          </p:cNvSpPr>
          <p:nvPr>
            <p:ph type="ftr" sz="quarter" idx="11"/>
          </p:nvPr>
        </p:nvSpPr>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vl1pPr>
          </a:lstStyle>
          <a:p>
            <a:pPr>
              <a:defRPr/>
            </a:pPr>
            <a:fld id="{AAF3538B-B9D3-4BEC-89D6-FE4A20D88C49}" type="slidenum">
              <a:rPr lang="zh-TW" altLang="en-US"/>
              <a:pPr>
                <a:defRPr/>
              </a:pPr>
              <a:t>‹#›</a:t>
            </a:fld>
            <a:endParaRPr lang="en-US" altLang="zh-TW"/>
          </a:p>
        </p:txBody>
      </p:sp>
    </p:spTree>
    <p:extLst>
      <p:ext uri="{BB962C8B-B14F-4D97-AF65-F5344CB8AC3E}">
        <p14:creationId xmlns:p14="http://schemas.microsoft.com/office/powerpoint/2010/main" val="2454150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Our Team LAYOUT</a:t>
            </a:r>
          </a:p>
        </p:txBody>
      </p:sp>
      <p:grpSp>
        <p:nvGrpSpPr>
          <p:cNvPr id="4" name="Group 3">
            <a:extLst>
              <a:ext uri="{FF2B5EF4-FFF2-40B4-BE49-F238E27FC236}">
                <a16:creationId xmlns:a16="http://schemas.microsoft.com/office/drawing/2014/main" id="{94C30DA3-D434-41BE-9F9E-8CEF940F49AE}"/>
              </a:ext>
            </a:extLst>
          </p:cNvPr>
          <p:cNvGrpSpPr/>
          <p:nvPr userDrawn="1"/>
        </p:nvGrpSpPr>
        <p:grpSpPr>
          <a:xfrm>
            <a:off x="1200508" y="1779191"/>
            <a:ext cx="1512000" cy="2654855"/>
            <a:chOff x="445712" y="1449040"/>
            <a:chExt cx="2113018" cy="3924176"/>
          </a:xfrm>
        </p:grpSpPr>
        <p:sp>
          <p:nvSpPr>
            <p:cNvPr id="5" name="Rounded Rectangle 4">
              <a:extLst>
                <a:ext uri="{FF2B5EF4-FFF2-40B4-BE49-F238E27FC236}">
                  <a16:creationId xmlns:a16="http://schemas.microsoft.com/office/drawing/2014/main" id="{D36CEC37-AE54-4204-926B-C76F46588CF5}"/>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Rectangle 5">
              <a:extLst>
                <a:ext uri="{FF2B5EF4-FFF2-40B4-BE49-F238E27FC236}">
                  <a16:creationId xmlns:a16="http://schemas.microsoft.com/office/drawing/2014/main" id="{CE60B77A-53FD-4AF2-A307-E9092175FAE6}"/>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7" name="Group 6">
              <a:extLst>
                <a:ext uri="{FF2B5EF4-FFF2-40B4-BE49-F238E27FC236}">
                  <a16:creationId xmlns:a16="http://schemas.microsoft.com/office/drawing/2014/main" id="{C77FDCAC-7B49-41A2-BE9C-391E7056C083}"/>
                </a:ext>
              </a:extLst>
            </p:cNvPr>
            <p:cNvGrpSpPr/>
            <p:nvPr userDrawn="1"/>
          </p:nvGrpSpPr>
          <p:grpSpPr>
            <a:xfrm>
              <a:off x="1407705" y="5045834"/>
              <a:ext cx="211967" cy="211967"/>
              <a:chOff x="1549420" y="5712364"/>
              <a:chExt cx="312583" cy="312583"/>
            </a:xfrm>
          </p:grpSpPr>
          <p:sp>
            <p:nvSpPr>
              <p:cNvPr id="8" name="Oval 7">
                <a:extLst>
                  <a:ext uri="{FF2B5EF4-FFF2-40B4-BE49-F238E27FC236}">
                    <a16:creationId xmlns:a16="http://schemas.microsoft.com/office/drawing/2014/main" id="{60F1F554-1B98-471E-A329-2CCFAEA07233}"/>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ounded Rectangle 8">
                <a:extLst>
                  <a:ext uri="{FF2B5EF4-FFF2-40B4-BE49-F238E27FC236}">
                    <a16:creationId xmlns:a16="http://schemas.microsoft.com/office/drawing/2014/main" id="{6520737B-1186-4E1C-A360-4B9B8D32D5FB}"/>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grpSp>
        <p:nvGrpSpPr>
          <p:cNvPr id="10" name="Group 3">
            <a:extLst>
              <a:ext uri="{FF2B5EF4-FFF2-40B4-BE49-F238E27FC236}">
                <a16:creationId xmlns:a16="http://schemas.microsoft.com/office/drawing/2014/main" id="{A3D8A21E-0901-48B8-A295-7A257C040765}"/>
              </a:ext>
            </a:extLst>
          </p:cNvPr>
          <p:cNvGrpSpPr/>
          <p:nvPr userDrawn="1"/>
        </p:nvGrpSpPr>
        <p:grpSpPr>
          <a:xfrm>
            <a:off x="3962075" y="1779191"/>
            <a:ext cx="1512000" cy="2654855"/>
            <a:chOff x="445712" y="1449040"/>
            <a:chExt cx="2113018" cy="3924176"/>
          </a:xfrm>
        </p:grpSpPr>
        <p:sp>
          <p:nvSpPr>
            <p:cNvPr id="11" name="Rounded Rectangle 4">
              <a:extLst>
                <a:ext uri="{FF2B5EF4-FFF2-40B4-BE49-F238E27FC236}">
                  <a16:creationId xmlns:a16="http://schemas.microsoft.com/office/drawing/2014/main" id="{6A107028-0C6A-44AE-9857-3E19BFBC6250}"/>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2" name="Rectangle 5">
              <a:extLst>
                <a:ext uri="{FF2B5EF4-FFF2-40B4-BE49-F238E27FC236}">
                  <a16:creationId xmlns:a16="http://schemas.microsoft.com/office/drawing/2014/main" id="{8B5810DE-111C-4544-99EB-EF865DE49C8A}"/>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3" name="Group 6">
              <a:extLst>
                <a:ext uri="{FF2B5EF4-FFF2-40B4-BE49-F238E27FC236}">
                  <a16:creationId xmlns:a16="http://schemas.microsoft.com/office/drawing/2014/main" id="{0E56DDB0-CF1E-4473-9566-2CF400B1D03B}"/>
                </a:ext>
              </a:extLst>
            </p:cNvPr>
            <p:cNvGrpSpPr/>
            <p:nvPr userDrawn="1"/>
          </p:nvGrpSpPr>
          <p:grpSpPr>
            <a:xfrm>
              <a:off x="1407705" y="5045834"/>
              <a:ext cx="211967" cy="211967"/>
              <a:chOff x="1549420" y="5712364"/>
              <a:chExt cx="312583" cy="312583"/>
            </a:xfrm>
          </p:grpSpPr>
          <p:sp>
            <p:nvSpPr>
              <p:cNvPr id="14" name="Oval 7">
                <a:extLst>
                  <a:ext uri="{FF2B5EF4-FFF2-40B4-BE49-F238E27FC236}">
                    <a16:creationId xmlns:a16="http://schemas.microsoft.com/office/drawing/2014/main" id="{675AE696-9854-4F9F-8328-3D901AB87BC7}"/>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Rounded Rectangle 8">
                <a:extLst>
                  <a:ext uri="{FF2B5EF4-FFF2-40B4-BE49-F238E27FC236}">
                    <a16:creationId xmlns:a16="http://schemas.microsoft.com/office/drawing/2014/main" id="{1EE822FB-BAB6-4765-BAB8-F8CFD8DBD1CA}"/>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grpSp>
        <p:nvGrpSpPr>
          <p:cNvPr id="16" name="Group 3">
            <a:extLst>
              <a:ext uri="{FF2B5EF4-FFF2-40B4-BE49-F238E27FC236}">
                <a16:creationId xmlns:a16="http://schemas.microsoft.com/office/drawing/2014/main" id="{738D86BF-9B29-48E5-9140-E38AC9180C0A}"/>
              </a:ext>
            </a:extLst>
          </p:cNvPr>
          <p:cNvGrpSpPr/>
          <p:nvPr userDrawn="1"/>
        </p:nvGrpSpPr>
        <p:grpSpPr>
          <a:xfrm>
            <a:off x="6723642" y="1779191"/>
            <a:ext cx="1512000" cy="2654855"/>
            <a:chOff x="445712" y="1449040"/>
            <a:chExt cx="2113018" cy="3924176"/>
          </a:xfrm>
        </p:grpSpPr>
        <p:sp>
          <p:nvSpPr>
            <p:cNvPr id="17" name="Rounded Rectangle 4">
              <a:extLst>
                <a:ext uri="{FF2B5EF4-FFF2-40B4-BE49-F238E27FC236}">
                  <a16:creationId xmlns:a16="http://schemas.microsoft.com/office/drawing/2014/main" id="{C5C12189-4C71-4BA8-8527-F51EDF15CAED}"/>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Rectangle 5">
              <a:extLst>
                <a:ext uri="{FF2B5EF4-FFF2-40B4-BE49-F238E27FC236}">
                  <a16:creationId xmlns:a16="http://schemas.microsoft.com/office/drawing/2014/main" id="{B007A9B8-7BCE-4BAD-861E-F43AF30C90AB}"/>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9" name="Group 6">
              <a:extLst>
                <a:ext uri="{FF2B5EF4-FFF2-40B4-BE49-F238E27FC236}">
                  <a16:creationId xmlns:a16="http://schemas.microsoft.com/office/drawing/2014/main" id="{4A5516E4-ACA7-4C98-A9FA-5A5DA37FFCCE}"/>
                </a:ext>
              </a:extLst>
            </p:cNvPr>
            <p:cNvGrpSpPr/>
            <p:nvPr userDrawn="1"/>
          </p:nvGrpSpPr>
          <p:grpSpPr>
            <a:xfrm>
              <a:off x="1407705" y="5045834"/>
              <a:ext cx="211967" cy="211967"/>
              <a:chOff x="1549420" y="5712364"/>
              <a:chExt cx="312583" cy="312583"/>
            </a:xfrm>
          </p:grpSpPr>
          <p:sp>
            <p:nvSpPr>
              <p:cNvPr id="20" name="Oval 7">
                <a:extLst>
                  <a:ext uri="{FF2B5EF4-FFF2-40B4-BE49-F238E27FC236}">
                    <a16:creationId xmlns:a16="http://schemas.microsoft.com/office/drawing/2014/main" id="{1ABA39FE-6EF1-4D4F-88E8-D71FF652C862}"/>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1" name="Rounded Rectangle 8">
                <a:extLst>
                  <a:ext uri="{FF2B5EF4-FFF2-40B4-BE49-F238E27FC236}">
                    <a16:creationId xmlns:a16="http://schemas.microsoft.com/office/drawing/2014/main" id="{66C97352-4633-4B25-8910-54F3DE0B49BF}"/>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grpSp>
        <p:nvGrpSpPr>
          <p:cNvPr id="22" name="Group 3">
            <a:extLst>
              <a:ext uri="{FF2B5EF4-FFF2-40B4-BE49-F238E27FC236}">
                <a16:creationId xmlns:a16="http://schemas.microsoft.com/office/drawing/2014/main" id="{04F1116B-7469-4702-BC97-5420486D2D58}"/>
              </a:ext>
            </a:extLst>
          </p:cNvPr>
          <p:cNvGrpSpPr/>
          <p:nvPr userDrawn="1"/>
        </p:nvGrpSpPr>
        <p:grpSpPr>
          <a:xfrm>
            <a:off x="9485208" y="1779191"/>
            <a:ext cx="1512000" cy="2654855"/>
            <a:chOff x="445712" y="1449040"/>
            <a:chExt cx="2113018" cy="3924176"/>
          </a:xfrm>
        </p:grpSpPr>
        <p:sp>
          <p:nvSpPr>
            <p:cNvPr id="23" name="Rounded Rectangle 4">
              <a:extLst>
                <a:ext uri="{FF2B5EF4-FFF2-40B4-BE49-F238E27FC236}">
                  <a16:creationId xmlns:a16="http://schemas.microsoft.com/office/drawing/2014/main" id="{15189DD4-56C8-4F92-A3F9-AA93E4F0FBC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4" name="Rectangle 5">
              <a:extLst>
                <a:ext uri="{FF2B5EF4-FFF2-40B4-BE49-F238E27FC236}">
                  <a16:creationId xmlns:a16="http://schemas.microsoft.com/office/drawing/2014/main" id="{DDFA377A-F4DE-4B15-81AA-EEE8672B6FFD}"/>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5" name="Group 6">
              <a:extLst>
                <a:ext uri="{FF2B5EF4-FFF2-40B4-BE49-F238E27FC236}">
                  <a16:creationId xmlns:a16="http://schemas.microsoft.com/office/drawing/2014/main" id="{CDCB2C5B-89AF-42D3-BF78-E8D584186530}"/>
                </a:ext>
              </a:extLst>
            </p:cNvPr>
            <p:cNvGrpSpPr/>
            <p:nvPr userDrawn="1"/>
          </p:nvGrpSpPr>
          <p:grpSpPr>
            <a:xfrm>
              <a:off x="1407705" y="5045834"/>
              <a:ext cx="211967" cy="211967"/>
              <a:chOff x="1549420" y="5712364"/>
              <a:chExt cx="312583" cy="312583"/>
            </a:xfrm>
          </p:grpSpPr>
          <p:sp>
            <p:nvSpPr>
              <p:cNvPr id="26" name="Oval 7">
                <a:extLst>
                  <a:ext uri="{FF2B5EF4-FFF2-40B4-BE49-F238E27FC236}">
                    <a16:creationId xmlns:a16="http://schemas.microsoft.com/office/drawing/2014/main" id="{9C3DE81D-34C4-48C5-A7F5-234384138E35}"/>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7" name="Rounded Rectangle 8">
                <a:extLst>
                  <a:ext uri="{FF2B5EF4-FFF2-40B4-BE49-F238E27FC236}">
                    <a16:creationId xmlns:a16="http://schemas.microsoft.com/office/drawing/2014/main" id="{753A738C-E9C5-4E32-A7A1-0F88BCDA2416}"/>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8" name="그림 개체 틀 2">
            <a:extLst>
              <a:ext uri="{FF2B5EF4-FFF2-40B4-BE49-F238E27FC236}">
                <a16:creationId xmlns:a16="http://schemas.microsoft.com/office/drawing/2014/main" id="{CB46EA28-DC0E-4334-ACB7-F2FA90F1903A}"/>
              </a:ext>
            </a:extLst>
          </p:cNvPr>
          <p:cNvSpPr>
            <a:spLocks noGrp="1"/>
          </p:cNvSpPr>
          <p:nvPr>
            <p:ph type="pic" sz="quarter" idx="14" hasCustomPrompt="1"/>
          </p:nvPr>
        </p:nvSpPr>
        <p:spPr>
          <a:xfrm>
            <a:off x="1290508" y="2037611"/>
            <a:ext cx="1332000" cy="209720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30" name="그림 개체 틀 2">
            <a:extLst>
              <a:ext uri="{FF2B5EF4-FFF2-40B4-BE49-F238E27FC236}">
                <a16:creationId xmlns:a16="http://schemas.microsoft.com/office/drawing/2014/main" id="{7EA98078-7EAF-4581-923B-BCD15A2A257E}"/>
              </a:ext>
            </a:extLst>
          </p:cNvPr>
          <p:cNvSpPr>
            <a:spLocks noGrp="1"/>
          </p:cNvSpPr>
          <p:nvPr>
            <p:ph type="pic" sz="quarter" idx="59" hasCustomPrompt="1"/>
          </p:nvPr>
        </p:nvSpPr>
        <p:spPr>
          <a:xfrm>
            <a:off x="4052075" y="2037611"/>
            <a:ext cx="1332000" cy="209720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32" name="그림 개체 틀 2">
            <a:extLst>
              <a:ext uri="{FF2B5EF4-FFF2-40B4-BE49-F238E27FC236}">
                <a16:creationId xmlns:a16="http://schemas.microsoft.com/office/drawing/2014/main" id="{443199E8-68A9-4546-8543-4915CC0C5410}"/>
              </a:ext>
            </a:extLst>
          </p:cNvPr>
          <p:cNvSpPr>
            <a:spLocks noGrp="1"/>
          </p:cNvSpPr>
          <p:nvPr>
            <p:ph type="pic" sz="quarter" idx="63" hasCustomPrompt="1"/>
          </p:nvPr>
        </p:nvSpPr>
        <p:spPr>
          <a:xfrm>
            <a:off x="6813642" y="2037611"/>
            <a:ext cx="1332000" cy="209720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34" name="그림 개체 틀 2">
            <a:extLst>
              <a:ext uri="{FF2B5EF4-FFF2-40B4-BE49-F238E27FC236}">
                <a16:creationId xmlns:a16="http://schemas.microsoft.com/office/drawing/2014/main" id="{7D111F3C-4DF5-4941-AC67-67B80936F5E9}"/>
              </a:ext>
            </a:extLst>
          </p:cNvPr>
          <p:cNvSpPr>
            <a:spLocks noGrp="1"/>
          </p:cNvSpPr>
          <p:nvPr>
            <p:ph type="pic" sz="quarter" idx="67" hasCustomPrompt="1"/>
          </p:nvPr>
        </p:nvSpPr>
        <p:spPr>
          <a:xfrm>
            <a:off x="9575208" y="2037611"/>
            <a:ext cx="1332000" cy="209720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1194257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79E89AF0-20DB-46F0-9A15-2E35A3D0BF50}"/>
              </a:ext>
            </a:extLst>
          </p:cNvPr>
          <p:cNvSpPr>
            <a:spLocks noGrp="1"/>
          </p:cNvSpPr>
          <p:nvPr>
            <p:ph type="pic" sz="quarter" idx="15" hasCustomPrompt="1"/>
          </p:nvPr>
        </p:nvSpPr>
        <p:spPr>
          <a:xfrm>
            <a:off x="1223554" y="791473"/>
            <a:ext cx="4284617" cy="5574492"/>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
        <p:nvSpPr>
          <p:cNvPr id="3" name="그림 개체 틀 2">
            <a:extLst>
              <a:ext uri="{FF2B5EF4-FFF2-40B4-BE49-F238E27FC236}">
                <a16:creationId xmlns:a16="http://schemas.microsoft.com/office/drawing/2014/main" id="{16A177AD-A22D-4DBB-BF10-A6EEBF4613E6}"/>
              </a:ext>
            </a:extLst>
          </p:cNvPr>
          <p:cNvSpPr>
            <a:spLocks noGrp="1"/>
          </p:cNvSpPr>
          <p:nvPr>
            <p:ph type="pic" sz="quarter" idx="16" hasCustomPrompt="1"/>
          </p:nvPr>
        </p:nvSpPr>
        <p:spPr>
          <a:xfrm>
            <a:off x="5947954" y="791473"/>
            <a:ext cx="2577737" cy="2583302"/>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4" name="그림 개체 틀 2">
            <a:extLst>
              <a:ext uri="{FF2B5EF4-FFF2-40B4-BE49-F238E27FC236}">
                <a16:creationId xmlns:a16="http://schemas.microsoft.com/office/drawing/2014/main" id="{9C037173-B5D0-413D-AC9E-FFD6E9E766FD}"/>
              </a:ext>
            </a:extLst>
          </p:cNvPr>
          <p:cNvSpPr>
            <a:spLocks noGrp="1"/>
          </p:cNvSpPr>
          <p:nvPr>
            <p:ph type="pic" sz="quarter" idx="17" hasCustomPrompt="1"/>
          </p:nvPr>
        </p:nvSpPr>
        <p:spPr>
          <a:xfrm>
            <a:off x="8965475" y="791473"/>
            <a:ext cx="2577737" cy="2583302"/>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7990157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8510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solidFill>
          <a:schemeClr val="accent5">
            <a:lumMod val="50000"/>
          </a:schemeClr>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7F9B499-92A2-4E7D-8966-0C284809B65B}"/>
              </a:ext>
            </a:extLst>
          </p:cNvPr>
          <p:cNvSpPr/>
          <p:nvPr userDrawn="1"/>
        </p:nvSpPr>
        <p:spPr>
          <a:xfrm>
            <a:off x="0" y="1082710"/>
            <a:ext cx="12192000" cy="46925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2">
            <a:extLst>
              <a:ext uri="{FF2B5EF4-FFF2-40B4-BE49-F238E27FC236}">
                <a16:creationId xmlns:a16="http://schemas.microsoft.com/office/drawing/2014/main" id="{83052E92-DCFE-4CC2-BDE0-E540E1CB28CA}"/>
              </a:ext>
            </a:extLst>
          </p:cNvPr>
          <p:cNvSpPr>
            <a:spLocks noGrp="1"/>
          </p:cNvSpPr>
          <p:nvPr>
            <p:ph type="pic" sz="quarter" idx="14" hasCustomPrompt="1"/>
          </p:nvPr>
        </p:nvSpPr>
        <p:spPr>
          <a:xfrm>
            <a:off x="0" y="1208315"/>
            <a:ext cx="12192000" cy="4441371"/>
          </a:xfrm>
          <a:prstGeom prst="rect">
            <a:avLst/>
          </a:prstGeom>
          <a:solidFill>
            <a:schemeClr val="bg1">
              <a:lumMod val="95000"/>
            </a:schemeClr>
          </a:solidFill>
          <a:ln w="19050">
            <a:noFill/>
          </a:ln>
        </p:spPr>
        <p:txBody>
          <a:bodyPr anchor="ctr"/>
          <a:lstStyle>
            <a:lvl1pPr marL="0" indent="0" algn="ctr">
              <a:lnSpc>
                <a:spcPct val="100000"/>
              </a:lnSpc>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624840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30478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FF7BDD8C-DBA7-4764-A656-F91942711431}"/>
              </a:ext>
            </a:extLst>
          </p:cNvPr>
          <p:cNvSpPr>
            <a:spLocks noGrp="1"/>
          </p:cNvSpPr>
          <p:nvPr>
            <p:ph type="pic" sz="quarter" idx="10" hasCustomPrompt="1"/>
          </p:nvPr>
        </p:nvSpPr>
        <p:spPr>
          <a:xfrm>
            <a:off x="2785633" y="1708875"/>
            <a:ext cx="6624970" cy="2826000"/>
          </a:xfrm>
          <a:prstGeom prst="rect">
            <a:avLst/>
          </a:prstGeom>
          <a:solidFill>
            <a:schemeClr val="bg1">
              <a:lumMod val="95000"/>
            </a:schemeClr>
          </a:solidFill>
        </p:spPr>
        <p:txBody>
          <a:bodyPr tIns="72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 And Send To Back</a:t>
            </a:r>
            <a:endParaRPr lang="ko-KR" altLang="en-US" dirty="0"/>
          </a:p>
        </p:txBody>
      </p:sp>
      <p:sp>
        <p:nvSpPr>
          <p:cNvPr id="3" name="Text Placeholder 9">
            <a:extLst>
              <a:ext uri="{FF2B5EF4-FFF2-40B4-BE49-F238E27FC236}">
                <a16:creationId xmlns:a16="http://schemas.microsoft.com/office/drawing/2014/main" id="{E88D4141-DDEB-40F4-B784-0C7E8499AC06}"/>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9890582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56825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D8F181D7-1D78-4A9F-891E-7FF1339D8D06}"/>
              </a:ext>
            </a:extLst>
          </p:cNvPr>
          <p:cNvSpPr>
            <a:spLocks noGrp="1"/>
          </p:cNvSpPr>
          <p:nvPr>
            <p:ph type="pic" idx="10" hasCustomPrompt="1"/>
          </p:nvPr>
        </p:nvSpPr>
        <p:spPr>
          <a:xfrm>
            <a:off x="5015620" y="1422245"/>
            <a:ext cx="7176380" cy="468052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Text Placeholder 9">
            <a:extLst>
              <a:ext uri="{FF2B5EF4-FFF2-40B4-BE49-F238E27FC236}">
                <a16:creationId xmlns:a16="http://schemas.microsoft.com/office/drawing/2014/main" id="{CB2D35DD-3012-4060-B307-222D845BBC78}"/>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218258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2299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96F6EC6F-CD4C-4990-A245-26A2E187E707}"/>
              </a:ext>
            </a:extLst>
          </p:cNvPr>
          <p:cNvSpPr>
            <a:spLocks noGrp="1"/>
          </p:cNvSpPr>
          <p:nvPr>
            <p:ph type="pic" sz="quarter" idx="10" hasCustomPrompt="1"/>
          </p:nvPr>
        </p:nvSpPr>
        <p:spPr>
          <a:xfrm>
            <a:off x="4835161" y="1953290"/>
            <a:ext cx="7356839" cy="219862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85000"/>
                    <a:lumOff val="15000"/>
                  </a:schemeClr>
                </a:solidFill>
                <a:latin typeface="+mn-lt"/>
                <a:cs typeface="Arial" pitchFamily="34" charset="0"/>
              </a:defRPr>
            </a:lvl1pPr>
          </a:lstStyle>
          <a:p>
            <a:r>
              <a:rPr lang="en-US" altLang="ko-KR" dirty="0"/>
              <a:t>Place Your Picture Here</a:t>
            </a:r>
            <a:endParaRPr lang="ko-KR" altLang="en-US" dirty="0"/>
          </a:p>
        </p:txBody>
      </p:sp>
      <p:sp>
        <p:nvSpPr>
          <p:cNvPr id="5" name="Text Placeholder 9">
            <a:extLst>
              <a:ext uri="{FF2B5EF4-FFF2-40B4-BE49-F238E27FC236}">
                <a16:creationId xmlns:a16="http://schemas.microsoft.com/office/drawing/2014/main" id="{3A2E5076-EB3B-4F2A-B1CA-DF4FCDC804C4}"/>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340005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charset="-120"/>
              </a:defRPr>
            </a:lvl1pPr>
          </a:lstStyle>
          <a:p>
            <a:pPr>
              <a:defRPr/>
            </a:pPr>
            <a:fld id="{FE30AD31-8C40-46B5-B63A-0F67312F9ACF}" type="datetime1">
              <a:rPr lang="zh-TW" altLang="en-US"/>
              <a:pPr>
                <a:defRPr/>
              </a:pPr>
              <a:t>2025/12/10</a:t>
            </a:fld>
            <a:endParaRPr lang="en-US" altLang="zh-TW"/>
          </a:p>
        </p:txBody>
      </p:sp>
      <p:sp>
        <p:nvSpPr>
          <p:cNvPr id="4" name="Rectangle 5"/>
          <p:cNvSpPr>
            <a:spLocks noGrp="1" noChangeArrowheads="1"/>
          </p:cNvSpPr>
          <p:nvPr>
            <p:ph type="ftr" sz="quarter" idx="11"/>
          </p:nvPr>
        </p:nvSpPr>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a:lvl1pPr>
          </a:lstStyle>
          <a:p>
            <a:pPr>
              <a:defRPr/>
            </a:pPr>
            <a:fld id="{AE9E0AAD-7957-4869-A86B-0CCEC5320B26}" type="slidenum">
              <a:rPr lang="zh-TW" altLang="en-US"/>
              <a:pPr>
                <a:defRPr/>
              </a:pPr>
              <a:t>‹#›</a:t>
            </a:fld>
            <a:endParaRPr lang="en-US" altLang="zh-TW"/>
          </a:p>
        </p:txBody>
      </p:sp>
      <p:sp>
        <p:nvSpPr>
          <p:cNvPr id="6" name="文字方塊 5">
            <a:extLst>
              <a:ext uri="{FF2B5EF4-FFF2-40B4-BE49-F238E27FC236}">
                <a16:creationId xmlns:a16="http://schemas.microsoft.com/office/drawing/2014/main" id="{594B6D3B-562E-4224-AFF6-AABE7CA06655}"/>
              </a:ext>
            </a:extLst>
          </p:cNvPr>
          <p:cNvSpPr txBox="1"/>
          <p:nvPr userDrawn="1"/>
        </p:nvSpPr>
        <p:spPr>
          <a:xfrm>
            <a:off x="10032437" y="-840"/>
            <a:ext cx="2159563" cy="461665"/>
          </a:xfrm>
          <a:prstGeom prst="rect">
            <a:avLst/>
          </a:prstGeom>
          <a:noFill/>
        </p:spPr>
        <p:txBody>
          <a:bodyPr wrap="square" rtlCol="0">
            <a:spAutoFit/>
          </a:bodyPr>
          <a:lstStyle/>
          <a:p>
            <a:pPr algn="r"/>
            <a:r>
              <a:rPr lang="zh-TW" altLang="en-US" sz="2400" dirty="0">
                <a:solidFill>
                  <a:schemeClr val="bg1">
                    <a:lumMod val="75000"/>
                  </a:schemeClr>
                </a:solidFill>
                <a:latin typeface="華康行書體" panose="03000509000000000000" pitchFamily="65" charset="-120"/>
                <a:ea typeface="華康行書體" panose="03000509000000000000" pitchFamily="65" charset="-120"/>
              </a:rPr>
              <a:t>科技繁星</a:t>
            </a:r>
          </a:p>
        </p:txBody>
      </p:sp>
    </p:spTree>
    <p:extLst>
      <p:ext uri="{BB962C8B-B14F-4D97-AF65-F5344CB8AC3E}">
        <p14:creationId xmlns:p14="http://schemas.microsoft.com/office/powerpoint/2010/main" val="627004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2886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그림 개체 틀 8">
            <a:extLst>
              <a:ext uri="{FF2B5EF4-FFF2-40B4-BE49-F238E27FC236}">
                <a16:creationId xmlns:a16="http://schemas.microsoft.com/office/drawing/2014/main" id="{2E3BCD6D-C303-4864-B3F7-57504C804BA4}"/>
              </a:ext>
            </a:extLst>
          </p:cNvPr>
          <p:cNvSpPr>
            <a:spLocks noGrp="1"/>
          </p:cNvSpPr>
          <p:nvPr>
            <p:ph type="pic" sz="quarter" idx="10" hasCustomPrompt="1"/>
          </p:nvPr>
        </p:nvSpPr>
        <p:spPr>
          <a:xfrm>
            <a:off x="1" y="0"/>
            <a:ext cx="4068000" cy="3429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Insert Your Image And Send To Back</a:t>
            </a:r>
            <a:endParaRPr lang="ko-KR" altLang="en-US" dirty="0"/>
          </a:p>
        </p:txBody>
      </p:sp>
      <p:sp>
        <p:nvSpPr>
          <p:cNvPr id="3" name="그림 개체 틀 8">
            <a:extLst>
              <a:ext uri="{FF2B5EF4-FFF2-40B4-BE49-F238E27FC236}">
                <a16:creationId xmlns:a16="http://schemas.microsoft.com/office/drawing/2014/main" id="{3467D47C-FBB8-4493-8D52-7F3F238780FB}"/>
              </a:ext>
            </a:extLst>
          </p:cNvPr>
          <p:cNvSpPr>
            <a:spLocks noGrp="1"/>
          </p:cNvSpPr>
          <p:nvPr>
            <p:ph type="pic" sz="quarter" idx="11" hasCustomPrompt="1"/>
          </p:nvPr>
        </p:nvSpPr>
        <p:spPr>
          <a:xfrm>
            <a:off x="4068001" y="3429000"/>
            <a:ext cx="4068000" cy="3429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Insert Your Image And Send To Back</a:t>
            </a:r>
            <a:endParaRPr lang="ko-KR" altLang="en-US" dirty="0"/>
          </a:p>
        </p:txBody>
      </p:sp>
    </p:spTree>
    <p:extLst>
      <p:ext uri="{BB962C8B-B14F-4D97-AF65-F5344CB8AC3E}">
        <p14:creationId xmlns:p14="http://schemas.microsoft.com/office/powerpoint/2010/main" val="16713285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1982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6490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384536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5708100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0" name="Freeform: Shape 9">
            <a:extLst>
              <a:ext uri="{FF2B5EF4-FFF2-40B4-BE49-F238E27FC236}">
                <a16:creationId xmlns:a16="http://schemas.microsoft.com/office/drawing/2014/main" id="{93EBF5BD-BDB4-4EDA-80D9-62417648E9A9}"/>
              </a:ext>
            </a:extLst>
          </p:cNvPr>
          <p:cNvSpPr/>
          <p:nvPr userDrawn="1"/>
        </p:nvSpPr>
        <p:spPr>
          <a:xfrm>
            <a:off x="0" y="6147537"/>
            <a:ext cx="12192000" cy="722424"/>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p>
        </p:txBody>
      </p:sp>
      <p:sp>
        <p:nvSpPr>
          <p:cNvPr id="8" name="Freeform: Shape 7">
            <a:extLst>
              <a:ext uri="{FF2B5EF4-FFF2-40B4-BE49-F238E27FC236}">
                <a16:creationId xmlns:a16="http://schemas.microsoft.com/office/drawing/2014/main" id="{515D09CC-EA41-4CE9-B520-4B37AF49794B}"/>
              </a:ext>
            </a:extLst>
          </p:cNvPr>
          <p:cNvSpPr/>
          <p:nvPr userDrawn="1"/>
        </p:nvSpPr>
        <p:spPr>
          <a:xfrm flipH="1">
            <a:off x="0" y="6381796"/>
            <a:ext cx="12192000" cy="488165"/>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Tree>
    <p:extLst>
      <p:ext uri="{BB962C8B-B14F-4D97-AF65-F5344CB8AC3E}">
        <p14:creationId xmlns:p14="http://schemas.microsoft.com/office/powerpoint/2010/main" val="13764066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470982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53440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gradFill>
          <a:gsLst>
            <a:gs pos="0">
              <a:schemeClr val="accent2">
                <a:lumMod val="90000"/>
                <a:lumOff val="10000"/>
              </a:schemeClr>
            </a:gs>
            <a:gs pos="50000">
              <a:schemeClr val="accent2">
                <a:lumMod val="40000"/>
                <a:lumOff val="60000"/>
              </a:schemeClr>
            </a:gs>
            <a:gs pos="25000">
              <a:srgbClr val="84CFD2">
                <a:lumMod val="60000"/>
                <a:lumOff val="40000"/>
              </a:srgbClr>
            </a:gs>
            <a:gs pos="75000">
              <a:schemeClr val="accent2">
                <a:lumMod val="60000"/>
                <a:lumOff val="40000"/>
              </a:schemeClr>
            </a:gs>
            <a:gs pos="100000">
              <a:schemeClr val="accent2">
                <a:lumMod val="90000"/>
                <a:lumOff val="10000"/>
              </a:schemeClr>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466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charset="-120"/>
              </a:defRPr>
            </a:lvl1pPr>
          </a:lstStyle>
          <a:p>
            <a:pPr>
              <a:defRPr/>
            </a:pPr>
            <a:fld id="{AF24D824-D3B1-462D-8DD5-006F6D887870}" type="datetime1">
              <a:rPr lang="zh-TW" altLang="en-US"/>
              <a:pPr>
                <a:defRPr/>
              </a:pPr>
              <a:t>2025/12/10</a:t>
            </a:fld>
            <a:endParaRPr lang="en-US" altLang="zh-TW"/>
          </a:p>
        </p:txBody>
      </p:sp>
      <p:sp>
        <p:nvSpPr>
          <p:cNvPr id="3" name="Rectangle 5"/>
          <p:cNvSpPr>
            <a:spLocks noGrp="1" noChangeArrowheads="1"/>
          </p:cNvSpPr>
          <p:nvPr>
            <p:ph type="ftr" sz="quarter" idx="11"/>
          </p:nvPr>
        </p:nvSpPr>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a:lvl1pPr>
          </a:lstStyle>
          <a:p>
            <a:pPr>
              <a:defRPr/>
            </a:pPr>
            <a:fld id="{19E05526-9DD5-4B9B-B93C-83C7C3C9A349}" type="slidenum">
              <a:rPr lang="zh-TW" altLang="en-US"/>
              <a:pPr>
                <a:defRPr/>
              </a:pPr>
              <a:t>‹#›</a:t>
            </a:fld>
            <a:endParaRPr lang="en-US" altLang="zh-TW"/>
          </a:p>
        </p:txBody>
      </p:sp>
    </p:spTree>
    <p:extLst>
      <p:ext uri="{BB962C8B-B14F-4D97-AF65-F5344CB8AC3E}">
        <p14:creationId xmlns:p14="http://schemas.microsoft.com/office/powerpoint/2010/main" val="25485945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solidFill>
          <a:schemeClr val="accent2"/>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2C882D6-F42B-420F-B28D-BA2BD09E51CA}"/>
              </a:ext>
            </a:extLst>
          </p:cNvPr>
          <p:cNvSpPr/>
          <p:nvPr userDrawn="1"/>
        </p:nvSpPr>
        <p:spPr>
          <a:xfrm>
            <a:off x="0" y="6147537"/>
            <a:ext cx="12192000" cy="722424"/>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p>
        </p:txBody>
      </p:sp>
      <p:sp>
        <p:nvSpPr>
          <p:cNvPr id="3" name="Freeform: Shape 2">
            <a:extLst>
              <a:ext uri="{FF2B5EF4-FFF2-40B4-BE49-F238E27FC236}">
                <a16:creationId xmlns:a16="http://schemas.microsoft.com/office/drawing/2014/main" id="{EFC47860-F692-40B3-8E78-8914A5700FCB}"/>
              </a:ext>
            </a:extLst>
          </p:cNvPr>
          <p:cNvSpPr/>
          <p:nvPr userDrawn="1"/>
        </p:nvSpPr>
        <p:spPr>
          <a:xfrm flipH="1">
            <a:off x="0" y="6381796"/>
            <a:ext cx="12192000" cy="488165"/>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Tree>
    <p:extLst>
      <p:ext uri="{BB962C8B-B14F-4D97-AF65-F5344CB8AC3E}">
        <p14:creationId xmlns:p14="http://schemas.microsoft.com/office/powerpoint/2010/main" val="28028098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141552" y="339509"/>
            <a:ext cx="8755174"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a16="http://schemas.microsoft.com/office/drawing/2014/main" id="{AF45677C-8125-4A3E-BB35-BAD773DF67E0}"/>
              </a:ext>
            </a:extLst>
          </p:cNvPr>
          <p:cNvSpPr/>
          <p:nvPr userDrawn="1"/>
        </p:nvSpPr>
        <p:spPr>
          <a:xfrm>
            <a:off x="0" y="1"/>
            <a:ext cx="12192000" cy="6857999"/>
          </a:xfrm>
          <a:prstGeom prst="rect">
            <a:avLst/>
          </a:prstGeom>
          <a:gradFill>
            <a:gsLst>
              <a:gs pos="0">
                <a:schemeClr val="accent2">
                  <a:lumMod val="90000"/>
                  <a:lumOff val="10000"/>
                </a:schemeClr>
              </a:gs>
              <a:gs pos="50000">
                <a:schemeClr val="accent2">
                  <a:lumMod val="40000"/>
                  <a:lumOff val="60000"/>
                </a:schemeClr>
              </a:gs>
              <a:gs pos="25000">
                <a:srgbClr val="84CFD2">
                  <a:lumMod val="60000"/>
                  <a:lumOff val="40000"/>
                </a:srgbClr>
              </a:gs>
              <a:gs pos="75000">
                <a:schemeClr val="accent2">
                  <a:lumMod val="60000"/>
                  <a:lumOff val="40000"/>
                </a:schemeClr>
              </a:gs>
              <a:gs pos="100000">
                <a:schemeClr val="accent2">
                  <a:lumMod val="90000"/>
                  <a:lumOff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304581C-447C-41D2-AB77-0A55193F4D64}"/>
              </a:ext>
            </a:extLst>
          </p:cNvPr>
          <p:cNvGrpSpPr/>
          <p:nvPr userDrawn="1"/>
        </p:nvGrpSpPr>
        <p:grpSpPr>
          <a:xfrm>
            <a:off x="52534" y="5315741"/>
            <a:ext cx="1345500" cy="1533206"/>
            <a:chOff x="35636" y="1136215"/>
            <a:chExt cx="2624846" cy="2991029"/>
          </a:xfrm>
        </p:grpSpPr>
        <p:sp>
          <p:nvSpPr>
            <p:cNvPr id="5" name="Freeform: Shape 4">
              <a:extLst>
                <a:ext uri="{FF2B5EF4-FFF2-40B4-BE49-F238E27FC236}">
                  <a16:creationId xmlns:a16="http://schemas.microsoft.com/office/drawing/2014/main" id="{455351EA-759A-40CD-B878-CEACA9020F32}"/>
                </a:ext>
              </a:extLst>
            </p:cNvPr>
            <p:cNvSpPr/>
            <p:nvPr/>
          </p:nvSpPr>
          <p:spPr>
            <a:xfrm>
              <a:off x="1134977" y="1170148"/>
              <a:ext cx="1525505" cy="2957096"/>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pPr lvl="0"/>
              <a:endParaRPr lang="en-US" sz="2701"/>
            </a:p>
          </p:txBody>
        </p:sp>
        <p:sp>
          <p:nvSpPr>
            <p:cNvPr id="6" name="Freeform: Shape 5">
              <a:extLst>
                <a:ext uri="{FF2B5EF4-FFF2-40B4-BE49-F238E27FC236}">
                  <a16:creationId xmlns:a16="http://schemas.microsoft.com/office/drawing/2014/main" id="{AEA3E210-B1ED-40DF-9B3E-1EC217936C85}"/>
                </a:ext>
              </a:extLst>
            </p:cNvPr>
            <p:cNvSpPr/>
            <p:nvPr/>
          </p:nvSpPr>
          <p:spPr>
            <a:xfrm>
              <a:off x="35636" y="1136215"/>
              <a:ext cx="1113712" cy="2991028"/>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pPr lvl="0"/>
              <a:endParaRPr lang="en-US" sz="2701"/>
            </a:p>
          </p:txBody>
        </p:sp>
      </p:grpSp>
      <p:grpSp>
        <p:nvGrpSpPr>
          <p:cNvPr id="7" name="Group 6">
            <a:extLst>
              <a:ext uri="{FF2B5EF4-FFF2-40B4-BE49-F238E27FC236}">
                <a16:creationId xmlns:a16="http://schemas.microsoft.com/office/drawing/2014/main" id="{4F767EA1-DCB1-4019-85DD-A7022071EBC2}"/>
              </a:ext>
            </a:extLst>
          </p:cNvPr>
          <p:cNvGrpSpPr/>
          <p:nvPr userDrawn="1"/>
        </p:nvGrpSpPr>
        <p:grpSpPr>
          <a:xfrm>
            <a:off x="719764" y="5726143"/>
            <a:ext cx="973739" cy="1122804"/>
            <a:chOff x="276796" y="1136215"/>
            <a:chExt cx="2593938" cy="2991029"/>
          </a:xfrm>
        </p:grpSpPr>
        <p:sp>
          <p:nvSpPr>
            <p:cNvPr id="8" name="Freeform: Shape 7">
              <a:extLst>
                <a:ext uri="{FF2B5EF4-FFF2-40B4-BE49-F238E27FC236}">
                  <a16:creationId xmlns:a16="http://schemas.microsoft.com/office/drawing/2014/main" id="{086A14DB-06E7-49B9-A5D4-524A47846991}"/>
                </a:ext>
              </a:extLst>
            </p:cNvPr>
            <p:cNvSpPr/>
            <p:nvPr/>
          </p:nvSpPr>
          <p:spPr>
            <a:xfrm>
              <a:off x="1345231" y="1170148"/>
              <a:ext cx="1525503" cy="2957096"/>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pPr lvl="0"/>
              <a:endParaRPr lang="en-US" sz="2701"/>
            </a:p>
          </p:txBody>
        </p:sp>
        <p:sp>
          <p:nvSpPr>
            <p:cNvPr id="9" name="Freeform: Shape 8">
              <a:extLst>
                <a:ext uri="{FF2B5EF4-FFF2-40B4-BE49-F238E27FC236}">
                  <a16:creationId xmlns:a16="http://schemas.microsoft.com/office/drawing/2014/main" id="{4307D085-B667-4D37-A930-54AE1C03F6E4}"/>
                </a:ext>
              </a:extLst>
            </p:cNvPr>
            <p:cNvSpPr/>
            <p:nvPr/>
          </p:nvSpPr>
          <p:spPr>
            <a:xfrm>
              <a:off x="276796" y="1136215"/>
              <a:ext cx="1113713" cy="2991029"/>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pPr lvl="0"/>
              <a:endParaRPr lang="en-US" sz="2701"/>
            </a:p>
          </p:txBody>
        </p:sp>
      </p:grpSp>
      <p:sp>
        <p:nvSpPr>
          <p:cNvPr id="53" name="Rectangle 52">
            <a:extLst>
              <a:ext uri="{FF2B5EF4-FFF2-40B4-BE49-F238E27FC236}">
                <a16:creationId xmlns:a16="http://schemas.microsoft.com/office/drawing/2014/main" id="{553A449B-1E16-427E-AA1F-1761A105A61E}"/>
              </a:ext>
            </a:extLst>
          </p:cNvPr>
          <p:cNvSpPr/>
          <p:nvPr userDrawn="1"/>
        </p:nvSpPr>
        <p:spPr>
          <a:xfrm>
            <a:off x="2825392" y="0"/>
            <a:ext cx="9366607"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A3D05169-BAAB-49AE-B6AB-F6EDA5219658}"/>
              </a:ext>
            </a:extLst>
          </p:cNvPr>
          <p:cNvGrpSpPr/>
          <p:nvPr userDrawn="1"/>
        </p:nvGrpSpPr>
        <p:grpSpPr>
          <a:xfrm>
            <a:off x="816240" y="3199974"/>
            <a:ext cx="1505538" cy="2566050"/>
            <a:chOff x="11521621" y="1903133"/>
            <a:chExt cx="2494544" cy="4251720"/>
          </a:xfrm>
        </p:grpSpPr>
        <p:sp>
          <p:nvSpPr>
            <p:cNvPr id="55" name="Freeform: Shape 54">
              <a:extLst>
                <a:ext uri="{FF2B5EF4-FFF2-40B4-BE49-F238E27FC236}">
                  <a16:creationId xmlns:a16="http://schemas.microsoft.com/office/drawing/2014/main" id="{A662FEF3-1917-4118-A53E-3734B721FD74}"/>
                </a:ext>
              </a:extLst>
            </p:cNvPr>
            <p:cNvSpPr/>
            <p:nvPr/>
          </p:nvSpPr>
          <p:spPr>
            <a:xfrm rot="20249457" flipH="1">
              <a:off x="12313664" y="1903133"/>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nvGrpSpPr>
            <p:cNvPr id="56" name="Group 55">
              <a:extLst>
                <a:ext uri="{FF2B5EF4-FFF2-40B4-BE49-F238E27FC236}">
                  <a16:creationId xmlns:a16="http://schemas.microsoft.com/office/drawing/2014/main" id="{EE2EF4D9-4CF5-400C-A9F0-AD7A0BD54A78}"/>
                </a:ext>
              </a:extLst>
            </p:cNvPr>
            <p:cNvGrpSpPr/>
            <p:nvPr/>
          </p:nvGrpSpPr>
          <p:grpSpPr>
            <a:xfrm>
              <a:off x="11521621" y="1969094"/>
              <a:ext cx="2494544" cy="4185759"/>
              <a:chOff x="11521621" y="1969094"/>
              <a:chExt cx="2494544" cy="4185759"/>
            </a:xfrm>
          </p:grpSpPr>
          <p:grpSp>
            <p:nvGrpSpPr>
              <p:cNvPr id="57" name="Group 56">
                <a:extLst>
                  <a:ext uri="{FF2B5EF4-FFF2-40B4-BE49-F238E27FC236}">
                    <a16:creationId xmlns:a16="http://schemas.microsoft.com/office/drawing/2014/main" id="{28497920-E136-42D7-9412-1BD60605931D}"/>
                  </a:ext>
                </a:extLst>
              </p:cNvPr>
              <p:cNvGrpSpPr/>
              <p:nvPr/>
            </p:nvGrpSpPr>
            <p:grpSpPr>
              <a:xfrm>
                <a:off x="11521621" y="1969094"/>
                <a:ext cx="2494544" cy="2682188"/>
                <a:chOff x="11521621" y="1969094"/>
                <a:chExt cx="2494544" cy="2682188"/>
              </a:xfrm>
            </p:grpSpPr>
            <p:cxnSp>
              <p:nvCxnSpPr>
                <p:cNvPr id="77" name="Straight Connector 76">
                  <a:extLst>
                    <a:ext uri="{FF2B5EF4-FFF2-40B4-BE49-F238E27FC236}">
                      <a16:creationId xmlns:a16="http://schemas.microsoft.com/office/drawing/2014/main" id="{98BF5F43-E851-4EF1-BD30-1A3EA3DBFB6D}"/>
                    </a:ext>
                  </a:extLst>
                </p:cNvPr>
                <p:cNvCxnSpPr>
                  <a:cxnSpLocks/>
                </p:cNvCxnSpPr>
                <p:nvPr/>
              </p:nvCxnSpPr>
              <p:spPr>
                <a:xfrm flipH="1" flipV="1">
                  <a:off x="12654231" y="3563301"/>
                  <a:ext cx="235200" cy="1087981"/>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39A8E24-3262-47F3-8EE2-A371E7B0B055}"/>
                    </a:ext>
                  </a:extLst>
                </p:cNvPr>
                <p:cNvCxnSpPr>
                  <a:cxnSpLocks/>
                </p:cNvCxnSpPr>
                <p:nvPr/>
              </p:nvCxnSpPr>
              <p:spPr>
                <a:xfrm flipV="1">
                  <a:off x="12906700" y="3563297"/>
                  <a:ext cx="186689" cy="1076234"/>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131A34C-91F3-4276-90E0-38EA36726C4A}"/>
                    </a:ext>
                  </a:extLst>
                </p:cNvPr>
                <p:cNvCxnSpPr>
                  <a:cxnSpLocks/>
                </p:cNvCxnSpPr>
                <p:nvPr/>
              </p:nvCxnSpPr>
              <p:spPr>
                <a:xfrm flipV="1">
                  <a:off x="12900880" y="3458988"/>
                  <a:ext cx="0" cy="1180545"/>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80" name="Freeform: Shape 79">
                  <a:extLst>
                    <a:ext uri="{FF2B5EF4-FFF2-40B4-BE49-F238E27FC236}">
                      <a16:creationId xmlns:a16="http://schemas.microsoft.com/office/drawing/2014/main" id="{45293FBB-84BA-42C0-8D04-E7711A61D918}"/>
                    </a:ext>
                  </a:extLst>
                </p:cNvPr>
                <p:cNvSpPr/>
                <p:nvPr/>
              </p:nvSpPr>
              <p:spPr>
                <a:xfrm rot="20249457">
                  <a:off x="11521621" y="2231355"/>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1" name="Freeform: Shape 80">
                  <a:extLst>
                    <a:ext uri="{FF2B5EF4-FFF2-40B4-BE49-F238E27FC236}">
                      <a16:creationId xmlns:a16="http://schemas.microsoft.com/office/drawing/2014/main" id="{D71E92F0-854E-4348-B522-E514A01DE665}"/>
                    </a:ext>
                  </a:extLst>
                </p:cNvPr>
                <p:cNvSpPr/>
                <p:nvPr/>
              </p:nvSpPr>
              <p:spPr>
                <a:xfrm rot="20249457" flipH="1">
                  <a:off x="12330923" y="19690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82" name="Freeform: Shape 81">
                  <a:extLst>
                    <a:ext uri="{FF2B5EF4-FFF2-40B4-BE49-F238E27FC236}">
                      <a16:creationId xmlns:a16="http://schemas.microsoft.com/office/drawing/2014/main" id="{77B26116-3BCE-40E9-AE21-3B3AD12ABC44}"/>
                    </a:ext>
                  </a:extLst>
                </p:cNvPr>
                <p:cNvSpPr/>
                <p:nvPr/>
              </p:nvSpPr>
              <p:spPr>
                <a:xfrm rot="20249457">
                  <a:off x="11857226" y="21653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3" name="Freeform: Shape 82">
                  <a:extLst>
                    <a:ext uri="{FF2B5EF4-FFF2-40B4-BE49-F238E27FC236}">
                      <a16:creationId xmlns:a16="http://schemas.microsoft.com/office/drawing/2014/main" id="{73A68979-BA70-4ED6-B4C8-3947E4DA45E0}"/>
                    </a:ext>
                  </a:extLst>
                </p:cNvPr>
                <p:cNvSpPr/>
                <p:nvPr/>
              </p:nvSpPr>
              <p:spPr>
                <a:xfrm rot="1067215">
                  <a:off x="12580333" y="214548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4" name="Freeform: Shape 83">
                  <a:extLst>
                    <a:ext uri="{FF2B5EF4-FFF2-40B4-BE49-F238E27FC236}">
                      <a16:creationId xmlns:a16="http://schemas.microsoft.com/office/drawing/2014/main" id="{63EC72E7-6A91-4B49-BE33-260E67D58848}"/>
                    </a:ext>
                  </a:extLst>
                </p:cNvPr>
                <p:cNvSpPr/>
                <p:nvPr/>
              </p:nvSpPr>
              <p:spPr>
                <a:xfrm rot="1067215" flipH="1">
                  <a:off x="13272169" y="236743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5" name="Freeform: Shape 84">
                  <a:extLst>
                    <a:ext uri="{FF2B5EF4-FFF2-40B4-BE49-F238E27FC236}">
                      <a16:creationId xmlns:a16="http://schemas.microsoft.com/office/drawing/2014/main" id="{33C767EF-BC74-470D-9DE9-80F9E1EBE8B6}"/>
                    </a:ext>
                  </a:extLst>
                </p:cNvPr>
                <p:cNvSpPr/>
                <p:nvPr/>
              </p:nvSpPr>
              <p:spPr>
                <a:xfrm rot="1067215" flipH="1">
                  <a:off x="13282651" y="2322835"/>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86" name="Freeform: Shape 85">
                  <a:extLst>
                    <a:ext uri="{FF2B5EF4-FFF2-40B4-BE49-F238E27FC236}">
                      <a16:creationId xmlns:a16="http://schemas.microsoft.com/office/drawing/2014/main" id="{7ABAA443-D4A2-4AD3-86E3-A9A56ADD1B2F}"/>
                    </a:ext>
                  </a:extLst>
                </p:cNvPr>
                <p:cNvSpPr/>
                <p:nvPr/>
              </p:nvSpPr>
              <p:spPr>
                <a:xfrm rot="1067215">
                  <a:off x="12868885" y="2190093"/>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7" name="Freeform: Shape 86">
                  <a:extLst>
                    <a:ext uri="{FF2B5EF4-FFF2-40B4-BE49-F238E27FC236}">
                      <a16:creationId xmlns:a16="http://schemas.microsoft.com/office/drawing/2014/main" id="{985EE30F-3169-41D8-AB7E-5DD444E5D5CF}"/>
                    </a:ext>
                  </a:extLst>
                </p:cNvPr>
                <p:cNvSpPr/>
                <p:nvPr/>
              </p:nvSpPr>
              <p:spPr>
                <a:xfrm>
                  <a:off x="12316258"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8" name="Freeform: Shape 87">
                  <a:extLst>
                    <a:ext uri="{FF2B5EF4-FFF2-40B4-BE49-F238E27FC236}">
                      <a16:creationId xmlns:a16="http://schemas.microsoft.com/office/drawing/2014/main" id="{55D40BAD-C198-4806-9C94-D174ECA8118B}"/>
                    </a:ext>
                  </a:extLst>
                </p:cNvPr>
                <p:cNvSpPr/>
                <p:nvPr/>
              </p:nvSpPr>
              <p:spPr>
                <a:xfrm flipH="1">
                  <a:off x="12901427"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9" name="Freeform: Shape 88">
                  <a:extLst>
                    <a:ext uri="{FF2B5EF4-FFF2-40B4-BE49-F238E27FC236}">
                      <a16:creationId xmlns:a16="http://schemas.microsoft.com/office/drawing/2014/main" id="{A7BB54F3-47F4-425D-83D1-DEFB6DF87CA2}"/>
                    </a:ext>
                  </a:extLst>
                </p:cNvPr>
                <p:cNvSpPr/>
                <p:nvPr/>
              </p:nvSpPr>
              <p:spPr>
                <a:xfrm flipH="1">
                  <a:off x="12904248"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90" name="Freeform: Shape 89">
                  <a:extLst>
                    <a:ext uri="{FF2B5EF4-FFF2-40B4-BE49-F238E27FC236}">
                      <a16:creationId xmlns:a16="http://schemas.microsoft.com/office/drawing/2014/main" id="{0AF18DC6-16E1-4799-BB5C-0F3A0C7FA28B}"/>
                    </a:ext>
                  </a:extLst>
                </p:cNvPr>
                <p:cNvSpPr/>
                <p:nvPr/>
              </p:nvSpPr>
              <p:spPr>
                <a:xfrm>
                  <a:off x="12554276"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58" name="Group 57">
                <a:extLst>
                  <a:ext uri="{FF2B5EF4-FFF2-40B4-BE49-F238E27FC236}">
                    <a16:creationId xmlns:a16="http://schemas.microsoft.com/office/drawing/2014/main" id="{342C8FA0-A3B0-4165-BF81-245EB245A084}"/>
                  </a:ext>
                </a:extLst>
              </p:cNvPr>
              <p:cNvGrpSpPr/>
              <p:nvPr/>
            </p:nvGrpSpPr>
            <p:grpSpPr>
              <a:xfrm>
                <a:off x="12470968" y="4604322"/>
                <a:ext cx="839142" cy="1550531"/>
                <a:chOff x="12470968" y="4604322"/>
                <a:chExt cx="839142" cy="1550531"/>
              </a:xfrm>
            </p:grpSpPr>
            <p:grpSp>
              <p:nvGrpSpPr>
                <p:cNvPr id="59" name="Group 58">
                  <a:extLst>
                    <a:ext uri="{FF2B5EF4-FFF2-40B4-BE49-F238E27FC236}">
                      <a16:creationId xmlns:a16="http://schemas.microsoft.com/office/drawing/2014/main" id="{334060C5-27F3-4421-A304-B193F9BD3396}"/>
                    </a:ext>
                  </a:extLst>
                </p:cNvPr>
                <p:cNvGrpSpPr/>
                <p:nvPr/>
              </p:nvGrpSpPr>
              <p:grpSpPr>
                <a:xfrm>
                  <a:off x="12710801" y="4604322"/>
                  <a:ext cx="471270" cy="1549314"/>
                  <a:chOff x="2541356" y="1774680"/>
                  <a:chExt cx="1106202" cy="3636668"/>
                </a:xfrm>
                <a:solidFill>
                  <a:schemeClr val="bg1">
                    <a:lumMod val="75000"/>
                  </a:schemeClr>
                </a:solidFill>
              </p:grpSpPr>
              <p:sp>
                <p:nvSpPr>
                  <p:cNvPr id="66" name="Freeform: Shape 65">
                    <a:extLst>
                      <a:ext uri="{FF2B5EF4-FFF2-40B4-BE49-F238E27FC236}">
                        <a16:creationId xmlns:a16="http://schemas.microsoft.com/office/drawing/2014/main" id="{5E3F14CE-CF61-4B63-BE02-EF710F602842}"/>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C7850172-E89B-4A0E-B003-8BAE9D3F7D76}"/>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A6584978-73D4-47EC-9C82-C6A2A24E2F98}"/>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77846F57-FC7C-4A6D-A2AD-E0934F6F23DA}"/>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D113772A-09F4-4D1C-82EE-59CB5A04CCF4}"/>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E130360-94EB-47DA-9B20-9425A2D818C4}"/>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54F71D42-7D98-4D72-8ABF-C7257DE6F785}"/>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D847D27-5E4A-4825-9586-C0C8432BE2B8}"/>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FBC8F3F7-E7EA-4E0C-82B1-9EB91449D661}"/>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5F4C58D-06F2-4C1A-9546-C42BED8D3EDF}"/>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A7E2375-9395-4B49-ABD1-CCE9CD9DDE09}"/>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60" name="Freeform: Shape 59">
                  <a:extLst>
                    <a:ext uri="{FF2B5EF4-FFF2-40B4-BE49-F238E27FC236}">
                      <a16:creationId xmlns:a16="http://schemas.microsoft.com/office/drawing/2014/main" id="{1454EABB-6CD6-439A-B02B-6EDF30909757}"/>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61" name="Group 60">
                  <a:extLst>
                    <a:ext uri="{FF2B5EF4-FFF2-40B4-BE49-F238E27FC236}">
                      <a16:creationId xmlns:a16="http://schemas.microsoft.com/office/drawing/2014/main" id="{52093950-B461-4544-9D34-057C941B61C5}"/>
                    </a:ext>
                  </a:extLst>
                </p:cNvPr>
                <p:cNvGrpSpPr/>
                <p:nvPr/>
              </p:nvGrpSpPr>
              <p:grpSpPr>
                <a:xfrm>
                  <a:off x="12470968" y="4620148"/>
                  <a:ext cx="435759" cy="1352099"/>
                  <a:chOff x="1968987" y="1811829"/>
                  <a:chExt cx="1022846" cy="3173751"/>
                </a:xfrm>
                <a:solidFill>
                  <a:schemeClr val="bg1"/>
                </a:solidFill>
              </p:grpSpPr>
              <p:sp>
                <p:nvSpPr>
                  <p:cNvPr id="62" name="Freeform: Shape 61">
                    <a:extLst>
                      <a:ext uri="{FF2B5EF4-FFF2-40B4-BE49-F238E27FC236}">
                        <a16:creationId xmlns:a16="http://schemas.microsoft.com/office/drawing/2014/main" id="{966E3A86-B11A-4D7D-899D-2BB3579B0565}"/>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375DDF1-AA9E-43A0-A8DA-412ADFA996C3}"/>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6262C62E-87B3-4A38-8215-10B0952EB444}"/>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F9FE7BDD-9751-4BFE-99BE-5AC754AED6C6}"/>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grpSp>
      <p:grpSp>
        <p:nvGrpSpPr>
          <p:cNvPr id="129" name="Group 128">
            <a:extLst>
              <a:ext uri="{FF2B5EF4-FFF2-40B4-BE49-F238E27FC236}">
                <a16:creationId xmlns:a16="http://schemas.microsoft.com/office/drawing/2014/main" id="{78B20492-39E5-40A7-ACED-B12C9199C0A3}"/>
              </a:ext>
            </a:extLst>
          </p:cNvPr>
          <p:cNvGrpSpPr/>
          <p:nvPr userDrawn="1"/>
        </p:nvGrpSpPr>
        <p:grpSpPr>
          <a:xfrm>
            <a:off x="2049853" y="5455304"/>
            <a:ext cx="505821" cy="1063939"/>
            <a:chOff x="3554538" y="3240653"/>
            <a:chExt cx="1265482" cy="2661804"/>
          </a:xfrm>
        </p:grpSpPr>
        <p:cxnSp>
          <p:nvCxnSpPr>
            <p:cNvPr id="114" name="Straight Connector 113">
              <a:extLst>
                <a:ext uri="{FF2B5EF4-FFF2-40B4-BE49-F238E27FC236}">
                  <a16:creationId xmlns:a16="http://schemas.microsoft.com/office/drawing/2014/main" id="{C36F2E2E-EA5D-4C3D-A928-33B538657742}"/>
                </a:ext>
              </a:extLst>
            </p:cNvPr>
            <p:cNvCxnSpPr>
              <a:cxnSpLocks/>
            </p:cNvCxnSpPr>
            <p:nvPr/>
          </p:nvCxnSpPr>
          <p:spPr>
            <a:xfrm flipH="1" flipV="1">
              <a:off x="4042982" y="4338372"/>
              <a:ext cx="141951" cy="656632"/>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D5C2ACA-1653-450B-AA0F-0BB97F26E090}"/>
                </a:ext>
              </a:extLst>
            </p:cNvPr>
            <p:cNvCxnSpPr>
              <a:cxnSpLocks/>
            </p:cNvCxnSpPr>
            <p:nvPr/>
          </p:nvCxnSpPr>
          <p:spPr>
            <a:xfrm flipV="1">
              <a:off x="4195355" y="4338370"/>
              <a:ext cx="112673" cy="649542"/>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3FA41FE-CF42-45C1-9BF0-04306DF68DF5}"/>
                </a:ext>
              </a:extLst>
            </p:cNvPr>
            <p:cNvCxnSpPr>
              <a:cxnSpLocks/>
            </p:cNvCxnSpPr>
            <p:nvPr/>
          </p:nvCxnSpPr>
          <p:spPr>
            <a:xfrm flipV="1">
              <a:off x="4191842" y="4275416"/>
              <a:ext cx="0" cy="712497"/>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128" name="Group 127">
              <a:extLst>
                <a:ext uri="{FF2B5EF4-FFF2-40B4-BE49-F238E27FC236}">
                  <a16:creationId xmlns:a16="http://schemas.microsoft.com/office/drawing/2014/main" id="{39566CF3-AE60-4521-8EAB-A6F38C25F04A}"/>
                </a:ext>
              </a:extLst>
            </p:cNvPr>
            <p:cNvGrpSpPr/>
            <p:nvPr userDrawn="1"/>
          </p:nvGrpSpPr>
          <p:grpSpPr>
            <a:xfrm>
              <a:off x="3554538" y="3240653"/>
              <a:ext cx="1265482" cy="1261388"/>
              <a:chOff x="3839004" y="3765377"/>
              <a:chExt cx="714810" cy="712498"/>
            </a:xfrm>
          </p:grpSpPr>
          <p:sp>
            <p:nvSpPr>
              <p:cNvPr id="124" name="Freeform: Shape 123">
                <a:extLst>
                  <a:ext uri="{FF2B5EF4-FFF2-40B4-BE49-F238E27FC236}">
                    <a16:creationId xmlns:a16="http://schemas.microsoft.com/office/drawing/2014/main" id="{C8C09D40-DCAB-4029-88E4-6AC240FEFF8E}"/>
                  </a:ext>
                </a:extLst>
              </p:cNvPr>
              <p:cNvSpPr/>
              <p:nvPr/>
            </p:nvSpPr>
            <p:spPr>
              <a:xfrm>
                <a:off x="3839004" y="3765377"/>
                <a:ext cx="361641"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25" name="Freeform: Shape 124">
                <a:extLst>
                  <a:ext uri="{FF2B5EF4-FFF2-40B4-BE49-F238E27FC236}">
                    <a16:creationId xmlns:a16="http://schemas.microsoft.com/office/drawing/2014/main" id="{42426633-1393-44E2-AA45-46F863414611}"/>
                  </a:ext>
                </a:extLst>
              </p:cNvPr>
              <p:cNvSpPr/>
              <p:nvPr/>
            </p:nvSpPr>
            <p:spPr>
              <a:xfrm flipH="1">
                <a:off x="4192173" y="3765377"/>
                <a:ext cx="361641"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26" name="Freeform: Shape 125">
                <a:extLst>
                  <a:ext uri="{FF2B5EF4-FFF2-40B4-BE49-F238E27FC236}">
                    <a16:creationId xmlns:a16="http://schemas.microsoft.com/office/drawing/2014/main" id="{F2B015FA-498B-47F6-B132-04F6C1EDCF62}"/>
                  </a:ext>
                </a:extLst>
              </p:cNvPr>
              <p:cNvSpPr/>
              <p:nvPr/>
            </p:nvSpPr>
            <p:spPr>
              <a:xfrm flipH="1">
                <a:off x="4193875" y="3765377"/>
                <a:ext cx="216287"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127" name="Freeform: Shape 126">
                <a:extLst>
                  <a:ext uri="{FF2B5EF4-FFF2-40B4-BE49-F238E27FC236}">
                    <a16:creationId xmlns:a16="http://schemas.microsoft.com/office/drawing/2014/main" id="{36E07A82-657F-4FF7-88AF-B93A968F7965}"/>
                  </a:ext>
                </a:extLst>
              </p:cNvPr>
              <p:cNvSpPr/>
              <p:nvPr/>
            </p:nvSpPr>
            <p:spPr>
              <a:xfrm>
                <a:off x="3982656" y="3765377"/>
                <a:ext cx="216287"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95" name="Group 94">
              <a:extLst>
                <a:ext uri="{FF2B5EF4-FFF2-40B4-BE49-F238E27FC236}">
                  <a16:creationId xmlns:a16="http://schemas.microsoft.com/office/drawing/2014/main" id="{B9BBFEF9-D843-49F1-9382-AF2855685F57}"/>
                </a:ext>
              </a:extLst>
            </p:cNvPr>
            <p:cNvGrpSpPr/>
            <p:nvPr/>
          </p:nvGrpSpPr>
          <p:grpSpPr>
            <a:xfrm>
              <a:off x="3932377" y="4966662"/>
              <a:ext cx="506449" cy="935795"/>
              <a:chOff x="12470968" y="4604322"/>
              <a:chExt cx="839142" cy="1550531"/>
            </a:xfrm>
          </p:grpSpPr>
          <p:grpSp>
            <p:nvGrpSpPr>
              <p:cNvPr id="96" name="Group 95">
                <a:extLst>
                  <a:ext uri="{FF2B5EF4-FFF2-40B4-BE49-F238E27FC236}">
                    <a16:creationId xmlns:a16="http://schemas.microsoft.com/office/drawing/2014/main" id="{B5A53FDC-4435-4C8F-900E-227254CAB58C}"/>
                  </a:ext>
                </a:extLst>
              </p:cNvPr>
              <p:cNvGrpSpPr/>
              <p:nvPr/>
            </p:nvGrpSpPr>
            <p:grpSpPr>
              <a:xfrm>
                <a:off x="12710801" y="4604322"/>
                <a:ext cx="471270" cy="1549314"/>
                <a:chOff x="2541356" y="1774680"/>
                <a:chExt cx="1106202" cy="3636668"/>
              </a:xfrm>
              <a:solidFill>
                <a:schemeClr val="bg1">
                  <a:lumMod val="75000"/>
                </a:schemeClr>
              </a:solidFill>
            </p:grpSpPr>
            <p:sp>
              <p:nvSpPr>
                <p:cNvPr id="103" name="Freeform: Shape 102">
                  <a:extLst>
                    <a:ext uri="{FF2B5EF4-FFF2-40B4-BE49-F238E27FC236}">
                      <a16:creationId xmlns:a16="http://schemas.microsoft.com/office/drawing/2014/main" id="{FF814D90-0C97-4607-AAC2-601330052B36}"/>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CDC986E-5166-4168-A33F-9175302338EE}"/>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736A043A-9882-426C-B69E-39C5C2F39485}"/>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B57B04E-7E1C-41AF-8909-ACCAE3209E4B}"/>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7D4AEE08-715B-4FC1-9775-92666F4B3616}"/>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FCD750D4-4BDF-4312-B443-7EA98BBF00A1}"/>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DCEEE83C-0E65-4A03-8C83-3979F03318D8}"/>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5B47C86B-F4FF-4993-9645-5F42218A748E}"/>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F639E5E1-FF36-4933-A42A-22242275B7FF}"/>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AF475549-82D3-43D8-A2A1-63D1164F97F7}"/>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2F4E196A-74CD-4206-A5DE-2AD96F4565D4}"/>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97" name="Freeform: Shape 96">
                <a:extLst>
                  <a:ext uri="{FF2B5EF4-FFF2-40B4-BE49-F238E27FC236}">
                    <a16:creationId xmlns:a16="http://schemas.microsoft.com/office/drawing/2014/main" id="{EBD71692-1EB8-46F8-A5CA-39F79B85B6F4}"/>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98" name="Group 97">
                <a:extLst>
                  <a:ext uri="{FF2B5EF4-FFF2-40B4-BE49-F238E27FC236}">
                    <a16:creationId xmlns:a16="http://schemas.microsoft.com/office/drawing/2014/main" id="{0F30D081-E47B-4D97-90D7-82171E2A220B}"/>
                  </a:ext>
                </a:extLst>
              </p:cNvPr>
              <p:cNvGrpSpPr/>
              <p:nvPr/>
            </p:nvGrpSpPr>
            <p:grpSpPr>
              <a:xfrm>
                <a:off x="12470968" y="4620148"/>
                <a:ext cx="435759" cy="1352099"/>
                <a:chOff x="1968987" y="1811829"/>
                <a:chExt cx="1022846" cy="3173751"/>
              </a:xfrm>
              <a:solidFill>
                <a:schemeClr val="bg1"/>
              </a:solidFill>
            </p:grpSpPr>
            <p:sp>
              <p:nvSpPr>
                <p:cNvPr id="99" name="Freeform: Shape 98">
                  <a:extLst>
                    <a:ext uri="{FF2B5EF4-FFF2-40B4-BE49-F238E27FC236}">
                      <a16:creationId xmlns:a16="http://schemas.microsoft.com/office/drawing/2014/main" id="{CB864674-7548-4BA5-B680-15D239DEA13D}"/>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90FA0BA3-B5F1-4AB1-8120-BAD46A7B2B13}"/>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7688CEA0-5AFE-47D7-84ED-8C37C15B6D75}"/>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689940E3-41B4-407C-A403-D52373191327}"/>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grpSp>
        <p:nvGrpSpPr>
          <p:cNvPr id="130" name="Group 129">
            <a:extLst>
              <a:ext uri="{FF2B5EF4-FFF2-40B4-BE49-F238E27FC236}">
                <a16:creationId xmlns:a16="http://schemas.microsoft.com/office/drawing/2014/main" id="{6455E06B-1F39-4435-A88E-49A0BEE4344E}"/>
              </a:ext>
            </a:extLst>
          </p:cNvPr>
          <p:cNvGrpSpPr/>
          <p:nvPr userDrawn="1"/>
        </p:nvGrpSpPr>
        <p:grpSpPr>
          <a:xfrm>
            <a:off x="835670" y="4613596"/>
            <a:ext cx="432480" cy="909674"/>
            <a:chOff x="3554538" y="3240653"/>
            <a:chExt cx="1265482" cy="2661804"/>
          </a:xfrm>
        </p:grpSpPr>
        <p:cxnSp>
          <p:nvCxnSpPr>
            <p:cNvPr id="131" name="Straight Connector 130">
              <a:extLst>
                <a:ext uri="{FF2B5EF4-FFF2-40B4-BE49-F238E27FC236}">
                  <a16:creationId xmlns:a16="http://schemas.microsoft.com/office/drawing/2014/main" id="{85E4F8CF-89FD-4BEC-9A6B-746AC0CFA7A5}"/>
                </a:ext>
              </a:extLst>
            </p:cNvPr>
            <p:cNvCxnSpPr>
              <a:cxnSpLocks/>
            </p:cNvCxnSpPr>
            <p:nvPr/>
          </p:nvCxnSpPr>
          <p:spPr>
            <a:xfrm flipH="1" flipV="1">
              <a:off x="4030920" y="4338371"/>
              <a:ext cx="141951" cy="656633"/>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6E3B0A3-9898-4F02-8B45-6F8FC64036F8}"/>
                </a:ext>
              </a:extLst>
            </p:cNvPr>
            <p:cNvCxnSpPr>
              <a:cxnSpLocks/>
            </p:cNvCxnSpPr>
            <p:nvPr/>
          </p:nvCxnSpPr>
          <p:spPr>
            <a:xfrm flipV="1">
              <a:off x="4195355" y="4338370"/>
              <a:ext cx="112673" cy="649542"/>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DFF3308-04DB-4E73-8358-096F74C4545D}"/>
                </a:ext>
              </a:extLst>
            </p:cNvPr>
            <p:cNvCxnSpPr>
              <a:cxnSpLocks/>
            </p:cNvCxnSpPr>
            <p:nvPr/>
          </p:nvCxnSpPr>
          <p:spPr>
            <a:xfrm flipV="1">
              <a:off x="4179779" y="4275415"/>
              <a:ext cx="0" cy="712498"/>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134" name="Group 133">
              <a:extLst>
                <a:ext uri="{FF2B5EF4-FFF2-40B4-BE49-F238E27FC236}">
                  <a16:creationId xmlns:a16="http://schemas.microsoft.com/office/drawing/2014/main" id="{346BC297-A507-4854-B0C2-20FBF761D2B3}"/>
                </a:ext>
              </a:extLst>
            </p:cNvPr>
            <p:cNvGrpSpPr/>
            <p:nvPr userDrawn="1"/>
          </p:nvGrpSpPr>
          <p:grpSpPr>
            <a:xfrm>
              <a:off x="3554538" y="3240653"/>
              <a:ext cx="1265482" cy="1261388"/>
              <a:chOff x="3839004" y="3765377"/>
              <a:chExt cx="714810" cy="712498"/>
            </a:xfrm>
          </p:grpSpPr>
          <p:sp>
            <p:nvSpPr>
              <p:cNvPr id="154" name="Freeform: Shape 153">
                <a:extLst>
                  <a:ext uri="{FF2B5EF4-FFF2-40B4-BE49-F238E27FC236}">
                    <a16:creationId xmlns:a16="http://schemas.microsoft.com/office/drawing/2014/main" id="{233BF2A0-2247-4157-B685-518331BDE6CB}"/>
                  </a:ext>
                </a:extLst>
              </p:cNvPr>
              <p:cNvSpPr/>
              <p:nvPr/>
            </p:nvSpPr>
            <p:spPr>
              <a:xfrm>
                <a:off x="3839004" y="3765377"/>
                <a:ext cx="361641"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55" name="Freeform: Shape 154">
                <a:extLst>
                  <a:ext uri="{FF2B5EF4-FFF2-40B4-BE49-F238E27FC236}">
                    <a16:creationId xmlns:a16="http://schemas.microsoft.com/office/drawing/2014/main" id="{D7ADAAD4-B6D4-4BF7-A974-DAB39978061A}"/>
                  </a:ext>
                </a:extLst>
              </p:cNvPr>
              <p:cNvSpPr/>
              <p:nvPr/>
            </p:nvSpPr>
            <p:spPr>
              <a:xfrm flipH="1">
                <a:off x="4192173" y="3765377"/>
                <a:ext cx="361641"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56" name="Freeform: Shape 155">
                <a:extLst>
                  <a:ext uri="{FF2B5EF4-FFF2-40B4-BE49-F238E27FC236}">
                    <a16:creationId xmlns:a16="http://schemas.microsoft.com/office/drawing/2014/main" id="{7B491406-69C2-44DB-A5CD-88D8D1BEF0CF}"/>
                  </a:ext>
                </a:extLst>
              </p:cNvPr>
              <p:cNvSpPr/>
              <p:nvPr/>
            </p:nvSpPr>
            <p:spPr>
              <a:xfrm flipH="1">
                <a:off x="4193875" y="3765377"/>
                <a:ext cx="216287"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157" name="Freeform: Shape 156">
                <a:extLst>
                  <a:ext uri="{FF2B5EF4-FFF2-40B4-BE49-F238E27FC236}">
                    <a16:creationId xmlns:a16="http://schemas.microsoft.com/office/drawing/2014/main" id="{73F74B2A-3CC0-4FB6-9B7E-2720B932037C}"/>
                  </a:ext>
                </a:extLst>
              </p:cNvPr>
              <p:cNvSpPr/>
              <p:nvPr/>
            </p:nvSpPr>
            <p:spPr>
              <a:xfrm>
                <a:off x="3982656" y="3765377"/>
                <a:ext cx="216287"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135" name="Group 134">
              <a:extLst>
                <a:ext uri="{FF2B5EF4-FFF2-40B4-BE49-F238E27FC236}">
                  <a16:creationId xmlns:a16="http://schemas.microsoft.com/office/drawing/2014/main" id="{61A2B3D3-0BBA-407F-AE8C-CE2700182DA1}"/>
                </a:ext>
              </a:extLst>
            </p:cNvPr>
            <p:cNvGrpSpPr/>
            <p:nvPr/>
          </p:nvGrpSpPr>
          <p:grpSpPr>
            <a:xfrm>
              <a:off x="3932377" y="4966662"/>
              <a:ext cx="506449" cy="935795"/>
              <a:chOff x="12470968" y="4604322"/>
              <a:chExt cx="839142" cy="1550531"/>
            </a:xfrm>
          </p:grpSpPr>
          <p:grpSp>
            <p:nvGrpSpPr>
              <p:cNvPr id="136" name="Group 135">
                <a:extLst>
                  <a:ext uri="{FF2B5EF4-FFF2-40B4-BE49-F238E27FC236}">
                    <a16:creationId xmlns:a16="http://schemas.microsoft.com/office/drawing/2014/main" id="{DD14744D-0284-4519-A44A-80CAFA613277}"/>
                  </a:ext>
                </a:extLst>
              </p:cNvPr>
              <p:cNvGrpSpPr/>
              <p:nvPr/>
            </p:nvGrpSpPr>
            <p:grpSpPr>
              <a:xfrm>
                <a:off x="12710801" y="4604322"/>
                <a:ext cx="471270" cy="1549314"/>
                <a:chOff x="2541356" y="1774680"/>
                <a:chExt cx="1106202" cy="3636668"/>
              </a:xfrm>
              <a:solidFill>
                <a:schemeClr val="bg1">
                  <a:lumMod val="75000"/>
                </a:schemeClr>
              </a:solidFill>
            </p:grpSpPr>
            <p:sp>
              <p:nvSpPr>
                <p:cNvPr id="143" name="Freeform: Shape 142">
                  <a:extLst>
                    <a:ext uri="{FF2B5EF4-FFF2-40B4-BE49-F238E27FC236}">
                      <a16:creationId xmlns:a16="http://schemas.microsoft.com/office/drawing/2014/main" id="{8B7D02ED-1A26-4E8B-8912-6DDD6822FD36}"/>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8E8DB34B-B88D-4347-B321-7D8FAF44FA1B}"/>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7872BA3E-8AD2-4FD0-99B8-768D5AE20E0D}"/>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943D25C2-FE71-4163-9186-5BD8047B96F7}"/>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16E10B06-9365-4B69-A9B2-58D853DD4805}"/>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8D2508CC-9580-4CDC-B945-0527D9CD8BCF}"/>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9A6B4527-6C1D-4E70-B70D-060BB6FDCE5C}"/>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BBF6ECC9-4158-4E48-87FB-675A6F827C3F}"/>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EF0C6BF0-8D21-43BB-A8C3-ADC1E2594500}"/>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D793B9B-6AC8-4549-9ADB-1E3DF2E2FC47}"/>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4CEC876C-6B44-4AFA-B48D-6DFA5BCE9067}"/>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137" name="Freeform: Shape 136">
                <a:extLst>
                  <a:ext uri="{FF2B5EF4-FFF2-40B4-BE49-F238E27FC236}">
                    <a16:creationId xmlns:a16="http://schemas.microsoft.com/office/drawing/2014/main" id="{D272DC14-6DAF-4A56-A5A6-221189C61401}"/>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138" name="Group 137">
                <a:extLst>
                  <a:ext uri="{FF2B5EF4-FFF2-40B4-BE49-F238E27FC236}">
                    <a16:creationId xmlns:a16="http://schemas.microsoft.com/office/drawing/2014/main" id="{7901E2D7-C583-4CE2-8F51-5C524CC1CAA9}"/>
                  </a:ext>
                </a:extLst>
              </p:cNvPr>
              <p:cNvGrpSpPr/>
              <p:nvPr/>
            </p:nvGrpSpPr>
            <p:grpSpPr>
              <a:xfrm>
                <a:off x="12470968" y="4620148"/>
                <a:ext cx="435759" cy="1352099"/>
                <a:chOff x="1968987" y="1811829"/>
                <a:chExt cx="1022846" cy="3173751"/>
              </a:xfrm>
              <a:solidFill>
                <a:schemeClr val="bg1"/>
              </a:solidFill>
            </p:grpSpPr>
            <p:sp>
              <p:nvSpPr>
                <p:cNvPr id="139" name="Freeform: Shape 138">
                  <a:extLst>
                    <a:ext uri="{FF2B5EF4-FFF2-40B4-BE49-F238E27FC236}">
                      <a16:creationId xmlns:a16="http://schemas.microsoft.com/office/drawing/2014/main" id="{E6067227-37CF-4C14-B006-6E00ABFD280C}"/>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BE5BB590-239F-4213-8DC4-103945DFEB36}"/>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C7137044-11D7-4101-800A-6BE9664CBF25}"/>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4346DB45-5CD6-4EEB-AC2C-D34E208FF9E5}"/>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13726930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38" name="Freeform: Shape 37">
            <a:extLst>
              <a:ext uri="{FF2B5EF4-FFF2-40B4-BE49-F238E27FC236}">
                <a16:creationId xmlns:a16="http://schemas.microsoft.com/office/drawing/2014/main" id="{01399AE7-7580-4588-9A58-718AB6B280AE}"/>
              </a:ext>
            </a:extLst>
          </p:cNvPr>
          <p:cNvSpPr/>
          <p:nvPr userDrawn="1"/>
        </p:nvSpPr>
        <p:spPr>
          <a:xfrm>
            <a:off x="3421325" y="1483613"/>
            <a:ext cx="2564116" cy="2314228"/>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7BB1D285-297C-40A8-BBFC-EB5A74F5BA1A}"/>
              </a:ext>
            </a:extLst>
          </p:cNvPr>
          <p:cNvSpPr/>
          <p:nvPr userDrawn="1"/>
        </p:nvSpPr>
        <p:spPr>
          <a:xfrm>
            <a:off x="6245005" y="1483613"/>
            <a:ext cx="2564116" cy="2314228"/>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553E31C-BA12-49BE-A5AF-1A7FC60C7778}"/>
              </a:ext>
            </a:extLst>
          </p:cNvPr>
          <p:cNvSpPr/>
          <p:nvPr userDrawn="1"/>
        </p:nvSpPr>
        <p:spPr>
          <a:xfrm>
            <a:off x="9068685" y="1483613"/>
            <a:ext cx="2564116" cy="2314228"/>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4EF596D5-CEC7-43FD-9951-E2A4B72BEBA2}"/>
              </a:ext>
            </a:extLst>
          </p:cNvPr>
          <p:cNvSpPr/>
          <p:nvPr userDrawn="1"/>
        </p:nvSpPr>
        <p:spPr>
          <a:xfrm>
            <a:off x="597645" y="1483613"/>
            <a:ext cx="2564116" cy="2314228"/>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5">
            <a:extLst>
              <a:ext uri="{FF2B5EF4-FFF2-40B4-BE49-F238E27FC236}">
                <a16:creationId xmlns:a16="http://schemas.microsoft.com/office/drawing/2014/main" id="{93EE8531-7145-486E-BA3D-B8072229310C}"/>
              </a:ext>
            </a:extLst>
          </p:cNvPr>
          <p:cNvSpPr>
            <a:spLocks noGrp="1"/>
          </p:cNvSpPr>
          <p:nvPr>
            <p:ph type="pic" idx="1" hasCustomPrompt="1"/>
          </p:nvPr>
        </p:nvSpPr>
        <p:spPr>
          <a:xfrm>
            <a:off x="70931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a:t>
            </a:r>
            <a:r>
              <a:rPr lang="ko-KR" altLang="en-US" dirty="0"/>
              <a:t> </a:t>
            </a:r>
            <a:r>
              <a:rPr lang="en-US" altLang="ko-KR" dirty="0"/>
              <a:t>Send to Back</a:t>
            </a:r>
            <a:endParaRPr lang="ko-KR" altLang="en-US" dirty="0"/>
          </a:p>
        </p:txBody>
      </p:sp>
      <p:sp>
        <p:nvSpPr>
          <p:cNvPr id="27" name="Text Placeholder 9">
            <a:extLst>
              <a:ext uri="{FF2B5EF4-FFF2-40B4-BE49-F238E27FC236}">
                <a16:creationId xmlns:a16="http://schemas.microsoft.com/office/drawing/2014/main" id="{F25455DF-3371-4F9D-8C83-89E48289FAB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8" name="Picture Placeholder 27">
            <a:extLst>
              <a:ext uri="{FF2B5EF4-FFF2-40B4-BE49-F238E27FC236}">
                <a16:creationId xmlns:a16="http://schemas.microsoft.com/office/drawing/2014/main" id="{43B5B5EE-27E4-431A-96B6-4FC9F1861A7D}"/>
              </a:ext>
            </a:extLst>
          </p:cNvPr>
          <p:cNvSpPr>
            <a:spLocks noGrp="1"/>
          </p:cNvSpPr>
          <p:nvPr>
            <p:ph type="pic" idx="11" hasCustomPrompt="1"/>
          </p:nvPr>
        </p:nvSpPr>
        <p:spPr>
          <a:xfrm>
            <a:off x="353299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a:t>
            </a:r>
            <a:r>
              <a:rPr lang="ko-KR" altLang="en-US" dirty="0"/>
              <a:t> </a:t>
            </a:r>
            <a:r>
              <a:rPr lang="en-US" altLang="ko-KR" dirty="0"/>
              <a:t>Send to Back</a:t>
            </a:r>
            <a:endParaRPr lang="ko-KR" altLang="en-US" dirty="0"/>
          </a:p>
        </p:txBody>
      </p:sp>
      <p:sp>
        <p:nvSpPr>
          <p:cNvPr id="30" name="Picture Placeholder 29">
            <a:extLst>
              <a:ext uri="{FF2B5EF4-FFF2-40B4-BE49-F238E27FC236}">
                <a16:creationId xmlns:a16="http://schemas.microsoft.com/office/drawing/2014/main" id="{FDEDDEF1-98A5-42A9-8088-724EDFC85BF8}"/>
              </a:ext>
            </a:extLst>
          </p:cNvPr>
          <p:cNvSpPr>
            <a:spLocks noGrp="1"/>
          </p:cNvSpPr>
          <p:nvPr>
            <p:ph type="pic" idx="12" hasCustomPrompt="1"/>
          </p:nvPr>
        </p:nvSpPr>
        <p:spPr>
          <a:xfrm>
            <a:off x="635667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a:t>
            </a:r>
            <a:r>
              <a:rPr lang="ko-KR" altLang="en-US" dirty="0"/>
              <a:t> </a:t>
            </a:r>
            <a:r>
              <a:rPr lang="en-US" altLang="ko-KR" dirty="0"/>
              <a:t>Send to Back</a:t>
            </a:r>
            <a:endParaRPr lang="ko-KR" altLang="en-US" dirty="0"/>
          </a:p>
        </p:txBody>
      </p:sp>
      <p:sp>
        <p:nvSpPr>
          <p:cNvPr id="32" name="Picture Placeholder 31">
            <a:extLst>
              <a:ext uri="{FF2B5EF4-FFF2-40B4-BE49-F238E27FC236}">
                <a16:creationId xmlns:a16="http://schemas.microsoft.com/office/drawing/2014/main" id="{A573598F-7BB1-4E68-AF60-3D907666AA5D}"/>
              </a:ext>
            </a:extLst>
          </p:cNvPr>
          <p:cNvSpPr>
            <a:spLocks noGrp="1"/>
          </p:cNvSpPr>
          <p:nvPr>
            <p:ph type="pic" idx="13" hasCustomPrompt="1"/>
          </p:nvPr>
        </p:nvSpPr>
        <p:spPr>
          <a:xfrm>
            <a:off x="918035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a:t>
            </a:r>
            <a:r>
              <a:rPr lang="ko-KR" altLang="en-US" dirty="0"/>
              <a:t> </a:t>
            </a:r>
            <a:r>
              <a:rPr lang="en-US" altLang="ko-KR" dirty="0"/>
              <a:t>Send to Back</a:t>
            </a:r>
            <a:endParaRPr lang="ko-KR" altLang="en-US" dirty="0"/>
          </a:p>
        </p:txBody>
      </p:sp>
      <p:sp>
        <p:nvSpPr>
          <p:cNvPr id="41" name="Freeform: Shape 40">
            <a:extLst>
              <a:ext uri="{FF2B5EF4-FFF2-40B4-BE49-F238E27FC236}">
                <a16:creationId xmlns:a16="http://schemas.microsoft.com/office/drawing/2014/main" id="{CE191B04-08EE-4152-B9E5-26850CA8FC16}"/>
              </a:ext>
            </a:extLst>
          </p:cNvPr>
          <p:cNvSpPr/>
          <p:nvPr userDrawn="1"/>
        </p:nvSpPr>
        <p:spPr>
          <a:xfrm>
            <a:off x="0" y="6147537"/>
            <a:ext cx="12192000" cy="722424"/>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p>
        </p:txBody>
      </p:sp>
      <p:sp>
        <p:nvSpPr>
          <p:cNvPr id="42" name="Freeform: Shape 41">
            <a:extLst>
              <a:ext uri="{FF2B5EF4-FFF2-40B4-BE49-F238E27FC236}">
                <a16:creationId xmlns:a16="http://schemas.microsoft.com/office/drawing/2014/main" id="{1B29FDF7-B457-481A-B4C1-27388BB35E88}"/>
              </a:ext>
            </a:extLst>
          </p:cNvPr>
          <p:cNvSpPr/>
          <p:nvPr userDrawn="1"/>
        </p:nvSpPr>
        <p:spPr>
          <a:xfrm flipH="1">
            <a:off x="0" y="6381796"/>
            <a:ext cx="12192000" cy="488165"/>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Tree>
    <p:extLst>
      <p:ext uri="{BB962C8B-B14F-4D97-AF65-F5344CB8AC3E}">
        <p14:creationId xmlns:p14="http://schemas.microsoft.com/office/powerpoint/2010/main" val="3782089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DCA10AF6-AE9F-480B-B8DE-0048AEEC8A32}"/>
              </a:ext>
            </a:extLst>
          </p:cNvPr>
          <p:cNvSpPr/>
          <p:nvPr userDrawn="1"/>
        </p:nvSpPr>
        <p:spPr>
          <a:xfrm>
            <a:off x="4765528" y="0"/>
            <a:ext cx="6337415" cy="6856506"/>
          </a:xfrm>
          <a:custGeom>
            <a:avLst/>
            <a:gdLst>
              <a:gd name="connsiteX0" fmla="*/ 2415079 w 6337415"/>
              <a:gd name="connsiteY0" fmla="*/ 0 h 6856506"/>
              <a:gd name="connsiteX1" fmla="*/ 5187972 w 6337415"/>
              <a:gd name="connsiteY1" fmla="*/ 0 h 6856506"/>
              <a:gd name="connsiteX2" fmla="*/ 6072084 w 6337415"/>
              <a:gd name="connsiteY2" fmla="*/ 513156 h 6856506"/>
              <a:gd name="connsiteX3" fmla="*/ 6337415 w 6337415"/>
              <a:gd name="connsiteY3" fmla="*/ 972315 h 6856506"/>
              <a:gd name="connsiteX4" fmla="*/ 6337415 w 6337415"/>
              <a:gd name="connsiteY4" fmla="*/ 5884192 h 6856506"/>
              <a:gd name="connsiteX5" fmla="*/ 6072084 w 6337415"/>
              <a:gd name="connsiteY5" fmla="*/ 6343350 h 6856506"/>
              <a:gd name="connsiteX6" fmla="*/ 5184883 w 6337415"/>
              <a:gd name="connsiteY6" fmla="*/ 6856506 h 6856506"/>
              <a:gd name="connsiteX7" fmla="*/ 2411986 w 6337415"/>
              <a:gd name="connsiteY7" fmla="*/ 6856506 h 6856506"/>
              <a:gd name="connsiteX8" fmla="*/ 1524785 w 6337415"/>
              <a:gd name="connsiteY8" fmla="*/ 6343350 h 6856506"/>
              <a:gd name="connsiteX9" fmla="*/ 136790 w 6337415"/>
              <a:gd name="connsiteY9" fmla="*/ 3941411 h 6856506"/>
              <a:gd name="connsiteX10" fmla="*/ 136790 w 6337415"/>
              <a:gd name="connsiteY10" fmla="*/ 2915099 h 6856506"/>
              <a:gd name="connsiteX11" fmla="*/ 1524785 w 6337415"/>
              <a:gd name="connsiteY11" fmla="*/ 513156 h 6856506"/>
              <a:gd name="connsiteX12" fmla="*/ 2415079 w 6337415"/>
              <a:gd name="connsiteY12" fmla="*/ 0 h 68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37415" h="6856506">
                <a:moveTo>
                  <a:pt x="2415079" y="0"/>
                </a:moveTo>
                <a:lnTo>
                  <a:pt x="5187972" y="0"/>
                </a:lnTo>
                <a:cubicBezTo>
                  <a:pt x="5555839" y="0"/>
                  <a:pt x="5892789" y="194754"/>
                  <a:pt x="6072084" y="513156"/>
                </a:cubicBezTo>
                <a:lnTo>
                  <a:pt x="6337415" y="972315"/>
                </a:lnTo>
                <a:lnTo>
                  <a:pt x="6337415" y="5884192"/>
                </a:lnTo>
                <a:lnTo>
                  <a:pt x="6072084" y="6343350"/>
                </a:lnTo>
                <a:cubicBezTo>
                  <a:pt x="5889699" y="6661756"/>
                  <a:pt x="5552745" y="6856506"/>
                  <a:pt x="5184883" y="6856506"/>
                </a:cubicBezTo>
                <a:lnTo>
                  <a:pt x="2411986" y="6856506"/>
                </a:lnTo>
                <a:cubicBezTo>
                  <a:pt x="2047213" y="6856506"/>
                  <a:pt x="1707170" y="6661756"/>
                  <a:pt x="1524785" y="6343350"/>
                </a:cubicBezTo>
                <a:lnTo>
                  <a:pt x="136790" y="3941411"/>
                </a:lnTo>
                <a:cubicBezTo>
                  <a:pt x="-45596" y="3623005"/>
                  <a:pt x="-45596" y="3233501"/>
                  <a:pt x="136790" y="2915099"/>
                </a:cubicBezTo>
                <a:lnTo>
                  <a:pt x="1524785" y="513156"/>
                </a:lnTo>
                <a:cubicBezTo>
                  <a:pt x="1707170" y="194754"/>
                  <a:pt x="2047213" y="0"/>
                  <a:pt x="2415079"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lvl="0" algn="ctr"/>
            <a:endParaRPr lang="en-US" sz="2701">
              <a:solidFill>
                <a:schemeClr val="tx1"/>
              </a:solidFill>
            </a:endParaRPr>
          </a:p>
        </p:txBody>
      </p:sp>
      <p:sp>
        <p:nvSpPr>
          <p:cNvPr id="4" name="Freeform: Shape 3">
            <a:extLst>
              <a:ext uri="{FF2B5EF4-FFF2-40B4-BE49-F238E27FC236}">
                <a16:creationId xmlns:a16="http://schemas.microsoft.com/office/drawing/2014/main" id="{9F1CCBC8-2DEC-4648-8372-311676E798CC}"/>
              </a:ext>
            </a:extLst>
          </p:cNvPr>
          <p:cNvSpPr/>
          <p:nvPr userDrawn="1"/>
        </p:nvSpPr>
        <p:spPr>
          <a:xfrm>
            <a:off x="5085740" y="0"/>
            <a:ext cx="6017203" cy="6856506"/>
          </a:xfrm>
          <a:custGeom>
            <a:avLst/>
            <a:gdLst>
              <a:gd name="connsiteX0" fmla="*/ 2415079 w 6017203"/>
              <a:gd name="connsiteY0" fmla="*/ 0 h 6856506"/>
              <a:gd name="connsiteX1" fmla="*/ 5187972 w 6017203"/>
              <a:gd name="connsiteY1" fmla="*/ 0 h 6856506"/>
              <a:gd name="connsiteX2" fmla="*/ 5997706 w 6017203"/>
              <a:gd name="connsiteY2" fmla="*/ 399690 h 6856506"/>
              <a:gd name="connsiteX3" fmla="*/ 6017203 w 6017203"/>
              <a:gd name="connsiteY3" fmla="*/ 429434 h 6856506"/>
              <a:gd name="connsiteX4" fmla="*/ 6017203 w 6017203"/>
              <a:gd name="connsiteY4" fmla="*/ 6425941 h 6856506"/>
              <a:gd name="connsiteX5" fmla="*/ 5996686 w 6017203"/>
              <a:gd name="connsiteY5" fmla="*/ 6456817 h 6856506"/>
              <a:gd name="connsiteX6" fmla="*/ 5184883 w 6017203"/>
              <a:gd name="connsiteY6" fmla="*/ 6856506 h 6856506"/>
              <a:gd name="connsiteX7" fmla="*/ 2411986 w 6017203"/>
              <a:gd name="connsiteY7" fmla="*/ 6856506 h 6856506"/>
              <a:gd name="connsiteX8" fmla="*/ 1524785 w 6017203"/>
              <a:gd name="connsiteY8" fmla="*/ 6343350 h 6856506"/>
              <a:gd name="connsiteX9" fmla="*/ 136790 w 6017203"/>
              <a:gd name="connsiteY9" fmla="*/ 3941411 h 6856506"/>
              <a:gd name="connsiteX10" fmla="*/ 136790 w 6017203"/>
              <a:gd name="connsiteY10" fmla="*/ 2915099 h 6856506"/>
              <a:gd name="connsiteX11" fmla="*/ 1524785 w 6017203"/>
              <a:gd name="connsiteY11" fmla="*/ 513156 h 6856506"/>
              <a:gd name="connsiteX12" fmla="*/ 2415079 w 6017203"/>
              <a:gd name="connsiteY12" fmla="*/ 0 h 68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17203" h="6856506">
                <a:moveTo>
                  <a:pt x="2415079" y="0"/>
                </a:moveTo>
                <a:lnTo>
                  <a:pt x="5187972" y="0"/>
                </a:lnTo>
                <a:cubicBezTo>
                  <a:pt x="5509856" y="0"/>
                  <a:pt x="5808068" y="149109"/>
                  <a:pt x="5997706" y="399690"/>
                </a:cubicBezTo>
                <a:lnTo>
                  <a:pt x="6017203" y="429434"/>
                </a:lnTo>
                <a:lnTo>
                  <a:pt x="6017203" y="6425941"/>
                </a:lnTo>
                <a:lnTo>
                  <a:pt x="5996686" y="6456817"/>
                </a:lnTo>
                <a:cubicBezTo>
                  <a:pt x="5804978" y="6707401"/>
                  <a:pt x="5506762" y="6856506"/>
                  <a:pt x="5184883" y="6856506"/>
                </a:cubicBezTo>
                <a:lnTo>
                  <a:pt x="2411986" y="6856506"/>
                </a:lnTo>
                <a:cubicBezTo>
                  <a:pt x="2047213" y="6856506"/>
                  <a:pt x="1707170" y="6661756"/>
                  <a:pt x="1524785" y="6343350"/>
                </a:cubicBezTo>
                <a:lnTo>
                  <a:pt x="136790" y="3941411"/>
                </a:lnTo>
                <a:cubicBezTo>
                  <a:pt x="-45596" y="3623005"/>
                  <a:pt x="-45596" y="3233501"/>
                  <a:pt x="136790" y="2915099"/>
                </a:cubicBezTo>
                <a:lnTo>
                  <a:pt x="1524785" y="513156"/>
                </a:lnTo>
                <a:cubicBezTo>
                  <a:pt x="1707170" y="194754"/>
                  <a:pt x="2047213" y="0"/>
                  <a:pt x="2415079" y="0"/>
                </a:cubicBezTo>
                <a:close/>
              </a:path>
            </a:pathLst>
          </a:custGeom>
          <a:solidFill>
            <a:schemeClr val="accent2"/>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lvl="0" algn="ctr"/>
            <a:endParaRPr lang="en-US" sz="2701">
              <a:solidFill>
                <a:schemeClr val="tx1"/>
              </a:solidFill>
            </a:endParaRPr>
          </a:p>
        </p:txBody>
      </p:sp>
      <p:sp>
        <p:nvSpPr>
          <p:cNvPr id="62" name="Picture Placeholder 61">
            <a:extLst>
              <a:ext uri="{FF2B5EF4-FFF2-40B4-BE49-F238E27FC236}">
                <a16:creationId xmlns:a16="http://schemas.microsoft.com/office/drawing/2014/main" id="{E7A5EAFD-E3F5-4EE4-BEE8-EDCA0F3D20A8}"/>
              </a:ext>
            </a:extLst>
          </p:cNvPr>
          <p:cNvSpPr>
            <a:spLocks noGrp="1"/>
          </p:cNvSpPr>
          <p:nvPr>
            <p:ph type="pic" idx="1" hasCustomPrompt="1"/>
          </p:nvPr>
        </p:nvSpPr>
        <p:spPr>
          <a:xfrm>
            <a:off x="6011683" y="0"/>
            <a:ext cx="6180317" cy="6856499"/>
          </a:xfrm>
          <a:custGeom>
            <a:avLst/>
            <a:gdLst>
              <a:gd name="connsiteX0" fmla="*/ 2415079 w 6180317"/>
              <a:gd name="connsiteY0" fmla="*/ 0 h 6856499"/>
              <a:gd name="connsiteX1" fmla="*/ 6180317 w 6180317"/>
              <a:gd name="connsiteY1" fmla="*/ 1 h 6856499"/>
              <a:gd name="connsiteX2" fmla="*/ 6180317 w 6180317"/>
              <a:gd name="connsiteY2" fmla="*/ 6856499 h 6856499"/>
              <a:gd name="connsiteX3" fmla="*/ 2411986 w 6180317"/>
              <a:gd name="connsiteY3" fmla="*/ 6856498 h 6856499"/>
              <a:gd name="connsiteX4" fmla="*/ 1524785 w 6180317"/>
              <a:gd name="connsiteY4" fmla="*/ 6343343 h 6856499"/>
              <a:gd name="connsiteX5" fmla="*/ 136790 w 6180317"/>
              <a:gd name="connsiteY5" fmla="*/ 3941406 h 6856499"/>
              <a:gd name="connsiteX6" fmla="*/ 136790 w 6180317"/>
              <a:gd name="connsiteY6" fmla="*/ 2915095 h 6856499"/>
              <a:gd name="connsiteX7" fmla="*/ 1524785 w 6180317"/>
              <a:gd name="connsiteY7" fmla="*/ 513155 h 6856499"/>
              <a:gd name="connsiteX8" fmla="*/ 2415079 w 6180317"/>
              <a:gd name="connsiteY8" fmla="*/ 0 h 685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80317" h="6856499">
                <a:moveTo>
                  <a:pt x="2415079" y="0"/>
                </a:moveTo>
                <a:lnTo>
                  <a:pt x="6180317" y="1"/>
                </a:lnTo>
                <a:lnTo>
                  <a:pt x="6180317" y="6856499"/>
                </a:lnTo>
                <a:lnTo>
                  <a:pt x="2411986" y="6856498"/>
                </a:lnTo>
                <a:cubicBezTo>
                  <a:pt x="2047213" y="6856498"/>
                  <a:pt x="1707170" y="6661748"/>
                  <a:pt x="1524785" y="6343343"/>
                </a:cubicBezTo>
                <a:lnTo>
                  <a:pt x="136790" y="3941406"/>
                </a:lnTo>
                <a:cubicBezTo>
                  <a:pt x="-45596" y="3623001"/>
                  <a:pt x="-45596" y="3233498"/>
                  <a:pt x="136790" y="2915095"/>
                </a:cubicBezTo>
                <a:lnTo>
                  <a:pt x="1524785" y="513155"/>
                </a:lnTo>
                <a:cubicBezTo>
                  <a:pt x="1707170" y="194753"/>
                  <a:pt x="2047213" y="0"/>
                  <a:pt x="2415079"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ctr" anchorCtr="0" compatLnSpc="1">
            <a:prstTxWarp prst="textNoShape">
              <a:avLst/>
            </a:prstTxWarp>
            <a:noAutofit/>
          </a:bodyPr>
          <a:lstStyle>
            <a:lvl1pPr marL="0" indent="0" algn="ctr">
              <a:buNone/>
              <a:defRPr lang="ko-KR" altLang="en-US" sz="2701" dirty="0"/>
            </a:lvl1pPr>
          </a:lstStyle>
          <a:p>
            <a:pPr marL="0" lvl="0" algn="ctr"/>
            <a:r>
              <a:rPr lang="en-US" altLang="ko-KR" dirty="0"/>
              <a:t>Your Picture Here and</a:t>
            </a:r>
            <a:r>
              <a:rPr lang="ko-KR" altLang="en-US" dirty="0"/>
              <a:t> </a:t>
            </a:r>
            <a:r>
              <a:rPr lang="en-US" altLang="ko-KR" dirty="0"/>
              <a:t>Send to Back</a:t>
            </a:r>
            <a:endParaRPr lang="ko-KR" altLang="en-US" dirty="0"/>
          </a:p>
        </p:txBody>
      </p:sp>
    </p:spTree>
    <p:extLst>
      <p:ext uri="{BB962C8B-B14F-4D97-AF65-F5344CB8AC3E}">
        <p14:creationId xmlns:p14="http://schemas.microsoft.com/office/powerpoint/2010/main" val="5086431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4C200A-24A8-43AD-A980-E284C50657FD}"/>
              </a:ext>
            </a:extLst>
          </p:cNvPr>
          <p:cNvSpPr>
            <a:spLocks noGrp="1"/>
          </p:cNvSpPr>
          <p:nvPr>
            <p:ph type="pic" idx="1" hasCustomPrompt="1"/>
          </p:nvPr>
        </p:nvSpPr>
        <p:spPr>
          <a:xfrm>
            <a:off x="0" y="0"/>
            <a:ext cx="6113634" cy="6858000"/>
          </a:xfrm>
          <a:custGeom>
            <a:avLst/>
            <a:gdLst>
              <a:gd name="connsiteX0" fmla="*/ 0 w 3658111"/>
              <a:gd name="connsiteY0" fmla="*/ 0 h 6858000"/>
              <a:gd name="connsiteX1" fmla="*/ 3658111 w 3658111"/>
              <a:gd name="connsiteY1" fmla="*/ 0 h 6858000"/>
              <a:gd name="connsiteX2" fmla="*/ 3658111 w 3658111"/>
              <a:gd name="connsiteY2" fmla="*/ 6858000 h 6858000"/>
              <a:gd name="connsiteX3" fmla="*/ 0 w 3658111"/>
              <a:gd name="connsiteY3" fmla="*/ 6858000 h 6858000"/>
              <a:gd name="connsiteX4" fmla="*/ 0 w 3658111"/>
              <a:gd name="connsiteY4" fmla="*/ 0 h 6858000"/>
              <a:gd name="connsiteX0" fmla="*/ 0 w 6113634"/>
              <a:gd name="connsiteY0" fmla="*/ 0 h 6878548"/>
              <a:gd name="connsiteX1" fmla="*/ 3658111 w 6113634"/>
              <a:gd name="connsiteY1" fmla="*/ 0 h 6878548"/>
              <a:gd name="connsiteX2" fmla="*/ 6113634 w 6113634"/>
              <a:gd name="connsiteY2" fmla="*/ 6878548 h 6878548"/>
              <a:gd name="connsiteX3" fmla="*/ 0 w 6113634"/>
              <a:gd name="connsiteY3" fmla="*/ 6858000 h 6878548"/>
              <a:gd name="connsiteX4" fmla="*/ 0 w 6113634"/>
              <a:gd name="connsiteY4" fmla="*/ 0 h 687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3634" h="6878548">
                <a:moveTo>
                  <a:pt x="0" y="0"/>
                </a:moveTo>
                <a:lnTo>
                  <a:pt x="3658111" y="0"/>
                </a:lnTo>
                <a:lnTo>
                  <a:pt x="6113634" y="6878548"/>
                </a:lnTo>
                <a:lnTo>
                  <a:pt x="0" y="6858000"/>
                </a:lnTo>
                <a:lnTo>
                  <a:pt x="0" y="0"/>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1101517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D5CD35A-2A51-47DD-8590-C25AD44DBD7D}"/>
              </a:ext>
            </a:extLst>
          </p:cNvPr>
          <p:cNvSpPr>
            <a:spLocks noGrp="1"/>
          </p:cNvSpPr>
          <p:nvPr>
            <p:ph type="pic" idx="1" hasCustomPrompt="1"/>
          </p:nvPr>
        </p:nvSpPr>
        <p:spPr>
          <a:xfrm>
            <a:off x="-1" y="1"/>
            <a:ext cx="9258300" cy="5640313"/>
          </a:xfrm>
          <a:custGeom>
            <a:avLst/>
            <a:gdLst>
              <a:gd name="connsiteX0" fmla="*/ 0 w 9258300"/>
              <a:gd name="connsiteY0" fmla="*/ 0 h 5640313"/>
              <a:gd name="connsiteX1" fmla="*/ 7013091 w 9258300"/>
              <a:gd name="connsiteY1" fmla="*/ 0 h 5640313"/>
              <a:gd name="connsiteX2" fmla="*/ 7324470 w 9258300"/>
              <a:gd name="connsiteY2" fmla="*/ 37023 h 5640313"/>
              <a:gd name="connsiteX3" fmla="*/ 8868075 w 9258300"/>
              <a:gd name="connsiteY3" fmla="*/ 500361 h 5640313"/>
              <a:gd name="connsiteX4" fmla="*/ 8997708 w 9258300"/>
              <a:gd name="connsiteY4" fmla="*/ 601188 h 5640313"/>
              <a:gd name="connsiteX5" fmla="*/ 9172240 w 9258300"/>
              <a:gd name="connsiteY5" fmla="*/ 811026 h 5640313"/>
              <a:gd name="connsiteX6" fmla="*/ 9227368 w 9258300"/>
              <a:gd name="connsiteY6" fmla="*/ 921522 h 5640313"/>
              <a:gd name="connsiteX7" fmla="*/ 9258300 w 9258300"/>
              <a:gd name="connsiteY7" fmla="*/ 1095376 h 5640313"/>
              <a:gd name="connsiteX8" fmla="*/ 383700 w 9258300"/>
              <a:gd name="connsiteY8" fmla="*/ 5404804 h 5640313"/>
              <a:gd name="connsiteX9" fmla="*/ 0 w 9258300"/>
              <a:gd name="connsiteY9" fmla="*/ 5640313 h 56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8300" h="5640313">
                <a:moveTo>
                  <a:pt x="0" y="0"/>
                </a:moveTo>
                <a:lnTo>
                  <a:pt x="7013091" y="0"/>
                </a:lnTo>
                <a:lnTo>
                  <a:pt x="7324470" y="37023"/>
                </a:lnTo>
                <a:cubicBezTo>
                  <a:pt x="7947501" y="121817"/>
                  <a:pt x="8511930" y="266553"/>
                  <a:pt x="8868075" y="500361"/>
                </a:cubicBezTo>
                <a:lnTo>
                  <a:pt x="8997708" y="601188"/>
                </a:lnTo>
                <a:lnTo>
                  <a:pt x="9172240" y="811026"/>
                </a:lnTo>
                <a:lnTo>
                  <a:pt x="9227368" y="921522"/>
                </a:lnTo>
                <a:cubicBezTo>
                  <a:pt x="9245774" y="976549"/>
                  <a:pt x="9256316" y="1034456"/>
                  <a:pt x="9258300" y="1095376"/>
                </a:cubicBezTo>
                <a:cubicBezTo>
                  <a:pt x="9258299" y="2714776"/>
                  <a:pt x="4656211" y="2868181"/>
                  <a:pt x="383700" y="5404804"/>
                </a:cubicBezTo>
                <a:lnTo>
                  <a:pt x="0" y="5640313"/>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3717997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그림 개체 틀 3">
            <a:extLst>
              <a:ext uri="{FF2B5EF4-FFF2-40B4-BE49-F238E27FC236}">
                <a16:creationId xmlns:a16="http://schemas.microsoft.com/office/drawing/2014/main" id="{85E82A15-1989-4CB4-94AD-099C5BEDB3EA}"/>
              </a:ext>
            </a:extLst>
          </p:cNvPr>
          <p:cNvSpPr>
            <a:spLocks noGrp="1"/>
          </p:cNvSpPr>
          <p:nvPr>
            <p:ph type="pic" idx="1" hasCustomPrompt="1"/>
          </p:nvPr>
        </p:nvSpPr>
        <p:spPr>
          <a:xfrm>
            <a:off x="5344564" y="130767"/>
            <a:ext cx="6758507" cy="6596468"/>
          </a:xfrm>
          <a:custGeom>
            <a:avLst/>
            <a:gdLst>
              <a:gd name="connsiteX0" fmla="*/ 4271471 w 6758506"/>
              <a:gd name="connsiteY0" fmla="*/ 0 h 6596467"/>
              <a:gd name="connsiteX1" fmla="*/ 4351667 w 6758506"/>
              <a:gd name="connsiteY1" fmla="*/ 113994 h 6596467"/>
              <a:gd name="connsiteX2" fmla="*/ 4275691 w 6758506"/>
              <a:gd name="connsiteY2" fmla="*/ 417977 h 6596467"/>
              <a:gd name="connsiteX3" fmla="*/ 4225042 w 6758506"/>
              <a:gd name="connsiteY3" fmla="*/ 451753 h 6596467"/>
              <a:gd name="connsiteX4" fmla="*/ 4212379 w 6758506"/>
              <a:gd name="connsiteY4" fmla="*/ 396867 h 6596467"/>
              <a:gd name="connsiteX5" fmla="*/ 4220821 w 6758506"/>
              <a:gd name="connsiteY5" fmla="*/ 337759 h 6596467"/>
              <a:gd name="connsiteX6" fmla="*/ 4106859 w 6758506"/>
              <a:gd name="connsiteY6" fmla="*/ 557302 h 6596467"/>
              <a:gd name="connsiteX7" fmla="*/ 4165949 w 6758506"/>
              <a:gd name="connsiteY7" fmla="*/ 481307 h 6596467"/>
              <a:gd name="connsiteX8" fmla="*/ 4195495 w 6758506"/>
              <a:gd name="connsiteY8" fmla="*/ 464419 h 6596467"/>
              <a:gd name="connsiteX9" fmla="*/ 4229262 w 6758506"/>
              <a:gd name="connsiteY9" fmla="*/ 493972 h 6596467"/>
              <a:gd name="connsiteX10" fmla="*/ 4208158 w 6758506"/>
              <a:gd name="connsiteY10" fmla="*/ 515083 h 6596467"/>
              <a:gd name="connsiteX11" fmla="*/ 4191275 w 6758506"/>
              <a:gd name="connsiteY11" fmla="*/ 553079 h 6596467"/>
              <a:gd name="connsiteX12" fmla="*/ 4195495 w 6758506"/>
              <a:gd name="connsiteY12" fmla="*/ 650185 h 6596467"/>
              <a:gd name="connsiteX13" fmla="*/ 4161729 w 6758506"/>
              <a:gd name="connsiteY13" fmla="*/ 667074 h 6596467"/>
              <a:gd name="connsiteX14" fmla="*/ 4140625 w 6758506"/>
              <a:gd name="connsiteY14" fmla="*/ 688184 h 6596467"/>
              <a:gd name="connsiteX15" fmla="*/ 4187055 w 6758506"/>
              <a:gd name="connsiteY15" fmla="*/ 789510 h 6596467"/>
              <a:gd name="connsiteX16" fmla="*/ 4195495 w 6758506"/>
              <a:gd name="connsiteY16" fmla="*/ 793733 h 6596467"/>
              <a:gd name="connsiteX17" fmla="*/ 4199718 w 6758506"/>
              <a:gd name="connsiteY17" fmla="*/ 747291 h 6596467"/>
              <a:gd name="connsiteX18" fmla="*/ 4220821 w 6758506"/>
              <a:gd name="connsiteY18" fmla="*/ 721960 h 6596467"/>
              <a:gd name="connsiteX19" fmla="*/ 4237705 w 6758506"/>
              <a:gd name="connsiteY19" fmla="*/ 743069 h 6596467"/>
              <a:gd name="connsiteX20" fmla="*/ 4220821 w 6758506"/>
              <a:gd name="connsiteY20" fmla="*/ 903504 h 6596467"/>
              <a:gd name="connsiteX21" fmla="*/ 4330561 w 6758506"/>
              <a:gd name="connsiteY21" fmla="*/ 810621 h 6596467"/>
              <a:gd name="connsiteX22" fmla="*/ 4339004 w 6758506"/>
              <a:gd name="connsiteY22" fmla="*/ 785290 h 6596467"/>
              <a:gd name="connsiteX23" fmla="*/ 4385434 w 6758506"/>
              <a:gd name="connsiteY23" fmla="*/ 675519 h 6596467"/>
              <a:gd name="connsiteX24" fmla="*/ 4562707 w 6758506"/>
              <a:gd name="connsiteY24" fmla="*/ 531971 h 6596467"/>
              <a:gd name="connsiteX25" fmla="*/ 4626019 w 6758506"/>
              <a:gd name="connsiteY25" fmla="*/ 548859 h 6596467"/>
              <a:gd name="connsiteX26" fmla="*/ 4672449 w 6758506"/>
              <a:gd name="connsiteY26" fmla="*/ 709292 h 6596467"/>
              <a:gd name="connsiteX27" fmla="*/ 4710435 w 6758506"/>
              <a:gd name="connsiteY27" fmla="*/ 781068 h 6596467"/>
              <a:gd name="connsiteX28" fmla="*/ 4718878 w 6758506"/>
              <a:gd name="connsiteY28" fmla="*/ 882396 h 6596467"/>
              <a:gd name="connsiteX29" fmla="*/ 4710435 w 6758506"/>
              <a:gd name="connsiteY29" fmla="*/ 962611 h 6596467"/>
              <a:gd name="connsiteX30" fmla="*/ 4799074 w 6758506"/>
              <a:gd name="connsiteY30" fmla="*/ 941503 h 6596467"/>
              <a:gd name="connsiteX31" fmla="*/ 4997451 w 6758506"/>
              <a:gd name="connsiteY31" fmla="*/ 793733 h 6596467"/>
              <a:gd name="connsiteX32" fmla="*/ 5048100 w 6758506"/>
              <a:gd name="connsiteY32" fmla="*/ 810621 h 6596467"/>
              <a:gd name="connsiteX33" fmla="*/ 5064983 w 6758506"/>
              <a:gd name="connsiteY33" fmla="*/ 835952 h 6596467"/>
              <a:gd name="connsiteX34" fmla="*/ 5073427 w 6758506"/>
              <a:gd name="connsiteY34" fmla="*/ 954169 h 6596467"/>
              <a:gd name="connsiteX35" fmla="*/ 4887711 w 6758506"/>
              <a:gd name="connsiteY35" fmla="*/ 1063940 h 6596467"/>
              <a:gd name="connsiteX36" fmla="*/ 4862385 w 6758506"/>
              <a:gd name="connsiteY36" fmla="*/ 1101939 h 6596467"/>
              <a:gd name="connsiteX37" fmla="*/ 4790631 w 6758506"/>
              <a:gd name="connsiteY37" fmla="*/ 1131492 h 6596467"/>
              <a:gd name="connsiteX38" fmla="*/ 4756865 w 6758506"/>
              <a:gd name="connsiteY38" fmla="*/ 1131492 h 6596467"/>
              <a:gd name="connsiteX39" fmla="*/ 4761085 w 6758506"/>
              <a:gd name="connsiteY39" fmla="*/ 1161046 h 6596467"/>
              <a:gd name="connsiteX40" fmla="*/ 4756865 w 6758506"/>
              <a:gd name="connsiteY40" fmla="*/ 1199045 h 6596467"/>
              <a:gd name="connsiteX41" fmla="*/ 4765305 w 6758506"/>
              <a:gd name="connsiteY41" fmla="*/ 1237041 h 6596467"/>
              <a:gd name="connsiteX42" fmla="*/ 4697772 w 6758506"/>
              <a:gd name="connsiteY42" fmla="*/ 1304593 h 6596467"/>
              <a:gd name="connsiteX43" fmla="*/ 4693552 w 6758506"/>
              <a:gd name="connsiteY43" fmla="*/ 1359480 h 6596467"/>
              <a:gd name="connsiteX44" fmla="*/ 4773748 w 6758506"/>
              <a:gd name="connsiteY44" fmla="*/ 1372146 h 6596467"/>
              <a:gd name="connsiteX45" fmla="*/ 4866607 w 6758506"/>
              <a:gd name="connsiteY45" fmla="*/ 1308816 h 6596467"/>
              <a:gd name="connsiteX46" fmla="*/ 4997451 w 6758506"/>
              <a:gd name="connsiteY46" fmla="*/ 1177934 h 6596467"/>
              <a:gd name="connsiteX47" fmla="*/ 5170505 w 6758506"/>
              <a:gd name="connsiteY47" fmla="*/ 1025944 h 6596467"/>
              <a:gd name="connsiteX48" fmla="*/ 5208493 w 6758506"/>
              <a:gd name="connsiteY48" fmla="*/ 1017498 h 6596467"/>
              <a:gd name="connsiteX49" fmla="*/ 5242259 w 6758506"/>
              <a:gd name="connsiteY49" fmla="*/ 979500 h 6596467"/>
              <a:gd name="connsiteX50" fmla="*/ 5259142 w 6758506"/>
              <a:gd name="connsiteY50" fmla="*/ 954169 h 6596467"/>
              <a:gd name="connsiteX51" fmla="*/ 5440637 w 6758506"/>
              <a:gd name="connsiteY51" fmla="*/ 810621 h 6596467"/>
              <a:gd name="connsiteX52" fmla="*/ 5693886 w 6758506"/>
              <a:gd name="connsiteY52" fmla="*/ 595301 h 6596467"/>
              <a:gd name="connsiteX53" fmla="*/ 5740315 w 6758506"/>
              <a:gd name="connsiteY53" fmla="*/ 565745 h 6596467"/>
              <a:gd name="connsiteX54" fmla="*/ 5778303 w 6758506"/>
              <a:gd name="connsiteY54" fmla="*/ 620632 h 6596467"/>
              <a:gd name="connsiteX55" fmla="*/ 5795185 w 6758506"/>
              <a:gd name="connsiteY55" fmla="*/ 751514 h 6596467"/>
              <a:gd name="connsiteX56" fmla="*/ 5731873 w 6758506"/>
              <a:gd name="connsiteY56" fmla="*/ 848620 h 6596467"/>
              <a:gd name="connsiteX57" fmla="*/ 5698107 w 6758506"/>
              <a:gd name="connsiteY57" fmla="*/ 869728 h 6596467"/>
              <a:gd name="connsiteX58" fmla="*/ 5609470 w 6758506"/>
              <a:gd name="connsiteY58" fmla="*/ 924615 h 6596467"/>
              <a:gd name="connsiteX59" fmla="*/ 5605249 w 6758506"/>
              <a:gd name="connsiteY59" fmla="*/ 979500 h 6596467"/>
              <a:gd name="connsiteX60" fmla="*/ 5609470 w 6758506"/>
              <a:gd name="connsiteY60" fmla="*/ 1009055 h 6596467"/>
              <a:gd name="connsiteX61" fmla="*/ 5575703 w 6758506"/>
              <a:gd name="connsiteY61" fmla="*/ 1004833 h 6596467"/>
              <a:gd name="connsiteX62" fmla="*/ 5512391 w 6758506"/>
              <a:gd name="connsiteY62" fmla="*/ 1025944 h 6596467"/>
              <a:gd name="connsiteX63" fmla="*/ 5373105 w 6758506"/>
              <a:gd name="connsiteY63" fmla="*/ 1232818 h 6596467"/>
              <a:gd name="connsiteX64" fmla="*/ 5322455 w 6758506"/>
              <a:gd name="connsiteY64" fmla="*/ 1329924 h 6596467"/>
              <a:gd name="connsiteX65" fmla="*/ 5330895 w 6758506"/>
              <a:gd name="connsiteY65" fmla="*/ 1351035 h 6596467"/>
              <a:gd name="connsiteX66" fmla="*/ 5381545 w 6758506"/>
              <a:gd name="connsiteY66" fmla="*/ 1359480 h 6596467"/>
              <a:gd name="connsiteX67" fmla="*/ 5402651 w 6758506"/>
              <a:gd name="connsiteY67" fmla="*/ 1329924 h 6596467"/>
              <a:gd name="connsiteX68" fmla="*/ 5427975 w 6758506"/>
              <a:gd name="connsiteY68" fmla="*/ 1275040 h 6596467"/>
              <a:gd name="connsiteX69" fmla="*/ 5601029 w 6758506"/>
              <a:gd name="connsiteY69" fmla="*/ 1131492 h 6596467"/>
              <a:gd name="connsiteX70" fmla="*/ 5647457 w 6758506"/>
              <a:gd name="connsiteY70" fmla="*/ 1123047 h 6596467"/>
              <a:gd name="connsiteX71" fmla="*/ 5723433 w 6758506"/>
              <a:gd name="connsiteY71" fmla="*/ 1097716 h 6596467"/>
              <a:gd name="connsiteX72" fmla="*/ 5820511 w 6758506"/>
              <a:gd name="connsiteY72" fmla="*/ 1101939 h 6596467"/>
              <a:gd name="connsiteX73" fmla="*/ 5850058 w 6758506"/>
              <a:gd name="connsiteY73" fmla="*/ 1101939 h 6596467"/>
              <a:gd name="connsiteX74" fmla="*/ 5972461 w 6758506"/>
              <a:gd name="connsiteY74" fmla="*/ 996388 h 6596467"/>
              <a:gd name="connsiteX75" fmla="*/ 6213047 w 6758506"/>
              <a:gd name="connsiteY75" fmla="*/ 768402 h 6596467"/>
              <a:gd name="connsiteX76" fmla="*/ 6390322 w 6758506"/>
              <a:gd name="connsiteY76" fmla="*/ 620632 h 6596467"/>
              <a:gd name="connsiteX77" fmla="*/ 6424089 w 6758506"/>
              <a:gd name="connsiteY77" fmla="*/ 569968 h 6596467"/>
              <a:gd name="connsiteX78" fmla="*/ 6487401 w 6758506"/>
              <a:gd name="connsiteY78" fmla="*/ 527749 h 6596467"/>
              <a:gd name="connsiteX79" fmla="*/ 6512725 w 6758506"/>
              <a:gd name="connsiteY79" fmla="*/ 510861 h 6596467"/>
              <a:gd name="connsiteX80" fmla="*/ 6567597 w 6758506"/>
              <a:gd name="connsiteY80" fmla="*/ 409532 h 6596467"/>
              <a:gd name="connsiteX81" fmla="*/ 6630910 w 6758506"/>
              <a:gd name="connsiteY81" fmla="*/ 354648 h 6596467"/>
              <a:gd name="connsiteX82" fmla="*/ 6694221 w 6758506"/>
              <a:gd name="connsiteY82" fmla="*/ 384201 h 6596467"/>
              <a:gd name="connsiteX83" fmla="*/ 6706883 w 6758506"/>
              <a:gd name="connsiteY83" fmla="*/ 413755 h 6596467"/>
              <a:gd name="connsiteX84" fmla="*/ 6744870 w 6758506"/>
              <a:gd name="connsiteY84" fmla="*/ 519303 h 6596467"/>
              <a:gd name="connsiteX85" fmla="*/ 6576037 w 6758506"/>
              <a:gd name="connsiteY85" fmla="*/ 721960 h 6596467"/>
              <a:gd name="connsiteX86" fmla="*/ 6525388 w 6758506"/>
              <a:gd name="connsiteY86" fmla="*/ 768402 h 6596467"/>
              <a:gd name="connsiteX87" fmla="*/ 6343893 w 6758506"/>
              <a:gd name="connsiteY87" fmla="*/ 1021721 h 6596467"/>
              <a:gd name="connsiteX88" fmla="*/ 6293243 w 6758506"/>
              <a:gd name="connsiteY88" fmla="*/ 1165269 h 6596467"/>
              <a:gd name="connsiteX89" fmla="*/ 6267919 w 6758506"/>
              <a:gd name="connsiteY89" fmla="*/ 1224376 h 6596467"/>
              <a:gd name="connsiteX90" fmla="*/ 6263697 w 6758506"/>
              <a:gd name="connsiteY90" fmla="*/ 1245486 h 6596467"/>
              <a:gd name="connsiteX91" fmla="*/ 6284802 w 6758506"/>
              <a:gd name="connsiteY91" fmla="*/ 1245486 h 6596467"/>
              <a:gd name="connsiteX92" fmla="*/ 6436751 w 6758506"/>
              <a:gd name="connsiteY92" fmla="*/ 1110382 h 6596467"/>
              <a:gd name="connsiteX93" fmla="*/ 6618247 w 6758506"/>
              <a:gd name="connsiteY93" fmla="*/ 869728 h 6596467"/>
              <a:gd name="connsiteX94" fmla="*/ 6626687 w 6758506"/>
              <a:gd name="connsiteY94" fmla="*/ 857063 h 6596467"/>
              <a:gd name="connsiteX95" fmla="*/ 6694221 w 6758506"/>
              <a:gd name="connsiteY95" fmla="*/ 827509 h 6596467"/>
              <a:gd name="connsiteX96" fmla="*/ 6698443 w 6758506"/>
              <a:gd name="connsiteY96" fmla="*/ 903504 h 6596467"/>
              <a:gd name="connsiteX97" fmla="*/ 6639351 w 6758506"/>
              <a:gd name="connsiteY97" fmla="*/ 1000610 h 6596467"/>
              <a:gd name="connsiteX98" fmla="*/ 6491621 w 6758506"/>
              <a:gd name="connsiteY98" fmla="*/ 1220153 h 6596467"/>
              <a:gd name="connsiteX99" fmla="*/ 6487401 w 6758506"/>
              <a:gd name="connsiteY99" fmla="*/ 1300371 h 6596467"/>
              <a:gd name="connsiteX100" fmla="*/ 6525388 w 6758506"/>
              <a:gd name="connsiteY100" fmla="*/ 1367923 h 6596467"/>
              <a:gd name="connsiteX101" fmla="*/ 6533831 w 6758506"/>
              <a:gd name="connsiteY101" fmla="*/ 1422810 h 6596467"/>
              <a:gd name="connsiteX102" fmla="*/ 6495841 w 6758506"/>
              <a:gd name="connsiteY102" fmla="*/ 1435475 h 6596467"/>
              <a:gd name="connsiteX103" fmla="*/ 6457855 w 6758506"/>
              <a:gd name="connsiteY103" fmla="*/ 1431253 h 6596467"/>
              <a:gd name="connsiteX104" fmla="*/ 6466297 w 6758506"/>
              <a:gd name="connsiteY104" fmla="*/ 1439696 h 6596467"/>
              <a:gd name="connsiteX105" fmla="*/ 6457855 w 6758506"/>
              <a:gd name="connsiteY105" fmla="*/ 1557912 h 6596467"/>
              <a:gd name="connsiteX106" fmla="*/ 6394542 w 6758506"/>
              <a:gd name="connsiteY106" fmla="*/ 1587466 h 6596467"/>
              <a:gd name="connsiteX107" fmla="*/ 6369219 w 6758506"/>
              <a:gd name="connsiteY107" fmla="*/ 1739458 h 6596467"/>
              <a:gd name="connsiteX108" fmla="*/ 6364998 w 6758506"/>
              <a:gd name="connsiteY108" fmla="*/ 1794343 h 6596467"/>
              <a:gd name="connsiteX109" fmla="*/ 6386101 w 6758506"/>
              <a:gd name="connsiteY109" fmla="*/ 1836562 h 6596467"/>
              <a:gd name="connsiteX110" fmla="*/ 6449415 w 6758506"/>
              <a:gd name="connsiteY110" fmla="*/ 1760567 h 6596467"/>
              <a:gd name="connsiteX111" fmla="*/ 6457855 w 6758506"/>
              <a:gd name="connsiteY111" fmla="*/ 1709903 h 6596467"/>
              <a:gd name="connsiteX112" fmla="*/ 6462075 w 6758506"/>
              <a:gd name="connsiteY112" fmla="*/ 1650796 h 6596467"/>
              <a:gd name="connsiteX113" fmla="*/ 6462075 w 6758506"/>
              <a:gd name="connsiteY113" fmla="*/ 1629685 h 6596467"/>
              <a:gd name="connsiteX114" fmla="*/ 6550714 w 6758506"/>
              <a:gd name="connsiteY114" fmla="*/ 1646573 h 6596467"/>
              <a:gd name="connsiteX115" fmla="*/ 6550714 w 6758506"/>
              <a:gd name="connsiteY115" fmla="*/ 1684572 h 6596467"/>
              <a:gd name="connsiteX116" fmla="*/ 6529608 w 6758506"/>
              <a:gd name="connsiteY116" fmla="*/ 1785900 h 6596467"/>
              <a:gd name="connsiteX117" fmla="*/ 6525388 w 6758506"/>
              <a:gd name="connsiteY117" fmla="*/ 1802788 h 6596467"/>
              <a:gd name="connsiteX118" fmla="*/ 6428309 w 6758506"/>
              <a:gd name="connsiteY118" fmla="*/ 2001220 h 6596467"/>
              <a:gd name="connsiteX119" fmla="*/ 6398765 w 6758506"/>
              <a:gd name="connsiteY119" fmla="*/ 2043439 h 6596467"/>
              <a:gd name="connsiteX120" fmla="*/ 6314346 w 6758506"/>
              <a:gd name="connsiteY120" fmla="*/ 2165879 h 6596467"/>
              <a:gd name="connsiteX121" fmla="*/ 6297463 w 6758506"/>
              <a:gd name="connsiteY121" fmla="*/ 2199655 h 6596467"/>
              <a:gd name="connsiteX122" fmla="*/ 6263697 w 6758506"/>
              <a:gd name="connsiteY122" fmla="*/ 2275650 h 6596467"/>
              <a:gd name="connsiteX123" fmla="*/ 6314346 w 6758506"/>
              <a:gd name="connsiteY123" fmla="*/ 2368533 h 6596467"/>
              <a:gd name="connsiteX124" fmla="*/ 6331229 w 6758506"/>
              <a:gd name="connsiteY124" fmla="*/ 2499415 h 6596467"/>
              <a:gd name="connsiteX125" fmla="*/ 6073761 w 6758506"/>
              <a:gd name="connsiteY125" fmla="*/ 2870948 h 6596467"/>
              <a:gd name="connsiteX126" fmla="*/ 5972461 w 6758506"/>
              <a:gd name="connsiteY126" fmla="*/ 2989165 h 6596467"/>
              <a:gd name="connsiteX127" fmla="*/ 5871161 w 6758506"/>
              <a:gd name="connsiteY127" fmla="*/ 3060938 h 6596467"/>
              <a:gd name="connsiteX128" fmla="*/ 5837395 w 6758506"/>
              <a:gd name="connsiteY128" fmla="*/ 3103159 h 6596467"/>
              <a:gd name="connsiteX129" fmla="*/ 5719213 w 6758506"/>
              <a:gd name="connsiteY129" fmla="*/ 3322702 h 6596467"/>
              <a:gd name="connsiteX130" fmla="*/ 5812069 w 6758506"/>
              <a:gd name="connsiteY130" fmla="*/ 3339590 h 6596467"/>
              <a:gd name="connsiteX131" fmla="*/ 5850058 w 6758506"/>
              <a:gd name="connsiteY131" fmla="*/ 3326924 h 6596467"/>
              <a:gd name="connsiteX132" fmla="*/ 5947135 w 6758506"/>
              <a:gd name="connsiteY132" fmla="*/ 3145378 h 6596467"/>
              <a:gd name="connsiteX133" fmla="*/ 6052657 w 6758506"/>
              <a:gd name="connsiteY133" fmla="*/ 3044049 h 6596467"/>
              <a:gd name="connsiteX134" fmla="*/ 6103307 w 6758506"/>
              <a:gd name="connsiteY134" fmla="*/ 2989165 h 6596467"/>
              <a:gd name="connsiteX135" fmla="*/ 6246813 w 6758506"/>
              <a:gd name="connsiteY135" fmla="*/ 2723181 h 6596467"/>
              <a:gd name="connsiteX136" fmla="*/ 6305905 w 6758506"/>
              <a:gd name="connsiteY136" fmla="*/ 2672516 h 6596467"/>
              <a:gd name="connsiteX137" fmla="*/ 6289023 w 6758506"/>
              <a:gd name="connsiteY137" fmla="*/ 2820287 h 6596467"/>
              <a:gd name="connsiteX138" fmla="*/ 6221489 w 6758506"/>
              <a:gd name="connsiteY138" fmla="*/ 3022941 h 6596467"/>
              <a:gd name="connsiteX139" fmla="*/ 6141293 w 6758506"/>
              <a:gd name="connsiteY139" fmla="*/ 3141155 h 6596467"/>
              <a:gd name="connsiteX140" fmla="*/ 6006227 w 6758506"/>
              <a:gd name="connsiteY140" fmla="*/ 3301591 h 6596467"/>
              <a:gd name="connsiteX141" fmla="*/ 5989344 w 6758506"/>
              <a:gd name="connsiteY141" fmla="*/ 3322702 h 6596467"/>
              <a:gd name="connsiteX142" fmla="*/ 5904928 w 6758506"/>
              <a:gd name="connsiteY142" fmla="*/ 3424028 h 6596467"/>
              <a:gd name="connsiteX143" fmla="*/ 5803629 w 6758506"/>
              <a:gd name="connsiteY143" fmla="*/ 3525356 h 6596467"/>
              <a:gd name="connsiteX144" fmla="*/ 5799409 w 6758506"/>
              <a:gd name="connsiteY144" fmla="*/ 3546467 h 6596467"/>
              <a:gd name="connsiteX145" fmla="*/ 5765642 w 6758506"/>
              <a:gd name="connsiteY145" fmla="*/ 3567575 h 6596467"/>
              <a:gd name="connsiteX146" fmla="*/ 5710769 w 6758506"/>
              <a:gd name="connsiteY146" fmla="*/ 3567575 h 6596467"/>
              <a:gd name="connsiteX147" fmla="*/ 5622133 w 6758506"/>
              <a:gd name="connsiteY147" fmla="*/ 3647793 h 6596467"/>
              <a:gd name="connsiteX148" fmla="*/ 5609470 w 6758506"/>
              <a:gd name="connsiteY148" fmla="*/ 3681569 h 6596467"/>
              <a:gd name="connsiteX149" fmla="*/ 5571483 w 6758506"/>
              <a:gd name="connsiteY149" fmla="*/ 3740679 h 6596467"/>
              <a:gd name="connsiteX150" fmla="*/ 5516613 w 6758506"/>
              <a:gd name="connsiteY150" fmla="*/ 3787120 h 6596467"/>
              <a:gd name="connsiteX151" fmla="*/ 5516613 w 6758506"/>
              <a:gd name="connsiteY151" fmla="*/ 3863116 h 6596467"/>
              <a:gd name="connsiteX152" fmla="*/ 5503951 w 6758506"/>
              <a:gd name="connsiteY152" fmla="*/ 3896892 h 6596467"/>
              <a:gd name="connsiteX153" fmla="*/ 5436417 w 6758506"/>
              <a:gd name="connsiteY153" fmla="*/ 3968664 h 6596467"/>
              <a:gd name="connsiteX154" fmla="*/ 5402651 w 6758506"/>
              <a:gd name="connsiteY154" fmla="*/ 3968664 h 6596467"/>
              <a:gd name="connsiteX155" fmla="*/ 5309791 w 6758506"/>
              <a:gd name="connsiteY155" fmla="*/ 3905335 h 6596467"/>
              <a:gd name="connsiteX156" fmla="*/ 5259142 w 6758506"/>
              <a:gd name="connsiteY156" fmla="*/ 3888446 h 6596467"/>
              <a:gd name="connsiteX157" fmla="*/ 5242259 w 6758506"/>
              <a:gd name="connsiteY157" fmla="*/ 3930668 h 6596467"/>
              <a:gd name="connsiteX158" fmla="*/ 5208493 w 6758506"/>
              <a:gd name="connsiteY158" fmla="*/ 3981330 h 6596467"/>
              <a:gd name="connsiteX159" fmla="*/ 5026997 w 6758506"/>
              <a:gd name="connsiteY159" fmla="*/ 4162876 h 6596467"/>
              <a:gd name="connsiteX160" fmla="*/ 4955243 w 6758506"/>
              <a:gd name="connsiteY160" fmla="*/ 4243094 h 6596467"/>
              <a:gd name="connsiteX161" fmla="*/ 4845501 w 6758506"/>
              <a:gd name="connsiteY161" fmla="*/ 4331755 h 6596467"/>
              <a:gd name="connsiteX162" fmla="*/ 4701995 w 6758506"/>
              <a:gd name="connsiteY162" fmla="*/ 4449971 h 6596467"/>
              <a:gd name="connsiteX163" fmla="*/ 4642903 w 6758506"/>
              <a:gd name="connsiteY163" fmla="*/ 4513301 h 6596467"/>
              <a:gd name="connsiteX164" fmla="*/ 4398094 w 6758506"/>
              <a:gd name="connsiteY164" fmla="*/ 4737066 h 6596467"/>
              <a:gd name="connsiteX165" fmla="*/ 4385434 w 6758506"/>
              <a:gd name="connsiteY165" fmla="*/ 4758175 h 6596467"/>
              <a:gd name="connsiteX166" fmla="*/ 4360108 w 6758506"/>
              <a:gd name="connsiteY166" fmla="*/ 4838392 h 6596467"/>
              <a:gd name="connsiteX167" fmla="*/ 4246145 w 6758506"/>
              <a:gd name="connsiteY167" fmla="*/ 5007273 h 6596467"/>
              <a:gd name="connsiteX168" fmla="*/ 4174392 w 6758506"/>
              <a:gd name="connsiteY168" fmla="*/ 5074823 h 6596467"/>
              <a:gd name="connsiteX169" fmla="*/ 4149066 w 6758506"/>
              <a:gd name="connsiteY169" fmla="*/ 5104379 h 6596467"/>
              <a:gd name="connsiteX170" fmla="*/ 4051989 w 6758506"/>
              <a:gd name="connsiteY170" fmla="*/ 5188817 h 6596467"/>
              <a:gd name="connsiteX171" fmla="*/ 4026663 w 6758506"/>
              <a:gd name="connsiteY171" fmla="*/ 5197262 h 6596467"/>
              <a:gd name="connsiteX172" fmla="*/ 4026663 w 6758506"/>
              <a:gd name="connsiteY172" fmla="*/ 5218371 h 6596467"/>
              <a:gd name="connsiteX173" fmla="*/ 4039326 w 6758506"/>
              <a:gd name="connsiteY173" fmla="*/ 5290146 h 6596467"/>
              <a:gd name="connsiteX174" fmla="*/ 4001339 w 6758506"/>
              <a:gd name="connsiteY174" fmla="*/ 5437916 h 6596467"/>
              <a:gd name="connsiteX175" fmla="*/ 3946467 w 6758506"/>
              <a:gd name="connsiteY175" fmla="*/ 5497023 h 6596467"/>
              <a:gd name="connsiteX176" fmla="*/ 3866271 w 6758506"/>
              <a:gd name="connsiteY176" fmla="*/ 5573018 h 6596467"/>
              <a:gd name="connsiteX177" fmla="*/ 3815621 w 6758506"/>
              <a:gd name="connsiteY177" fmla="*/ 5602572 h 6596467"/>
              <a:gd name="connsiteX178" fmla="*/ 3786077 w 6758506"/>
              <a:gd name="connsiteY178" fmla="*/ 5653236 h 6596467"/>
              <a:gd name="connsiteX179" fmla="*/ 3735427 w 6758506"/>
              <a:gd name="connsiteY179" fmla="*/ 5699678 h 6596467"/>
              <a:gd name="connsiteX180" fmla="*/ 3731205 w 6758506"/>
              <a:gd name="connsiteY180" fmla="*/ 5703900 h 6596467"/>
              <a:gd name="connsiteX181" fmla="*/ 3553932 w 6758506"/>
              <a:gd name="connsiteY181" fmla="*/ 5830560 h 6596467"/>
              <a:gd name="connsiteX182" fmla="*/ 3528606 w 6758506"/>
              <a:gd name="connsiteY182" fmla="*/ 5931886 h 6596467"/>
              <a:gd name="connsiteX183" fmla="*/ 3507502 w 6758506"/>
              <a:gd name="connsiteY183" fmla="*/ 5990995 h 6596467"/>
              <a:gd name="connsiteX184" fmla="*/ 3363994 w 6758506"/>
              <a:gd name="connsiteY184" fmla="*/ 6138763 h 6596467"/>
              <a:gd name="connsiteX185" fmla="*/ 3300681 w 6758506"/>
              <a:gd name="connsiteY185" fmla="*/ 6223203 h 6596467"/>
              <a:gd name="connsiteX186" fmla="*/ 3212044 w 6758506"/>
              <a:gd name="connsiteY186" fmla="*/ 6290756 h 6596467"/>
              <a:gd name="connsiteX187" fmla="*/ 3026329 w 6758506"/>
              <a:gd name="connsiteY187" fmla="*/ 6417415 h 6596467"/>
              <a:gd name="connsiteX188" fmla="*/ 2878600 w 6758506"/>
              <a:gd name="connsiteY188" fmla="*/ 6489188 h 6596467"/>
              <a:gd name="connsiteX189" fmla="*/ 2802626 w 6758506"/>
              <a:gd name="connsiteY189" fmla="*/ 6408970 h 6596467"/>
              <a:gd name="connsiteX190" fmla="*/ 2756197 w 6758506"/>
              <a:gd name="connsiteY190" fmla="*/ 6362528 h 6596467"/>
              <a:gd name="connsiteX191" fmla="*/ 2781520 w 6758506"/>
              <a:gd name="connsiteY191" fmla="*/ 6328752 h 6596467"/>
              <a:gd name="connsiteX192" fmla="*/ 2794183 w 6758506"/>
              <a:gd name="connsiteY192" fmla="*/ 6307644 h 6596467"/>
              <a:gd name="connsiteX193" fmla="*/ 2789963 w 6758506"/>
              <a:gd name="connsiteY193" fmla="*/ 6168319 h 6596467"/>
              <a:gd name="connsiteX194" fmla="*/ 2785743 w 6758506"/>
              <a:gd name="connsiteY194" fmla="*/ 6138763 h 6596467"/>
              <a:gd name="connsiteX195" fmla="*/ 2726650 w 6758506"/>
              <a:gd name="connsiteY195" fmla="*/ 6142986 h 6596467"/>
              <a:gd name="connsiteX196" fmla="*/ 2709767 w 6758506"/>
              <a:gd name="connsiteY196" fmla="*/ 6003661 h 6596467"/>
              <a:gd name="connsiteX197" fmla="*/ 2811067 w 6758506"/>
              <a:gd name="connsiteY197" fmla="*/ 5822114 h 6596467"/>
              <a:gd name="connsiteX198" fmla="*/ 2815287 w 6758506"/>
              <a:gd name="connsiteY198" fmla="*/ 5775673 h 6596467"/>
              <a:gd name="connsiteX199" fmla="*/ 2751976 w 6758506"/>
              <a:gd name="connsiteY199" fmla="*/ 5775673 h 6596467"/>
              <a:gd name="connsiteX200" fmla="*/ 2688664 w 6758506"/>
              <a:gd name="connsiteY200" fmla="*/ 5847448 h 6596467"/>
              <a:gd name="connsiteX201" fmla="*/ 2562038 w 6758506"/>
              <a:gd name="connsiteY201" fmla="*/ 5999438 h 6596467"/>
              <a:gd name="connsiteX202" fmla="*/ 2549375 w 6758506"/>
              <a:gd name="connsiteY202" fmla="*/ 6012104 h 6596467"/>
              <a:gd name="connsiteX203" fmla="*/ 2448076 w 6758506"/>
              <a:gd name="connsiteY203" fmla="*/ 6096544 h 6596467"/>
              <a:gd name="connsiteX204" fmla="*/ 2076644 w 6758506"/>
              <a:gd name="connsiteY204" fmla="*/ 6573628 h 6596467"/>
              <a:gd name="connsiteX205" fmla="*/ 2030215 w 6758506"/>
              <a:gd name="connsiteY205" fmla="*/ 6590516 h 6596467"/>
              <a:gd name="connsiteX206" fmla="*/ 2017552 w 6758506"/>
              <a:gd name="connsiteY206" fmla="*/ 6548297 h 6596467"/>
              <a:gd name="connsiteX207" fmla="*/ 2038658 w 6758506"/>
              <a:gd name="connsiteY207" fmla="*/ 6430081 h 6596467"/>
              <a:gd name="connsiteX208" fmla="*/ 2085085 w 6758506"/>
              <a:gd name="connsiteY208" fmla="*/ 6307644 h 6596467"/>
              <a:gd name="connsiteX209" fmla="*/ 2144177 w 6758506"/>
              <a:gd name="connsiteY209" fmla="*/ 6193650 h 6596467"/>
              <a:gd name="connsiteX210" fmla="*/ 2093528 w 6758506"/>
              <a:gd name="connsiteY210" fmla="*/ 6113432 h 6596467"/>
              <a:gd name="connsiteX211" fmla="*/ 2063981 w 6758506"/>
              <a:gd name="connsiteY211" fmla="*/ 6096544 h 6596467"/>
              <a:gd name="connsiteX212" fmla="*/ 2089307 w 6758506"/>
              <a:gd name="connsiteY212" fmla="*/ 6079656 h 6596467"/>
              <a:gd name="connsiteX213" fmla="*/ 2131514 w 6758506"/>
              <a:gd name="connsiteY213" fmla="*/ 6003661 h 6596467"/>
              <a:gd name="connsiteX214" fmla="*/ 2068201 w 6758506"/>
              <a:gd name="connsiteY214" fmla="*/ 5982550 h 6596467"/>
              <a:gd name="connsiteX215" fmla="*/ 1975345 w 6758506"/>
              <a:gd name="connsiteY215" fmla="*/ 6050102 h 6596467"/>
              <a:gd name="connsiteX216" fmla="*/ 1950019 w 6758506"/>
              <a:gd name="connsiteY216" fmla="*/ 6075433 h 6596467"/>
              <a:gd name="connsiteX217" fmla="*/ 1937358 w 6758506"/>
              <a:gd name="connsiteY217" fmla="*/ 6050102 h 6596467"/>
              <a:gd name="connsiteX218" fmla="*/ 1903592 w 6758506"/>
              <a:gd name="connsiteY218" fmla="*/ 6033214 h 6596467"/>
              <a:gd name="connsiteX219" fmla="*/ 1730537 w 6758506"/>
              <a:gd name="connsiteY219" fmla="*/ 6151431 h 6596467"/>
              <a:gd name="connsiteX220" fmla="*/ 1591250 w 6758506"/>
              <a:gd name="connsiteY220" fmla="*/ 6278090 h 6596467"/>
              <a:gd name="connsiteX221" fmla="*/ 1565924 w 6758506"/>
              <a:gd name="connsiteY221" fmla="*/ 6282311 h 6596467"/>
              <a:gd name="connsiteX222" fmla="*/ 1561704 w 6758506"/>
              <a:gd name="connsiteY222" fmla="*/ 6261202 h 6596467"/>
              <a:gd name="connsiteX223" fmla="*/ 1591250 w 6758506"/>
              <a:gd name="connsiteY223" fmla="*/ 6037437 h 6596467"/>
              <a:gd name="connsiteX224" fmla="*/ 1633457 w 6758506"/>
              <a:gd name="connsiteY224" fmla="*/ 5885444 h 6596467"/>
              <a:gd name="connsiteX225" fmla="*/ 1519497 w 6758506"/>
              <a:gd name="connsiteY225" fmla="*/ 5927666 h 6596467"/>
              <a:gd name="connsiteX226" fmla="*/ 1473068 w 6758506"/>
              <a:gd name="connsiteY226" fmla="*/ 5919220 h 6596467"/>
              <a:gd name="connsiteX227" fmla="*/ 1473068 w 6758506"/>
              <a:gd name="connsiteY227" fmla="*/ 5830560 h 6596467"/>
              <a:gd name="connsiteX228" fmla="*/ 1489951 w 6758506"/>
              <a:gd name="connsiteY228" fmla="*/ 5716566 h 6596467"/>
              <a:gd name="connsiteX229" fmla="*/ 1485728 w 6758506"/>
              <a:gd name="connsiteY229" fmla="*/ 5682789 h 6596467"/>
              <a:gd name="connsiteX230" fmla="*/ 1447742 w 6758506"/>
              <a:gd name="connsiteY230" fmla="*/ 5695455 h 6596467"/>
              <a:gd name="connsiteX231" fmla="*/ 1422418 w 6758506"/>
              <a:gd name="connsiteY231" fmla="*/ 5725008 h 6596467"/>
              <a:gd name="connsiteX232" fmla="*/ 1236702 w 6758506"/>
              <a:gd name="connsiteY232" fmla="*/ 5952996 h 6596467"/>
              <a:gd name="connsiteX233" fmla="*/ 1122740 w 6758506"/>
              <a:gd name="connsiteY233" fmla="*/ 5974107 h 6596467"/>
              <a:gd name="connsiteX234" fmla="*/ 1067867 w 6758506"/>
              <a:gd name="connsiteY234" fmla="*/ 5974107 h 6596467"/>
              <a:gd name="connsiteX235" fmla="*/ 1050984 w 6758506"/>
              <a:gd name="connsiteY235" fmla="*/ 5986773 h 6596467"/>
              <a:gd name="connsiteX236" fmla="*/ 966568 w 6758506"/>
              <a:gd name="connsiteY236" fmla="*/ 5965662 h 6596467"/>
              <a:gd name="connsiteX237" fmla="*/ 991894 w 6758506"/>
              <a:gd name="connsiteY237" fmla="*/ 5898112 h 6596467"/>
              <a:gd name="connsiteX238" fmla="*/ 1152284 w 6758506"/>
              <a:gd name="connsiteY238" fmla="*/ 5661679 h 6596467"/>
              <a:gd name="connsiteX239" fmla="*/ 1139623 w 6758506"/>
              <a:gd name="connsiteY239" fmla="*/ 5606794 h 6596467"/>
              <a:gd name="connsiteX240" fmla="*/ 1093193 w 6758506"/>
              <a:gd name="connsiteY240" fmla="*/ 5619460 h 6596467"/>
              <a:gd name="connsiteX241" fmla="*/ 1004557 w 6758506"/>
              <a:gd name="connsiteY241" fmla="*/ 5703900 h 6596467"/>
              <a:gd name="connsiteX242" fmla="*/ 953907 w 6758506"/>
              <a:gd name="connsiteY242" fmla="*/ 5703900 h 6596467"/>
              <a:gd name="connsiteX243" fmla="*/ 983451 w 6758506"/>
              <a:gd name="connsiteY243" fmla="*/ 5670124 h 6596467"/>
              <a:gd name="connsiteX244" fmla="*/ 1008777 w 6758506"/>
              <a:gd name="connsiteY244" fmla="*/ 5653236 h 6596467"/>
              <a:gd name="connsiteX245" fmla="*/ 987674 w 6758506"/>
              <a:gd name="connsiteY245" fmla="*/ 5568795 h 6596467"/>
              <a:gd name="connsiteX246" fmla="*/ 970790 w 6758506"/>
              <a:gd name="connsiteY246" fmla="*/ 5535019 h 6596467"/>
              <a:gd name="connsiteX247" fmla="*/ 1080530 w 6758506"/>
              <a:gd name="connsiteY247" fmla="*/ 5332365 h 6596467"/>
              <a:gd name="connsiteX248" fmla="*/ 1240922 w 6758506"/>
              <a:gd name="connsiteY248" fmla="*/ 5146598 h 6596467"/>
              <a:gd name="connsiteX249" fmla="*/ 1397092 w 6758506"/>
              <a:gd name="connsiteY249" fmla="*/ 4927055 h 6596467"/>
              <a:gd name="connsiteX250" fmla="*/ 1422418 w 6758506"/>
              <a:gd name="connsiteY250" fmla="*/ 4901722 h 6596467"/>
              <a:gd name="connsiteX251" fmla="*/ 1700990 w 6758506"/>
              <a:gd name="connsiteY251" fmla="*/ 4606184 h 6596467"/>
              <a:gd name="connsiteX252" fmla="*/ 1713653 w 6758506"/>
              <a:gd name="connsiteY252" fmla="*/ 4534412 h 6596467"/>
              <a:gd name="connsiteX253" fmla="*/ 1637680 w 6758506"/>
              <a:gd name="connsiteY253" fmla="*/ 4547077 h 6596467"/>
              <a:gd name="connsiteX254" fmla="*/ 1477288 w 6758506"/>
              <a:gd name="connsiteY254" fmla="*/ 4724401 h 6596467"/>
              <a:gd name="connsiteX255" fmla="*/ 1397092 w 6758506"/>
              <a:gd name="connsiteY255" fmla="*/ 4728621 h 6596467"/>
              <a:gd name="connsiteX256" fmla="*/ 1342222 w 6758506"/>
              <a:gd name="connsiteY256" fmla="*/ 4724401 h 6596467"/>
              <a:gd name="connsiteX257" fmla="*/ 962348 w 6758506"/>
              <a:gd name="connsiteY257" fmla="*/ 5053715 h 6596467"/>
              <a:gd name="connsiteX258" fmla="*/ 763969 w 6758506"/>
              <a:gd name="connsiteY258" fmla="*/ 5159264 h 6596467"/>
              <a:gd name="connsiteX259" fmla="*/ 717539 w 6758506"/>
              <a:gd name="connsiteY259" fmla="*/ 5184595 h 6596467"/>
              <a:gd name="connsiteX260" fmla="*/ 531824 w 6758506"/>
              <a:gd name="connsiteY260" fmla="*/ 5328142 h 6596467"/>
              <a:gd name="connsiteX261" fmla="*/ 400978 w 6758506"/>
              <a:gd name="connsiteY261" fmla="*/ 5416805 h 6596467"/>
              <a:gd name="connsiteX262" fmla="*/ 329225 w 6758506"/>
              <a:gd name="connsiteY262" fmla="*/ 5433693 h 6596467"/>
              <a:gd name="connsiteX263" fmla="*/ 308121 w 6758506"/>
              <a:gd name="connsiteY263" fmla="*/ 5370363 h 6596467"/>
              <a:gd name="connsiteX264" fmla="*/ 417861 w 6758506"/>
              <a:gd name="connsiteY264" fmla="*/ 5167709 h 6596467"/>
              <a:gd name="connsiteX265" fmla="*/ 219483 w 6758506"/>
              <a:gd name="connsiteY265" fmla="*/ 5273258 h 6596467"/>
              <a:gd name="connsiteX266" fmla="*/ 181496 w 6758506"/>
              <a:gd name="connsiteY266" fmla="*/ 5290146 h 6596467"/>
              <a:gd name="connsiteX267" fmla="*/ 177275 w 6758506"/>
              <a:gd name="connsiteY267" fmla="*/ 5256370 h 6596467"/>
              <a:gd name="connsiteX268" fmla="*/ 151949 w 6758506"/>
              <a:gd name="connsiteY268" fmla="*/ 5218371 h 6596467"/>
              <a:gd name="connsiteX269" fmla="*/ 118183 w 6758506"/>
              <a:gd name="connsiteY269" fmla="*/ 5247927 h 6596467"/>
              <a:gd name="connsiteX270" fmla="*/ 71756 w 6758506"/>
              <a:gd name="connsiteY270" fmla="*/ 5290146 h 6596467"/>
              <a:gd name="connsiteX271" fmla="*/ 0 w 6758506"/>
              <a:gd name="connsiteY271" fmla="*/ 5252147 h 6596467"/>
              <a:gd name="connsiteX272" fmla="*/ 59093 w 6758506"/>
              <a:gd name="connsiteY272" fmla="*/ 5222593 h 6596467"/>
              <a:gd name="connsiteX273" fmla="*/ 84416 w 6758506"/>
              <a:gd name="connsiteY273" fmla="*/ 5218371 h 6596467"/>
              <a:gd name="connsiteX274" fmla="*/ 42210 w 6758506"/>
              <a:gd name="connsiteY274" fmla="*/ 5197262 h 6596467"/>
              <a:gd name="connsiteX275" fmla="*/ 33767 w 6758506"/>
              <a:gd name="connsiteY275" fmla="*/ 5150821 h 6596467"/>
              <a:gd name="connsiteX276" fmla="*/ 46430 w 6758506"/>
              <a:gd name="connsiteY276" fmla="*/ 5125487 h 6596467"/>
              <a:gd name="connsiteX277" fmla="*/ 67533 w 6758506"/>
              <a:gd name="connsiteY277" fmla="*/ 4948164 h 6596467"/>
              <a:gd name="connsiteX278" fmla="*/ 109743 w 6758506"/>
              <a:gd name="connsiteY278" fmla="*/ 4766620 h 6596467"/>
              <a:gd name="connsiteX279" fmla="*/ 122406 w 6758506"/>
              <a:gd name="connsiteY279" fmla="*/ 4724401 h 6596467"/>
              <a:gd name="connsiteX280" fmla="*/ 151949 w 6758506"/>
              <a:gd name="connsiteY280" fmla="*/ 4601962 h 6596467"/>
              <a:gd name="connsiteX281" fmla="*/ 130846 w 6758506"/>
              <a:gd name="connsiteY281" fmla="*/ 4521744 h 6596467"/>
              <a:gd name="connsiteX282" fmla="*/ 135066 w 6758506"/>
              <a:gd name="connsiteY282" fmla="*/ 4458414 h 6596467"/>
              <a:gd name="connsiteX283" fmla="*/ 139289 w 6758506"/>
              <a:gd name="connsiteY283" fmla="*/ 4420418 h 6596467"/>
              <a:gd name="connsiteX284" fmla="*/ 130846 w 6758506"/>
              <a:gd name="connsiteY284" fmla="*/ 4407750 h 6596467"/>
              <a:gd name="connsiteX285" fmla="*/ 160392 w 6758506"/>
              <a:gd name="connsiteY285" fmla="*/ 4302201 h 6596467"/>
              <a:gd name="connsiteX286" fmla="*/ 156172 w 6758506"/>
              <a:gd name="connsiteY286" fmla="*/ 4251537 h 6596467"/>
              <a:gd name="connsiteX287" fmla="*/ 206822 w 6758506"/>
              <a:gd name="connsiteY287" fmla="*/ 4141765 h 6596467"/>
              <a:gd name="connsiteX288" fmla="*/ 337668 w 6758506"/>
              <a:gd name="connsiteY288" fmla="*/ 4031994 h 6596467"/>
              <a:gd name="connsiteX289" fmla="*/ 350328 w 6758506"/>
              <a:gd name="connsiteY289" fmla="*/ 4015106 h 6596467"/>
              <a:gd name="connsiteX290" fmla="*/ 493837 w 6758506"/>
              <a:gd name="connsiteY290" fmla="*/ 3778675 h 6596467"/>
              <a:gd name="connsiteX291" fmla="*/ 650006 w 6758506"/>
              <a:gd name="connsiteY291" fmla="*/ 3529579 h 6596467"/>
              <a:gd name="connsiteX292" fmla="*/ 873711 w 6758506"/>
              <a:gd name="connsiteY292" fmla="*/ 3238261 h 6596467"/>
              <a:gd name="connsiteX293" fmla="*/ 1063647 w 6758506"/>
              <a:gd name="connsiteY293" fmla="*/ 2896282 h 6596467"/>
              <a:gd name="connsiteX294" fmla="*/ 1059427 w 6758506"/>
              <a:gd name="connsiteY294" fmla="*/ 2803398 h 6596467"/>
              <a:gd name="connsiteX295" fmla="*/ 1059427 w 6758506"/>
              <a:gd name="connsiteY295" fmla="*/ 2765400 h 6596467"/>
              <a:gd name="connsiteX296" fmla="*/ 1287352 w 6758506"/>
              <a:gd name="connsiteY296" fmla="*/ 2402310 h 6596467"/>
              <a:gd name="connsiteX297" fmla="*/ 1422418 w 6758506"/>
              <a:gd name="connsiteY297" fmla="*/ 2110992 h 6596467"/>
              <a:gd name="connsiteX298" fmla="*/ 1439301 w 6758506"/>
              <a:gd name="connsiteY298" fmla="*/ 2068773 h 6596467"/>
              <a:gd name="connsiteX299" fmla="*/ 1321118 w 6758506"/>
              <a:gd name="connsiteY299" fmla="*/ 2110992 h 6596467"/>
              <a:gd name="connsiteX300" fmla="*/ 1278909 w 6758506"/>
              <a:gd name="connsiteY300" fmla="*/ 2136325 h 6596467"/>
              <a:gd name="connsiteX301" fmla="*/ 1126960 w 6758506"/>
              <a:gd name="connsiteY301" fmla="*/ 2153213 h 6596467"/>
              <a:gd name="connsiteX302" fmla="*/ 1114297 w 6758506"/>
              <a:gd name="connsiteY302" fmla="*/ 2157433 h 6596467"/>
              <a:gd name="connsiteX303" fmla="*/ 975011 w 6758506"/>
              <a:gd name="connsiteY303" fmla="*/ 2203875 h 6596467"/>
              <a:gd name="connsiteX304" fmla="*/ 493837 w 6758506"/>
              <a:gd name="connsiteY304" fmla="*/ 2334757 h 6596467"/>
              <a:gd name="connsiteX305" fmla="*/ 422084 w 6758506"/>
              <a:gd name="connsiteY305" fmla="*/ 2351645 h 6596467"/>
              <a:gd name="connsiteX306" fmla="*/ 371434 w 6758506"/>
              <a:gd name="connsiteY306" fmla="*/ 2334757 h 6596467"/>
              <a:gd name="connsiteX307" fmla="*/ 405201 w 6758506"/>
              <a:gd name="connsiteY307" fmla="*/ 2300981 h 6596467"/>
              <a:gd name="connsiteX308" fmla="*/ 721762 w 6758506"/>
              <a:gd name="connsiteY308" fmla="*/ 2174321 h 6596467"/>
              <a:gd name="connsiteX309" fmla="*/ 1181830 w 6758506"/>
              <a:gd name="connsiteY309" fmla="*/ 2030774 h 6596467"/>
              <a:gd name="connsiteX310" fmla="*/ 1219819 w 6758506"/>
              <a:gd name="connsiteY310" fmla="*/ 2022331 h 6596467"/>
              <a:gd name="connsiteX311" fmla="*/ 1232480 w 6758506"/>
              <a:gd name="connsiteY311" fmla="*/ 2001220 h 6596467"/>
              <a:gd name="connsiteX312" fmla="*/ 1211376 w 6758506"/>
              <a:gd name="connsiteY312" fmla="*/ 1988555 h 6596467"/>
              <a:gd name="connsiteX313" fmla="*/ 903258 w 6758506"/>
              <a:gd name="connsiteY313" fmla="*/ 2034997 h 6596467"/>
              <a:gd name="connsiteX314" fmla="*/ 877931 w 6758506"/>
              <a:gd name="connsiteY314" fmla="*/ 2030774 h 6596467"/>
              <a:gd name="connsiteX315" fmla="*/ 877931 w 6758506"/>
              <a:gd name="connsiteY315" fmla="*/ 2001220 h 6596467"/>
              <a:gd name="connsiteX316" fmla="*/ 970790 w 6758506"/>
              <a:gd name="connsiteY316" fmla="*/ 1937891 h 6596467"/>
              <a:gd name="connsiteX317" fmla="*/ 1034101 w 6758506"/>
              <a:gd name="connsiteY317" fmla="*/ 1878784 h 6596467"/>
              <a:gd name="connsiteX318" fmla="*/ 1097414 w 6758506"/>
              <a:gd name="connsiteY318" fmla="*/ 1832342 h 6596467"/>
              <a:gd name="connsiteX319" fmla="*/ 1283129 w 6758506"/>
              <a:gd name="connsiteY319" fmla="*/ 1790120 h 6596467"/>
              <a:gd name="connsiteX320" fmla="*/ 1608134 w 6758506"/>
              <a:gd name="connsiteY320" fmla="*/ 1714125 h 6596467"/>
              <a:gd name="connsiteX321" fmla="*/ 1409755 w 6758506"/>
              <a:gd name="connsiteY321" fmla="*/ 1684572 h 6596467"/>
              <a:gd name="connsiteX322" fmla="*/ 1228259 w 6758506"/>
              <a:gd name="connsiteY322" fmla="*/ 1735236 h 6596467"/>
              <a:gd name="connsiteX323" fmla="*/ 1181830 w 6758506"/>
              <a:gd name="connsiteY323" fmla="*/ 1726791 h 6596467"/>
              <a:gd name="connsiteX324" fmla="*/ 1359105 w 6758506"/>
              <a:gd name="connsiteY324" fmla="*/ 1659241 h 6596467"/>
              <a:gd name="connsiteX325" fmla="*/ 1283129 w 6758506"/>
              <a:gd name="connsiteY325" fmla="*/ 1646573 h 6596467"/>
              <a:gd name="connsiteX326" fmla="*/ 1232480 w 6758506"/>
              <a:gd name="connsiteY326" fmla="*/ 1667684 h 6596467"/>
              <a:gd name="connsiteX327" fmla="*/ 1194493 w 6758506"/>
              <a:gd name="connsiteY327" fmla="*/ 1663461 h 6596467"/>
              <a:gd name="connsiteX328" fmla="*/ 1207156 w 6758506"/>
              <a:gd name="connsiteY328" fmla="*/ 1629685 h 6596467"/>
              <a:gd name="connsiteX329" fmla="*/ 1240922 w 6758506"/>
              <a:gd name="connsiteY329" fmla="*/ 1591688 h 6596467"/>
              <a:gd name="connsiteX330" fmla="*/ 983451 w 6758506"/>
              <a:gd name="connsiteY330" fmla="*/ 1633907 h 6596467"/>
              <a:gd name="connsiteX331" fmla="*/ 738645 w 6758506"/>
              <a:gd name="connsiteY331" fmla="*/ 1633907 h 6596467"/>
              <a:gd name="connsiteX332" fmla="*/ 1316896 w 6758506"/>
              <a:gd name="connsiteY332" fmla="*/ 1494583 h 6596467"/>
              <a:gd name="connsiteX333" fmla="*/ 1274689 w 6758506"/>
              <a:gd name="connsiteY333" fmla="*/ 1473472 h 6596467"/>
              <a:gd name="connsiteX334" fmla="*/ 1321118 w 6758506"/>
              <a:gd name="connsiteY334" fmla="*/ 1448141 h 6596467"/>
              <a:gd name="connsiteX335" fmla="*/ 1574367 w 6758506"/>
              <a:gd name="connsiteY335" fmla="*/ 1376366 h 6596467"/>
              <a:gd name="connsiteX336" fmla="*/ 1785406 w 6758506"/>
              <a:gd name="connsiteY336" fmla="*/ 1367923 h 6596467"/>
              <a:gd name="connsiteX337" fmla="*/ 1924695 w 6758506"/>
              <a:gd name="connsiteY337" fmla="*/ 1342592 h 6596467"/>
              <a:gd name="connsiteX338" fmla="*/ 2055541 w 6758506"/>
              <a:gd name="connsiteY338" fmla="*/ 1300371 h 6596467"/>
              <a:gd name="connsiteX339" fmla="*/ 2089307 w 6758506"/>
              <a:gd name="connsiteY339" fmla="*/ 1266595 h 6596467"/>
              <a:gd name="connsiteX340" fmla="*/ 2030215 w 6758506"/>
              <a:gd name="connsiteY340" fmla="*/ 1199045 h 6596467"/>
              <a:gd name="connsiteX341" fmla="*/ 1975345 w 6758506"/>
              <a:gd name="connsiteY341" fmla="*/ 1203265 h 6596467"/>
              <a:gd name="connsiteX342" fmla="*/ 1840279 w 6758506"/>
              <a:gd name="connsiteY342" fmla="*/ 1156823 h 6596467"/>
              <a:gd name="connsiteX343" fmla="*/ 1709433 w 6758506"/>
              <a:gd name="connsiteY343" fmla="*/ 1173711 h 6596467"/>
              <a:gd name="connsiteX344" fmla="*/ 1726316 w 6758506"/>
              <a:gd name="connsiteY344" fmla="*/ 1148380 h 6596467"/>
              <a:gd name="connsiteX345" fmla="*/ 1966902 w 6758506"/>
              <a:gd name="connsiteY345" fmla="*/ 1068163 h 6596467"/>
              <a:gd name="connsiteX346" fmla="*/ 2034435 w 6758506"/>
              <a:gd name="connsiteY346" fmla="*/ 1097716 h 6596467"/>
              <a:gd name="connsiteX347" fmla="*/ 2106190 w 6758506"/>
              <a:gd name="connsiteY347" fmla="*/ 1135715 h 6596467"/>
              <a:gd name="connsiteX348" fmla="*/ 2148397 w 6758506"/>
              <a:gd name="connsiteY348" fmla="*/ 1127270 h 6596467"/>
              <a:gd name="connsiteX349" fmla="*/ 2194827 w 6758506"/>
              <a:gd name="connsiteY349" fmla="*/ 1148380 h 6596467"/>
              <a:gd name="connsiteX350" fmla="*/ 2177944 w 6758506"/>
              <a:gd name="connsiteY350" fmla="*/ 1190599 h 6596467"/>
              <a:gd name="connsiteX351" fmla="*/ 2156840 w 6758506"/>
              <a:gd name="connsiteY351" fmla="*/ 1220153 h 6596467"/>
              <a:gd name="connsiteX352" fmla="*/ 2177944 w 6758506"/>
              <a:gd name="connsiteY352" fmla="*/ 1237041 h 6596467"/>
              <a:gd name="connsiteX353" fmla="*/ 2199047 w 6758506"/>
              <a:gd name="connsiteY353" fmla="*/ 1211710 h 6596467"/>
              <a:gd name="connsiteX354" fmla="*/ 2224373 w 6758506"/>
              <a:gd name="connsiteY354" fmla="*/ 1177934 h 6596467"/>
              <a:gd name="connsiteX355" fmla="*/ 2308789 w 6758506"/>
              <a:gd name="connsiteY355" fmla="*/ 1169489 h 6596467"/>
              <a:gd name="connsiteX356" fmla="*/ 2397426 w 6758506"/>
              <a:gd name="connsiteY356" fmla="*/ 1156823 h 6596467"/>
              <a:gd name="connsiteX357" fmla="*/ 2397426 w 6758506"/>
              <a:gd name="connsiteY357" fmla="*/ 1152603 h 6596467"/>
              <a:gd name="connsiteX358" fmla="*/ 2646454 w 6758506"/>
              <a:gd name="connsiteY358" fmla="*/ 852840 h 6596467"/>
              <a:gd name="connsiteX359" fmla="*/ 2768860 w 6758506"/>
              <a:gd name="connsiteY359" fmla="*/ 755737 h 6596467"/>
              <a:gd name="connsiteX360" fmla="*/ 2794183 w 6758506"/>
              <a:gd name="connsiteY360" fmla="*/ 721960 h 6596467"/>
              <a:gd name="connsiteX361" fmla="*/ 2887042 w 6758506"/>
              <a:gd name="connsiteY361" fmla="*/ 574190 h 6596467"/>
              <a:gd name="connsiteX362" fmla="*/ 3060095 w 6758506"/>
              <a:gd name="connsiteY362" fmla="*/ 527749 h 6596467"/>
              <a:gd name="connsiteX363" fmla="*/ 3110745 w 6758506"/>
              <a:gd name="connsiteY363" fmla="*/ 599521 h 6596467"/>
              <a:gd name="connsiteX364" fmla="*/ 3064315 w 6758506"/>
              <a:gd name="connsiteY364" fmla="*/ 835952 h 6596467"/>
              <a:gd name="connsiteX365" fmla="*/ 3060095 w 6758506"/>
              <a:gd name="connsiteY365" fmla="*/ 873951 h 6596467"/>
              <a:gd name="connsiteX366" fmla="*/ 3106525 w 6758506"/>
              <a:gd name="connsiteY366" fmla="*/ 865508 h 6596467"/>
              <a:gd name="connsiteX367" fmla="*/ 3190941 w 6758506"/>
              <a:gd name="connsiteY367" fmla="*/ 755737 h 6596467"/>
              <a:gd name="connsiteX368" fmla="*/ 3515943 w 6758506"/>
              <a:gd name="connsiteY368" fmla="*/ 350425 h 6596467"/>
              <a:gd name="connsiteX369" fmla="*/ 3583476 w 6758506"/>
              <a:gd name="connsiteY369" fmla="*/ 295538 h 6596467"/>
              <a:gd name="connsiteX370" fmla="*/ 3629905 w 6758506"/>
              <a:gd name="connsiteY370" fmla="*/ 295538 h 6596467"/>
              <a:gd name="connsiteX371" fmla="*/ 3659452 w 6758506"/>
              <a:gd name="connsiteY371" fmla="*/ 295538 h 6596467"/>
              <a:gd name="connsiteX372" fmla="*/ 3748088 w 6758506"/>
              <a:gd name="connsiteY372" fmla="*/ 333537 h 6596467"/>
              <a:gd name="connsiteX373" fmla="*/ 3756531 w 6758506"/>
              <a:gd name="connsiteY373" fmla="*/ 346202 h 6596467"/>
              <a:gd name="connsiteX374" fmla="*/ 3781854 w 6758506"/>
              <a:gd name="connsiteY374" fmla="*/ 485530 h 6596467"/>
              <a:gd name="connsiteX375" fmla="*/ 3769194 w 6758506"/>
              <a:gd name="connsiteY375" fmla="*/ 510861 h 6596467"/>
              <a:gd name="connsiteX376" fmla="*/ 3828284 w 6758506"/>
              <a:gd name="connsiteY376" fmla="*/ 603744 h 6596467"/>
              <a:gd name="connsiteX377" fmla="*/ 3836727 w 6758506"/>
              <a:gd name="connsiteY377" fmla="*/ 599521 h 6596467"/>
              <a:gd name="connsiteX378" fmla="*/ 3946467 w 6758506"/>
              <a:gd name="connsiteY378" fmla="*/ 489750 h 6596467"/>
              <a:gd name="connsiteX379" fmla="*/ 4026663 w 6758506"/>
              <a:gd name="connsiteY379" fmla="*/ 413755 h 6596467"/>
              <a:gd name="connsiteX380" fmla="*/ 3988676 w 6758506"/>
              <a:gd name="connsiteY380" fmla="*/ 291318 h 6596467"/>
              <a:gd name="connsiteX381" fmla="*/ 4009779 w 6758506"/>
              <a:gd name="connsiteY381" fmla="*/ 274430 h 6596467"/>
              <a:gd name="connsiteX382" fmla="*/ 4014000 w 6758506"/>
              <a:gd name="connsiteY382" fmla="*/ 299761 h 6596467"/>
              <a:gd name="connsiteX383" fmla="*/ 4014000 w 6758506"/>
              <a:gd name="connsiteY383" fmla="*/ 341982 h 6596467"/>
              <a:gd name="connsiteX384" fmla="*/ 4039326 w 6758506"/>
              <a:gd name="connsiteY384" fmla="*/ 312429 h 6596467"/>
              <a:gd name="connsiteX385" fmla="*/ 4064649 w 6758506"/>
              <a:gd name="connsiteY385" fmla="*/ 173101 h 6596467"/>
              <a:gd name="connsiteX386" fmla="*/ 4161729 w 6758506"/>
              <a:gd name="connsiteY386" fmla="*/ 71775 h 6596467"/>
              <a:gd name="connsiteX387" fmla="*/ 4191275 w 6758506"/>
              <a:gd name="connsiteY387" fmla="*/ 50664 h 6596467"/>
              <a:gd name="connsiteX388" fmla="*/ 4271471 w 6758506"/>
              <a:gd name="connsiteY388" fmla="*/ 0 h 65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6758506" h="6596467">
                <a:moveTo>
                  <a:pt x="4271471" y="0"/>
                </a:moveTo>
                <a:cubicBezTo>
                  <a:pt x="4292575" y="0"/>
                  <a:pt x="4355887" y="88663"/>
                  <a:pt x="4351667" y="113994"/>
                </a:cubicBezTo>
                <a:cubicBezTo>
                  <a:pt x="4326341" y="215323"/>
                  <a:pt x="4301017" y="316649"/>
                  <a:pt x="4275691" y="417977"/>
                </a:cubicBezTo>
                <a:cubicBezTo>
                  <a:pt x="4267251" y="443308"/>
                  <a:pt x="4250368" y="460196"/>
                  <a:pt x="4225042" y="451753"/>
                </a:cubicBezTo>
                <a:cubicBezTo>
                  <a:pt x="4195495" y="443308"/>
                  <a:pt x="4208158" y="417977"/>
                  <a:pt x="4212379" y="396867"/>
                </a:cubicBezTo>
                <a:cubicBezTo>
                  <a:pt x="4212379" y="379978"/>
                  <a:pt x="4225042" y="363090"/>
                  <a:pt x="4220821" y="337759"/>
                </a:cubicBezTo>
                <a:cubicBezTo>
                  <a:pt x="4153288" y="401089"/>
                  <a:pt x="4127962" y="472862"/>
                  <a:pt x="4106859" y="557302"/>
                </a:cubicBezTo>
                <a:cubicBezTo>
                  <a:pt x="4149066" y="540414"/>
                  <a:pt x="4153288" y="510861"/>
                  <a:pt x="4165949" y="481307"/>
                </a:cubicBezTo>
                <a:cubicBezTo>
                  <a:pt x="4170172" y="468641"/>
                  <a:pt x="4178612" y="460196"/>
                  <a:pt x="4195495" y="464419"/>
                </a:cubicBezTo>
                <a:cubicBezTo>
                  <a:pt x="4212379" y="468641"/>
                  <a:pt x="4225042" y="477084"/>
                  <a:pt x="4229262" y="493972"/>
                </a:cubicBezTo>
                <a:cubicBezTo>
                  <a:pt x="4233484" y="515083"/>
                  <a:pt x="4220821" y="515083"/>
                  <a:pt x="4208158" y="515083"/>
                </a:cubicBezTo>
                <a:cubicBezTo>
                  <a:pt x="4182832" y="523526"/>
                  <a:pt x="4182832" y="536191"/>
                  <a:pt x="4191275" y="553079"/>
                </a:cubicBezTo>
                <a:cubicBezTo>
                  <a:pt x="4216601" y="586856"/>
                  <a:pt x="4203938" y="616409"/>
                  <a:pt x="4195495" y="650185"/>
                </a:cubicBezTo>
                <a:cubicBezTo>
                  <a:pt x="4191275" y="671296"/>
                  <a:pt x="4182832" y="675519"/>
                  <a:pt x="4161729" y="667074"/>
                </a:cubicBezTo>
                <a:cubicBezTo>
                  <a:pt x="4140625" y="658631"/>
                  <a:pt x="4140625" y="688184"/>
                  <a:pt x="4140625" y="688184"/>
                </a:cubicBezTo>
                <a:cubicBezTo>
                  <a:pt x="4191275" y="709292"/>
                  <a:pt x="4170172" y="759957"/>
                  <a:pt x="4187055" y="789510"/>
                </a:cubicBezTo>
                <a:cubicBezTo>
                  <a:pt x="4191275" y="793733"/>
                  <a:pt x="4191275" y="793733"/>
                  <a:pt x="4195495" y="793733"/>
                </a:cubicBezTo>
                <a:cubicBezTo>
                  <a:pt x="4220821" y="781068"/>
                  <a:pt x="4195495" y="764179"/>
                  <a:pt x="4199718" y="747291"/>
                </a:cubicBezTo>
                <a:cubicBezTo>
                  <a:pt x="4199718" y="730403"/>
                  <a:pt x="4208158" y="721960"/>
                  <a:pt x="4220821" y="721960"/>
                </a:cubicBezTo>
                <a:cubicBezTo>
                  <a:pt x="4233484" y="721960"/>
                  <a:pt x="4237705" y="730403"/>
                  <a:pt x="4237705" y="743069"/>
                </a:cubicBezTo>
                <a:cubicBezTo>
                  <a:pt x="4246145" y="793733"/>
                  <a:pt x="4225042" y="840175"/>
                  <a:pt x="4220821" y="903504"/>
                </a:cubicBezTo>
                <a:cubicBezTo>
                  <a:pt x="4258808" y="857063"/>
                  <a:pt x="4288354" y="823286"/>
                  <a:pt x="4330561" y="810621"/>
                </a:cubicBezTo>
                <a:cubicBezTo>
                  <a:pt x="4339004" y="806398"/>
                  <a:pt x="4343224" y="793733"/>
                  <a:pt x="4339004" y="785290"/>
                </a:cubicBezTo>
                <a:cubicBezTo>
                  <a:pt x="4326341" y="734626"/>
                  <a:pt x="4364328" y="709292"/>
                  <a:pt x="4385434" y="675519"/>
                </a:cubicBezTo>
                <a:cubicBezTo>
                  <a:pt x="4423420" y="599521"/>
                  <a:pt x="4512057" y="595301"/>
                  <a:pt x="4562707" y="531971"/>
                </a:cubicBezTo>
                <a:cubicBezTo>
                  <a:pt x="4579589" y="506638"/>
                  <a:pt x="4609136" y="515083"/>
                  <a:pt x="4626019" y="548859"/>
                </a:cubicBezTo>
                <a:cubicBezTo>
                  <a:pt x="4651345" y="599521"/>
                  <a:pt x="4693552" y="641743"/>
                  <a:pt x="4672449" y="709292"/>
                </a:cubicBezTo>
                <a:cubicBezTo>
                  <a:pt x="4668229" y="734626"/>
                  <a:pt x="4693552" y="759957"/>
                  <a:pt x="4710435" y="781068"/>
                </a:cubicBezTo>
                <a:cubicBezTo>
                  <a:pt x="4739981" y="814844"/>
                  <a:pt x="4744202" y="844397"/>
                  <a:pt x="4718878" y="882396"/>
                </a:cubicBezTo>
                <a:cubicBezTo>
                  <a:pt x="4706215" y="907727"/>
                  <a:pt x="4685111" y="941503"/>
                  <a:pt x="4710435" y="962611"/>
                </a:cubicBezTo>
                <a:cubicBezTo>
                  <a:pt x="4744202" y="987945"/>
                  <a:pt x="4773748" y="966834"/>
                  <a:pt x="4799074" y="941503"/>
                </a:cubicBezTo>
                <a:cubicBezTo>
                  <a:pt x="4862385" y="886616"/>
                  <a:pt x="4925697" y="831732"/>
                  <a:pt x="4997451" y="793733"/>
                </a:cubicBezTo>
                <a:cubicBezTo>
                  <a:pt x="5022777" y="781068"/>
                  <a:pt x="5039660" y="781068"/>
                  <a:pt x="5048100" y="810621"/>
                </a:cubicBezTo>
                <a:cubicBezTo>
                  <a:pt x="5048100" y="823286"/>
                  <a:pt x="5052323" y="831732"/>
                  <a:pt x="5064983" y="835952"/>
                </a:cubicBezTo>
                <a:cubicBezTo>
                  <a:pt x="5124076" y="861285"/>
                  <a:pt x="5128296" y="924615"/>
                  <a:pt x="5073427" y="954169"/>
                </a:cubicBezTo>
                <a:cubicBezTo>
                  <a:pt x="5010113" y="987945"/>
                  <a:pt x="4959464" y="1042829"/>
                  <a:pt x="4887711" y="1063940"/>
                </a:cubicBezTo>
                <a:cubicBezTo>
                  <a:pt x="4870827" y="1068163"/>
                  <a:pt x="4862385" y="1080828"/>
                  <a:pt x="4862385" y="1101939"/>
                </a:cubicBezTo>
                <a:cubicBezTo>
                  <a:pt x="4858165" y="1139935"/>
                  <a:pt x="4824398" y="1152603"/>
                  <a:pt x="4790631" y="1131492"/>
                </a:cubicBezTo>
                <a:cubicBezTo>
                  <a:pt x="4777969" y="1127270"/>
                  <a:pt x="4765305" y="1118827"/>
                  <a:pt x="4756865" y="1131492"/>
                </a:cubicBezTo>
                <a:cubicBezTo>
                  <a:pt x="4744202" y="1144158"/>
                  <a:pt x="4752645" y="1152603"/>
                  <a:pt x="4761085" y="1161046"/>
                </a:cubicBezTo>
                <a:cubicBezTo>
                  <a:pt x="4782189" y="1177934"/>
                  <a:pt x="4777969" y="1190599"/>
                  <a:pt x="4756865" y="1199045"/>
                </a:cubicBezTo>
                <a:cubicBezTo>
                  <a:pt x="4710435" y="1224376"/>
                  <a:pt x="4756865" y="1224376"/>
                  <a:pt x="4765305" y="1237041"/>
                </a:cubicBezTo>
                <a:cubicBezTo>
                  <a:pt x="4739981" y="1258152"/>
                  <a:pt x="4710435" y="1270817"/>
                  <a:pt x="4697772" y="1304593"/>
                </a:cubicBezTo>
                <a:cubicBezTo>
                  <a:pt x="4693552" y="1321481"/>
                  <a:pt x="4668229" y="1342592"/>
                  <a:pt x="4693552" y="1359480"/>
                </a:cubicBezTo>
                <a:cubicBezTo>
                  <a:pt x="4714655" y="1376366"/>
                  <a:pt x="4748422" y="1393254"/>
                  <a:pt x="4773748" y="1372146"/>
                </a:cubicBezTo>
                <a:cubicBezTo>
                  <a:pt x="4803295" y="1342592"/>
                  <a:pt x="4853944" y="1329924"/>
                  <a:pt x="4866607" y="1308816"/>
                </a:cubicBezTo>
                <a:cubicBezTo>
                  <a:pt x="4896151" y="1245486"/>
                  <a:pt x="4959464" y="1228598"/>
                  <a:pt x="4997451" y="1177934"/>
                </a:cubicBezTo>
                <a:cubicBezTo>
                  <a:pt x="5043880" y="1114604"/>
                  <a:pt x="5124076" y="1089273"/>
                  <a:pt x="5170505" y="1025944"/>
                </a:cubicBezTo>
                <a:cubicBezTo>
                  <a:pt x="5178946" y="1017498"/>
                  <a:pt x="5195829" y="1017498"/>
                  <a:pt x="5208493" y="1017498"/>
                </a:cubicBezTo>
                <a:cubicBezTo>
                  <a:pt x="5229595" y="1013276"/>
                  <a:pt x="5259142" y="1017498"/>
                  <a:pt x="5242259" y="979500"/>
                </a:cubicBezTo>
                <a:cubicBezTo>
                  <a:pt x="5238039" y="966834"/>
                  <a:pt x="5250701" y="958391"/>
                  <a:pt x="5259142" y="954169"/>
                </a:cubicBezTo>
                <a:cubicBezTo>
                  <a:pt x="5343558" y="933058"/>
                  <a:pt x="5377325" y="852840"/>
                  <a:pt x="5440637" y="810621"/>
                </a:cubicBezTo>
                <a:cubicBezTo>
                  <a:pt x="5529274" y="747291"/>
                  <a:pt x="5584147" y="637520"/>
                  <a:pt x="5693886" y="595301"/>
                </a:cubicBezTo>
                <a:cubicBezTo>
                  <a:pt x="5710769" y="591078"/>
                  <a:pt x="5723433" y="578413"/>
                  <a:pt x="5740315" y="565745"/>
                </a:cubicBezTo>
                <a:cubicBezTo>
                  <a:pt x="5757199" y="582633"/>
                  <a:pt x="5757199" y="603744"/>
                  <a:pt x="5778303" y="620632"/>
                </a:cubicBezTo>
                <a:cubicBezTo>
                  <a:pt x="5816291" y="645963"/>
                  <a:pt x="5824732" y="709292"/>
                  <a:pt x="5795185" y="751514"/>
                </a:cubicBezTo>
                <a:cubicBezTo>
                  <a:pt x="5769862" y="781068"/>
                  <a:pt x="5731873" y="802178"/>
                  <a:pt x="5731873" y="848620"/>
                </a:cubicBezTo>
                <a:cubicBezTo>
                  <a:pt x="5731873" y="865508"/>
                  <a:pt x="5710769" y="865508"/>
                  <a:pt x="5698107" y="869728"/>
                </a:cubicBezTo>
                <a:cubicBezTo>
                  <a:pt x="5660119" y="873951"/>
                  <a:pt x="5634796" y="899282"/>
                  <a:pt x="5609470" y="924615"/>
                </a:cubicBezTo>
                <a:cubicBezTo>
                  <a:pt x="5588367" y="945726"/>
                  <a:pt x="5579923" y="958391"/>
                  <a:pt x="5605249" y="979500"/>
                </a:cubicBezTo>
                <a:cubicBezTo>
                  <a:pt x="5613690" y="987945"/>
                  <a:pt x="5617913" y="1000610"/>
                  <a:pt x="5609470" y="1009055"/>
                </a:cubicBezTo>
                <a:cubicBezTo>
                  <a:pt x="5596807" y="1025944"/>
                  <a:pt x="5584147" y="1013276"/>
                  <a:pt x="5575703" y="1004833"/>
                </a:cubicBezTo>
                <a:cubicBezTo>
                  <a:pt x="5541937" y="979500"/>
                  <a:pt x="5525053" y="996388"/>
                  <a:pt x="5512391" y="1025944"/>
                </a:cubicBezTo>
                <a:cubicBezTo>
                  <a:pt x="5474404" y="1101939"/>
                  <a:pt x="5432195" y="1173711"/>
                  <a:pt x="5373105" y="1232818"/>
                </a:cubicBezTo>
                <a:cubicBezTo>
                  <a:pt x="5347779" y="1262374"/>
                  <a:pt x="5373105" y="1313036"/>
                  <a:pt x="5322455" y="1329924"/>
                </a:cubicBezTo>
                <a:cubicBezTo>
                  <a:pt x="5318235" y="1329924"/>
                  <a:pt x="5326675" y="1346812"/>
                  <a:pt x="5330895" y="1351035"/>
                </a:cubicBezTo>
                <a:cubicBezTo>
                  <a:pt x="5347779" y="1367923"/>
                  <a:pt x="5364661" y="1367923"/>
                  <a:pt x="5381545" y="1359480"/>
                </a:cubicBezTo>
                <a:cubicBezTo>
                  <a:pt x="5394208" y="1355258"/>
                  <a:pt x="5415311" y="1346812"/>
                  <a:pt x="5402651" y="1329924"/>
                </a:cubicBezTo>
                <a:cubicBezTo>
                  <a:pt x="5389987" y="1300371"/>
                  <a:pt x="5411091" y="1291928"/>
                  <a:pt x="5427975" y="1275040"/>
                </a:cubicBezTo>
                <a:cubicBezTo>
                  <a:pt x="5487067" y="1228598"/>
                  <a:pt x="5558820" y="1199045"/>
                  <a:pt x="5601029" y="1131492"/>
                </a:cubicBezTo>
                <a:cubicBezTo>
                  <a:pt x="5613690" y="1110382"/>
                  <a:pt x="5630573" y="1118827"/>
                  <a:pt x="5647457" y="1123047"/>
                </a:cubicBezTo>
                <a:cubicBezTo>
                  <a:pt x="5681223" y="1139935"/>
                  <a:pt x="5702329" y="1127270"/>
                  <a:pt x="5723433" y="1097716"/>
                </a:cubicBezTo>
                <a:cubicBezTo>
                  <a:pt x="5757199" y="1051275"/>
                  <a:pt x="5786745" y="1051275"/>
                  <a:pt x="5820511" y="1101939"/>
                </a:cubicBezTo>
                <a:cubicBezTo>
                  <a:pt x="5837395" y="1123047"/>
                  <a:pt x="5841615" y="1106159"/>
                  <a:pt x="5850058" y="1101939"/>
                </a:cubicBezTo>
                <a:cubicBezTo>
                  <a:pt x="5892265" y="1068163"/>
                  <a:pt x="5934474" y="1034386"/>
                  <a:pt x="5972461" y="996388"/>
                </a:cubicBezTo>
                <a:cubicBezTo>
                  <a:pt x="6052657" y="920392"/>
                  <a:pt x="6145513" y="857063"/>
                  <a:pt x="6213047" y="768402"/>
                </a:cubicBezTo>
                <a:cubicBezTo>
                  <a:pt x="6255256" y="705072"/>
                  <a:pt x="6327009" y="667074"/>
                  <a:pt x="6390322" y="620632"/>
                </a:cubicBezTo>
                <a:cubicBezTo>
                  <a:pt x="6411425" y="603744"/>
                  <a:pt x="6419868" y="595301"/>
                  <a:pt x="6424089" y="569968"/>
                </a:cubicBezTo>
                <a:cubicBezTo>
                  <a:pt x="6432531" y="544637"/>
                  <a:pt x="6432531" y="493972"/>
                  <a:pt x="6487401" y="527749"/>
                </a:cubicBezTo>
                <a:cubicBezTo>
                  <a:pt x="6500064" y="536191"/>
                  <a:pt x="6516947" y="523526"/>
                  <a:pt x="6512725" y="510861"/>
                </a:cubicBezTo>
                <a:cubicBezTo>
                  <a:pt x="6491621" y="451753"/>
                  <a:pt x="6542271" y="439086"/>
                  <a:pt x="6567597" y="409532"/>
                </a:cubicBezTo>
                <a:cubicBezTo>
                  <a:pt x="6588701" y="388424"/>
                  <a:pt x="6609804" y="371536"/>
                  <a:pt x="6630910" y="354648"/>
                </a:cubicBezTo>
                <a:cubicBezTo>
                  <a:pt x="6673117" y="329314"/>
                  <a:pt x="6690000" y="337759"/>
                  <a:pt x="6694221" y="384201"/>
                </a:cubicBezTo>
                <a:cubicBezTo>
                  <a:pt x="6698443" y="396867"/>
                  <a:pt x="6694221" y="405312"/>
                  <a:pt x="6706883" y="413755"/>
                </a:cubicBezTo>
                <a:cubicBezTo>
                  <a:pt x="6753313" y="434865"/>
                  <a:pt x="6774417" y="477084"/>
                  <a:pt x="6744870" y="519303"/>
                </a:cubicBezTo>
                <a:cubicBezTo>
                  <a:pt x="6698443" y="595301"/>
                  <a:pt x="6652013" y="671296"/>
                  <a:pt x="6576037" y="721960"/>
                </a:cubicBezTo>
                <a:cubicBezTo>
                  <a:pt x="6554934" y="734626"/>
                  <a:pt x="6533831" y="747291"/>
                  <a:pt x="6525388" y="768402"/>
                </a:cubicBezTo>
                <a:cubicBezTo>
                  <a:pt x="6483181" y="865508"/>
                  <a:pt x="6411425" y="945726"/>
                  <a:pt x="6343893" y="1021721"/>
                </a:cubicBezTo>
                <a:cubicBezTo>
                  <a:pt x="6305905" y="1059717"/>
                  <a:pt x="6272139" y="1101939"/>
                  <a:pt x="6293243" y="1165269"/>
                </a:cubicBezTo>
                <a:cubicBezTo>
                  <a:pt x="6297463" y="1186377"/>
                  <a:pt x="6284802" y="1207488"/>
                  <a:pt x="6267919" y="1224376"/>
                </a:cubicBezTo>
                <a:cubicBezTo>
                  <a:pt x="6259476" y="1228598"/>
                  <a:pt x="6255256" y="1237041"/>
                  <a:pt x="6263697" y="1245486"/>
                </a:cubicBezTo>
                <a:cubicBezTo>
                  <a:pt x="6272139" y="1249707"/>
                  <a:pt x="6280579" y="1249707"/>
                  <a:pt x="6284802" y="1245486"/>
                </a:cubicBezTo>
                <a:cubicBezTo>
                  <a:pt x="6331229" y="1194822"/>
                  <a:pt x="6373439" y="1144158"/>
                  <a:pt x="6436751" y="1110382"/>
                </a:cubicBezTo>
                <a:cubicBezTo>
                  <a:pt x="6462075" y="1004833"/>
                  <a:pt x="6567597" y="958391"/>
                  <a:pt x="6618247" y="869728"/>
                </a:cubicBezTo>
                <a:cubicBezTo>
                  <a:pt x="6622467" y="865508"/>
                  <a:pt x="6622467" y="861285"/>
                  <a:pt x="6626687" y="857063"/>
                </a:cubicBezTo>
                <a:cubicBezTo>
                  <a:pt x="6647793" y="844397"/>
                  <a:pt x="6660454" y="806398"/>
                  <a:pt x="6694221" y="827509"/>
                </a:cubicBezTo>
                <a:cubicBezTo>
                  <a:pt x="6727987" y="848620"/>
                  <a:pt x="6706883" y="878173"/>
                  <a:pt x="6698443" y="903504"/>
                </a:cubicBezTo>
                <a:cubicBezTo>
                  <a:pt x="6690000" y="941503"/>
                  <a:pt x="6668897" y="975279"/>
                  <a:pt x="6639351" y="1000610"/>
                </a:cubicBezTo>
                <a:cubicBezTo>
                  <a:pt x="6580258" y="1068163"/>
                  <a:pt x="6546491" y="1152603"/>
                  <a:pt x="6491621" y="1220153"/>
                </a:cubicBezTo>
                <a:cubicBezTo>
                  <a:pt x="6474738" y="1241264"/>
                  <a:pt x="6500064" y="1270817"/>
                  <a:pt x="6487401" y="1300371"/>
                </a:cubicBezTo>
                <a:cubicBezTo>
                  <a:pt x="6478959" y="1329924"/>
                  <a:pt x="6478959" y="1359480"/>
                  <a:pt x="6525388" y="1367923"/>
                </a:cubicBezTo>
                <a:cubicBezTo>
                  <a:pt x="6550714" y="1372146"/>
                  <a:pt x="6542271" y="1401699"/>
                  <a:pt x="6533831" y="1422810"/>
                </a:cubicBezTo>
                <a:cubicBezTo>
                  <a:pt x="6525388" y="1439696"/>
                  <a:pt x="6512725" y="1448141"/>
                  <a:pt x="6495841" y="1435475"/>
                </a:cubicBezTo>
                <a:cubicBezTo>
                  <a:pt x="6487401" y="1427030"/>
                  <a:pt x="6474738" y="1414365"/>
                  <a:pt x="6457855" y="1431253"/>
                </a:cubicBezTo>
                <a:cubicBezTo>
                  <a:pt x="6462075" y="1431253"/>
                  <a:pt x="6466297" y="1439696"/>
                  <a:pt x="6466297" y="1439696"/>
                </a:cubicBezTo>
                <a:cubicBezTo>
                  <a:pt x="6529608" y="1490360"/>
                  <a:pt x="6525388" y="1524136"/>
                  <a:pt x="6457855" y="1557912"/>
                </a:cubicBezTo>
                <a:cubicBezTo>
                  <a:pt x="6436751" y="1570578"/>
                  <a:pt x="6398765" y="1562135"/>
                  <a:pt x="6394542" y="1587466"/>
                </a:cubicBezTo>
                <a:cubicBezTo>
                  <a:pt x="6386101" y="1638130"/>
                  <a:pt x="6360775" y="1688794"/>
                  <a:pt x="6369219" y="1739458"/>
                </a:cubicBezTo>
                <a:cubicBezTo>
                  <a:pt x="6373439" y="1760567"/>
                  <a:pt x="6381881" y="1777455"/>
                  <a:pt x="6364998" y="1794343"/>
                </a:cubicBezTo>
                <a:cubicBezTo>
                  <a:pt x="6339672" y="1823897"/>
                  <a:pt x="6369219" y="1832342"/>
                  <a:pt x="6386101" y="1836562"/>
                </a:cubicBezTo>
                <a:cubicBezTo>
                  <a:pt x="6415648" y="1845007"/>
                  <a:pt x="6457855" y="1790120"/>
                  <a:pt x="6449415" y="1760567"/>
                </a:cubicBezTo>
                <a:cubicBezTo>
                  <a:pt x="6440971" y="1739458"/>
                  <a:pt x="6440971" y="1726791"/>
                  <a:pt x="6457855" y="1709903"/>
                </a:cubicBezTo>
                <a:cubicBezTo>
                  <a:pt x="6474738" y="1693015"/>
                  <a:pt x="6512725" y="1671906"/>
                  <a:pt x="6462075" y="1650796"/>
                </a:cubicBezTo>
                <a:cubicBezTo>
                  <a:pt x="6453635" y="1646573"/>
                  <a:pt x="6457855" y="1638130"/>
                  <a:pt x="6462075" y="1629685"/>
                </a:cubicBezTo>
                <a:cubicBezTo>
                  <a:pt x="6495841" y="1608577"/>
                  <a:pt x="6516947" y="1650796"/>
                  <a:pt x="6550714" y="1646573"/>
                </a:cubicBezTo>
                <a:cubicBezTo>
                  <a:pt x="6567597" y="1646573"/>
                  <a:pt x="6554934" y="1667684"/>
                  <a:pt x="6550714" y="1684572"/>
                </a:cubicBezTo>
                <a:cubicBezTo>
                  <a:pt x="6542271" y="1718348"/>
                  <a:pt x="6508505" y="1747901"/>
                  <a:pt x="6529608" y="1785900"/>
                </a:cubicBezTo>
                <a:cubicBezTo>
                  <a:pt x="6533831" y="1790120"/>
                  <a:pt x="6529608" y="1798566"/>
                  <a:pt x="6525388" y="1802788"/>
                </a:cubicBezTo>
                <a:cubicBezTo>
                  <a:pt x="6453635" y="1849230"/>
                  <a:pt x="6478959" y="1946336"/>
                  <a:pt x="6428309" y="2001220"/>
                </a:cubicBezTo>
                <a:cubicBezTo>
                  <a:pt x="6415648" y="2013886"/>
                  <a:pt x="6411425" y="2030774"/>
                  <a:pt x="6398765" y="2043439"/>
                </a:cubicBezTo>
                <a:cubicBezTo>
                  <a:pt x="6356555" y="2077216"/>
                  <a:pt x="6335452" y="2119437"/>
                  <a:pt x="6314346" y="2165879"/>
                </a:cubicBezTo>
                <a:cubicBezTo>
                  <a:pt x="6310126" y="2178544"/>
                  <a:pt x="6301685" y="2186987"/>
                  <a:pt x="6297463" y="2199655"/>
                </a:cubicBezTo>
                <a:cubicBezTo>
                  <a:pt x="6297463" y="2229208"/>
                  <a:pt x="6208827" y="2216543"/>
                  <a:pt x="6263697" y="2275650"/>
                </a:cubicBezTo>
                <a:cubicBezTo>
                  <a:pt x="6284802" y="2300981"/>
                  <a:pt x="6280579" y="2338980"/>
                  <a:pt x="6314346" y="2368533"/>
                </a:cubicBezTo>
                <a:cubicBezTo>
                  <a:pt x="6352335" y="2402310"/>
                  <a:pt x="6360775" y="2452974"/>
                  <a:pt x="6331229" y="2499415"/>
                </a:cubicBezTo>
                <a:cubicBezTo>
                  <a:pt x="6251035" y="2626075"/>
                  <a:pt x="6175060" y="2756954"/>
                  <a:pt x="6073761" y="2870948"/>
                </a:cubicBezTo>
                <a:cubicBezTo>
                  <a:pt x="6039994" y="2908947"/>
                  <a:pt x="6002007" y="2946946"/>
                  <a:pt x="5972461" y="2989165"/>
                </a:cubicBezTo>
                <a:cubicBezTo>
                  <a:pt x="5951357" y="3022941"/>
                  <a:pt x="5904928" y="3039829"/>
                  <a:pt x="5871161" y="3060938"/>
                </a:cubicBezTo>
                <a:cubicBezTo>
                  <a:pt x="5854278" y="3069383"/>
                  <a:pt x="5841615" y="3082048"/>
                  <a:pt x="5837395" y="3103159"/>
                </a:cubicBezTo>
                <a:cubicBezTo>
                  <a:pt x="5807849" y="3179154"/>
                  <a:pt x="5769862" y="3246707"/>
                  <a:pt x="5719213" y="3322702"/>
                </a:cubicBezTo>
                <a:cubicBezTo>
                  <a:pt x="5752979" y="3326924"/>
                  <a:pt x="5782525" y="3335367"/>
                  <a:pt x="5812069" y="3339590"/>
                </a:cubicBezTo>
                <a:cubicBezTo>
                  <a:pt x="5828952" y="3343812"/>
                  <a:pt x="5845835" y="3339590"/>
                  <a:pt x="5850058" y="3326924"/>
                </a:cubicBezTo>
                <a:cubicBezTo>
                  <a:pt x="5866941" y="3259372"/>
                  <a:pt x="5959798" y="3229818"/>
                  <a:pt x="5947135" y="3145378"/>
                </a:cubicBezTo>
                <a:cubicBezTo>
                  <a:pt x="5989344" y="3124267"/>
                  <a:pt x="5964018" y="3031384"/>
                  <a:pt x="6052657" y="3044049"/>
                </a:cubicBezTo>
                <a:cubicBezTo>
                  <a:pt x="6077981" y="3048272"/>
                  <a:pt x="6082203" y="3006053"/>
                  <a:pt x="6103307" y="2989165"/>
                </a:cubicBezTo>
                <a:cubicBezTo>
                  <a:pt x="6187723" y="2921613"/>
                  <a:pt x="6229930" y="2828730"/>
                  <a:pt x="6246813" y="2723181"/>
                </a:cubicBezTo>
                <a:cubicBezTo>
                  <a:pt x="6255256" y="2689405"/>
                  <a:pt x="6272139" y="2672516"/>
                  <a:pt x="6305905" y="2672516"/>
                </a:cubicBezTo>
                <a:cubicBezTo>
                  <a:pt x="6331229" y="2723181"/>
                  <a:pt x="6318569" y="2769622"/>
                  <a:pt x="6289023" y="2820287"/>
                </a:cubicBezTo>
                <a:cubicBezTo>
                  <a:pt x="6251035" y="2879394"/>
                  <a:pt x="6242593" y="2955389"/>
                  <a:pt x="6221489" y="3022941"/>
                </a:cubicBezTo>
                <a:cubicBezTo>
                  <a:pt x="6208827" y="3073605"/>
                  <a:pt x="6187723" y="3111602"/>
                  <a:pt x="6141293" y="3141155"/>
                </a:cubicBezTo>
                <a:cubicBezTo>
                  <a:pt x="6082203" y="3179154"/>
                  <a:pt x="6061097" y="3255149"/>
                  <a:pt x="6006227" y="3301591"/>
                </a:cubicBezTo>
                <a:cubicBezTo>
                  <a:pt x="6002007" y="3310036"/>
                  <a:pt x="5997785" y="3322702"/>
                  <a:pt x="5989344" y="3322702"/>
                </a:cubicBezTo>
                <a:cubicBezTo>
                  <a:pt x="5926031" y="3326924"/>
                  <a:pt x="5926031" y="3386031"/>
                  <a:pt x="5904928" y="3424028"/>
                </a:cubicBezTo>
                <a:cubicBezTo>
                  <a:pt x="5879602" y="3466249"/>
                  <a:pt x="5841615" y="3495803"/>
                  <a:pt x="5803629" y="3525356"/>
                </a:cubicBezTo>
                <a:cubicBezTo>
                  <a:pt x="5795185" y="3529579"/>
                  <a:pt x="5795185" y="3538022"/>
                  <a:pt x="5799409" y="3546467"/>
                </a:cubicBezTo>
                <a:cubicBezTo>
                  <a:pt x="5799409" y="3576020"/>
                  <a:pt x="5769862" y="3580243"/>
                  <a:pt x="5765642" y="3567575"/>
                </a:cubicBezTo>
                <a:cubicBezTo>
                  <a:pt x="5744536" y="3529579"/>
                  <a:pt x="5727653" y="3554910"/>
                  <a:pt x="5710769" y="3567575"/>
                </a:cubicBezTo>
                <a:cubicBezTo>
                  <a:pt x="5681223" y="3592909"/>
                  <a:pt x="5664340" y="3635128"/>
                  <a:pt x="5622133" y="3647793"/>
                </a:cubicBezTo>
                <a:cubicBezTo>
                  <a:pt x="5609470" y="3652016"/>
                  <a:pt x="5605249" y="3668904"/>
                  <a:pt x="5609470" y="3681569"/>
                </a:cubicBezTo>
                <a:cubicBezTo>
                  <a:pt x="5622133" y="3715345"/>
                  <a:pt x="5601029" y="3728011"/>
                  <a:pt x="5571483" y="3740679"/>
                </a:cubicBezTo>
                <a:cubicBezTo>
                  <a:pt x="5554600" y="3753344"/>
                  <a:pt x="5508171" y="3732233"/>
                  <a:pt x="5516613" y="3787120"/>
                </a:cubicBezTo>
                <a:cubicBezTo>
                  <a:pt x="5520833" y="3808229"/>
                  <a:pt x="5478624" y="3833562"/>
                  <a:pt x="5516613" y="3863116"/>
                </a:cubicBezTo>
                <a:cubicBezTo>
                  <a:pt x="5529274" y="3871558"/>
                  <a:pt x="5512391" y="3888446"/>
                  <a:pt x="5503951" y="3896892"/>
                </a:cubicBezTo>
                <a:cubicBezTo>
                  <a:pt x="5478624" y="3918000"/>
                  <a:pt x="5444857" y="3926445"/>
                  <a:pt x="5436417" y="3968664"/>
                </a:cubicBezTo>
                <a:cubicBezTo>
                  <a:pt x="5432195" y="3985552"/>
                  <a:pt x="5415311" y="3977110"/>
                  <a:pt x="5402651" y="3968664"/>
                </a:cubicBezTo>
                <a:cubicBezTo>
                  <a:pt x="5373105" y="3947554"/>
                  <a:pt x="5339338" y="3926445"/>
                  <a:pt x="5309791" y="3905335"/>
                </a:cubicBezTo>
                <a:cubicBezTo>
                  <a:pt x="5292909" y="3892669"/>
                  <a:pt x="5276025" y="3880004"/>
                  <a:pt x="5259142" y="3888446"/>
                </a:cubicBezTo>
                <a:cubicBezTo>
                  <a:pt x="5238039" y="3896892"/>
                  <a:pt x="5242259" y="3913780"/>
                  <a:pt x="5242259" y="3930668"/>
                </a:cubicBezTo>
                <a:cubicBezTo>
                  <a:pt x="5246479" y="3960221"/>
                  <a:pt x="5233819" y="3968664"/>
                  <a:pt x="5208493" y="3981330"/>
                </a:cubicBezTo>
                <a:cubicBezTo>
                  <a:pt x="5128296" y="4019329"/>
                  <a:pt x="5064983" y="4082658"/>
                  <a:pt x="5026997" y="4162876"/>
                </a:cubicBezTo>
                <a:cubicBezTo>
                  <a:pt x="5010113" y="4196652"/>
                  <a:pt x="4984790" y="4221983"/>
                  <a:pt x="4955243" y="4243094"/>
                </a:cubicBezTo>
                <a:cubicBezTo>
                  <a:pt x="4917257" y="4272648"/>
                  <a:pt x="4883491" y="4314867"/>
                  <a:pt x="4845501" y="4331755"/>
                </a:cubicBezTo>
                <a:cubicBezTo>
                  <a:pt x="4782189" y="4357088"/>
                  <a:pt x="4752645" y="4416195"/>
                  <a:pt x="4701995" y="4449971"/>
                </a:cubicBezTo>
                <a:cubicBezTo>
                  <a:pt x="4676669" y="4466859"/>
                  <a:pt x="4659785" y="4487968"/>
                  <a:pt x="4642903" y="4513301"/>
                </a:cubicBezTo>
                <a:cubicBezTo>
                  <a:pt x="4579589" y="4606184"/>
                  <a:pt x="4499396" y="4682179"/>
                  <a:pt x="4398094" y="4737066"/>
                </a:cubicBezTo>
                <a:cubicBezTo>
                  <a:pt x="4389654" y="4741286"/>
                  <a:pt x="4376991" y="4745509"/>
                  <a:pt x="4385434" y="4758175"/>
                </a:cubicBezTo>
                <a:cubicBezTo>
                  <a:pt x="4410757" y="4796173"/>
                  <a:pt x="4381211" y="4817284"/>
                  <a:pt x="4360108" y="4838392"/>
                </a:cubicBezTo>
                <a:cubicBezTo>
                  <a:pt x="4309458" y="4884834"/>
                  <a:pt x="4292575" y="4952386"/>
                  <a:pt x="4246145" y="5007273"/>
                </a:cubicBezTo>
                <a:cubicBezTo>
                  <a:pt x="4275691" y="5087491"/>
                  <a:pt x="4220821" y="5074823"/>
                  <a:pt x="4174392" y="5074823"/>
                </a:cubicBezTo>
                <a:cubicBezTo>
                  <a:pt x="4161729" y="5074823"/>
                  <a:pt x="4144845" y="5083268"/>
                  <a:pt x="4149066" y="5104379"/>
                </a:cubicBezTo>
                <a:cubicBezTo>
                  <a:pt x="4153288" y="5167709"/>
                  <a:pt x="4119522" y="5197262"/>
                  <a:pt x="4051989" y="5188817"/>
                </a:cubicBezTo>
                <a:cubicBezTo>
                  <a:pt x="4043546" y="5188817"/>
                  <a:pt x="4035106" y="5188817"/>
                  <a:pt x="4026663" y="5197262"/>
                </a:cubicBezTo>
                <a:cubicBezTo>
                  <a:pt x="4022443" y="5201483"/>
                  <a:pt x="4022443" y="5209928"/>
                  <a:pt x="4026663" y="5218371"/>
                </a:cubicBezTo>
                <a:cubicBezTo>
                  <a:pt x="4039326" y="5239481"/>
                  <a:pt x="4115299" y="5252147"/>
                  <a:pt x="4039326" y="5290146"/>
                </a:cubicBezTo>
                <a:cubicBezTo>
                  <a:pt x="4064649" y="5349253"/>
                  <a:pt x="4005559" y="5383029"/>
                  <a:pt x="4001339" y="5437916"/>
                </a:cubicBezTo>
                <a:cubicBezTo>
                  <a:pt x="3997116" y="5463247"/>
                  <a:pt x="3984456" y="5484357"/>
                  <a:pt x="3946467" y="5497023"/>
                </a:cubicBezTo>
                <a:cubicBezTo>
                  <a:pt x="3916923" y="5505466"/>
                  <a:pt x="3891597" y="5543465"/>
                  <a:pt x="3866271" y="5573018"/>
                </a:cubicBezTo>
                <a:cubicBezTo>
                  <a:pt x="3849387" y="5585684"/>
                  <a:pt x="3836727" y="5598349"/>
                  <a:pt x="3815621" y="5602572"/>
                </a:cubicBezTo>
                <a:cubicBezTo>
                  <a:pt x="3794518" y="5606794"/>
                  <a:pt x="3743868" y="5602572"/>
                  <a:pt x="3786077" y="5653236"/>
                </a:cubicBezTo>
                <a:cubicBezTo>
                  <a:pt x="3752311" y="5653236"/>
                  <a:pt x="3798738" y="5729231"/>
                  <a:pt x="3735427" y="5699678"/>
                </a:cubicBezTo>
                <a:cubicBezTo>
                  <a:pt x="3735427" y="5699678"/>
                  <a:pt x="3731205" y="5699678"/>
                  <a:pt x="3731205" y="5703900"/>
                </a:cubicBezTo>
                <a:cubicBezTo>
                  <a:pt x="3688998" y="5767230"/>
                  <a:pt x="3583476" y="5741897"/>
                  <a:pt x="3553932" y="5830560"/>
                </a:cubicBezTo>
                <a:cubicBezTo>
                  <a:pt x="3545489" y="5864336"/>
                  <a:pt x="3520165" y="5893889"/>
                  <a:pt x="3528606" y="5931886"/>
                </a:cubicBezTo>
                <a:cubicBezTo>
                  <a:pt x="3532826" y="5957219"/>
                  <a:pt x="3520165" y="5974107"/>
                  <a:pt x="3507502" y="5990995"/>
                </a:cubicBezTo>
                <a:cubicBezTo>
                  <a:pt x="3461073" y="6041660"/>
                  <a:pt x="3418866" y="6100767"/>
                  <a:pt x="3363994" y="6138763"/>
                </a:cubicBezTo>
                <a:cubicBezTo>
                  <a:pt x="3330227" y="6159874"/>
                  <a:pt x="3317566" y="6193650"/>
                  <a:pt x="3300681" y="6223203"/>
                </a:cubicBezTo>
                <a:cubicBezTo>
                  <a:pt x="3283798" y="6261202"/>
                  <a:pt x="3254254" y="6286533"/>
                  <a:pt x="3212044" y="6290756"/>
                </a:cubicBezTo>
                <a:cubicBezTo>
                  <a:pt x="3127628" y="6299199"/>
                  <a:pt x="3068538" y="6345640"/>
                  <a:pt x="3026329" y="6417415"/>
                </a:cubicBezTo>
                <a:cubicBezTo>
                  <a:pt x="2992562" y="6480745"/>
                  <a:pt x="2937692" y="6489188"/>
                  <a:pt x="2878600" y="6489188"/>
                </a:cubicBezTo>
                <a:cubicBezTo>
                  <a:pt x="2844833" y="6489188"/>
                  <a:pt x="2798404" y="6434303"/>
                  <a:pt x="2802626" y="6408970"/>
                </a:cubicBezTo>
                <a:cubicBezTo>
                  <a:pt x="2806846" y="6358308"/>
                  <a:pt x="2806846" y="6358308"/>
                  <a:pt x="2756197" y="6362528"/>
                </a:cubicBezTo>
                <a:cubicBezTo>
                  <a:pt x="2751976" y="6341420"/>
                  <a:pt x="2768860" y="6337197"/>
                  <a:pt x="2781520" y="6328752"/>
                </a:cubicBezTo>
                <a:cubicBezTo>
                  <a:pt x="2785743" y="6324532"/>
                  <a:pt x="2802626" y="6316087"/>
                  <a:pt x="2794183" y="6307644"/>
                </a:cubicBezTo>
                <a:cubicBezTo>
                  <a:pt x="2747754" y="6265422"/>
                  <a:pt x="2798404" y="6214761"/>
                  <a:pt x="2789963" y="6168319"/>
                </a:cubicBezTo>
                <a:cubicBezTo>
                  <a:pt x="2789963" y="6159874"/>
                  <a:pt x="2785743" y="6147208"/>
                  <a:pt x="2785743" y="6138763"/>
                </a:cubicBezTo>
                <a:cubicBezTo>
                  <a:pt x="2764637" y="6134543"/>
                  <a:pt x="2726650" y="6164096"/>
                  <a:pt x="2726650" y="6142986"/>
                </a:cubicBezTo>
                <a:cubicBezTo>
                  <a:pt x="2722430" y="6096544"/>
                  <a:pt x="2671780" y="6054325"/>
                  <a:pt x="2709767" y="6003661"/>
                </a:cubicBezTo>
                <a:cubicBezTo>
                  <a:pt x="2751976" y="5948774"/>
                  <a:pt x="2789963" y="5889667"/>
                  <a:pt x="2811067" y="5822114"/>
                </a:cubicBezTo>
                <a:cubicBezTo>
                  <a:pt x="2815287" y="5805226"/>
                  <a:pt x="2832170" y="5792561"/>
                  <a:pt x="2815287" y="5775673"/>
                </a:cubicBezTo>
                <a:cubicBezTo>
                  <a:pt x="2798404" y="5763007"/>
                  <a:pt x="2773080" y="5763007"/>
                  <a:pt x="2751976" y="5775673"/>
                </a:cubicBezTo>
                <a:cubicBezTo>
                  <a:pt x="2726650" y="5796783"/>
                  <a:pt x="2705547" y="5817894"/>
                  <a:pt x="2688664" y="5847448"/>
                </a:cubicBezTo>
                <a:cubicBezTo>
                  <a:pt x="2659117" y="5906555"/>
                  <a:pt x="2612688" y="5952996"/>
                  <a:pt x="2562038" y="5999438"/>
                </a:cubicBezTo>
                <a:cubicBezTo>
                  <a:pt x="2557818" y="6003661"/>
                  <a:pt x="2553598" y="6016326"/>
                  <a:pt x="2549375" y="6012104"/>
                </a:cubicBezTo>
                <a:cubicBezTo>
                  <a:pt x="2486065" y="6007883"/>
                  <a:pt x="2473402" y="6062768"/>
                  <a:pt x="2448076" y="6096544"/>
                </a:cubicBezTo>
                <a:cubicBezTo>
                  <a:pt x="2329893" y="6261202"/>
                  <a:pt x="2177944" y="6400527"/>
                  <a:pt x="2076644" y="6573628"/>
                </a:cubicBezTo>
                <a:cubicBezTo>
                  <a:pt x="2063981" y="6594739"/>
                  <a:pt x="2051318" y="6603182"/>
                  <a:pt x="2030215" y="6590516"/>
                </a:cubicBezTo>
                <a:cubicBezTo>
                  <a:pt x="2013331" y="6577851"/>
                  <a:pt x="2009111" y="6565185"/>
                  <a:pt x="2017552" y="6548297"/>
                </a:cubicBezTo>
                <a:cubicBezTo>
                  <a:pt x="2038658" y="6510298"/>
                  <a:pt x="2038658" y="6468079"/>
                  <a:pt x="2038658" y="6430081"/>
                </a:cubicBezTo>
                <a:cubicBezTo>
                  <a:pt x="2038658" y="6379416"/>
                  <a:pt x="2055541" y="6341420"/>
                  <a:pt x="2085085" y="6307644"/>
                </a:cubicBezTo>
                <a:cubicBezTo>
                  <a:pt x="2110411" y="6273868"/>
                  <a:pt x="2127294" y="6231649"/>
                  <a:pt x="2144177" y="6193650"/>
                </a:cubicBezTo>
                <a:cubicBezTo>
                  <a:pt x="2165281" y="6138763"/>
                  <a:pt x="2135737" y="6126098"/>
                  <a:pt x="2093528" y="6113432"/>
                </a:cubicBezTo>
                <a:cubicBezTo>
                  <a:pt x="2080864" y="6113432"/>
                  <a:pt x="2063981" y="6113432"/>
                  <a:pt x="2063981" y="6096544"/>
                </a:cubicBezTo>
                <a:cubicBezTo>
                  <a:pt x="2063981" y="6079656"/>
                  <a:pt x="2080864" y="6083879"/>
                  <a:pt x="2089307" y="6079656"/>
                </a:cubicBezTo>
                <a:cubicBezTo>
                  <a:pt x="2118854" y="6062768"/>
                  <a:pt x="2131514" y="6028992"/>
                  <a:pt x="2131514" y="6003661"/>
                </a:cubicBezTo>
                <a:cubicBezTo>
                  <a:pt x="2127294" y="5969885"/>
                  <a:pt x="2089307" y="5978327"/>
                  <a:pt x="2068201" y="5982550"/>
                </a:cubicBezTo>
                <a:cubicBezTo>
                  <a:pt x="2025995" y="5990995"/>
                  <a:pt x="1992228" y="6007883"/>
                  <a:pt x="1975345" y="6050102"/>
                </a:cubicBezTo>
                <a:cubicBezTo>
                  <a:pt x="1971125" y="6058545"/>
                  <a:pt x="1966902" y="6075433"/>
                  <a:pt x="1950019" y="6075433"/>
                </a:cubicBezTo>
                <a:cubicBezTo>
                  <a:pt x="1937358" y="6075433"/>
                  <a:pt x="1937358" y="6058545"/>
                  <a:pt x="1937358" y="6050102"/>
                </a:cubicBezTo>
                <a:cubicBezTo>
                  <a:pt x="1933135" y="6028992"/>
                  <a:pt x="1920475" y="6028992"/>
                  <a:pt x="1903592" y="6033214"/>
                </a:cubicBezTo>
                <a:cubicBezTo>
                  <a:pt x="1836059" y="6058545"/>
                  <a:pt x="1772746" y="6083879"/>
                  <a:pt x="1730537" y="6151431"/>
                </a:cubicBezTo>
                <a:cubicBezTo>
                  <a:pt x="1696770" y="6202093"/>
                  <a:pt x="1637680" y="6235869"/>
                  <a:pt x="1591250" y="6278090"/>
                </a:cubicBezTo>
                <a:cubicBezTo>
                  <a:pt x="1587030" y="6286533"/>
                  <a:pt x="1574367" y="6286533"/>
                  <a:pt x="1565924" y="6282311"/>
                </a:cubicBezTo>
                <a:cubicBezTo>
                  <a:pt x="1561704" y="6278090"/>
                  <a:pt x="1561704" y="6265422"/>
                  <a:pt x="1561704" y="6261202"/>
                </a:cubicBezTo>
                <a:cubicBezTo>
                  <a:pt x="1587030" y="6189427"/>
                  <a:pt x="1574367" y="6109209"/>
                  <a:pt x="1591250" y="6037437"/>
                </a:cubicBezTo>
                <a:cubicBezTo>
                  <a:pt x="1599691" y="5986773"/>
                  <a:pt x="1612354" y="5936108"/>
                  <a:pt x="1633457" y="5885444"/>
                </a:cubicBezTo>
                <a:cubicBezTo>
                  <a:pt x="1582808" y="5872779"/>
                  <a:pt x="1544821" y="5885444"/>
                  <a:pt x="1519497" y="5927666"/>
                </a:cubicBezTo>
                <a:cubicBezTo>
                  <a:pt x="1498391" y="5961442"/>
                  <a:pt x="1485728" y="5948774"/>
                  <a:pt x="1473068" y="5919220"/>
                </a:cubicBezTo>
                <a:cubicBezTo>
                  <a:pt x="1456184" y="5889667"/>
                  <a:pt x="1473068" y="5860113"/>
                  <a:pt x="1473068" y="5830560"/>
                </a:cubicBezTo>
                <a:cubicBezTo>
                  <a:pt x="1477288" y="5792561"/>
                  <a:pt x="1485728" y="5754564"/>
                  <a:pt x="1489951" y="5716566"/>
                </a:cubicBezTo>
                <a:cubicBezTo>
                  <a:pt x="1489951" y="5703900"/>
                  <a:pt x="1498391" y="5687012"/>
                  <a:pt x="1485728" y="5682789"/>
                </a:cubicBezTo>
                <a:cubicBezTo>
                  <a:pt x="1468845" y="5674347"/>
                  <a:pt x="1456184" y="5687012"/>
                  <a:pt x="1447742" y="5695455"/>
                </a:cubicBezTo>
                <a:cubicBezTo>
                  <a:pt x="1439301" y="5703900"/>
                  <a:pt x="1430858" y="5716566"/>
                  <a:pt x="1422418" y="5725008"/>
                </a:cubicBezTo>
                <a:cubicBezTo>
                  <a:pt x="1363325" y="5801006"/>
                  <a:pt x="1300013" y="5881224"/>
                  <a:pt x="1236702" y="5952996"/>
                </a:cubicBezTo>
                <a:cubicBezTo>
                  <a:pt x="1207156" y="5982550"/>
                  <a:pt x="1169167" y="6003661"/>
                  <a:pt x="1122740" y="5974107"/>
                </a:cubicBezTo>
                <a:cubicBezTo>
                  <a:pt x="1105856" y="5961442"/>
                  <a:pt x="1084751" y="5965662"/>
                  <a:pt x="1067867" y="5974107"/>
                </a:cubicBezTo>
                <a:cubicBezTo>
                  <a:pt x="1063647" y="5978327"/>
                  <a:pt x="1055207" y="5982550"/>
                  <a:pt x="1050984" y="5986773"/>
                </a:cubicBezTo>
                <a:cubicBezTo>
                  <a:pt x="1021440" y="5986773"/>
                  <a:pt x="983451" y="5990995"/>
                  <a:pt x="966568" y="5965662"/>
                </a:cubicBezTo>
                <a:cubicBezTo>
                  <a:pt x="949685" y="5940331"/>
                  <a:pt x="970790" y="5914998"/>
                  <a:pt x="991894" y="5898112"/>
                </a:cubicBezTo>
                <a:cubicBezTo>
                  <a:pt x="1059427" y="5830560"/>
                  <a:pt x="1114297" y="5754564"/>
                  <a:pt x="1152284" y="5661679"/>
                </a:cubicBezTo>
                <a:cubicBezTo>
                  <a:pt x="1164947" y="5636348"/>
                  <a:pt x="1156506" y="5623682"/>
                  <a:pt x="1139623" y="5606794"/>
                </a:cubicBezTo>
                <a:cubicBezTo>
                  <a:pt x="1118517" y="5585684"/>
                  <a:pt x="1105856" y="5606794"/>
                  <a:pt x="1093193" y="5619460"/>
                </a:cubicBezTo>
                <a:cubicBezTo>
                  <a:pt x="1063647" y="5649013"/>
                  <a:pt x="1034101" y="5678567"/>
                  <a:pt x="1004557" y="5703900"/>
                </a:cubicBezTo>
                <a:cubicBezTo>
                  <a:pt x="987674" y="5716566"/>
                  <a:pt x="966568" y="5725008"/>
                  <a:pt x="953907" y="5703900"/>
                </a:cubicBezTo>
                <a:cubicBezTo>
                  <a:pt x="941244" y="5682789"/>
                  <a:pt x="970790" y="5682789"/>
                  <a:pt x="983451" y="5670124"/>
                </a:cubicBezTo>
                <a:cubicBezTo>
                  <a:pt x="991894" y="5665901"/>
                  <a:pt x="1000334" y="5657459"/>
                  <a:pt x="1008777" y="5653236"/>
                </a:cubicBezTo>
                <a:cubicBezTo>
                  <a:pt x="1067867" y="5598349"/>
                  <a:pt x="1067867" y="5594129"/>
                  <a:pt x="987674" y="5568795"/>
                </a:cubicBezTo>
                <a:cubicBezTo>
                  <a:pt x="966568" y="5560353"/>
                  <a:pt x="970790" y="5551907"/>
                  <a:pt x="970790" y="5535019"/>
                </a:cubicBezTo>
                <a:cubicBezTo>
                  <a:pt x="983451" y="5454802"/>
                  <a:pt x="1004557" y="5383029"/>
                  <a:pt x="1080530" y="5332365"/>
                </a:cubicBezTo>
                <a:cubicBezTo>
                  <a:pt x="1148063" y="5281700"/>
                  <a:pt x="1198713" y="5218371"/>
                  <a:pt x="1240922" y="5146598"/>
                </a:cubicBezTo>
                <a:cubicBezTo>
                  <a:pt x="1287352" y="5070603"/>
                  <a:pt x="1363325" y="5015716"/>
                  <a:pt x="1397092" y="4927055"/>
                </a:cubicBezTo>
                <a:cubicBezTo>
                  <a:pt x="1401312" y="4914390"/>
                  <a:pt x="1413975" y="4905945"/>
                  <a:pt x="1422418" y="4901722"/>
                </a:cubicBezTo>
                <a:cubicBezTo>
                  <a:pt x="1536380" y="4821504"/>
                  <a:pt x="1620797" y="4715956"/>
                  <a:pt x="1700990" y="4606184"/>
                </a:cubicBezTo>
                <a:cubicBezTo>
                  <a:pt x="1717873" y="4585074"/>
                  <a:pt x="1738979" y="4559743"/>
                  <a:pt x="1713653" y="4534412"/>
                </a:cubicBezTo>
                <a:cubicBezTo>
                  <a:pt x="1688330" y="4504856"/>
                  <a:pt x="1663004" y="4525966"/>
                  <a:pt x="1637680" y="4547077"/>
                </a:cubicBezTo>
                <a:cubicBezTo>
                  <a:pt x="1578587" y="4597741"/>
                  <a:pt x="1506834" y="4635738"/>
                  <a:pt x="1477288" y="4724401"/>
                </a:cubicBezTo>
                <a:cubicBezTo>
                  <a:pt x="1464625" y="4766620"/>
                  <a:pt x="1426638" y="4770842"/>
                  <a:pt x="1397092" y="4728621"/>
                </a:cubicBezTo>
                <a:cubicBezTo>
                  <a:pt x="1375988" y="4707513"/>
                  <a:pt x="1363325" y="4707513"/>
                  <a:pt x="1342222" y="4724401"/>
                </a:cubicBezTo>
                <a:cubicBezTo>
                  <a:pt x="1211376" y="4829950"/>
                  <a:pt x="1076310" y="4931278"/>
                  <a:pt x="962348" y="5053715"/>
                </a:cubicBezTo>
                <a:cubicBezTo>
                  <a:pt x="907478" y="5112822"/>
                  <a:pt x="852605" y="5163486"/>
                  <a:pt x="763969" y="5159264"/>
                </a:cubicBezTo>
                <a:cubicBezTo>
                  <a:pt x="747086" y="5159264"/>
                  <a:pt x="730202" y="5167709"/>
                  <a:pt x="717539" y="5184595"/>
                </a:cubicBezTo>
                <a:cubicBezTo>
                  <a:pt x="671112" y="5252147"/>
                  <a:pt x="599357" y="5285923"/>
                  <a:pt x="531824" y="5328142"/>
                </a:cubicBezTo>
                <a:cubicBezTo>
                  <a:pt x="485394" y="5357698"/>
                  <a:pt x="443187" y="5387252"/>
                  <a:pt x="400978" y="5416805"/>
                </a:cubicBezTo>
                <a:cubicBezTo>
                  <a:pt x="379874" y="5429471"/>
                  <a:pt x="354551" y="5442136"/>
                  <a:pt x="329225" y="5433693"/>
                </a:cubicBezTo>
                <a:cubicBezTo>
                  <a:pt x="303901" y="5421028"/>
                  <a:pt x="278575" y="5408360"/>
                  <a:pt x="308121" y="5370363"/>
                </a:cubicBezTo>
                <a:cubicBezTo>
                  <a:pt x="358771" y="5315477"/>
                  <a:pt x="375654" y="5243704"/>
                  <a:pt x="417861" y="5167709"/>
                </a:cubicBezTo>
                <a:cubicBezTo>
                  <a:pt x="337668" y="5197262"/>
                  <a:pt x="265912" y="5214151"/>
                  <a:pt x="219483" y="5273258"/>
                </a:cubicBezTo>
                <a:cubicBezTo>
                  <a:pt x="211042" y="5285923"/>
                  <a:pt x="198379" y="5294368"/>
                  <a:pt x="181496" y="5290146"/>
                </a:cubicBezTo>
                <a:cubicBezTo>
                  <a:pt x="164612" y="5281700"/>
                  <a:pt x="173055" y="5269035"/>
                  <a:pt x="177275" y="5256370"/>
                </a:cubicBezTo>
                <a:cubicBezTo>
                  <a:pt x="181496" y="5235259"/>
                  <a:pt x="168833" y="5222593"/>
                  <a:pt x="151949" y="5218371"/>
                </a:cubicBezTo>
                <a:cubicBezTo>
                  <a:pt x="126626" y="5209928"/>
                  <a:pt x="118183" y="5231039"/>
                  <a:pt x="118183" y="5247927"/>
                </a:cubicBezTo>
                <a:cubicBezTo>
                  <a:pt x="118183" y="5281700"/>
                  <a:pt x="97079" y="5290146"/>
                  <a:pt x="71756" y="5290146"/>
                </a:cubicBezTo>
                <a:cubicBezTo>
                  <a:pt x="37989" y="5294368"/>
                  <a:pt x="4223" y="5281700"/>
                  <a:pt x="0" y="5252147"/>
                </a:cubicBezTo>
                <a:cubicBezTo>
                  <a:pt x="0" y="5222593"/>
                  <a:pt x="33767" y="5226816"/>
                  <a:pt x="59093" y="5222593"/>
                </a:cubicBezTo>
                <a:cubicBezTo>
                  <a:pt x="67533" y="5222593"/>
                  <a:pt x="71756" y="5218371"/>
                  <a:pt x="84416" y="5218371"/>
                </a:cubicBezTo>
                <a:cubicBezTo>
                  <a:pt x="75976" y="5193040"/>
                  <a:pt x="54873" y="5205705"/>
                  <a:pt x="42210" y="5197262"/>
                </a:cubicBezTo>
                <a:cubicBezTo>
                  <a:pt x="21106" y="5184595"/>
                  <a:pt x="0" y="5171929"/>
                  <a:pt x="33767" y="5150821"/>
                </a:cubicBezTo>
                <a:cubicBezTo>
                  <a:pt x="46430" y="5142376"/>
                  <a:pt x="50650" y="5142376"/>
                  <a:pt x="46430" y="5125487"/>
                </a:cubicBezTo>
                <a:cubicBezTo>
                  <a:pt x="37989" y="5062158"/>
                  <a:pt x="50650" y="5003051"/>
                  <a:pt x="67533" y="4948164"/>
                </a:cubicBezTo>
                <a:cubicBezTo>
                  <a:pt x="88639" y="4889057"/>
                  <a:pt x="109743" y="4829950"/>
                  <a:pt x="109743" y="4766620"/>
                </a:cubicBezTo>
                <a:cubicBezTo>
                  <a:pt x="109743" y="4753954"/>
                  <a:pt x="113963" y="4732844"/>
                  <a:pt x="122406" y="4724401"/>
                </a:cubicBezTo>
                <a:cubicBezTo>
                  <a:pt x="168833" y="4690625"/>
                  <a:pt x="156172" y="4639960"/>
                  <a:pt x="151949" y="4601962"/>
                </a:cubicBezTo>
                <a:cubicBezTo>
                  <a:pt x="151949" y="4580853"/>
                  <a:pt x="143509" y="4538632"/>
                  <a:pt x="130846" y="4521744"/>
                </a:cubicBezTo>
                <a:cubicBezTo>
                  <a:pt x="101300" y="4492190"/>
                  <a:pt x="118183" y="4479525"/>
                  <a:pt x="135066" y="4458414"/>
                </a:cubicBezTo>
                <a:cubicBezTo>
                  <a:pt x="147729" y="4445749"/>
                  <a:pt x="160392" y="4437306"/>
                  <a:pt x="139289" y="4420418"/>
                </a:cubicBezTo>
                <a:cubicBezTo>
                  <a:pt x="135066" y="4416195"/>
                  <a:pt x="135066" y="4411972"/>
                  <a:pt x="130846" y="4407750"/>
                </a:cubicBezTo>
                <a:cubicBezTo>
                  <a:pt x="181496" y="4382419"/>
                  <a:pt x="130846" y="4331755"/>
                  <a:pt x="160392" y="4302201"/>
                </a:cubicBezTo>
                <a:cubicBezTo>
                  <a:pt x="168833" y="4289536"/>
                  <a:pt x="160392" y="4268425"/>
                  <a:pt x="156172" y="4251537"/>
                </a:cubicBezTo>
                <a:cubicBezTo>
                  <a:pt x="143509" y="4200875"/>
                  <a:pt x="160392" y="4167099"/>
                  <a:pt x="206822" y="4141765"/>
                </a:cubicBezTo>
                <a:cubicBezTo>
                  <a:pt x="257471" y="4116434"/>
                  <a:pt x="303901" y="4082658"/>
                  <a:pt x="337668" y="4031994"/>
                </a:cubicBezTo>
                <a:cubicBezTo>
                  <a:pt x="341888" y="4027771"/>
                  <a:pt x="350328" y="4023551"/>
                  <a:pt x="350328" y="4015106"/>
                </a:cubicBezTo>
                <a:cubicBezTo>
                  <a:pt x="362991" y="3918000"/>
                  <a:pt x="455850" y="3863116"/>
                  <a:pt x="493837" y="3778675"/>
                </a:cubicBezTo>
                <a:cubicBezTo>
                  <a:pt x="536044" y="3690014"/>
                  <a:pt x="599357" y="3614019"/>
                  <a:pt x="650006" y="3529579"/>
                </a:cubicBezTo>
                <a:cubicBezTo>
                  <a:pt x="713319" y="3419807"/>
                  <a:pt x="797735" y="3335367"/>
                  <a:pt x="873711" y="3238261"/>
                </a:cubicBezTo>
                <a:cubicBezTo>
                  <a:pt x="953907" y="3132712"/>
                  <a:pt x="1004557" y="3010276"/>
                  <a:pt x="1063647" y="2896282"/>
                </a:cubicBezTo>
                <a:cubicBezTo>
                  <a:pt x="1080530" y="2866728"/>
                  <a:pt x="1101634" y="2828730"/>
                  <a:pt x="1059427" y="2803398"/>
                </a:cubicBezTo>
                <a:cubicBezTo>
                  <a:pt x="1046764" y="2790730"/>
                  <a:pt x="1055207" y="2778065"/>
                  <a:pt x="1059427" y="2765400"/>
                </a:cubicBezTo>
                <a:cubicBezTo>
                  <a:pt x="1110077" y="2630295"/>
                  <a:pt x="1194493" y="2516303"/>
                  <a:pt x="1287352" y="2402310"/>
                </a:cubicBezTo>
                <a:cubicBezTo>
                  <a:pt x="1359105" y="2317869"/>
                  <a:pt x="1418195" y="2224986"/>
                  <a:pt x="1422418" y="2110992"/>
                </a:cubicBezTo>
                <a:cubicBezTo>
                  <a:pt x="1422418" y="2094104"/>
                  <a:pt x="1439301" y="2085661"/>
                  <a:pt x="1439301" y="2068773"/>
                </a:cubicBezTo>
                <a:cubicBezTo>
                  <a:pt x="1388651" y="2056107"/>
                  <a:pt x="1350662" y="2068773"/>
                  <a:pt x="1321118" y="2110992"/>
                </a:cubicBezTo>
                <a:cubicBezTo>
                  <a:pt x="1308455" y="2127880"/>
                  <a:pt x="1300013" y="2140545"/>
                  <a:pt x="1278909" y="2136325"/>
                </a:cubicBezTo>
                <a:cubicBezTo>
                  <a:pt x="1228259" y="2123657"/>
                  <a:pt x="1177610" y="2153213"/>
                  <a:pt x="1126960" y="2153213"/>
                </a:cubicBezTo>
                <a:cubicBezTo>
                  <a:pt x="1122740" y="2153213"/>
                  <a:pt x="1118517" y="2153213"/>
                  <a:pt x="1114297" y="2157433"/>
                </a:cubicBezTo>
                <a:cubicBezTo>
                  <a:pt x="1088973" y="2229208"/>
                  <a:pt x="1021440" y="2191209"/>
                  <a:pt x="975011" y="2203875"/>
                </a:cubicBezTo>
                <a:cubicBezTo>
                  <a:pt x="814619" y="2250317"/>
                  <a:pt x="654229" y="2292538"/>
                  <a:pt x="493837" y="2334757"/>
                </a:cubicBezTo>
                <a:cubicBezTo>
                  <a:pt x="472734" y="2343202"/>
                  <a:pt x="447407" y="2347423"/>
                  <a:pt x="422084" y="2351645"/>
                </a:cubicBezTo>
                <a:cubicBezTo>
                  <a:pt x="405201" y="2355868"/>
                  <a:pt x="379874" y="2360088"/>
                  <a:pt x="371434" y="2334757"/>
                </a:cubicBezTo>
                <a:cubicBezTo>
                  <a:pt x="367211" y="2313646"/>
                  <a:pt x="392538" y="2305203"/>
                  <a:pt x="405201" y="2300981"/>
                </a:cubicBezTo>
                <a:cubicBezTo>
                  <a:pt x="510720" y="2258762"/>
                  <a:pt x="616240" y="2216543"/>
                  <a:pt x="721762" y="2174321"/>
                </a:cubicBezTo>
                <a:cubicBezTo>
                  <a:pt x="873711" y="2115214"/>
                  <a:pt x="1029881" y="2077216"/>
                  <a:pt x="1181830" y="2030774"/>
                </a:cubicBezTo>
                <a:cubicBezTo>
                  <a:pt x="1194493" y="2030774"/>
                  <a:pt x="1207156" y="2026551"/>
                  <a:pt x="1219819" y="2022331"/>
                </a:cubicBezTo>
                <a:cubicBezTo>
                  <a:pt x="1228259" y="2018108"/>
                  <a:pt x="1236702" y="2009666"/>
                  <a:pt x="1232480" y="2001220"/>
                </a:cubicBezTo>
                <a:cubicBezTo>
                  <a:pt x="1232480" y="1992778"/>
                  <a:pt x="1219819" y="1984332"/>
                  <a:pt x="1211376" y="1988555"/>
                </a:cubicBezTo>
                <a:cubicBezTo>
                  <a:pt x="1110077" y="2026551"/>
                  <a:pt x="1000334" y="1992778"/>
                  <a:pt x="903258" y="2034997"/>
                </a:cubicBezTo>
                <a:cubicBezTo>
                  <a:pt x="894815" y="2034997"/>
                  <a:pt x="886372" y="2039219"/>
                  <a:pt x="877931" y="2030774"/>
                </a:cubicBezTo>
                <a:cubicBezTo>
                  <a:pt x="869489" y="2018108"/>
                  <a:pt x="869489" y="2009666"/>
                  <a:pt x="877931" y="2001220"/>
                </a:cubicBezTo>
                <a:cubicBezTo>
                  <a:pt x="907478" y="1975890"/>
                  <a:pt x="932801" y="1946336"/>
                  <a:pt x="970790" y="1937891"/>
                </a:cubicBezTo>
                <a:cubicBezTo>
                  <a:pt x="1004557" y="1929448"/>
                  <a:pt x="1025660" y="1908337"/>
                  <a:pt x="1034101" y="1878784"/>
                </a:cubicBezTo>
                <a:cubicBezTo>
                  <a:pt x="1042544" y="1845007"/>
                  <a:pt x="1059427" y="1828119"/>
                  <a:pt x="1097414" y="1832342"/>
                </a:cubicBezTo>
                <a:cubicBezTo>
                  <a:pt x="1164947" y="1840785"/>
                  <a:pt x="1219819" y="1794343"/>
                  <a:pt x="1283129" y="1790120"/>
                </a:cubicBezTo>
                <a:cubicBezTo>
                  <a:pt x="1392872" y="1777455"/>
                  <a:pt x="1481508" y="1684572"/>
                  <a:pt x="1608134" y="1714125"/>
                </a:cubicBezTo>
                <a:cubicBezTo>
                  <a:pt x="1557484" y="1663461"/>
                  <a:pt x="1481508" y="1655018"/>
                  <a:pt x="1409755" y="1684572"/>
                </a:cubicBezTo>
                <a:cubicBezTo>
                  <a:pt x="1350662" y="1705682"/>
                  <a:pt x="1291572" y="1722571"/>
                  <a:pt x="1228259" y="1735236"/>
                </a:cubicBezTo>
                <a:cubicBezTo>
                  <a:pt x="1211376" y="1739458"/>
                  <a:pt x="1198713" y="1747901"/>
                  <a:pt x="1181830" y="1726791"/>
                </a:cubicBezTo>
                <a:cubicBezTo>
                  <a:pt x="1236702" y="1693015"/>
                  <a:pt x="1300013" y="1680349"/>
                  <a:pt x="1359105" y="1659241"/>
                </a:cubicBezTo>
                <a:cubicBezTo>
                  <a:pt x="1325339" y="1633907"/>
                  <a:pt x="1316896" y="1633907"/>
                  <a:pt x="1283129" y="1646573"/>
                </a:cubicBezTo>
                <a:cubicBezTo>
                  <a:pt x="1266246" y="1655018"/>
                  <a:pt x="1249363" y="1659241"/>
                  <a:pt x="1232480" y="1667684"/>
                </a:cubicBezTo>
                <a:cubicBezTo>
                  <a:pt x="1215596" y="1676129"/>
                  <a:pt x="1202936" y="1680349"/>
                  <a:pt x="1194493" y="1663461"/>
                </a:cubicBezTo>
                <a:cubicBezTo>
                  <a:pt x="1181830" y="1642353"/>
                  <a:pt x="1198713" y="1638130"/>
                  <a:pt x="1207156" y="1629685"/>
                </a:cubicBezTo>
                <a:cubicBezTo>
                  <a:pt x="1219819" y="1621242"/>
                  <a:pt x="1236702" y="1617019"/>
                  <a:pt x="1240922" y="1591688"/>
                </a:cubicBezTo>
                <a:cubicBezTo>
                  <a:pt x="1152284" y="1608577"/>
                  <a:pt x="1063647" y="1587466"/>
                  <a:pt x="983451" y="1633907"/>
                </a:cubicBezTo>
                <a:cubicBezTo>
                  <a:pt x="907478" y="1680349"/>
                  <a:pt x="831502" y="1676129"/>
                  <a:pt x="738645" y="1633907"/>
                </a:cubicBezTo>
                <a:cubicBezTo>
                  <a:pt x="932801" y="1562135"/>
                  <a:pt x="1110077" y="1473472"/>
                  <a:pt x="1316896" y="1494583"/>
                </a:cubicBezTo>
                <a:cubicBezTo>
                  <a:pt x="1308455" y="1469252"/>
                  <a:pt x="1274689" y="1498805"/>
                  <a:pt x="1274689" y="1473472"/>
                </a:cubicBezTo>
                <a:cubicBezTo>
                  <a:pt x="1274689" y="1448141"/>
                  <a:pt x="1304235" y="1448141"/>
                  <a:pt x="1321118" y="1448141"/>
                </a:cubicBezTo>
                <a:cubicBezTo>
                  <a:pt x="1409755" y="1443918"/>
                  <a:pt x="1489951" y="1401699"/>
                  <a:pt x="1574367" y="1376366"/>
                </a:cubicBezTo>
                <a:cubicBezTo>
                  <a:pt x="1641900" y="1355258"/>
                  <a:pt x="1713653" y="1355258"/>
                  <a:pt x="1785406" y="1367923"/>
                </a:cubicBezTo>
                <a:cubicBezTo>
                  <a:pt x="1836059" y="1380589"/>
                  <a:pt x="1882486" y="1376366"/>
                  <a:pt x="1924695" y="1342592"/>
                </a:cubicBezTo>
                <a:cubicBezTo>
                  <a:pt x="1958462" y="1313036"/>
                  <a:pt x="2009111" y="1308816"/>
                  <a:pt x="2055541" y="1300371"/>
                </a:cubicBezTo>
                <a:cubicBezTo>
                  <a:pt x="2072424" y="1296148"/>
                  <a:pt x="2110411" y="1304593"/>
                  <a:pt x="2089307" y="1266595"/>
                </a:cubicBezTo>
                <a:cubicBezTo>
                  <a:pt x="2076644" y="1241264"/>
                  <a:pt x="2089307" y="1186377"/>
                  <a:pt x="2030215" y="1199045"/>
                </a:cubicBezTo>
                <a:cubicBezTo>
                  <a:pt x="2013331" y="1207488"/>
                  <a:pt x="1996448" y="1207488"/>
                  <a:pt x="1975345" y="1203265"/>
                </a:cubicBezTo>
                <a:cubicBezTo>
                  <a:pt x="1928915" y="1194822"/>
                  <a:pt x="1886708" y="1161046"/>
                  <a:pt x="1840279" y="1156823"/>
                </a:cubicBezTo>
                <a:cubicBezTo>
                  <a:pt x="1798070" y="1152603"/>
                  <a:pt x="1755863" y="1190599"/>
                  <a:pt x="1709433" y="1173711"/>
                </a:cubicBezTo>
                <a:cubicBezTo>
                  <a:pt x="1705213" y="1156823"/>
                  <a:pt x="1713653" y="1152603"/>
                  <a:pt x="1726316" y="1148380"/>
                </a:cubicBezTo>
                <a:cubicBezTo>
                  <a:pt x="1806512" y="1131492"/>
                  <a:pt x="1886708" y="1093494"/>
                  <a:pt x="1966902" y="1068163"/>
                </a:cubicBezTo>
                <a:cubicBezTo>
                  <a:pt x="1996448" y="1059717"/>
                  <a:pt x="2021774" y="1051275"/>
                  <a:pt x="2034435" y="1097716"/>
                </a:cubicBezTo>
                <a:cubicBezTo>
                  <a:pt x="2038658" y="1131492"/>
                  <a:pt x="2072424" y="1135715"/>
                  <a:pt x="2106190" y="1135715"/>
                </a:cubicBezTo>
                <a:cubicBezTo>
                  <a:pt x="2118854" y="1135715"/>
                  <a:pt x="2131514" y="1127270"/>
                  <a:pt x="2148397" y="1127270"/>
                </a:cubicBezTo>
                <a:cubicBezTo>
                  <a:pt x="2169503" y="1123047"/>
                  <a:pt x="2186387" y="1131492"/>
                  <a:pt x="2194827" y="1148380"/>
                </a:cubicBezTo>
                <a:cubicBezTo>
                  <a:pt x="2207490" y="1169489"/>
                  <a:pt x="2190607" y="1182156"/>
                  <a:pt x="2177944" y="1190599"/>
                </a:cubicBezTo>
                <a:cubicBezTo>
                  <a:pt x="2165281" y="1199045"/>
                  <a:pt x="2152620" y="1207488"/>
                  <a:pt x="2156840" y="1220153"/>
                </a:cubicBezTo>
                <a:cubicBezTo>
                  <a:pt x="2161060" y="1228598"/>
                  <a:pt x="2169503" y="1237041"/>
                  <a:pt x="2177944" y="1237041"/>
                </a:cubicBezTo>
                <a:cubicBezTo>
                  <a:pt x="2194827" y="1241264"/>
                  <a:pt x="2190607" y="1220153"/>
                  <a:pt x="2199047" y="1211710"/>
                </a:cubicBezTo>
                <a:cubicBezTo>
                  <a:pt x="2207490" y="1199045"/>
                  <a:pt x="2215930" y="1190599"/>
                  <a:pt x="2224373" y="1177934"/>
                </a:cubicBezTo>
                <a:cubicBezTo>
                  <a:pt x="2249697" y="1144158"/>
                  <a:pt x="2275023" y="1135715"/>
                  <a:pt x="2308789" y="1169489"/>
                </a:cubicBezTo>
                <a:cubicBezTo>
                  <a:pt x="2338336" y="1199045"/>
                  <a:pt x="2372102" y="1194822"/>
                  <a:pt x="2397426" y="1156823"/>
                </a:cubicBezTo>
                <a:cubicBezTo>
                  <a:pt x="2397426" y="1156823"/>
                  <a:pt x="2397426" y="1152603"/>
                  <a:pt x="2397426" y="1152603"/>
                </a:cubicBezTo>
                <a:cubicBezTo>
                  <a:pt x="2452298" y="1030164"/>
                  <a:pt x="2553598" y="945726"/>
                  <a:pt x="2646454" y="852840"/>
                </a:cubicBezTo>
                <a:cubicBezTo>
                  <a:pt x="2684441" y="814844"/>
                  <a:pt x="2701324" y="755737"/>
                  <a:pt x="2768860" y="755737"/>
                </a:cubicBezTo>
                <a:cubicBezTo>
                  <a:pt x="2781520" y="755737"/>
                  <a:pt x="2789963" y="734626"/>
                  <a:pt x="2794183" y="721960"/>
                </a:cubicBezTo>
                <a:cubicBezTo>
                  <a:pt x="2806846" y="658631"/>
                  <a:pt x="2840613" y="607966"/>
                  <a:pt x="2887042" y="574190"/>
                </a:cubicBezTo>
                <a:cubicBezTo>
                  <a:pt x="2937692" y="540414"/>
                  <a:pt x="2984119" y="477084"/>
                  <a:pt x="3060095" y="527749"/>
                </a:cubicBezTo>
                <a:cubicBezTo>
                  <a:pt x="3089641" y="548859"/>
                  <a:pt x="3110745" y="561525"/>
                  <a:pt x="3110745" y="599521"/>
                </a:cubicBezTo>
                <a:cubicBezTo>
                  <a:pt x="3110745" y="679739"/>
                  <a:pt x="3089641" y="759957"/>
                  <a:pt x="3064315" y="835952"/>
                </a:cubicBezTo>
                <a:cubicBezTo>
                  <a:pt x="3060095" y="848620"/>
                  <a:pt x="3043212" y="861285"/>
                  <a:pt x="3060095" y="873951"/>
                </a:cubicBezTo>
                <a:cubicBezTo>
                  <a:pt x="3076978" y="886616"/>
                  <a:pt x="3093862" y="878173"/>
                  <a:pt x="3106525" y="865508"/>
                </a:cubicBezTo>
                <a:cubicBezTo>
                  <a:pt x="3136071" y="831732"/>
                  <a:pt x="3165615" y="797956"/>
                  <a:pt x="3190941" y="755737"/>
                </a:cubicBezTo>
                <a:cubicBezTo>
                  <a:pt x="3275357" y="603744"/>
                  <a:pt x="3410423" y="485530"/>
                  <a:pt x="3515943" y="350425"/>
                </a:cubicBezTo>
                <a:cubicBezTo>
                  <a:pt x="3532826" y="329314"/>
                  <a:pt x="3562372" y="312429"/>
                  <a:pt x="3583476" y="295538"/>
                </a:cubicBezTo>
                <a:cubicBezTo>
                  <a:pt x="3600359" y="282873"/>
                  <a:pt x="3617245" y="270207"/>
                  <a:pt x="3629905" y="295538"/>
                </a:cubicBezTo>
                <a:cubicBezTo>
                  <a:pt x="3638348" y="308206"/>
                  <a:pt x="3651011" y="299761"/>
                  <a:pt x="3659452" y="295538"/>
                </a:cubicBezTo>
                <a:cubicBezTo>
                  <a:pt x="3710101" y="265984"/>
                  <a:pt x="3735427" y="278652"/>
                  <a:pt x="3748088" y="333537"/>
                </a:cubicBezTo>
                <a:cubicBezTo>
                  <a:pt x="3748088" y="337759"/>
                  <a:pt x="3752311" y="346202"/>
                  <a:pt x="3756531" y="346202"/>
                </a:cubicBezTo>
                <a:cubicBezTo>
                  <a:pt x="3832504" y="379978"/>
                  <a:pt x="3790297" y="434865"/>
                  <a:pt x="3781854" y="485530"/>
                </a:cubicBezTo>
                <a:cubicBezTo>
                  <a:pt x="3777634" y="493972"/>
                  <a:pt x="3773414" y="502415"/>
                  <a:pt x="3769194" y="510861"/>
                </a:cubicBezTo>
                <a:cubicBezTo>
                  <a:pt x="3743868" y="578413"/>
                  <a:pt x="3760751" y="603744"/>
                  <a:pt x="3828284" y="603744"/>
                </a:cubicBezTo>
                <a:cubicBezTo>
                  <a:pt x="3832504" y="603744"/>
                  <a:pt x="3836727" y="603744"/>
                  <a:pt x="3836727" y="599521"/>
                </a:cubicBezTo>
                <a:cubicBezTo>
                  <a:pt x="3853610" y="544637"/>
                  <a:pt x="3933806" y="553079"/>
                  <a:pt x="3946467" y="489750"/>
                </a:cubicBezTo>
                <a:cubicBezTo>
                  <a:pt x="3954910" y="447531"/>
                  <a:pt x="3980233" y="422200"/>
                  <a:pt x="4026663" y="413755"/>
                </a:cubicBezTo>
                <a:cubicBezTo>
                  <a:pt x="3976013" y="384201"/>
                  <a:pt x="3967573" y="350425"/>
                  <a:pt x="3988676" y="291318"/>
                </a:cubicBezTo>
                <a:cubicBezTo>
                  <a:pt x="3992896" y="282873"/>
                  <a:pt x="3997116" y="270207"/>
                  <a:pt x="4009779" y="274430"/>
                </a:cubicBezTo>
                <a:cubicBezTo>
                  <a:pt x="4022443" y="278652"/>
                  <a:pt x="4018222" y="291318"/>
                  <a:pt x="4014000" y="299761"/>
                </a:cubicBezTo>
                <a:cubicBezTo>
                  <a:pt x="4009779" y="312429"/>
                  <a:pt x="4005559" y="325094"/>
                  <a:pt x="4014000" y="341982"/>
                </a:cubicBezTo>
                <a:cubicBezTo>
                  <a:pt x="4035106" y="341982"/>
                  <a:pt x="4039326" y="325094"/>
                  <a:pt x="4039326" y="312429"/>
                </a:cubicBezTo>
                <a:cubicBezTo>
                  <a:pt x="4039326" y="265984"/>
                  <a:pt x="4056209" y="219543"/>
                  <a:pt x="4064649" y="173101"/>
                </a:cubicBezTo>
                <a:cubicBezTo>
                  <a:pt x="4077312" y="118217"/>
                  <a:pt x="4102639" y="80218"/>
                  <a:pt x="4161729" y="71775"/>
                </a:cubicBezTo>
                <a:cubicBezTo>
                  <a:pt x="4174392" y="67552"/>
                  <a:pt x="4187055" y="67552"/>
                  <a:pt x="4191275" y="50664"/>
                </a:cubicBezTo>
                <a:cubicBezTo>
                  <a:pt x="4203938" y="12666"/>
                  <a:pt x="4237705" y="4223"/>
                  <a:pt x="4271471" y="0"/>
                </a:cubicBez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23359745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49_Images &amp; Contents Layout">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E6163A38-FF1F-4D4D-BD61-25510A4F4A10}"/>
              </a:ext>
            </a:extLst>
          </p:cNvPr>
          <p:cNvSpPr/>
          <p:nvPr userDrawn="1"/>
        </p:nvSpPr>
        <p:spPr>
          <a:xfrm>
            <a:off x="152400" y="-1"/>
            <a:ext cx="6562726" cy="6858001"/>
          </a:xfrm>
          <a:custGeom>
            <a:avLst/>
            <a:gdLst>
              <a:gd name="connsiteX0" fmla="*/ 0 w 6543676"/>
              <a:gd name="connsiteY0" fmla="*/ 0 h 6858001"/>
              <a:gd name="connsiteX1" fmla="*/ 4981576 w 6543676"/>
              <a:gd name="connsiteY1" fmla="*/ 0 h 6858001"/>
              <a:gd name="connsiteX2" fmla="*/ 6543676 w 6543676"/>
              <a:gd name="connsiteY2" fmla="*/ 1638300 h 6858001"/>
              <a:gd name="connsiteX3" fmla="*/ 5140390 w 6543676"/>
              <a:gd name="connsiteY3" fmla="*/ 6545233 h 6858001"/>
              <a:gd name="connsiteX4" fmla="*/ 5134165 w 6543676"/>
              <a:gd name="connsiteY4" fmla="*/ 6858001 h 6858001"/>
              <a:gd name="connsiteX5" fmla="*/ 552 w 6543676"/>
              <a:gd name="connsiteY5" fmla="*/ 6858001 h 6858001"/>
              <a:gd name="connsiteX6" fmla="*/ 0 w 6543676"/>
              <a:gd name="connsiteY6" fmla="*/ 6858000 h 6858001"/>
              <a:gd name="connsiteX0" fmla="*/ 0 w 6562726"/>
              <a:gd name="connsiteY0" fmla="*/ 0 h 6858001"/>
              <a:gd name="connsiteX1" fmla="*/ 4981576 w 6562726"/>
              <a:gd name="connsiteY1" fmla="*/ 0 h 6858001"/>
              <a:gd name="connsiteX2" fmla="*/ 6562726 w 6562726"/>
              <a:gd name="connsiteY2" fmla="*/ 1638300 h 6858001"/>
              <a:gd name="connsiteX3" fmla="*/ 5140390 w 6562726"/>
              <a:gd name="connsiteY3" fmla="*/ 6545233 h 6858001"/>
              <a:gd name="connsiteX4" fmla="*/ 5134165 w 6562726"/>
              <a:gd name="connsiteY4" fmla="*/ 6858001 h 6858001"/>
              <a:gd name="connsiteX5" fmla="*/ 552 w 6562726"/>
              <a:gd name="connsiteY5" fmla="*/ 6858001 h 6858001"/>
              <a:gd name="connsiteX6" fmla="*/ 0 w 6562726"/>
              <a:gd name="connsiteY6" fmla="*/ 6858000 h 6858001"/>
              <a:gd name="connsiteX7" fmla="*/ 0 w 6562726"/>
              <a:gd name="connsiteY7" fmla="*/ 0 h 6858001"/>
              <a:gd name="connsiteX0" fmla="*/ 0 w 6562726"/>
              <a:gd name="connsiteY0" fmla="*/ 0 h 6858001"/>
              <a:gd name="connsiteX1" fmla="*/ 4981576 w 6562726"/>
              <a:gd name="connsiteY1" fmla="*/ 0 h 6858001"/>
              <a:gd name="connsiteX2" fmla="*/ 6562726 w 6562726"/>
              <a:gd name="connsiteY2" fmla="*/ 1638300 h 6858001"/>
              <a:gd name="connsiteX3" fmla="*/ 5140390 w 6562726"/>
              <a:gd name="connsiteY3" fmla="*/ 6545233 h 6858001"/>
              <a:gd name="connsiteX4" fmla="*/ 5134165 w 6562726"/>
              <a:gd name="connsiteY4" fmla="*/ 6858001 h 6858001"/>
              <a:gd name="connsiteX5" fmla="*/ 552 w 6562726"/>
              <a:gd name="connsiteY5" fmla="*/ 6858001 h 6858001"/>
              <a:gd name="connsiteX6" fmla="*/ 0 w 6562726"/>
              <a:gd name="connsiteY6" fmla="*/ 6858000 h 6858001"/>
              <a:gd name="connsiteX7" fmla="*/ 0 w 6562726"/>
              <a:gd name="connsiteY7"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2726" h="6858001">
                <a:moveTo>
                  <a:pt x="0" y="0"/>
                </a:moveTo>
                <a:lnTo>
                  <a:pt x="4981576" y="0"/>
                </a:lnTo>
                <a:cubicBezTo>
                  <a:pt x="5006977" y="371475"/>
                  <a:pt x="5765801" y="1114425"/>
                  <a:pt x="6562726" y="1638300"/>
                </a:cubicBezTo>
                <a:cubicBezTo>
                  <a:pt x="5759055" y="2900363"/>
                  <a:pt x="5204223" y="4907496"/>
                  <a:pt x="5140390" y="6545233"/>
                </a:cubicBezTo>
                <a:lnTo>
                  <a:pt x="5134165" y="6858001"/>
                </a:lnTo>
                <a:lnTo>
                  <a:pt x="552" y="6858001"/>
                </a:ln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자유형: 도형 4">
            <a:extLst>
              <a:ext uri="{FF2B5EF4-FFF2-40B4-BE49-F238E27FC236}">
                <a16:creationId xmlns:a16="http://schemas.microsoft.com/office/drawing/2014/main" id="{35A586F4-88B7-45EE-9708-47716F743070}"/>
              </a:ext>
            </a:extLst>
          </p:cNvPr>
          <p:cNvSpPr/>
          <p:nvPr userDrawn="1"/>
        </p:nvSpPr>
        <p:spPr>
          <a:xfrm flipV="1">
            <a:off x="152400" y="-1"/>
            <a:ext cx="6238876" cy="6848475"/>
          </a:xfrm>
          <a:custGeom>
            <a:avLst/>
            <a:gdLst>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5" fmla="*/ 0 w 6238876"/>
              <a:gd name="connsiteY5" fmla="*/ 0 h 6858000"/>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5" fmla="*/ 0 w 623887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38876" h="6858000">
                <a:moveTo>
                  <a:pt x="0" y="0"/>
                </a:moveTo>
                <a:lnTo>
                  <a:pt x="4819651" y="0"/>
                </a:lnTo>
                <a:cubicBezTo>
                  <a:pt x="4819651" y="1689100"/>
                  <a:pt x="5153027" y="4273550"/>
                  <a:pt x="6238876" y="5229225"/>
                </a:cubicBezTo>
                <a:cubicBezTo>
                  <a:pt x="5286376" y="5778500"/>
                  <a:pt x="4883152" y="6283325"/>
                  <a:pt x="4819651" y="6858000"/>
                </a:cubicBez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7" name="직선 연결선 6">
            <a:extLst>
              <a:ext uri="{FF2B5EF4-FFF2-40B4-BE49-F238E27FC236}">
                <a16:creationId xmlns:a16="http://schemas.microsoft.com/office/drawing/2014/main" id="{E34B3B3A-542A-46E1-A720-8928C9B91FC2}"/>
              </a:ext>
            </a:extLst>
          </p:cNvPr>
          <p:cNvCxnSpPr>
            <a:cxnSpLocks/>
          </p:cNvCxnSpPr>
          <p:nvPr userDrawn="1"/>
        </p:nvCxnSpPr>
        <p:spPr>
          <a:xfrm>
            <a:off x="6238876" y="1638302"/>
            <a:ext cx="5953124"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그림 개체 틀 15">
            <a:extLst>
              <a:ext uri="{FF2B5EF4-FFF2-40B4-BE49-F238E27FC236}">
                <a16:creationId xmlns:a16="http://schemas.microsoft.com/office/drawing/2014/main" id="{F31766EE-B13B-4F0C-AAE1-FB140846B864}"/>
              </a:ext>
            </a:extLst>
          </p:cNvPr>
          <p:cNvSpPr>
            <a:spLocks noGrp="1"/>
          </p:cNvSpPr>
          <p:nvPr>
            <p:ph type="pic" sz="quarter" idx="10" hasCustomPrompt="1"/>
          </p:nvPr>
        </p:nvSpPr>
        <p:spPr>
          <a:xfrm>
            <a:off x="0" y="0"/>
            <a:ext cx="6543676" cy="6867525"/>
          </a:xfrm>
          <a:custGeom>
            <a:avLst/>
            <a:gdLst>
              <a:gd name="connsiteX0" fmla="*/ 0 w 6238876"/>
              <a:gd name="connsiteY0" fmla="*/ 0 h 6858000"/>
              <a:gd name="connsiteX1" fmla="*/ 4819651 w 6238876"/>
              <a:gd name="connsiteY1" fmla="*/ 0 h 6858000"/>
              <a:gd name="connsiteX2" fmla="*/ 6238876 w 6238876"/>
              <a:gd name="connsiteY2" fmla="*/ 1628775 h 6858000"/>
              <a:gd name="connsiteX3" fmla="*/ 4819651 w 6238876"/>
              <a:gd name="connsiteY3" fmla="*/ 6858000 h 6858000"/>
              <a:gd name="connsiteX4" fmla="*/ 0 w 6238876"/>
              <a:gd name="connsiteY4" fmla="*/ 685800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67525"/>
              <a:gd name="connsiteX1" fmla="*/ 4819651 w 6543676"/>
              <a:gd name="connsiteY1" fmla="*/ 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1905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0 h 6867525"/>
              <a:gd name="connsiteX2" fmla="*/ 6543676 w 6543676"/>
              <a:gd name="connsiteY2" fmla="*/ 1638300 h 6867525"/>
              <a:gd name="connsiteX3" fmla="*/ 5133976 w 6543676"/>
              <a:gd name="connsiteY3" fmla="*/ 6867525 h 6867525"/>
              <a:gd name="connsiteX4" fmla="*/ 0 w 6543676"/>
              <a:gd name="connsiteY4" fmla="*/ 6858000 h 6867525"/>
              <a:gd name="connsiteX5" fmla="*/ 0 w 6543676"/>
              <a:gd name="connsiteY5" fmla="*/ 0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3676" h="6867525">
                <a:moveTo>
                  <a:pt x="0" y="0"/>
                </a:moveTo>
                <a:lnTo>
                  <a:pt x="4981576" y="0"/>
                </a:lnTo>
                <a:cubicBezTo>
                  <a:pt x="5006977" y="371475"/>
                  <a:pt x="5699126" y="1152525"/>
                  <a:pt x="6543676" y="1638300"/>
                </a:cubicBezTo>
                <a:cubicBezTo>
                  <a:pt x="5686427" y="2984500"/>
                  <a:pt x="5133976" y="5178425"/>
                  <a:pt x="5133976" y="6867525"/>
                </a:cubicBezTo>
                <a:lnTo>
                  <a:pt x="0" y="6858000"/>
                </a:lnTo>
                <a:lnTo>
                  <a:pt x="0" y="0"/>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8645443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9_캡션 있는 콘텐츠">
    <p:spTree>
      <p:nvGrpSpPr>
        <p:cNvPr id="1" name=""/>
        <p:cNvGrpSpPr/>
        <p:nvPr/>
      </p:nvGrpSpPr>
      <p:grpSpPr>
        <a:xfrm>
          <a:off x="0" y="0"/>
          <a:ext cx="0" cy="0"/>
          <a:chOff x="0" y="0"/>
          <a:chExt cx="0" cy="0"/>
        </a:xfrm>
      </p:grpSpPr>
      <p:sp>
        <p:nvSpPr>
          <p:cNvPr id="7" name="그림 개체 틀 6">
            <a:extLst>
              <a:ext uri="{FF2B5EF4-FFF2-40B4-BE49-F238E27FC236}">
                <a16:creationId xmlns:a16="http://schemas.microsoft.com/office/drawing/2014/main" id="{A57F89BA-4424-4190-B93E-48930D457F23}"/>
              </a:ext>
            </a:extLst>
          </p:cNvPr>
          <p:cNvSpPr>
            <a:spLocks noGrp="1"/>
          </p:cNvSpPr>
          <p:nvPr>
            <p:ph type="pic" idx="16" hasCustomPrompt="1"/>
          </p:nvPr>
        </p:nvSpPr>
        <p:spPr>
          <a:xfrm>
            <a:off x="4804231" y="1031577"/>
            <a:ext cx="6521207" cy="5391435"/>
          </a:xfrm>
          <a:custGeom>
            <a:avLst/>
            <a:gdLst>
              <a:gd name="connsiteX0" fmla="*/ 1923143 w 5498207"/>
              <a:gd name="connsiteY0" fmla="*/ 0 h 4545665"/>
              <a:gd name="connsiteX1" fmla="*/ 3371680 w 5498207"/>
              <a:gd name="connsiteY1" fmla="*/ 1448537 h 4545665"/>
              <a:gd name="connsiteX2" fmla="*/ 3393443 w 5498207"/>
              <a:gd name="connsiteY2" fmla="*/ 1454481 h 4545665"/>
              <a:gd name="connsiteX3" fmla="*/ 3442007 w 5498207"/>
              <a:gd name="connsiteY3" fmla="*/ 1444874 h 4545665"/>
              <a:gd name="connsiteX4" fmla="*/ 3468347 w 5498207"/>
              <a:gd name="connsiteY4" fmla="*/ 1420720 h 4545665"/>
              <a:gd name="connsiteX5" fmla="*/ 3474932 w 5498207"/>
              <a:gd name="connsiteY5" fmla="*/ 1376805 h 4545665"/>
              <a:gd name="connsiteX6" fmla="*/ 3474932 w 5498207"/>
              <a:gd name="connsiteY6" fmla="*/ 1348259 h 4545665"/>
              <a:gd name="connsiteX7" fmla="*/ 3516637 w 5498207"/>
              <a:gd name="connsiteY7" fmla="*/ 1332889 h 4545665"/>
              <a:gd name="connsiteX8" fmla="*/ 3549562 w 5498207"/>
              <a:gd name="connsiteY8" fmla="*/ 1365826 h 4545665"/>
              <a:gd name="connsiteX9" fmla="*/ 3569317 w 5498207"/>
              <a:gd name="connsiteY9" fmla="*/ 1383392 h 4545665"/>
              <a:gd name="connsiteX10" fmla="*/ 3591267 w 5498207"/>
              <a:gd name="connsiteY10" fmla="*/ 1368021 h 4545665"/>
              <a:gd name="connsiteX11" fmla="*/ 3608827 w 5498207"/>
              <a:gd name="connsiteY11" fmla="*/ 1310931 h 4545665"/>
              <a:gd name="connsiteX12" fmla="*/ 3621997 w 5498207"/>
              <a:gd name="connsiteY12" fmla="*/ 1293365 h 4545665"/>
              <a:gd name="connsiteX13" fmla="*/ 3643947 w 5498207"/>
              <a:gd name="connsiteY13" fmla="*/ 1295560 h 4545665"/>
              <a:gd name="connsiteX14" fmla="*/ 3668092 w 5498207"/>
              <a:gd name="connsiteY14" fmla="*/ 1317518 h 4545665"/>
              <a:gd name="connsiteX15" fmla="*/ 3703212 w 5498207"/>
              <a:gd name="connsiteY15" fmla="*/ 1348259 h 4545665"/>
              <a:gd name="connsiteX16" fmla="*/ 3758087 w 5498207"/>
              <a:gd name="connsiteY16" fmla="*/ 1315323 h 4545665"/>
              <a:gd name="connsiteX17" fmla="*/ 3793207 w 5498207"/>
              <a:gd name="connsiteY17" fmla="*/ 1256036 h 4545665"/>
              <a:gd name="connsiteX18" fmla="*/ 3819547 w 5498207"/>
              <a:gd name="connsiteY18" fmla="*/ 1247253 h 4545665"/>
              <a:gd name="connsiteX19" fmla="*/ 3843692 w 5498207"/>
              <a:gd name="connsiteY19" fmla="*/ 1321910 h 4545665"/>
              <a:gd name="connsiteX20" fmla="*/ 3839302 w 5498207"/>
              <a:gd name="connsiteY20" fmla="*/ 1328497 h 4545665"/>
              <a:gd name="connsiteX21" fmla="*/ 3883202 w 5498207"/>
              <a:gd name="connsiteY21" fmla="*/ 1341672 h 4545665"/>
              <a:gd name="connsiteX22" fmla="*/ 3920517 w 5498207"/>
              <a:gd name="connsiteY22" fmla="*/ 1324106 h 4545665"/>
              <a:gd name="connsiteX23" fmla="*/ 3927102 w 5498207"/>
              <a:gd name="connsiteY23" fmla="*/ 1317518 h 4545665"/>
              <a:gd name="connsiteX24" fmla="*/ 3999536 w 5498207"/>
              <a:gd name="connsiteY24" fmla="*/ 1313127 h 4545665"/>
              <a:gd name="connsiteX25" fmla="*/ 4041242 w 5498207"/>
              <a:gd name="connsiteY25" fmla="*/ 1308735 h 4545665"/>
              <a:gd name="connsiteX26" fmla="*/ 4065386 w 5498207"/>
              <a:gd name="connsiteY26" fmla="*/ 1251645 h 4545665"/>
              <a:gd name="connsiteX27" fmla="*/ 4102702 w 5498207"/>
              <a:gd name="connsiteY27" fmla="*/ 1135268 h 4545665"/>
              <a:gd name="connsiteX28" fmla="*/ 4135626 w 5498207"/>
              <a:gd name="connsiteY28" fmla="*/ 1084765 h 4545665"/>
              <a:gd name="connsiteX29" fmla="*/ 4192696 w 5498207"/>
              <a:gd name="connsiteY29" fmla="*/ 1071590 h 4545665"/>
              <a:gd name="connsiteX30" fmla="*/ 4170746 w 5498207"/>
              <a:gd name="connsiteY30" fmla="*/ 1146247 h 4545665"/>
              <a:gd name="connsiteX31" fmla="*/ 4148796 w 5498207"/>
              <a:gd name="connsiteY31" fmla="*/ 1234078 h 4545665"/>
              <a:gd name="connsiteX32" fmla="*/ 4124652 w 5498207"/>
              <a:gd name="connsiteY32" fmla="*/ 1319714 h 4545665"/>
              <a:gd name="connsiteX33" fmla="*/ 4179526 w 5498207"/>
              <a:gd name="connsiteY33" fmla="*/ 1383392 h 4545665"/>
              <a:gd name="connsiteX34" fmla="*/ 4192696 w 5498207"/>
              <a:gd name="connsiteY34" fmla="*/ 1374609 h 4545665"/>
              <a:gd name="connsiteX35" fmla="*/ 4199282 w 5498207"/>
              <a:gd name="connsiteY35" fmla="*/ 1359238 h 4545665"/>
              <a:gd name="connsiteX36" fmla="*/ 4243181 w 5498207"/>
              <a:gd name="connsiteY36" fmla="*/ 1341672 h 4545665"/>
              <a:gd name="connsiteX37" fmla="*/ 4267326 w 5498207"/>
              <a:gd name="connsiteY37" fmla="*/ 1376805 h 4545665"/>
              <a:gd name="connsiteX38" fmla="*/ 4267326 w 5498207"/>
              <a:gd name="connsiteY38" fmla="*/ 1394371 h 4545665"/>
              <a:gd name="connsiteX39" fmla="*/ 4333176 w 5498207"/>
              <a:gd name="connsiteY39" fmla="*/ 1480007 h 4545665"/>
              <a:gd name="connsiteX40" fmla="*/ 4363906 w 5498207"/>
              <a:gd name="connsiteY40" fmla="*/ 1477811 h 4545665"/>
              <a:gd name="connsiteX41" fmla="*/ 4456096 w 5498207"/>
              <a:gd name="connsiteY41" fmla="*/ 1455853 h 4545665"/>
              <a:gd name="connsiteX42" fmla="*/ 4475851 w 5498207"/>
              <a:gd name="connsiteY42" fmla="*/ 1464636 h 4545665"/>
              <a:gd name="connsiteX43" fmla="*/ 4499996 w 5498207"/>
              <a:gd name="connsiteY43" fmla="*/ 1495377 h 4545665"/>
              <a:gd name="connsiteX44" fmla="*/ 4526336 w 5498207"/>
              <a:gd name="connsiteY44" fmla="*/ 1499769 h 4545665"/>
              <a:gd name="connsiteX45" fmla="*/ 4535116 w 5498207"/>
              <a:gd name="connsiteY45" fmla="*/ 1490985 h 4545665"/>
              <a:gd name="connsiteX46" fmla="*/ 4554871 w 5498207"/>
              <a:gd name="connsiteY46" fmla="*/ 1490985 h 4545665"/>
              <a:gd name="connsiteX47" fmla="*/ 4550481 w 5498207"/>
              <a:gd name="connsiteY47" fmla="*/ 1510748 h 4545665"/>
              <a:gd name="connsiteX48" fmla="*/ 4504386 w 5498207"/>
              <a:gd name="connsiteY48" fmla="*/ 1565642 h 4545665"/>
              <a:gd name="connsiteX49" fmla="*/ 4510971 w 5498207"/>
              <a:gd name="connsiteY49" fmla="*/ 1585404 h 4545665"/>
              <a:gd name="connsiteX50" fmla="*/ 4543896 w 5498207"/>
              <a:gd name="connsiteY50" fmla="*/ 1581013 h 4545665"/>
              <a:gd name="connsiteX51" fmla="*/ 4579016 w 5498207"/>
              <a:gd name="connsiteY51" fmla="*/ 1585404 h 4545665"/>
              <a:gd name="connsiteX52" fmla="*/ 4592186 w 5498207"/>
              <a:gd name="connsiteY52" fmla="*/ 1635907 h 4545665"/>
              <a:gd name="connsiteX53" fmla="*/ 4576821 w 5498207"/>
              <a:gd name="connsiteY53" fmla="*/ 1642495 h 4545665"/>
              <a:gd name="connsiteX54" fmla="*/ 4583406 w 5498207"/>
              <a:gd name="connsiteY54" fmla="*/ 1677627 h 4545665"/>
              <a:gd name="connsiteX55" fmla="*/ 4658036 w 5498207"/>
              <a:gd name="connsiteY55" fmla="*/ 1769850 h 4545665"/>
              <a:gd name="connsiteX56" fmla="*/ 4723886 w 5498207"/>
              <a:gd name="connsiteY56" fmla="*/ 1785221 h 4545665"/>
              <a:gd name="connsiteX57" fmla="*/ 4772176 w 5498207"/>
              <a:gd name="connsiteY57" fmla="*/ 1804983 h 4545665"/>
              <a:gd name="connsiteX58" fmla="*/ 4763396 w 5498207"/>
              <a:gd name="connsiteY58" fmla="*/ 1835724 h 4545665"/>
              <a:gd name="connsiteX59" fmla="*/ 4723886 w 5498207"/>
              <a:gd name="connsiteY59" fmla="*/ 1914772 h 4545665"/>
              <a:gd name="connsiteX60" fmla="*/ 4765591 w 5498207"/>
              <a:gd name="connsiteY60" fmla="*/ 2026757 h 4545665"/>
              <a:gd name="connsiteX61" fmla="*/ 4785346 w 5498207"/>
              <a:gd name="connsiteY61" fmla="*/ 2031149 h 4545665"/>
              <a:gd name="connsiteX62" fmla="*/ 4840221 w 5498207"/>
              <a:gd name="connsiteY62" fmla="*/ 2026757 h 4545665"/>
              <a:gd name="connsiteX63" fmla="*/ 4873146 w 5498207"/>
              <a:gd name="connsiteY63" fmla="*/ 2088239 h 4545665"/>
              <a:gd name="connsiteX64" fmla="*/ 4835831 w 5498207"/>
              <a:gd name="connsiteY64" fmla="*/ 2156309 h 4545665"/>
              <a:gd name="connsiteX65" fmla="*/ 4816076 w 5498207"/>
              <a:gd name="connsiteY65" fmla="*/ 2158505 h 4545665"/>
              <a:gd name="connsiteX66" fmla="*/ 4798516 w 5498207"/>
              <a:gd name="connsiteY66" fmla="*/ 2167288 h 4545665"/>
              <a:gd name="connsiteX67" fmla="*/ 4780956 w 5498207"/>
              <a:gd name="connsiteY67" fmla="*/ 2193637 h 4545665"/>
              <a:gd name="connsiteX68" fmla="*/ 4787541 w 5498207"/>
              <a:gd name="connsiteY68" fmla="*/ 2224378 h 4545665"/>
              <a:gd name="connsiteX69" fmla="*/ 4833636 w 5498207"/>
              <a:gd name="connsiteY69" fmla="*/ 2323189 h 4545665"/>
              <a:gd name="connsiteX70" fmla="*/ 4855586 w 5498207"/>
              <a:gd name="connsiteY70" fmla="*/ 2331972 h 4545665"/>
              <a:gd name="connsiteX71" fmla="*/ 4873146 w 5498207"/>
              <a:gd name="connsiteY71" fmla="*/ 2345146 h 4545665"/>
              <a:gd name="connsiteX72" fmla="*/ 4807296 w 5498207"/>
              <a:gd name="connsiteY72" fmla="*/ 2384671 h 4545665"/>
              <a:gd name="connsiteX73" fmla="*/ 4776566 w 5498207"/>
              <a:gd name="connsiteY73" fmla="*/ 2424195 h 4545665"/>
              <a:gd name="connsiteX74" fmla="*/ 4776566 w 5498207"/>
              <a:gd name="connsiteY74" fmla="*/ 2428586 h 4545665"/>
              <a:gd name="connsiteX75" fmla="*/ 4816076 w 5498207"/>
              <a:gd name="connsiteY75" fmla="*/ 2472502 h 4545665"/>
              <a:gd name="connsiteX76" fmla="*/ 4864366 w 5498207"/>
              <a:gd name="connsiteY76" fmla="*/ 2516418 h 4545665"/>
              <a:gd name="connsiteX77" fmla="*/ 4864366 w 5498207"/>
              <a:gd name="connsiteY77" fmla="*/ 2538376 h 4545665"/>
              <a:gd name="connsiteX78" fmla="*/ 4846806 w 5498207"/>
              <a:gd name="connsiteY78" fmla="*/ 2542767 h 4545665"/>
              <a:gd name="connsiteX79" fmla="*/ 4778761 w 5498207"/>
              <a:gd name="connsiteY79" fmla="*/ 2560334 h 4545665"/>
              <a:gd name="connsiteX80" fmla="*/ 4767786 w 5498207"/>
              <a:gd name="connsiteY80" fmla="*/ 2571312 h 4545665"/>
              <a:gd name="connsiteX81" fmla="*/ 4726081 w 5498207"/>
              <a:gd name="connsiteY81" fmla="*/ 2637186 h 4545665"/>
              <a:gd name="connsiteX82" fmla="*/ 4706326 w 5498207"/>
              <a:gd name="connsiteY82" fmla="*/ 2663535 h 4545665"/>
              <a:gd name="connsiteX83" fmla="*/ 4699741 w 5498207"/>
              <a:gd name="connsiteY83" fmla="*/ 2700864 h 4545665"/>
              <a:gd name="connsiteX84" fmla="*/ 4748031 w 5498207"/>
              <a:gd name="connsiteY84" fmla="*/ 2744780 h 4545665"/>
              <a:gd name="connsiteX85" fmla="*/ 4813881 w 5498207"/>
              <a:gd name="connsiteY85" fmla="*/ 2766737 h 4545665"/>
              <a:gd name="connsiteX86" fmla="*/ 4875341 w 5498207"/>
              <a:gd name="connsiteY86" fmla="*/ 2757954 h 4545665"/>
              <a:gd name="connsiteX87" fmla="*/ 4903876 w 5498207"/>
              <a:gd name="connsiteY87" fmla="*/ 2740388 h 4545665"/>
              <a:gd name="connsiteX88" fmla="*/ 4952166 w 5498207"/>
              <a:gd name="connsiteY88" fmla="*/ 2689885 h 4545665"/>
              <a:gd name="connsiteX89" fmla="*/ 5033380 w 5498207"/>
              <a:gd name="connsiteY89" fmla="*/ 2604249 h 4545665"/>
              <a:gd name="connsiteX90" fmla="*/ 5138740 w 5498207"/>
              <a:gd name="connsiteY90" fmla="*/ 2562529 h 4545665"/>
              <a:gd name="connsiteX91" fmla="*/ 5224346 w 5498207"/>
              <a:gd name="connsiteY91" fmla="*/ 2514222 h 4545665"/>
              <a:gd name="connsiteX92" fmla="*/ 5230930 w 5498207"/>
              <a:gd name="connsiteY92" fmla="*/ 2507635 h 4545665"/>
              <a:gd name="connsiteX93" fmla="*/ 5318730 w 5498207"/>
              <a:gd name="connsiteY93" fmla="*/ 2470306 h 4545665"/>
              <a:gd name="connsiteX94" fmla="*/ 5428480 w 5498207"/>
              <a:gd name="connsiteY94" fmla="*/ 2448348 h 4545665"/>
              <a:gd name="connsiteX95" fmla="*/ 5489940 w 5498207"/>
              <a:gd name="connsiteY95" fmla="*/ 2479089 h 4545665"/>
              <a:gd name="connsiteX96" fmla="*/ 5496525 w 5498207"/>
              <a:gd name="connsiteY96" fmla="*/ 2490068 h 4545665"/>
              <a:gd name="connsiteX97" fmla="*/ 5485550 w 5498207"/>
              <a:gd name="connsiteY97" fmla="*/ 2566921 h 4545665"/>
              <a:gd name="connsiteX98" fmla="*/ 5435065 w 5498207"/>
              <a:gd name="connsiteY98" fmla="*/ 2613032 h 4545665"/>
              <a:gd name="connsiteX99" fmla="*/ 5388970 w 5498207"/>
              <a:gd name="connsiteY99" fmla="*/ 2617424 h 4545665"/>
              <a:gd name="connsiteX100" fmla="*/ 5329705 w 5498207"/>
              <a:gd name="connsiteY100" fmla="*/ 2615228 h 4545665"/>
              <a:gd name="connsiteX101" fmla="*/ 5316535 w 5498207"/>
              <a:gd name="connsiteY101" fmla="*/ 2624011 h 4545665"/>
              <a:gd name="connsiteX102" fmla="*/ 5263856 w 5498207"/>
              <a:gd name="connsiteY102" fmla="*/ 2650361 h 4545665"/>
              <a:gd name="connsiteX103" fmla="*/ 5215566 w 5498207"/>
              <a:gd name="connsiteY103" fmla="*/ 2670123 h 4545665"/>
              <a:gd name="connsiteX104" fmla="*/ 5105816 w 5498207"/>
              <a:gd name="connsiteY104" fmla="*/ 2700864 h 4545665"/>
              <a:gd name="connsiteX105" fmla="*/ 5000456 w 5498207"/>
              <a:gd name="connsiteY105" fmla="*/ 2744780 h 4545665"/>
              <a:gd name="connsiteX106" fmla="*/ 4934606 w 5498207"/>
              <a:gd name="connsiteY106" fmla="*/ 2795283 h 4545665"/>
              <a:gd name="connsiteX107" fmla="*/ 4903876 w 5498207"/>
              <a:gd name="connsiteY107" fmla="*/ 2815045 h 4545665"/>
              <a:gd name="connsiteX108" fmla="*/ 4778761 w 5498207"/>
              <a:gd name="connsiteY108" fmla="*/ 2887506 h 4545665"/>
              <a:gd name="connsiteX109" fmla="*/ 4710716 w 5498207"/>
              <a:gd name="connsiteY109" fmla="*/ 2911659 h 4545665"/>
              <a:gd name="connsiteX110" fmla="*/ 4684376 w 5498207"/>
              <a:gd name="connsiteY110" fmla="*/ 2902876 h 4545665"/>
              <a:gd name="connsiteX111" fmla="*/ 4660231 w 5498207"/>
              <a:gd name="connsiteY111" fmla="*/ 2900680 h 4545665"/>
              <a:gd name="connsiteX112" fmla="*/ 4644866 w 5498207"/>
              <a:gd name="connsiteY112" fmla="*/ 2922638 h 4545665"/>
              <a:gd name="connsiteX113" fmla="*/ 4658036 w 5498207"/>
              <a:gd name="connsiteY113" fmla="*/ 2940205 h 4545665"/>
              <a:gd name="connsiteX114" fmla="*/ 4675596 w 5498207"/>
              <a:gd name="connsiteY114" fmla="*/ 2946792 h 4545665"/>
              <a:gd name="connsiteX115" fmla="*/ 4706326 w 5498207"/>
              <a:gd name="connsiteY115" fmla="*/ 2968750 h 4545665"/>
              <a:gd name="connsiteX116" fmla="*/ 4745836 w 5498207"/>
              <a:gd name="connsiteY116" fmla="*/ 3008274 h 4545665"/>
              <a:gd name="connsiteX117" fmla="*/ 4914850 w 5498207"/>
              <a:gd name="connsiteY117" fmla="*/ 3069756 h 4545665"/>
              <a:gd name="connsiteX118" fmla="*/ 4952166 w 5498207"/>
              <a:gd name="connsiteY118" fmla="*/ 3082931 h 4545665"/>
              <a:gd name="connsiteX119" fmla="*/ 5002650 w 5498207"/>
              <a:gd name="connsiteY119" fmla="*/ 3076343 h 4545665"/>
              <a:gd name="connsiteX120" fmla="*/ 5031186 w 5498207"/>
              <a:gd name="connsiteY120" fmla="*/ 3071952 h 4545665"/>
              <a:gd name="connsiteX121" fmla="*/ 5061916 w 5498207"/>
              <a:gd name="connsiteY121" fmla="*/ 3080735 h 4545665"/>
              <a:gd name="connsiteX122" fmla="*/ 5075086 w 5498207"/>
              <a:gd name="connsiteY122" fmla="*/ 3096105 h 4545665"/>
              <a:gd name="connsiteX123" fmla="*/ 5018016 w 5498207"/>
              <a:gd name="connsiteY123" fmla="*/ 3212482 h 4545665"/>
              <a:gd name="connsiteX124" fmla="*/ 4956556 w 5498207"/>
              <a:gd name="connsiteY124" fmla="*/ 3212482 h 4545665"/>
              <a:gd name="connsiteX125" fmla="*/ 4906071 w 5498207"/>
              <a:gd name="connsiteY125" fmla="*/ 3177349 h 4545665"/>
              <a:gd name="connsiteX126" fmla="*/ 4851196 w 5498207"/>
              <a:gd name="connsiteY126" fmla="*/ 3166370 h 4545665"/>
              <a:gd name="connsiteX127" fmla="*/ 4794126 w 5498207"/>
              <a:gd name="connsiteY127" fmla="*/ 3137825 h 4545665"/>
              <a:gd name="connsiteX128" fmla="*/ 4761201 w 5498207"/>
              <a:gd name="connsiteY128" fmla="*/ 3085126 h 4545665"/>
              <a:gd name="connsiteX129" fmla="*/ 4708521 w 5498207"/>
              <a:gd name="connsiteY129" fmla="*/ 3060973 h 4545665"/>
              <a:gd name="connsiteX130" fmla="*/ 4693156 w 5498207"/>
              <a:gd name="connsiteY130" fmla="*/ 3058777 h 4545665"/>
              <a:gd name="connsiteX131" fmla="*/ 4620721 w 5498207"/>
              <a:gd name="connsiteY131" fmla="*/ 3065364 h 4545665"/>
              <a:gd name="connsiteX132" fmla="*/ 4565846 w 5498207"/>
              <a:gd name="connsiteY132" fmla="*/ 3065364 h 4545665"/>
              <a:gd name="connsiteX133" fmla="*/ 4524141 w 5498207"/>
              <a:gd name="connsiteY133" fmla="*/ 3039015 h 4545665"/>
              <a:gd name="connsiteX134" fmla="*/ 4502191 w 5498207"/>
              <a:gd name="connsiteY134" fmla="*/ 3034623 h 4545665"/>
              <a:gd name="connsiteX135" fmla="*/ 4486826 w 5498207"/>
              <a:gd name="connsiteY135" fmla="*/ 3023644 h 4545665"/>
              <a:gd name="connsiteX136" fmla="*/ 4447316 w 5498207"/>
              <a:gd name="connsiteY136" fmla="*/ 3017057 h 4545665"/>
              <a:gd name="connsiteX137" fmla="*/ 4407806 w 5498207"/>
              <a:gd name="connsiteY137" fmla="*/ 3076343 h 4545665"/>
              <a:gd name="connsiteX138" fmla="*/ 4372686 w 5498207"/>
              <a:gd name="connsiteY138" fmla="*/ 3087322 h 4545665"/>
              <a:gd name="connsiteX139" fmla="*/ 4366101 w 5498207"/>
              <a:gd name="connsiteY139" fmla="*/ 3085126 h 4545665"/>
              <a:gd name="connsiteX140" fmla="*/ 4335371 w 5498207"/>
              <a:gd name="connsiteY140" fmla="*/ 3065364 h 4545665"/>
              <a:gd name="connsiteX141" fmla="*/ 4302446 w 5498207"/>
              <a:gd name="connsiteY141" fmla="*/ 3085126 h 4545665"/>
              <a:gd name="connsiteX142" fmla="*/ 4273911 w 5498207"/>
              <a:gd name="connsiteY142" fmla="*/ 3113672 h 4545665"/>
              <a:gd name="connsiteX143" fmla="*/ 4210256 w 5498207"/>
              <a:gd name="connsiteY143" fmla="*/ 3140021 h 4545665"/>
              <a:gd name="connsiteX144" fmla="*/ 4194892 w 5498207"/>
              <a:gd name="connsiteY144" fmla="*/ 3137825 h 4545665"/>
              <a:gd name="connsiteX145" fmla="*/ 4089532 w 5498207"/>
              <a:gd name="connsiteY145" fmla="*/ 3201503 h 4545665"/>
              <a:gd name="connsiteX146" fmla="*/ 4023682 w 5498207"/>
              <a:gd name="connsiteY146" fmla="*/ 3247615 h 4545665"/>
              <a:gd name="connsiteX147" fmla="*/ 3938077 w 5498207"/>
              <a:gd name="connsiteY147" fmla="*/ 3289335 h 4545665"/>
              <a:gd name="connsiteX148" fmla="*/ 3924907 w 5498207"/>
              <a:gd name="connsiteY148" fmla="*/ 3302509 h 4545665"/>
              <a:gd name="connsiteX149" fmla="*/ 3907347 w 5498207"/>
              <a:gd name="connsiteY149" fmla="*/ 3357404 h 4545665"/>
              <a:gd name="connsiteX150" fmla="*/ 3900762 w 5498207"/>
              <a:gd name="connsiteY150" fmla="*/ 3368383 h 4545665"/>
              <a:gd name="connsiteX151" fmla="*/ 3821742 w 5498207"/>
              <a:gd name="connsiteY151" fmla="*/ 3447431 h 4545665"/>
              <a:gd name="connsiteX152" fmla="*/ 3810767 w 5498207"/>
              <a:gd name="connsiteY152" fmla="*/ 3456214 h 4545665"/>
              <a:gd name="connsiteX153" fmla="*/ 3703212 w 5498207"/>
              <a:gd name="connsiteY153" fmla="*/ 3506717 h 4545665"/>
              <a:gd name="connsiteX154" fmla="*/ 3604437 w 5498207"/>
              <a:gd name="connsiteY154" fmla="*/ 3581374 h 4545665"/>
              <a:gd name="connsiteX155" fmla="*/ 3560537 w 5498207"/>
              <a:gd name="connsiteY155" fmla="*/ 3625290 h 4545665"/>
              <a:gd name="connsiteX156" fmla="*/ 3560537 w 5498207"/>
              <a:gd name="connsiteY156" fmla="*/ 3640660 h 4545665"/>
              <a:gd name="connsiteX157" fmla="*/ 3564927 w 5498207"/>
              <a:gd name="connsiteY157" fmla="*/ 3647248 h 4545665"/>
              <a:gd name="connsiteX158" fmla="*/ 3545172 w 5498207"/>
              <a:gd name="connsiteY158" fmla="*/ 3717513 h 4545665"/>
              <a:gd name="connsiteX159" fmla="*/ 3494687 w 5498207"/>
              <a:gd name="connsiteY159" fmla="*/ 3748254 h 4545665"/>
              <a:gd name="connsiteX160" fmla="*/ 3529807 w 5498207"/>
              <a:gd name="connsiteY160" fmla="*/ 3757037 h 4545665"/>
              <a:gd name="connsiteX161" fmla="*/ 3562732 w 5498207"/>
              <a:gd name="connsiteY161" fmla="*/ 3754841 h 4545665"/>
              <a:gd name="connsiteX162" fmla="*/ 3573707 w 5498207"/>
              <a:gd name="connsiteY162" fmla="*/ 3761429 h 4545665"/>
              <a:gd name="connsiteX163" fmla="*/ 3617607 w 5498207"/>
              <a:gd name="connsiteY163" fmla="*/ 3785582 h 4545665"/>
              <a:gd name="connsiteX164" fmla="*/ 3698822 w 5498207"/>
              <a:gd name="connsiteY164" fmla="*/ 3851456 h 4545665"/>
              <a:gd name="connsiteX165" fmla="*/ 3711992 w 5498207"/>
              <a:gd name="connsiteY165" fmla="*/ 3912938 h 4545665"/>
              <a:gd name="connsiteX166" fmla="*/ 3670287 w 5498207"/>
              <a:gd name="connsiteY166" fmla="*/ 3978811 h 4545665"/>
              <a:gd name="connsiteX167" fmla="*/ 3668092 w 5498207"/>
              <a:gd name="connsiteY167" fmla="*/ 3994182 h 4545665"/>
              <a:gd name="connsiteX168" fmla="*/ 3679067 w 5498207"/>
              <a:gd name="connsiteY168" fmla="*/ 4068839 h 4545665"/>
              <a:gd name="connsiteX169" fmla="*/ 3624192 w 5498207"/>
              <a:gd name="connsiteY169" fmla="*/ 4169845 h 4545665"/>
              <a:gd name="connsiteX170" fmla="*/ 3571512 w 5498207"/>
              <a:gd name="connsiteY170" fmla="*/ 4193999 h 4545665"/>
              <a:gd name="connsiteX171" fmla="*/ 3463957 w 5498207"/>
              <a:gd name="connsiteY171" fmla="*/ 4178628 h 4545665"/>
              <a:gd name="connsiteX172" fmla="*/ 3389327 w 5498207"/>
              <a:gd name="connsiteY172" fmla="*/ 4055664 h 4545665"/>
              <a:gd name="connsiteX173" fmla="*/ 3389327 w 5498207"/>
              <a:gd name="connsiteY173" fmla="*/ 4038098 h 4545665"/>
              <a:gd name="connsiteX174" fmla="*/ 3378352 w 5498207"/>
              <a:gd name="connsiteY174" fmla="*/ 4005161 h 4545665"/>
              <a:gd name="connsiteX175" fmla="*/ 3349817 w 5498207"/>
              <a:gd name="connsiteY175" fmla="*/ 4000769 h 4545665"/>
              <a:gd name="connsiteX176" fmla="*/ 3242262 w 5498207"/>
              <a:gd name="connsiteY176" fmla="*/ 3991986 h 4545665"/>
              <a:gd name="connsiteX177" fmla="*/ 3224702 w 5498207"/>
              <a:gd name="connsiteY177" fmla="*/ 3996378 h 4545665"/>
              <a:gd name="connsiteX178" fmla="*/ 3237872 w 5498207"/>
              <a:gd name="connsiteY178" fmla="*/ 4009552 h 4545665"/>
              <a:gd name="connsiteX179" fmla="*/ 3248848 w 5498207"/>
              <a:gd name="connsiteY179" fmla="*/ 4027119 h 4545665"/>
              <a:gd name="connsiteX180" fmla="*/ 3308112 w 5498207"/>
              <a:gd name="connsiteY180" fmla="*/ 4018336 h 4545665"/>
              <a:gd name="connsiteX181" fmla="*/ 3319087 w 5498207"/>
              <a:gd name="connsiteY181" fmla="*/ 4031510 h 4545665"/>
              <a:gd name="connsiteX182" fmla="*/ 3310307 w 5498207"/>
              <a:gd name="connsiteY182" fmla="*/ 4046881 h 4545665"/>
              <a:gd name="connsiteX183" fmla="*/ 3237872 w 5498207"/>
              <a:gd name="connsiteY183" fmla="*/ 4046881 h 4545665"/>
              <a:gd name="connsiteX184" fmla="*/ 3213728 w 5498207"/>
              <a:gd name="connsiteY184" fmla="*/ 4060056 h 4545665"/>
              <a:gd name="connsiteX185" fmla="*/ 3253238 w 5498207"/>
              <a:gd name="connsiteY185" fmla="*/ 4141300 h 4545665"/>
              <a:gd name="connsiteX186" fmla="*/ 3325672 w 5498207"/>
              <a:gd name="connsiteY186" fmla="*/ 4187411 h 4545665"/>
              <a:gd name="connsiteX187" fmla="*/ 3347622 w 5498207"/>
              <a:gd name="connsiteY187" fmla="*/ 4189607 h 4545665"/>
              <a:gd name="connsiteX188" fmla="*/ 3362987 w 5498207"/>
              <a:gd name="connsiteY188" fmla="*/ 4196194 h 4545665"/>
              <a:gd name="connsiteX189" fmla="*/ 3380547 w 5498207"/>
              <a:gd name="connsiteY189" fmla="*/ 4204977 h 4545665"/>
              <a:gd name="connsiteX190" fmla="*/ 3358597 w 5498207"/>
              <a:gd name="connsiteY190" fmla="*/ 4220348 h 4545665"/>
              <a:gd name="connsiteX191" fmla="*/ 3343232 w 5498207"/>
              <a:gd name="connsiteY191" fmla="*/ 4213761 h 4545665"/>
              <a:gd name="connsiteX192" fmla="*/ 3231288 w 5498207"/>
              <a:gd name="connsiteY192" fmla="*/ 4154474 h 4545665"/>
              <a:gd name="connsiteX193" fmla="*/ 3215922 w 5498207"/>
              <a:gd name="connsiteY193" fmla="*/ 4147887 h 4545665"/>
              <a:gd name="connsiteX194" fmla="*/ 3169828 w 5498207"/>
              <a:gd name="connsiteY194" fmla="*/ 4176432 h 4545665"/>
              <a:gd name="connsiteX195" fmla="*/ 3169828 w 5498207"/>
              <a:gd name="connsiteY195" fmla="*/ 4207173 h 4545665"/>
              <a:gd name="connsiteX196" fmla="*/ 3169828 w 5498207"/>
              <a:gd name="connsiteY196" fmla="*/ 4240110 h 4545665"/>
              <a:gd name="connsiteX197" fmla="*/ 3112758 w 5498207"/>
              <a:gd name="connsiteY197" fmla="*/ 4240110 h 4545665"/>
              <a:gd name="connsiteX198" fmla="*/ 3068858 w 5498207"/>
              <a:gd name="connsiteY198" fmla="*/ 4284026 h 4545665"/>
              <a:gd name="connsiteX199" fmla="*/ 3031543 w 5498207"/>
              <a:gd name="connsiteY199" fmla="*/ 4319158 h 4545665"/>
              <a:gd name="connsiteX200" fmla="*/ 2994228 w 5498207"/>
              <a:gd name="connsiteY200" fmla="*/ 4321354 h 4545665"/>
              <a:gd name="connsiteX201" fmla="*/ 2930573 w 5498207"/>
              <a:gd name="connsiteY201" fmla="*/ 4334529 h 4545665"/>
              <a:gd name="connsiteX202" fmla="*/ 2923988 w 5498207"/>
              <a:gd name="connsiteY202" fmla="*/ 4345508 h 4545665"/>
              <a:gd name="connsiteX203" fmla="*/ 2915208 w 5498207"/>
              <a:gd name="connsiteY203" fmla="*/ 4417969 h 4545665"/>
              <a:gd name="connsiteX204" fmla="*/ 2902038 w 5498207"/>
              <a:gd name="connsiteY204" fmla="*/ 4439927 h 4545665"/>
              <a:gd name="connsiteX205" fmla="*/ 2891063 w 5498207"/>
              <a:gd name="connsiteY205" fmla="*/ 4435535 h 4545665"/>
              <a:gd name="connsiteX206" fmla="*/ 2888868 w 5498207"/>
              <a:gd name="connsiteY206" fmla="*/ 4382836 h 4545665"/>
              <a:gd name="connsiteX207" fmla="*/ 2873503 w 5498207"/>
              <a:gd name="connsiteY207" fmla="*/ 4363074 h 4545665"/>
              <a:gd name="connsiteX208" fmla="*/ 2842773 w 5498207"/>
              <a:gd name="connsiteY208" fmla="*/ 4376249 h 4545665"/>
              <a:gd name="connsiteX209" fmla="*/ 2823018 w 5498207"/>
              <a:gd name="connsiteY209" fmla="*/ 4396011 h 4545665"/>
              <a:gd name="connsiteX210" fmla="*/ 2820823 w 5498207"/>
              <a:gd name="connsiteY210" fmla="*/ 4356487 h 4545665"/>
              <a:gd name="connsiteX211" fmla="*/ 2812043 w 5498207"/>
              <a:gd name="connsiteY211" fmla="*/ 4336725 h 4545665"/>
              <a:gd name="connsiteX212" fmla="*/ 2792288 w 5498207"/>
              <a:gd name="connsiteY212" fmla="*/ 4343312 h 4545665"/>
              <a:gd name="connsiteX213" fmla="*/ 2783508 w 5498207"/>
              <a:gd name="connsiteY213" fmla="*/ 4398207 h 4545665"/>
              <a:gd name="connsiteX214" fmla="*/ 2765948 w 5498207"/>
              <a:gd name="connsiteY214" fmla="*/ 4510192 h 4545665"/>
              <a:gd name="connsiteX215" fmla="*/ 2765948 w 5498207"/>
              <a:gd name="connsiteY215" fmla="*/ 4529954 h 4545665"/>
              <a:gd name="connsiteX216" fmla="*/ 2757168 w 5498207"/>
              <a:gd name="connsiteY216" fmla="*/ 4545324 h 4545665"/>
              <a:gd name="connsiteX217" fmla="*/ 2741803 w 5498207"/>
              <a:gd name="connsiteY217" fmla="*/ 4532150 h 4545665"/>
              <a:gd name="connsiteX218" fmla="*/ 2739608 w 5498207"/>
              <a:gd name="connsiteY218" fmla="*/ 4516779 h 4545665"/>
              <a:gd name="connsiteX219" fmla="*/ 2750583 w 5498207"/>
              <a:gd name="connsiteY219" fmla="*/ 4475059 h 4545665"/>
              <a:gd name="connsiteX220" fmla="*/ 2754973 w 5498207"/>
              <a:gd name="connsiteY220" fmla="*/ 4437731 h 4545665"/>
              <a:gd name="connsiteX221" fmla="*/ 2757168 w 5498207"/>
              <a:gd name="connsiteY221" fmla="*/ 4413577 h 4545665"/>
              <a:gd name="connsiteX222" fmla="*/ 2759363 w 5498207"/>
              <a:gd name="connsiteY222" fmla="*/ 4360878 h 4545665"/>
              <a:gd name="connsiteX223" fmla="*/ 2737413 w 5498207"/>
              <a:gd name="connsiteY223" fmla="*/ 4301592 h 4545665"/>
              <a:gd name="connsiteX224" fmla="*/ 2713268 w 5498207"/>
              <a:gd name="connsiteY224" fmla="*/ 4341116 h 4545665"/>
              <a:gd name="connsiteX225" fmla="*/ 2695708 w 5498207"/>
              <a:gd name="connsiteY225" fmla="*/ 4439927 h 4545665"/>
              <a:gd name="connsiteX226" fmla="*/ 2678148 w 5498207"/>
              <a:gd name="connsiteY226" fmla="*/ 4497017 h 4545665"/>
              <a:gd name="connsiteX227" fmla="*/ 2658393 w 5498207"/>
              <a:gd name="connsiteY227" fmla="*/ 4501409 h 4545665"/>
              <a:gd name="connsiteX228" fmla="*/ 2654003 w 5498207"/>
              <a:gd name="connsiteY228" fmla="*/ 4488234 h 4545665"/>
              <a:gd name="connsiteX229" fmla="*/ 2678148 w 5498207"/>
              <a:gd name="connsiteY229" fmla="*/ 4389424 h 4545665"/>
              <a:gd name="connsiteX230" fmla="*/ 2686928 w 5498207"/>
              <a:gd name="connsiteY230" fmla="*/ 4356487 h 4545665"/>
              <a:gd name="connsiteX231" fmla="*/ 2673758 w 5498207"/>
              <a:gd name="connsiteY231" fmla="*/ 4301592 h 4545665"/>
              <a:gd name="connsiteX232" fmla="*/ 2671563 w 5498207"/>
              <a:gd name="connsiteY232" fmla="*/ 4242306 h 4545665"/>
              <a:gd name="connsiteX233" fmla="*/ 2671563 w 5498207"/>
              <a:gd name="connsiteY233" fmla="*/ 4196194 h 4545665"/>
              <a:gd name="connsiteX234" fmla="*/ 2645223 w 5498207"/>
              <a:gd name="connsiteY234" fmla="*/ 4141300 h 4545665"/>
              <a:gd name="connsiteX235" fmla="*/ 2616688 w 5498207"/>
              <a:gd name="connsiteY235" fmla="*/ 4132516 h 4545665"/>
              <a:gd name="connsiteX236" fmla="*/ 2583763 w 5498207"/>
              <a:gd name="connsiteY236" fmla="*/ 4121538 h 4545665"/>
              <a:gd name="connsiteX237" fmla="*/ 2533278 w 5498207"/>
              <a:gd name="connsiteY237" fmla="*/ 4108363 h 4545665"/>
              <a:gd name="connsiteX238" fmla="*/ 2441088 w 5498207"/>
              <a:gd name="connsiteY238" fmla="*/ 4125929 h 4545665"/>
              <a:gd name="connsiteX239" fmla="*/ 2401578 w 5498207"/>
              <a:gd name="connsiteY239" fmla="*/ 4114950 h 4545665"/>
              <a:gd name="connsiteX240" fmla="*/ 2300609 w 5498207"/>
              <a:gd name="connsiteY240" fmla="*/ 4018336 h 4545665"/>
              <a:gd name="connsiteX241" fmla="*/ 2234759 w 5498207"/>
              <a:gd name="connsiteY241" fmla="*/ 3904155 h 4545665"/>
              <a:gd name="connsiteX242" fmla="*/ 2190859 w 5498207"/>
              <a:gd name="connsiteY242" fmla="*/ 3822911 h 4545665"/>
              <a:gd name="connsiteX243" fmla="*/ 2118424 w 5498207"/>
              <a:gd name="connsiteY243" fmla="*/ 3761429 h 4545665"/>
              <a:gd name="connsiteX244" fmla="*/ 2083304 w 5498207"/>
              <a:gd name="connsiteY244" fmla="*/ 3772408 h 4545665"/>
              <a:gd name="connsiteX245" fmla="*/ 2063549 w 5498207"/>
              <a:gd name="connsiteY245" fmla="*/ 3789974 h 4545665"/>
              <a:gd name="connsiteX246" fmla="*/ 2021844 w 5498207"/>
              <a:gd name="connsiteY246" fmla="*/ 3781191 h 4545665"/>
              <a:gd name="connsiteX247" fmla="*/ 2008717 w 5498207"/>
              <a:gd name="connsiteY247" fmla="*/ 3760713 h 4545665"/>
              <a:gd name="connsiteX248" fmla="*/ 1923143 w 5498207"/>
              <a:gd name="connsiteY248" fmla="*/ 3846286 h 4545665"/>
              <a:gd name="connsiteX249" fmla="*/ 1859631 w 5498207"/>
              <a:gd name="connsiteY249" fmla="*/ 3782774 h 4545665"/>
              <a:gd name="connsiteX250" fmla="*/ 1853652 w 5498207"/>
              <a:gd name="connsiteY250" fmla="*/ 3782563 h 4545665"/>
              <a:gd name="connsiteX251" fmla="*/ 1835269 w 5498207"/>
              <a:gd name="connsiteY251" fmla="*/ 3796561 h 4545665"/>
              <a:gd name="connsiteX252" fmla="*/ 1791369 w 5498207"/>
              <a:gd name="connsiteY252" fmla="*/ 3849260 h 4545665"/>
              <a:gd name="connsiteX253" fmla="*/ 1760639 w 5498207"/>
              <a:gd name="connsiteY253" fmla="*/ 3869022 h 4545665"/>
              <a:gd name="connsiteX254" fmla="*/ 1738689 w 5498207"/>
              <a:gd name="connsiteY254" fmla="*/ 3904155 h 4545665"/>
              <a:gd name="connsiteX255" fmla="*/ 1732104 w 5498207"/>
              <a:gd name="connsiteY255" fmla="*/ 3945875 h 4545665"/>
              <a:gd name="connsiteX256" fmla="*/ 1740884 w 5498207"/>
              <a:gd name="connsiteY256" fmla="*/ 3967833 h 4545665"/>
              <a:gd name="connsiteX257" fmla="*/ 1756249 w 5498207"/>
              <a:gd name="connsiteY257" fmla="*/ 4024923 h 4545665"/>
              <a:gd name="connsiteX258" fmla="*/ 1723324 w 5498207"/>
              <a:gd name="connsiteY258" fmla="*/ 3987595 h 4545665"/>
              <a:gd name="connsiteX259" fmla="*/ 1701374 w 5498207"/>
              <a:gd name="connsiteY259" fmla="*/ 3965637 h 4545665"/>
              <a:gd name="connsiteX260" fmla="*/ 1688204 w 5498207"/>
              <a:gd name="connsiteY260" fmla="*/ 3963441 h 4545665"/>
              <a:gd name="connsiteX261" fmla="*/ 1644304 w 5498207"/>
              <a:gd name="connsiteY261" fmla="*/ 3923917 h 4545665"/>
              <a:gd name="connsiteX262" fmla="*/ 1593819 w 5498207"/>
              <a:gd name="connsiteY262" fmla="*/ 3906350 h 4545665"/>
              <a:gd name="connsiteX263" fmla="*/ 1571869 w 5498207"/>
              <a:gd name="connsiteY263" fmla="*/ 3888784 h 4545665"/>
              <a:gd name="connsiteX264" fmla="*/ 1484069 w 5498207"/>
              <a:gd name="connsiteY264" fmla="*/ 3811932 h 4545665"/>
              <a:gd name="connsiteX265" fmla="*/ 1468705 w 5498207"/>
              <a:gd name="connsiteY265" fmla="*/ 3811932 h 4545665"/>
              <a:gd name="connsiteX266" fmla="*/ 1468705 w 5498207"/>
              <a:gd name="connsiteY266" fmla="*/ 3822911 h 4545665"/>
              <a:gd name="connsiteX267" fmla="*/ 1549919 w 5498207"/>
              <a:gd name="connsiteY267" fmla="*/ 3928308 h 4545665"/>
              <a:gd name="connsiteX268" fmla="*/ 1563089 w 5498207"/>
              <a:gd name="connsiteY268" fmla="*/ 3952462 h 4545665"/>
              <a:gd name="connsiteX269" fmla="*/ 1536749 w 5498207"/>
              <a:gd name="connsiteY269" fmla="*/ 3983203 h 4545665"/>
              <a:gd name="connsiteX270" fmla="*/ 1512604 w 5498207"/>
              <a:gd name="connsiteY270" fmla="*/ 3967833 h 4545665"/>
              <a:gd name="connsiteX271" fmla="*/ 1495044 w 5498207"/>
              <a:gd name="connsiteY271" fmla="*/ 3952462 h 4545665"/>
              <a:gd name="connsiteX272" fmla="*/ 1481874 w 5498207"/>
              <a:gd name="connsiteY272" fmla="*/ 3932700 h 4545665"/>
              <a:gd name="connsiteX273" fmla="*/ 1448950 w 5498207"/>
              <a:gd name="connsiteY273" fmla="*/ 3866826 h 4545665"/>
              <a:gd name="connsiteX274" fmla="*/ 1427000 w 5498207"/>
              <a:gd name="connsiteY274" fmla="*/ 3818519 h 4545665"/>
              <a:gd name="connsiteX275" fmla="*/ 1394075 w 5498207"/>
              <a:gd name="connsiteY275" fmla="*/ 3739471 h 4545665"/>
              <a:gd name="connsiteX276" fmla="*/ 1361150 w 5498207"/>
              <a:gd name="connsiteY276" fmla="*/ 3634073 h 4545665"/>
              <a:gd name="connsiteX277" fmla="*/ 1334810 w 5498207"/>
              <a:gd name="connsiteY277" fmla="*/ 3605528 h 4545665"/>
              <a:gd name="connsiteX278" fmla="*/ 1317250 w 5498207"/>
              <a:gd name="connsiteY278" fmla="*/ 3587961 h 4545665"/>
              <a:gd name="connsiteX279" fmla="*/ 1295300 w 5498207"/>
              <a:gd name="connsiteY279" fmla="*/ 3552829 h 4545665"/>
              <a:gd name="connsiteX280" fmla="*/ 1273350 w 5498207"/>
              <a:gd name="connsiteY280" fmla="*/ 3671401 h 4545665"/>
              <a:gd name="connsiteX281" fmla="*/ 1293105 w 5498207"/>
              <a:gd name="connsiteY281" fmla="*/ 3704338 h 4545665"/>
              <a:gd name="connsiteX282" fmla="*/ 1308470 w 5498207"/>
              <a:gd name="connsiteY282" fmla="*/ 3759233 h 4545665"/>
              <a:gd name="connsiteX283" fmla="*/ 1308470 w 5498207"/>
              <a:gd name="connsiteY283" fmla="*/ 3800953 h 4545665"/>
              <a:gd name="connsiteX284" fmla="*/ 1262375 w 5498207"/>
              <a:gd name="connsiteY284" fmla="*/ 3759233 h 4545665"/>
              <a:gd name="connsiteX285" fmla="*/ 1233840 w 5498207"/>
              <a:gd name="connsiteY285" fmla="*/ 3721904 h 4545665"/>
              <a:gd name="connsiteX286" fmla="*/ 1216280 w 5498207"/>
              <a:gd name="connsiteY286" fmla="*/ 3699947 h 4545665"/>
              <a:gd name="connsiteX287" fmla="*/ 1194330 w 5498207"/>
              <a:gd name="connsiteY287" fmla="*/ 3649443 h 4545665"/>
              <a:gd name="connsiteX288" fmla="*/ 1178965 w 5498207"/>
              <a:gd name="connsiteY288" fmla="*/ 3596745 h 4545665"/>
              <a:gd name="connsiteX289" fmla="*/ 1157015 w 5498207"/>
              <a:gd name="connsiteY289" fmla="*/ 3570395 h 4545665"/>
              <a:gd name="connsiteX290" fmla="*/ 1135065 w 5498207"/>
              <a:gd name="connsiteY290" fmla="*/ 3519892 h 4545665"/>
              <a:gd name="connsiteX291" fmla="*/ 1167990 w 5498207"/>
              <a:gd name="connsiteY291" fmla="*/ 3515501 h 4545665"/>
              <a:gd name="connsiteX292" fmla="*/ 1185550 w 5498207"/>
              <a:gd name="connsiteY292" fmla="*/ 3478172 h 4545665"/>
              <a:gd name="connsiteX293" fmla="*/ 1196525 w 5498207"/>
              <a:gd name="connsiteY293" fmla="*/ 3451823 h 4545665"/>
              <a:gd name="connsiteX294" fmla="*/ 1211890 w 5498207"/>
              <a:gd name="connsiteY294" fmla="*/ 3443040 h 4545665"/>
              <a:gd name="connsiteX295" fmla="*/ 1196525 w 5498207"/>
              <a:gd name="connsiteY295" fmla="*/ 3436452 h 4545665"/>
              <a:gd name="connsiteX296" fmla="*/ 1185550 w 5498207"/>
              <a:gd name="connsiteY296" fmla="*/ 3414494 h 4545665"/>
              <a:gd name="connsiteX297" fmla="*/ 1200915 w 5498207"/>
              <a:gd name="connsiteY297" fmla="*/ 3394732 h 4545665"/>
              <a:gd name="connsiteX298" fmla="*/ 1238230 w 5498207"/>
              <a:gd name="connsiteY298" fmla="*/ 3355208 h 4545665"/>
              <a:gd name="connsiteX299" fmla="*/ 1242620 w 5498207"/>
              <a:gd name="connsiteY299" fmla="*/ 3333250 h 4545665"/>
              <a:gd name="connsiteX300" fmla="*/ 1167990 w 5498207"/>
              <a:gd name="connsiteY300" fmla="*/ 3383753 h 4545665"/>
              <a:gd name="connsiteX301" fmla="*/ 1159210 w 5498207"/>
              <a:gd name="connsiteY301" fmla="*/ 3392536 h 4545665"/>
              <a:gd name="connsiteX302" fmla="*/ 1143845 w 5498207"/>
              <a:gd name="connsiteY302" fmla="*/ 3392536 h 4545665"/>
              <a:gd name="connsiteX303" fmla="*/ 1143845 w 5498207"/>
              <a:gd name="connsiteY303" fmla="*/ 3379362 h 4545665"/>
              <a:gd name="connsiteX304" fmla="*/ 1187745 w 5498207"/>
              <a:gd name="connsiteY304" fmla="*/ 3337642 h 4545665"/>
              <a:gd name="connsiteX305" fmla="*/ 1203110 w 5498207"/>
              <a:gd name="connsiteY305" fmla="*/ 3282747 h 4545665"/>
              <a:gd name="connsiteX306" fmla="*/ 1174575 w 5498207"/>
              <a:gd name="connsiteY306" fmla="*/ 3245419 h 4545665"/>
              <a:gd name="connsiteX307" fmla="*/ 1141650 w 5498207"/>
              <a:gd name="connsiteY307" fmla="*/ 3227853 h 4545665"/>
              <a:gd name="connsiteX308" fmla="*/ 1110920 w 5498207"/>
              <a:gd name="connsiteY308" fmla="*/ 3151000 h 4545665"/>
              <a:gd name="connsiteX309" fmla="*/ 1108725 w 5498207"/>
              <a:gd name="connsiteY309" fmla="*/ 3074148 h 4545665"/>
              <a:gd name="connsiteX310" fmla="*/ 1067020 w 5498207"/>
              <a:gd name="connsiteY310" fmla="*/ 3025840 h 4545665"/>
              <a:gd name="connsiteX311" fmla="*/ 1025315 w 5498207"/>
              <a:gd name="connsiteY311" fmla="*/ 2990708 h 4545665"/>
              <a:gd name="connsiteX312" fmla="*/ 1018730 w 5498207"/>
              <a:gd name="connsiteY312" fmla="*/ 2977533 h 4545665"/>
              <a:gd name="connsiteX313" fmla="*/ 1022125 w 5498207"/>
              <a:gd name="connsiteY313" fmla="*/ 2945268 h 4545665"/>
              <a:gd name="connsiteX314" fmla="*/ 0 w 5498207"/>
              <a:gd name="connsiteY314" fmla="*/ 1923143 h 454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5498207" h="4545665">
                <a:moveTo>
                  <a:pt x="1923143" y="0"/>
                </a:moveTo>
                <a:lnTo>
                  <a:pt x="3371680" y="1448537"/>
                </a:lnTo>
                <a:lnTo>
                  <a:pt x="3393443" y="1454481"/>
                </a:lnTo>
                <a:cubicBezTo>
                  <a:pt x="3409082" y="1455304"/>
                  <a:pt x="3425545" y="1450363"/>
                  <a:pt x="3442007" y="1444874"/>
                </a:cubicBezTo>
                <a:cubicBezTo>
                  <a:pt x="3455177" y="1440482"/>
                  <a:pt x="3468347" y="1431699"/>
                  <a:pt x="3468347" y="1420720"/>
                </a:cubicBezTo>
                <a:cubicBezTo>
                  <a:pt x="3468347" y="1405350"/>
                  <a:pt x="3488102" y="1394371"/>
                  <a:pt x="3474932" y="1376805"/>
                </a:cubicBezTo>
                <a:cubicBezTo>
                  <a:pt x="3466152" y="1365826"/>
                  <a:pt x="3463957" y="1354847"/>
                  <a:pt x="3474932" y="1348259"/>
                </a:cubicBezTo>
                <a:cubicBezTo>
                  <a:pt x="3488102" y="1337280"/>
                  <a:pt x="3503467" y="1326302"/>
                  <a:pt x="3516637" y="1332889"/>
                </a:cubicBezTo>
                <a:cubicBezTo>
                  <a:pt x="3529807" y="1339476"/>
                  <a:pt x="3551757" y="1341672"/>
                  <a:pt x="3549562" y="1365826"/>
                </a:cubicBezTo>
                <a:cubicBezTo>
                  <a:pt x="3547367" y="1376805"/>
                  <a:pt x="3556147" y="1383392"/>
                  <a:pt x="3569317" y="1383392"/>
                </a:cubicBezTo>
                <a:cubicBezTo>
                  <a:pt x="3580292" y="1385588"/>
                  <a:pt x="3589072" y="1379000"/>
                  <a:pt x="3591267" y="1368021"/>
                </a:cubicBezTo>
                <a:cubicBezTo>
                  <a:pt x="3597852" y="1350455"/>
                  <a:pt x="3606632" y="1330693"/>
                  <a:pt x="3608827" y="1310931"/>
                </a:cubicBezTo>
                <a:cubicBezTo>
                  <a:pt x="3611022" y="1297756"/>
                  <a:pt x="3617607" y="1299952"/>
                  <a:pt x="3621997" y="1293365"/>
                </a:cubicBezTo>
                <a:cubicBezTo>
                  <a:pt x="3632972" y="1282386"/>
                  <a:pt x="3637362" y="1295560"/>
                  <a:pt x="3643947" y="1295560"/>
                </a:cubicBezTo>
                <a:cubicBezTo>
                  <a:pt x="3657117" y="1297756"/>
                  <a:pt x="3665897" y="1308735"/>
                  <a:pt x="3668092" y="1317518"/>
                </a:cubicBezTo>
                <a:cubicBezTo>
                  <a:pt x="3672482" y="1337280"/>
                  <a:pt x="3690042" y="1339476"/>
                  <a:pt x="3703212" y="1348259"/>
                </a:cubicBezTo>
                <a:cubicBezTo>
                  <a:pt x="3720772" y="1335085"/>
                  <a:pt x="3747112" y="1339476"/>
                  <a:pt x="3758087" y="1315323"/>
                </a:cubicBezTo>
                <a:cubicBezTo>
                  <a:pt x="3769062" y="1295560"/>
                  <a:pt x="3782232" y="1275798"/>
                  <a:pt x="3793207" y="1256036"/>
                </a:cubicBezTo>
                <a:cubicBezTo>
                  <a:pt x="3799792" y="1242862"/>
                  <a:pt x="3810767" y="1240666"/>
                  <a:pt x="3819547" y="1247253"/>
                </a:cubicBezTo>
                <a:cubicBezTo>
                  <a:pt x="3841497" y="1262624"/>
                  <a:pt x="3850277" y="1288973"/>
                  <a:pt x="3843692" y="1321910"/>
                </a:cubicBezTo>
                <a:cubicBezTo>
                  <a:pt x="3843692" y="1324106"/>
                  <a:pt x="3839302" y="1326302"/>
                  <a:pt x="3839302" y="1328497"/>
                </a:cubicBezTo>
                <a:cubicBezTo>
                  <a:pt x="3839302" y="1332889"/>
                  <a:pt x="3876617" y="1343868"/>
                  <a:pt x="3883202" y="1341672"/>
                </a:cubicBezTo>
                <a:cubicBezTo>
                  <a:pt x="3898567" y="1339476"/>
                  <a:pt x="3911737" y="1337280"/>
                  <a:pt x="3920517" y="1324106"/>
                </a:cubicBezTo>
                <a:cubicBezTo>
                  <a:pt x="3922712" y="1321910"/>
                  <a:pt x="3924907" y="1319714"/>
                  <a:pt x="3927102" y="1317518"/>
                </a:cubicBezTo>
                <a:cubicBezTo>
                  <a:pt x="3955637" y="1291169"/>
                  <a:pt x="3966612" y="1288973"/>
                  <a:pt x="3999536" y="1313127"/>
                </a:cubicBezTo>
                <a:cubicBezTo>
                  <a:pt x="4019292" y="1326302"/>
                  <a:pt x="4023682" y="1326302"/>
                  <a:pt x="4041242" y="1308735"/>
                </a:cubicBezTo>
                <a:cubicBezTo>
                  <a:pt x="4056606" y="1293365"/>
                  <a:pt x="4058802" y="1271407"/>
                  <a:pt x="4065386" y="1251645"/>
                </a:cubicBezTo>
                <a:cubicBezTo>
                  <a:pt x="4078556" y="1214316"/>
                  <a:pt x="4087336" y="1174792"/>
                  <a:pt x="4102702" y="1135268"/>
                </a:cubicBezTo>
                <a:cubicBezTo>
                  <a:pt x="4109286" y="1117702"/>
                  <a:pt x="4120262" y="1097940"/>
                  <a:pt x="4135626" y="1084765"/>
                </a:cubicBezTo>
                <a:cubicBezTo>
                  <a:pt x="4148796" y="1069394"/>
                  <a:pt x="4166356" y="1062807"/>
                  <a:pt x="4192696" y="1071590"/>
                </a:cubicBezTo>
                <a:cubicBezTo>
                  <a:pt x="4168552" y="1093548"/>
                  <a:pt x="4190502" y="1124289"/>
                  <a:pt x="4170746" y="1146247"/>
                </a:cubicBezTo>
                <a:cubicBezTo>
                  <a:pt x="4172942" y="1179184"/>
                  <a:pt x="4155382" y="1205533"/>
                  <a:pt x="4148796" y="1234078"/>
                </a:cubicBezTo>
                <a:cubicBezTo>
                  <a:pt x="4144406" y="1262624"/>
                  <a:pt x="4135626" y="1293365"/>
                  <a:pt x="4124652" y="1319714"/>
                </a:cubicBezTo>
                <a:cubicBezTo>
                  <a:pt x="4104896" y="1363630"/>
                  <a:pt x="4144406" y="1389979"/>
                  <a:pt x="4179526" y="1383392"/>
                </a:cubicBezTo>
                <a:cubicBezTo>
                  <a:pt x="4186112" y="1383392"/>
                  <a:pt x="4190502" y="1379000"/>
                  <a:pt x="4192696" y="1374609"/>
                </a:cubicBezTo>
                <a:cubicBezTo>
                  <a:pt x="4197086" y="1370217"/>
                  <a:pt x="4197086" y="1363630"/>
                  <a:pt x="4199282" y="1359238"/>
                </a:cubicBezTo>
                <a:cubicBezTo>
                  <a:pt x="4212451" y="1346064"/>
                  <a:pt x="4227816" y="1337280"/>
                  <a:pt x="4243181" y="1341672"/>
                </a:cubicBezTo>
                <a:cubicBezTo>
                  <a:pt x="4260741" y="1346064"/>
                  <a:pt x="4262936" y="1363630"/>
                  <a:pt x="4267326" y="1376805"/>
                </a:cubicBezTo>
                <a:cubicBezTo>
                  <a:pt x="4269521" y="1383392"/>
                  <a:pt x="4267326" y="1389979"/>
                  <a:pt x="4267326" y="1394371"/>
                </a:cubicBezTo>
                <a:cubicBezTo>
                  <a:pt x="4269521" y="1438287"/>
                  <a:pt x="4293666" y="1471223"/>
                  <a:pt x="4333176" y="1480007"/>
                </a:cubicBezTo>
                <a:cubicBezTo>
                  <a:pt x="4341956" y="1482202"/>
                  <a:pt x="4352931" y="1482202"/>
                  <a:pt x="4363906" y="1477811"/>
                </a:cubicBezTo>
                <a:cubicBezTo>
                  <a:pt x="4392441" y="1464636"/>
                  <a:pt x="4425366" y="1469028"/>
                  <a:pt x="4456096" y="1455853"/>
                </a:cubicBezTo>
                <a:cubicBezTo>
                  <a:pt x="4460486" y="1453657"/>
                  <a:pt x="4471461" y="1460244"/>
                  <a:pt x="4475851" y="1464636"/>
                </a:cubicBezTo>
                <a:cubicBezTo>
                  <a:pt x="4484631" y="1473419"/>
                  <a:pt x="4493411" y="1482202"/>
                  <a:pt x="4499996" y="1495377"/>
                </a:cubicBezTo>
                <a:cubicBezTo>
                  <a:pt x="4504386" y="1508552"/>
                  <a:pt x="4513166" y="1508552"/>
                  <a:pt x="4526336" y="1499769"/>
                </a:cubicBezTo>
                <a:cubicBezTo>
                  <a:pt x="4528531" y="1497573"/>
                  <a:pt x="4530726" y="1493181"/>
                  <a:pt x="4535116" y="1490985"/>
                </a:cubicBezTo>
                <a:cubicBezTo>
                  <a:pt x="4541701" y="1488790"/>
                  <a:pt x="4550481" y="1486594"/>
                  <a:pt x="4554871" y="1490985"/>
                </a:cubicBezTo>
                <a:cubicBezTo>
                  <a:pt x="4561456" y="1499769"/>
                  <a:pt x="4554871" y="1504160"/>
                  <a:pt x="4550481" y="1510748"/>
                </a:cubicBezTo>
                <a:cubicBezTo>
                  <a:pt x="4535116" y="1528314"/>
                  <a:pt x="4510971" y="1539293"/>
                  <a:pt x="4504386" y="1565642"/>
                </a:cubicBezTo>
                <a:cubicBezTo>
                  <a:pt x="4502191" y="1574425"/>
                  <a:pt x="4504386" y="1585404"/>
                  <a:pt x="4510971" y="1585404"/>
                </a:cubicBezTo>
                <a:cubicBezTo>
                  <a:pt x="4521946" y="1585404"/>
                  <a:pt x="4532921" y="1587600"/>
                  <a:pt x="4543896" y="1581013"/>
                </a:cubicBezTo>
                <a:cubicBezTo>
                  <a:pt x="4552676" y="1574425"/>
                  <a:pt x="4570236" y="1572230"/>
                  <a:pt x="4579016" y="1585404"/>
                </a:cubicBezTo>
                <a:cubicBezTo>
                  <a:pt x="4587796" y="1600775"/>
                  <a:pt x="4598771" y="1616145"/>
                  <a:pt x="4592186" y="1635907"/>
                </a:cubicBezTo>
                <a:cubicBezTo>
                  <a:pt x="4589991" y="1638103"/>
                  <a:pt x="4579016" y="1638103"/>
                  <a:pt x="4576821" y="1642495"/>
                </a:cubicBezTo>
                <a:cubicBezTo>
                  <a:pt x="4574626" y="1653474"/>
                  <a:pt x="4572431" y="1666648"/>
                  <a:pt x="4583406" y="1677627"/>
                </a:cubicBezTo>
                <a:cubicBezTo>
                  <a:pt x="4611941" y="1703977"/>
                  <a:pt x="4633891" y="1736914"/>
                  <a:pt x="4658036" y="1769850"/>
                </a:cubicBezTo>
                <a:cubicBezTo>
                  <a:pt x="4673401" y="1789612"/>
                  <a:pt x="4697546" y="1794004"/>
                  <a:pt x="4723886" y="1785221"/>
                </a:cubicBezTo>
                <a:cubicBezTo>
                  <a:pt x="4756811" y="1774242"/>
                  <a:pt x="4756811" y="1776438"/>
                  <a:pt x="4772176" y="1804983"/>
                </a:cubicBezTo>
                <a:cubicBezTo>
                  <a:pt x="4778761" y="1818158"/>
                  <a:pt x="4783151" y="1824745"/>
                  <a:pt x="4763396" y="1835724"/>
                </a:cubicBezTo>
                <a:cubicBezTo>
                  <a:pt x="4734861" y="1851094"/>
                  <a:pt x="4723886" y="1879640"/>
                  <a:pt x="4723886" y="1914772"/>
                </a:cubicBezTo>
                <a:cubicBezTo>
                  <a:pt x="4723886" y="1958688"/>
                  <a:pt x="4739251" y="1993821"/>
                  <a:pt x="4765591" y="2026757"/>
                </a:cubicBezTo>
                <a:cubicBezTo>
                  <a:pt x="4769981" y="2033345"/>
                  <a:pt x="4774371" y="2037736"/>
                  <a:pt x="4785346" y="2031149"/>
                </a:cubicBezTo>
                <a:cubicBezTo>
                  <a:pt x="4802906" y="2020170"/>
                  <a:pt x="4822661" y="2024562"/>
                  <a:pt x="4840221" y="2026757"/>
                </a:cubicBezTo>
                <a:cubicBezTo>
                  <a:pt x="4864366" y="2028953"/>
                  <a:pt x="4884121" y="2064086"/>
                  <a:pt x="4873146" y="2088239"/>
                </a:cubicBezTo>
                <a:cubicBezTo>
                  <a:pt x="4862171" y="2112393"/>
                  <a:pt x="4853391" y="2136547"/>
                  <a:pt x="4835831" y="2156309"/>
                </a:cubicBezTo>
                <a:cubicBezTo>
                  <a:pt x="4829246" y="2162896"/>
                  <a:pt x="4824856" y="2167288"/>
                  <a:pt x="4816076" y="2158505"/>
                </a:cubicBezTo>
                <a:cubicBezTo>
                  <a:pt x="4809491" y="2151917"/>
                  <a:pt x="4800711" y="2160700"/>
                  <a:pt x="4798516" y="2167288"/>
                </a:cubicBezTo>
                <a:cubicBezTo>
                  <a:pt x="4794126" y="2176071"/>
                  <a:pt x="4785346" y="2184854"/>
                  <a:pt x="4780956" y="2193637"/>
                </a:cubicBezTo>
                <a:cubicBezTo>
                  <a:pt x="4778761" y="2202420"/>
                  <a:pt x="4785346" y="2213399"/>
                  <a:pt x="4787541" y="2224378"/>
                </a:cubicBezTo>
                <a:cubicBezTo>
                  <a:pt x="4794126" y="2261707"/>
                  <a:pt x="4800711" y="2299035"/>
                  <a:pt x="4833636" y="2323189"/>
                </a:cubicBezTo>
                <a:cubicBezTo>
                  <a:pt x="4840221" y="2329776"/>
                  <a:pt x="4846806" y="2334168"/>
                  <a:pt x="4855586" y="2331972"/>
                </a:cubicBezTo>
                <a:cubicBezTo>
                  <a:pt x="4864366" y="2331972"/>
                  <a:pt x="4866561" y="2340755"/>
                  <a:pt x="4873146" y="2345146"/>
                </a:cubicBezTo>
                <a:cubicBezTo>
                  <a:pt x="4857781" y="2369300"/>
                  <a:pt x="4833636" y="2378083"/>
                  <a:pt x="4807296" y="2384671"/>
                </a:cubicBezTo>
                <a:cubicBezTo>
                  <a:pt x="4785346" y="2391258"/>
                  <a:pt x="4778761" y="2402237"/>
                  <a:pt x="4776566" y="2424195"/>
                </a:cubicBezTo>
                <a:cubicBezTo>
                  <a:pt x="4776566" y="2426391"/>
                  <a:pt x="4776566" y="2426391"/>
                  <a:pt x="4776566" y="2428586"/>
                </a:cubicBezTo>
                <a:cubicBezTo>
                  <a:pt x="4776566" y="2465915"/>
                  <a:pt x="4776566" y="2468110"/>
                  <a:pt x="4816076" y="2472502"/>
                </a:cubicBezTo>
                <a:cubicBezTo>
                  <a:pt x="4842416" y="2476894"/>
                  <a:pt x="4857781" y="2492264"/>
                  <a:pt x="4864366" y="2516418"/>
                </a:cubicBezTo>
                <a:cubicBezTo>
                  <a:pt x="4866561" y="2523005"/>
                  <a:pt x="4866561" y="2531788"/>
                  <a:pt x="4864366" y="2538376"/>
                </a:cubicBezTo>
                <a:cubicBezTo>
                  <a:pt x="4862171" y="2547159"/>
                  <a:pt x="4851196" y="2540571"/>
                  <a:pt x="4846806" y="2542767"/>
                </a:cubicBezTo>
                <a:cubicBezTo>
                  <a:pt x="4824856" y="2553746"/>
                  <a:pt x="4802906" y="2562529"/>
                  <a:pt x="4778761" y="2560334"/>
                </a:cubicBezTo>
                <a:cubicBezTo>
                  <a:pt x="4772176" y="2560334"/>
                  <a:pt x="4772176" y="2566921"/>
                  <a:pt x="4767786" y="2571312"/>
                </a:cubicBezTo>
                <a:cubicBezTo>
                  <a:pt x="4750226" y="2591075"/>
                  <a:pt x="4743641" y="2617424"/>
                  <a:pt x="4726081" y="2637186"/>
                </a:cubicBezTo>
                <a:cubicBezTo>
                  <a:pt x="4719496" y="2645969"/>
                  <a:pt x="4712911" y="2659144"/>
                  <a:pt x="4706326" y="2663535"/>
                </a:cubicBezTo>
                <a:cubicBezTo>
                  <a:pt x="4684376" y="2674514"/>
                  <a:pt x="4695351" y="2692081"/>
                  <a:pt x="4699741" y="2700864"/>
                </a:cubicBezTo>
                <a:cubicBezTo>
                  <a:pt x="4708521" y="2720626"/>
                  <a:pt x="4723886" y="2738192"/>
                  <a:pt x="4748031" y="2744780"/>
                </a:cubicBezTo>
                <a:cubicBezTo>
                  <a:pt x="4769981" y="2751367"/>
                  <a:pt x="4791931" y="2760150"/>
                  <a:pt x="4813881" y="2766737"/>
                </a:cubicBezTo>
                <a:cubicBezTo>
                  <a:pt x="4835831" y="2773325"/>
                  <a:pt x="4855586" y="2777716"/>
                  <a:pt x="4875341" y="2757954"/>
                </a:cubicBezTo>
                <a:cubicBezTo>
                  <a:pt x="4884121" y="2751367"/>
                  <a:pt x="4892901" y="2742584"/>
                  <a:pt x="4903876" y="2740388"/>
                </a:cubicBezTo>
                <a:cubicBezTo>
                  <a:pt x="4928020" y="2729409"/>
                  <a:pt x="4938996" y="2709647"/>
                  <a:pt x="4952166" y="2689885"/>
                </a:cubicBezTo>
                <a:cubicBezTo>
                  <a:pt x="4971920" y="2654752"/>
                  <a:pt x="4996066" y="2621816"/>
                  <a:pt x="5033380" y="2604249"/>
                </a:cubicBezTo>
                <a:cubicBezTo>
                  <a:pt x="5068500" y="2591075"/>
                  <a:pt x="5103620" y="2573508"/>
                  <a:pt x="5138740" y="2562529"/>
                </a:cubicBezTo>
                <a:cubicBezTo>
                  <a:pt x="5189226" y="2544963"/>
                  <a:pt x="5198006" y="2540571"/>
                  <a:pt x="5224346" y="2514222"/>
                </a:cubicBezTo>
                <a:cubicBezTo>
                  <a:pt x="5226540" y="2512026"/>
                  <a:pt x="5228736" y="2507635"/>
                  <a:pt x="5230930" y="2507635"/>
                </a:cubicBezTo>
                <a:cubicBezTo>
                  <a:pt x="5268245" y="2514222"/>
                  <a:pt x="5290195" y="2481285"/>
                  <a:pt x="5318730" y="2470306"/>
                </a:cubicBezTo>
                <a:cubicBezTo>
                  <a:pt x="5356045" y="2454936"/>
                  <a:pt x="5391165" y="2443957"/>
                  <a:pt x="5428480" y="2448348"/>
                </a:cubicBezTo>
                <a:cubicBezTo>
                  <a:pt x="5452625" y="2450544"/>
                  <a:pt x="5472380" y="2461523"/>
                  <a:pt x="5489940" y="2479089"/>
                </a:cubicBezTo>
                <a:cubicBezTo>
                  <a:pt x="5492135" y="2481285"/>
                  <a:pt x="5496525" y="2485677"/>
                  <a:pt x="5496525" y="2490068"/>
                </a:cubicBezTo>
                <a:cubicBezTo>
                  <a:pt x="5500915" y="2516418"/>
                  <a:pt x="5496525" y="2542767"/>
                  <a:pt x="5485550" y="2566921"/>
                </a:cubicBezTo>
                <a:cubicBezTo>
                  <a:pt x="5476770" y="2588879"/>
                  <a:pt x="5459210" y="2602053"/>
                  <a:pt x="5435065" y="2613032"/>
                </a:cubicBezTo>
                <a:cubicBezTo>
                  <a:pt x="5419700" y="2621816"/>
                  <a:pt x="5408725" y="2626207"/>
                  <a:pt x="5388970" y="2617424"/>
                </a:cubicBezTo>
                <a:cubicBezTo>
                  <a:pt x="5371410" y="2608641"/>
                  <a:pt x="5349460" y="2613032"/>
                  <a:pt x="5329705" y="2615228"/>
                </a:cubicBezTo>
                <a:cubicBezTo>
                  <a:pt x="5323120" y="2615228"/>
                  <a:pt x="5318730" y="2619620"/>
                  <a:pt x="5316535" y="2624011"/>
                </a:cubicBezTo>
                <a:cubicBezTo>
                  <a:pt x="5301170" y="2639382"/>
                  <a:pt x="5285805" y="2648165"/>
                  <a:pt x="5263856" y="2650361"/>
                </a:cubicBezTo>
                <a:cubicBezTo>
                  <a:pt x="5246296" y="2650361"/>
                  <a:pt x="5233126" y="2663535"/>
                  <a:pt x="5215566" y="2670123"/>
                </a:cubicBezTo>
                <a:cubicBezTo>
                  <a:pt x="5191420" y="2683298"/>
                  <a:pt x="5129960" y="2698668"/>
                  <a:pt x="5105816" y="2700864"/>
                </a:cubicBezTo>
                <a:cubicBezTo>
                  <a:pt x="5066306" y="2705255"/>
                  <a:pt x="5035576" y="2727213"/>
                  <a:pt x="5000456" y="2744780"/>
                </a:cubicBezTo>
                <a:cubicBezTo>
                  <a:pt x="4976310" y="2757954"/>
                  <a:pt x="4958750" y="2782108"/>
                  <a:pt x="4934606" y="2795283"/>
                </a:cubicBezTo>
                <a:cubicBezTo>
                  <a:pt x="4923630" y="2801870"/>
                  <a:pt x="4912656" y="2810653"/>
                  <a:pt x="4903876" y="2815045"/>
                </a:cubicBezTo>
                <a:cubicBezTo>
                  <a:pt x="4857781" y="2834807"/>
                  <a:pt x="4818271" y="2861156"/>
                  <a:pt x="4778761" y="2887506"/>
                </a:cubicBezTo>
                <a:cubicBezTo>
                  <a:pt x="4765591" y="2898485"/>
                  <a:pt x="4723886" y="2911659"/>
                  <a:pt x="4710716" y="2911659"/>
                </a:cubicBezTo>
                <a:cubicBezTo>
                  <a:pt x="4699741" y="2913855"/>
                  <a:pt x="4690961" y="2911659"/>
                  <a:pt x="4684376" y="2902876"/>
                </a:cubicBezTo>
                <a:cubicBezTo>
                  <a:pt x="4675596" y="2891897"/>
                  <a:pt x="4669011" y="2898485"/>
                  <a:pt x="4660231" y="2900680"/>
                </a:cubicBezTo>
                <a:cubicBezTo>
                  <a:pt x="4644866" y="2905072"/>
                  <a:pt x="4644866" y="2911659"/>
                  <a:pt x="4644866" y="2922638"/>
                </a:cubicBezTo>
                <a:cubicBezTo>
                  <a:pt x="4644866" y="2931421"/>
                  <a:pt x="4644866" y="2940205"/>
                  <a:pt x="4658036" y="2940205"/>
                </a:cubicBezTo>
                <a:cubicBezTo>
                  <a:pt x="4664621" y="2940205"/>
                  <a:pt x="4669011" y="2948988"/>
                  <a:pt x="4675596" y="2946792"/>
                </a:cubicBezTo>
                <a:cubicBezTo>
                  <a:pt x="4693156" y="2946792"/>
                  <a:pt x="4697546" y="2962162"/>
                  <a:pt x="4706326" y="2968750"/>
                </a:cubicBezTo>
                <a:cubicBezTo>
                  <a:pt x="4701936" y="2999491"/>
                  <a:pt x="4728276" y="2999491"/>
                  <a:pt x="4745836" y="3008274"/>
                </a:cubicBezTo>
                <a:cubicBezTo>
                  <a:pt x="4800711" y="3036819"/>
                  <a:pt x="4857781" y="3052190"/>
                  <a:pt x="4914850" y="3069756"/>
                </a:cubicBezTo>
                <a:cubicBezTo>
                  <a:pt x="4925826" y="3074148"/>
                  <a:pt x="4938996" y="3078539"/>
                  <a:pt x="4952166" y="3082931"/>
                </a:cubicBezTo>
                <a:cubicBezTo>
                  <a:pt x="4969726" y="3089518"/>
                  <a:pt x="4989480" y="3093910"/>
                  <a:pt x="5002650" y="3076343"/>
                </a:cubicBezTo>
                <a:cubicBezTo>
                  <a:pt x="5011430" y="3067560"/>
                  <a:pt x="5022406" y="3069756"/>
                  <a:pt x="5031186" y="3071952"/>
                </a:cubicBezTo>
                <a:cubicBezTo>
                  <a:pt x="5042160" y="3071952"/>
                  <a:pt x="5050940" y="3082931"/>
                  <a:pt x="5061916" y="3080735"/>
                </a:cubicBezTo>
                <a:cubicBezTo>
                  <a:pt x="5066306" y="3080735"/>
                  <a:pt x="5075086" y="3089518"/>
                  <a:pt x="5075086" y="3096105"/>
                </a:cubicBezTo>
                <a:cubicBezTo>
                  <a:pt x="5081670" y="3131238"/>
                  <a:pt x="5064110" y="3188328"/>
                  <a:pt x="5018016" y="3212482"/>
                </a:cubicBezTo>
                <a:cubicBezTo>
                  <a:pt x="4993870" y="3225657"/>
                  <a:pt x="4978506" y="3230048"/>
                  <a:pt x="4956556" y="3212482"/>
                </a:cubicBezTo>
                <a:cubicBezTo>
                  <a:pt x="4941190" y="3199307"/>
                  <a:pt x="4921436" y="3190524"/>
                  <a:pt x="4906071" y="3177349"/>
                </a:cubicBezTo>
                <a:cubicBezTo>
                  <a:pt x="4890706" y="3166370"/>
                  <a:pt x="4875341" y="3148804"/>
                  <a:pt x="4851196" y="3166370"/>
                </a:cubicBezTo>
                <a:cubicBezTo>
                  <a:pt x="4835831" y="3175154"/>
                  <a:pt x="4807296" y="3155392"/>
                  <a:pt x="4794126" y="3137825"/>
                </a:cubicBezTo>
                <a:cubicBezTo>
                  <a:pt x="4783151" y="3120259"/>
                  <a:pt x="4778761" y="3098301"/>
                  <a:pt x="4761201" y="3085126"/>
                </a:cubicBezTo>
                <a:cubicBezTo>
                  <a:pt x="4745836" y="3069756"/>
                  <a:pt x="4732666" y="3056581"/>
                  <a:pt x="4708521" y="3060973"/>
                </a:cubicBezTo>
                <a:cubicBezTo>
                  <a:pt x="4704131" y="3063169"/>
                  <a:pt x="4695351" y="3063169"/>
                  <a:pt x="4693156" y="3058777"/>
                </a:cubicBezTo>
                <a:cubicBezTo>
                  <a:pt x="4664621" y="3032428"/>
                  <a:pt x="4642671" y="3054385"/>
                  <a:pt x="4620721" y="3065364"/>
                </a:cubicBezTo>
                <a:cubicBezTo>
                  <a:pt x="4600966" y="3078539"/>
                  <a:pt x="4583406" y="3080735"/>
                  <a:pt x="4565846" y="3065364"/>
                </a:cubicBezTo>
                <a:cubicBezTo>
                  <a:pt x="4552676" y="3056581"/>
                  <a:pt x="4532921" y="3054385"/>
                  <a:pt x="4524141" y="3039015"/>
                </a:cubicBezTo>
                <a:cubicBezTo>
                  <a:pt x="4517556" y="3032428"/>
                  <a:pt x="4510971" y="3034623"/>
                  <a:pt x="4502191" y="3034623"/>
                </a:cubicBezTo>
                <a:cubicBezTo>
                  <a:pt x="4493411" y="3036819"/>
                  <a:pt x="4491216" y="3032428"/>
                  <a:pt x="4486826" y="3023644"/>
                </a:cubicBezTo>
                <a:cubicBezTo>
                  <a:pt x="4478046" y="3003882"/>
                  <a:pt x="4462681" y="3006078"/>
                  <a:pt x="4447316" y="3017057"/>
                </a:cubicBezTo>
                <a:cubicBezTo>
                  <a:pt x="4427561" y="3032428"/>
                  <a:pt x="4418781" y="3054385"/>
                  <a:pt x="4407806" y="3076343"/>
                </a:cubicBezTo>
                <a:cubicBezTo>
                  <a:pt x="4396831" y="3100497"/>
                  <a:pt x="4394636" y="3100497"/>
                  <a:pt x="4372686" y="3087322"/>
                </a:cubicBezTo>
                <a:cubicBezTo>
                  <a:pt x="4370491" y="3087322"/>
                  <a:pt x="4366101" y="3087322"/>
                  <a:pt x="4366101" y="3085126"/>
                </a:cubicBezTo>
                <a:cubicBezTo>
                  <a:pt x="4359516" y="3071952"/>
                  <a:pt x="4344151" y="3065364"/>
                  <a:pt x="4335371" y="3065364"/>
                </a:cubicBezTo>
                <a:cubicBezTo>
                  <a:pt x="4324396" y="3063169"/>
                  <a:pt x="4311226" y="3076343"/>
                  <a:pt x="4302446" y="3085126"/>
                </a:cubicBezTo>
                <a:cubicBezTo>
                  <a:pt x="4291471" y="3093910"/>
                  <a:pt x="4278301" y="3102693"/>
                  <a:pt x="4273911" y="3113672"/>
                </a:cubicBezTo>
                <a:cubicBezTo>
                  <a:pt x="4262936" y="3148804"/>
                  <a:pt x="4236596" y="3142217"/>
                  <a:pt x="4210256" y="3140021"/>
                </a:cubicBezTo>
                <a:cubicBezTo>
                  <a:pt x="4205866" y="3140021"/>
                  <a:pt x="4203672" y="3131238"/>
                  <a:pt x="4194892" y="3137825"/>
                </a:cubicBezTo>
                <a:cubicBezTo>
                  <a:pt x="4161966" y="3164175"/>
                  <a:pt x="4135626" y="3197111"/>
                  <a:pt x="4089532" y="3201503"/>
                </a:cubicBezTo>
                <a:cubicBezTo>
                  <a:pt x="4071972" y="3223461"/>
                  <a:pt x="4043436" y="3225657"/>
                  <a:pt x="4023682" y="3247615"/>
                </a:cubicBezTo>
                <a:cubicBezTo>
                  <a:pt x="3990756" y="3282747"/>
                  <a:pt x="3990756" y="3282747"/>
                  <a:pt x="3938077" y="3289335"/>
                </a:cubicBezTo>
                <a:cubicBezTo>
                  <a:pt x="3927102" y="3291530"/>
                  <a:pt x="3924907" y="3293726"/>
                  <a:pt x="3924907" y="3302509"/>
                </a:cubicBezTo>
                <a:cubicBezTo>
                  <a:pt x="3927102" y="3322271"/>
                  <a:pt x="3916127" y="3339838"/>
                  <a:pt x="3907347" y="3357404"/>
                </a:cubicBezTo>
                <a:cubicBezTo>
                  <a:pt x="3905152" y="3361795"/>
                  <a:pt x="3907347" y="3366187"/>
                  <a:pt x="3900762" y="3368383"/>
                </a:cubicBezTo>
                <a:cubicBezTo>
                  <a:pt x="3861252" y="3381558"/>
                  <a:pt x="3841497" y="3416690"/>
                  <a:pt x="3821742" y="3447431"/>
                </a:cubicBezTo>
                <a:cubicBezTo>
                  <a:pt x="3817352" y="3451823"/>
                  <a:pt x="3817352" y="3458410"/>
                  <a:pt x="3810767" y="3456214"/>
                </a:cubicBezTo>
                <a:cubicBezTo>
                  <a:pt x="3766867" y="3454019"/>
                  <a:pt x="3736137" y="3484760"/>
                  <a:pt x="3703212" y="3506717"/>
                </a:cubicBezTo>
                <a:cubicBezTo>
                  <a:pt x="3670287" y="3530871"/>
                  <a:pt x="3639557" y="3559416"/>
                  <a:pt x="3604437" y="3581374"/>
                </a:cubicBezTo>
                <a:cubicBezTo>
                  <a:pt x="3586877" y="3592353"/>
                  <a:pt x="3573707" y="3609919"/>
                  <a:pt x="3560537" y="3625290"/>
                </a:cubicBezTo>
                <a:cubicBezTo>
                  <a:pt x="3553952" y="3629681"/>
                  <a:pt x="3556147" y="3636269"/>
                  <a:pt x="3560537" y="3640660"/>
                </a:cubicBezTo>
                <a:cubicBezTo>
                  <a:pt x="3562732" y="3642856"/>
                  <a:pt x="3564927" y="3645052"/>
                  <a:pt x="3564927" y="3647248"/>
                </a:cubicBezTo>
                <a:cubicBezTo>
                  <a:pt x="3575902" y="3688968"/>
                  <a:pt x="3575902" y="3688968"/>
                  <a:pt x="3545172" y="3717513"/>
                </a:cubicBezTo>
                <a:cubicBezTo>
                  <a:pt x="3532002" y="3730688"/>
                  <a:pt x="3523222" y="3754841"/>
                  <a:pt x="3494687" y="3748254"/>
                </a:cubicBezTo>
                <a:cubicBezTo>
                  <a:pt x="3507857" y="3759233"/>
                  <a:pt x="3521027" y="3750450"/>
                  <a:pt x="3529807" y="3757037"/>
                </a:cubicBezTo>
                <a:cubicBezTo>
                  <a:pt x="3542977" y="3761429"/>
                  <a:pt x="3551757" y="3770212"/>
                  <a:pt x="3562732" y="3754841"/>
                </a:cubicBezTo>
                <a:cubicBezTo>
                  <a:pt x="3564927" y="3754841"/>
                  <a:pt x="3571512" y="3757037"/>
                  <a:pt x="3573707" y="3761429"/>
                </a:cubicBezTo>
                <a:cubicBezTo>
                  <a:pt x="3586877" y="3772408"/>
                  <a:pt x="3602242" y="3778995"/>
                  <a:pt x="3617607" y="3785582"/>
                </a:cubicBezTo>
                <a:cubicBezTo>
                  <a:pt x="3652727" y="3796561"/>
                  <a:pt x="3674677" y="3825106"/>
                  <a:pt x="3698822" y="3851456"/>
                </a:cubicBezTo>
                <a:cubicBezTo>
                  <a:pt x="3714187" y="3866826"/>
                  <a:pt x="3720772" y="3888784"/>
                  <a:pt x="3711992" y="3912938"/>
                </a:cubicBezTo>
                <a:cubicBezTo>
                  <a:pt x="3703212" y="3937092"/>
                  <a:pt x="3694432" y="3963441"/>
                  <a:pt x="3670287" y="3978811"/>
                </a:cubicBezTo>
                <a:cubicBezTo>
                  <a:pt x="3665897" y="3983203"/>
                  <a:pt x="3665897" y="3987595"/>
                  <a:pt x="3668092" y="3994182"/>
                </a:cubicBezTo>
                <a:cubicBezTo>
                  <a:pt x="3670287" y="4020531"/>
                  <a:pt x="3681262" y="4044685"/>
                  <a:pt x="3679067" y="4068839"/>
                </a:cubicBezTo>
                <a:cubicBezTo>
                  <a:pt x="3679067" y="4110559"/>
                  <a:pt x="3659312" y="4143495"/>
                  <a:pt x="3624192" y="4169845"/>
                </a:cubicBezTo>
                <a:cubicBezTo>
                  <a:pt x="3606632" y="4180824"/>
                  <a:pt x="3593462" y="4196194"/>
                  <a:pt x="3571512" y="4193999"/>
                </a:cubicBezTo>
                <a:cubicBezTo>
                  <a:pt x="3536392" y="4191803"/>
                  <a:pt x="3499077" y="4202782"/>
                  <a:pt x="3463957" y="4178628"/>
                </a:cubicBezTo>
                <a:cubicBezTo>
                  <a:pt x="3420057" y="4147887"/>
                  <a:pt x="3387132" y="4112754"/>
                  <a:pt x="3389327" y="4055664"/>
                </a:cubicBezTo>
                <a:cubicBezTo>
                  <a:pt x="3389327" y="4051272"/>
                  <a:pt x="3391522" y="4044685"/>
                  <a:pt x="3389327" y="4038098"/>
                </a:cubicBezTo>
                <a:cubicBezTo>
                  <a:pt x="3387132" y="4027119"/>
                  <a:pt x="3384937" y="4013944"/>
                  <a:pt x="3378352" y="4005161"/>
                </a:cubicBezTo>
                <a:cubicBezTo>
                  <a:pt x="3373962" y="3998574"/>
                  <a:pt x="3358597" y="4000769"/>
                  <a:pt x="3349817" y="4000769"/>
                </a:cubicBezTo>
                <a:cubicBezTo>
                  <a:pt x="3312502" y="4005161"/>
                  <a:pt x="3279577" y="3985399"/>
                  <a:pt x="3242262" y="3991986"/>
                </a:cubicBezTo>
                <a:cubicBezTo>
                  <a:pt x="3235678" y="3994182"/>
                  <a:pt x="3229092" y="3989790"/>
                  <a:pt x="3224702" y="3996378"/>
                </a:cubicBezTo>
                <a:cubicBezTo>
                  <a:pt x="3222508" y="4007357"/>
                  <a:pt x="3242262" y="3994182"/>
                  <a:pt x="3237872" y="4009552"/>
                </a:cubicBezTo>
                <a:cubicBezTo>
                  <a:pt x="3231288" y="4027119"/>
                  <a:pt x="3237872" y="4033706"/>
                  <a:pt x="3248848" y="4027119"/>
                </a:cubicBezTo>
                <a:cubicBezTo>
                  <a:pt x="3268602" y="4016140"/>
                  <a:pt x="3288357" y="4020531"/>
                  <a:pt x="3308112" y="4018336"/>
                </a:cubicBezTo>
                <a:cubicBezTo>
                  <a:pt x="3316892" y="4018336"/>
                  <a:pt x="3321282" y="4020531"/>
                  <a:pt x="3319087" y="4031510"/>
                </a:cubicBezTo>
                <a:cubicBezTo>
                  <a:pt x="3319087" y="4038098"/>
                  <a:pt x="3321282" y="4044685"/>
                  <a:pt x="3310307" y="4046881"/>
                </a:cubicBezTo>
                <a:cubicBezTo>
                  <a:pt x="3286162" y="4049077"/>
                  <a:pt x="3262018" y="4064447"/>
                  <a:pt x="3237872" y="4046881"/>
                </a:cubicBezTo>
                <a:cubicBezTo>
                  <a:pt x="3231288" y="4042489"/>
                  <a:pt x="3215922" y="4053468"/>
                  <a:pt x="3213728" y="4060056"/>
                </a:cubicBezTo>
                <a:cubicBezTo>
                  <a:pt x="3207142" y="4092992"/>
                  <a:pt x="3220312" y="4125929"/>
                  <a:pt x="3253238" y="4141300"/>
                </a:cubicBezTo>
                <a:cubicBezTo>
                  <a:pt x="3279577" y="4152279"/>
                  <a:pt x="3305917" y="4165453"/>
                  <a:pt x="3325672" y="4187411"/>
                </a:cubicBezTo>
                <a:cubicBezTo>
                  <a:pt x="3332257" y="4193999"/>
                  <a:pt x="3338842" y="4198390"/>
                  <a:pt x="3347622" y="4189607"/>
                </a:cubicBezTo>
                <a:cubicBezTo>
                  <a:pt x="3354207" y="4180824"/>
                  <a:pt x="3356402" y="4196194"/>
                  <a:pt x="3362987" y="4196194"/>
                </a:cubicBezTo>
                <a:cubicBezTo>
                  <a:pt x="3369572" y="4193999"/>
                  <a:pt x="3384937" y="4191803"/>
                  <a:pt x="3380547" y="4204977"/>
                </a:cubicBezTo>
                <a:cubicBezTo>
                  <a:pt x="3378352" y="4213761"/>
                  <a:pt x="3371767" y="4222544"/>
                  <a:pt x="3358597" y="4220348"/>
                </a:cubicBezTo>
                <a:cubicBezTo>
                  <a:pt x="3352012" y="4220348"/>
                  <a:pt x="3347622" y="4215956"/>
                  <a:pt x="3343232" y="4213761"/>
                </a:cubicBezTo>
                <a:cubicBezTo>
                  <a:pt x="3303722" y="4200586"/>
                  <a:pt x="3270797" y="4174236"/>
                  <a:pt x="3231288" y="4154474"/>
                </a:cubicBezTo>
                <a:cubicBezTo>
                  <a:pt x="3226898" y="4152279"/>
                  <a:pt x="3222508" y="4150083"/>
                  <a:pt x="3215922" y="4147887"/>
                </a:cubicBezTo>
                <a:cubicBezTo>
                  <a:pt x="3191778" y="4136908"/>
                  <a:pt x="3172022" y="4150083"/>
                  <a:pt x="3169828" y="4176432"/>
                </a:cubicBezTo>
                <a:cubicBezTo>
                  <a:pt x="3169828" y="4185215"/>
                  <a:pt x="3169828" y="4196194"/>
                  <a:pt x="3169828" y="4207173"/>
                </a:cubicBezTo>
                <a:cubicBezTo>
                  <a:pt x="3169828" y="4215956"/>
                  <a:pt x="3169828" y="4226935"/>
                  <a:pt x="3169828" y="4240110"/>
                </a:cubicBezTo>
                <a:cubicBezTo>
                  <a:pt x="3150072" y="4240110"/>
                  <a:pt x="3128122" y="4233523"/>
                  <a:pt x="3112758" y="4240110"/>
                </a:cubicBezTo>
                <a:cubicBezTo>
                  <a:pt x="3095198" y="4248893"/>
                  <a:pt x="3084222" y="4268655"/>
                  <a:pt x="3068858" y="4284026"/>
                </a:cubicBezTo>
                <a:cubicBezTo>
                  <a:pt x="3055688" y="4295005"/>
                  <a:pt x="3044712" y="4308179"/>
                  <a:pt x="3031543" y="4319158"/>
                </a:cubicBezTo>
                <a:cubicBezTo>
                  <a:pt x="3016178" y="4334529"/>
                  <a:pt x="3016178" y="4334529"/>
                  <a:pt x="2994228" y="4321354"/>
                </a:cubicBezTo>
                <a:cubicBezTo>
                  <a:pt x="2976668" y="4312571"/>
                  <a:pt x="2943743" y="4319158"/>
                  <a:pt x="2930573" y="4334529"/>
                </a:cubicBezTo>
                <a:cubicBezTo>
                  <a:pt x="2926183" y="4338920"/>
                  <a:pt x="2923988" y="4343312"/>
                  <a:pt x="2923988" y="4345508"/>
                </a:cubicBezTo>
                <a:cubicBezTo>
                  <a:pt x="2930573" y="4371857"/>
                  <a:pt x="2913013" y="4393815"/>
                  <a:pt x="2915208" y="4417969"/>
                </a:cubicBezTo>
                <a:cubicBezTo>
                  <a:pt x="2917403" y="4428948"/>
                  <a:pt x="2908623" y="4435535"/>
                  <a:pt x="2902038" y="4439927"/>
                </a:cubicBezTo>
                <a:cubicBezTo>
                  <a:pt x="2897648" y="4442122"/>
                  <a:pt x="2891063" y="4439927"/>
                  <a:pt x="2891063" y="4435535"/>
                </a:cubicBezTo>
                <a:cubicBezTo>
                  <a:pt x="2888868" y="4417969"/>
                  <a:pt x="2888868" y="4400402"/>
                  <a:pt x="2888868" y="4382836"/>
                </a:cubicBezTo>
                <a:cubicBezTo>
                  <a:pt x="2891063" y="4365270"/>
                  <a:pt x="2886673" y="4356487"/>
                  <a:pt x="2873503" y="4363074"/>
                </a:cubicBezTo>
                <a:cubicBezTo>
                  <a:pt x="2862528" y="4365270"/>
                  <a:pt x="2851553" y="4371857"/>
                  <a:pt x="2842773" y="4376249"/>
                </a:cubicBezTo>
                <a:cubicBezTo>
                  <a:pt x="2836188" y="4382836"/>
                  <a:pt x="2831798" y="4389424"/>
                  <a:pt x="2823018" y="4396011"/>
                </a:cubicBezTo>
                <a:cubicBezTo>
                  <a:pt x="2812043" y="4382836"/>
                  <a:pt x="2812043" y="4367466"/>
                  <a:pt x="2820823" y="4356487"/>
                </a:cubicBezTo>
                <a:cubicBezTo>
                  <a:pt x="2833993" y="4341116"/>
                  <a:pt x="2818628" y="4338920"/>
                  <a:pt x="2812043" y="4336725"/>
                </a:cubicBezTo>
                <a:cubicBezTo>
                  <a:pt x="2807653" y="4334529"/>
                  <a:pt x="2794483" y="4330137"/>
                  <a:pt x="2792288" y="4343312"/>
                </a:cubicBezTo>
                <a:cubicBezTo>
                  <a:pt x="2792288" y="4363074"/>
                  <a:pt x="2783508" y="4378445"/>
                  <a:pt x="2783508" y="4398207"/>
                </a:cubicBezTo>
                <a:cubicBezTo>
                  <a:pt x="2779118" y="4435535"/>
                  <a:pt x="2779118" y="4472863"/>
                  <a:pt x="2765948" y="4510192"/>
                </a:cubicBezTo>
                <a:cubicBezTo>
                  <a:pt x="2763753" y="4514583"/>
                  <a:pt x="2765948" y="4523366"/>
                  <a:pt x="2765948" y="4529954"/>
                </a:cubicBezTo>
                <a:cubicBezTo>
                  <a:pt x="2765948" y="4538737"/>
                  <a:pt x="2768143" y="4547520"/>
                  <a:pt x="2757168" y="4545324"/>
                </a:cubicBezTo>
                <a:cubicBezTo>
                  <a:pt x="2748388" y="4545324"/>
                  <a:pt x="2743998" y="4538737"/>
                  <a:pt x="2741803" y="4532150"/>
                </a:cubicBezTo>
                <a:cubicBezTo>
                  <a:pt x="2737413" y="4527758"/>
                  <a:pt x="2741803" y="4521171"/>
                  <a:pt x="2739608" y="4516779"/>
                </a:cubicBezTo>
                <a:cubicBezTo>
                  <a:pt x="2735218" y="4499213"/>
                  <a:pt x="2750583" y="4490430"/>
                  <a:pt x="2750583" y="4475059"/>
                </a:cubicBezTo>
                <a:cubicBezTo>
                  <a:pt x="2748388" y="4464080"/>
                  <a:pt x="2743998" y="4448710"/>
                  <a:pt x="2754973" y="4437731"/>
                </a:cubicBezTo>
                <a:cubicBezTo>
                  <a:pt x="2761558" y="4431143"/>
                  <a:pt x="2757168" y="4422360"/>
                  <a:pt x="2757168" y="4413577"/>
                </a:cubicBezTo>
                <a:cubicBezTo>
                  <a:pt x="2759363" y="4396011"/>
                  <a:pt x="2754973" y="4376249"/>
                  <a:pt x="2759363" y="4360878"/>
                </a:cubicBezTo>
                <a:cubicBezTo>
                  <a:pt x="2765948" y="4334529"/>
                  <a:pt x="2757168" y="4316963"/>
                  <a:pt x="2737413" y="4301592"/>
                </a:cubicBezTo>
                <a:cubicBezTo>
                  <a:pt x="2715463" y="4305984"/>
                  <a:pt x="2728633" y="4332333"/>
                  <a:pt x="2713268" y="4341116"/>
                </a:cubicBezTo>
                <a:cubicBezTo>
                  <a:pt x="2715463" y="4376249"/>
                  <a:pt x="2695708" y="4404794"/>
                  <a:pt x="2695708" y="4439927"/>
                </a:cubicBezTo>
                <a:cubicBezTo>
                  <a:pt x="2695708" y="4459689"/>
                  <a:pt x="2680343" y="4477255"/>
                  <a:pt x="2678148" y="4497017"/>
                </a:cubicBezTo>
                <a:cubicBezTo>
                  <a:pt x="2675953" y="4505800"/>
                  <a:pt x="2664978" y="4503604"/>
                  <a:pt x="2658393" y="4501409"/>
                </a:cubicBezTo>
                <a:cubicBezTo>
                  <a:pt x="2651808" y="4501409"/>
                  <a:pt x="2651808" y="4492625"/>
                  <a:pt x="2654003" y="4488234"/>
                </a:cubicBezTo>
                <a:cubicBezTo>
                  <a:pt x="2669368" y="4457493"/>
                  <a:pt x="2667173" y="4420165"/>
                  <a:pt x="2678148" y="4389424"/>
                </a:cubicBezTo>
                <a:cubicBezTo>
                  <a:pt x="2682538" y="4378445"/>
                  <a:pt x="2682538" y="4367466"/>
                  <a:pt x="2686928" y="4356487"/>
                </a:cubicBezTo>
                <a:cubicBezTo>
                  <a:pt x="2693513" y="4338920"/>
                  <a:pt x="2680343" y="4319158"/>
                  <a:pt x="2673758" y="4301592"/>
                </a:cubicBezTo>
                <a:cubicBezTo>
                  <a:pt x="2667173" y="4281830"/>
                  <a:pt x="2664978" y="4259872"/>
                  <a:pt x="2671563" y="4242306"/>
                </a:cubicBezTo>
                <a:cubicBezTo>
                  <a:pt x="2680343" y="4224740"/>
                  <a:pt x="2673758" y="4211565"/>
                  <a:pt x="2671563" y="4196194"/>
                </a:cubicBezTo>
                <a:cubicBezTo>
                  <a:pt x="2667173" y="4174236"/>
                  <a:pt x="2656198" y="4158866"/>
                  <a:pt x="2645223" y="4141300"/>
                </a:cubicBezTo>
                <a:cubicBezTo>
                  <a:pt x="2640833" y="4130321"/>
                  <a:pt x="2632053" y="4121538"/>
                  <a:pt x="2616688" y="4132516"/>
                </a:cubicBezTo>
                <a:cubicBezTo>
                  <a:pt x="2605713" y="4139104"/>
                  <a:pt x="2590348" y="4134712"/>
                  <a:pt x="2583763" y="4121538"/>
                </a:cubicBezTo>
                <a:cubicBezTo>
                  <a:pt x="2570593" y="4101775"/>
                  <a:pt x="2550838" y="4103971"/>
                  <a:pt x="2533278" y="4108363"/>
                </a:cubicBezTo>
                <a:cubicBezTo>
                  <a:pt x="2502548" y="4117146"/>
                  <a:pt x="2474013" y="4123733"/>
                  <a:pt x="2441088" y="4125929"/>
                </a:cubicBezTo>
                <a:cubicBezTo>
                  <a:pt x="2427918" y="4125929"/>
                  <a:pt x="2414748" y="4119342"/>
                  <a:pt x="2401578" y="4114950"/>
                </a:cubicBezTo>
                <a:cubicBezTo>
                  <a:pt x="2357679" y="4092992"/>
                  <a:pt x="2326949" y="4057860"/>
                  <a:pt x="2300609" y="4018336"/>
                </a:cubicBezTo>
                <a:cubicBezTo>
                  <a:pt x="2276464" y="3981007"/>
                  <a:pt x="2254514" y="3943679"/>
                  <a:pt x="2234759" y="3904155"/>
                </a:cubicBezTo>
                <a:cubicBezTo>
                  <a:pt x="2221589" y="3877805"/>
                  <a:pt x="2199639" y="3851456"/>
                  <a:pt x="2190859" y="3822911"/>
                </a:cubicBezTo>
                <a:cubicBezTo>
                  <a:pt x="2177689" y="3785582"/>
                  <a:pt x="2151349" y="3772408"/>
                  <a:pt x="2118424" y="3761429"/>
                </a:cubicBezTo>
                <a:cubicBezTo>
                  <a:pt x="2094279" y="3754841"/>
                  <a:pt x="2092084" y="3752645"/>
                  <a:pt x="2083304" y="3772408"/>
                </a:cubicBezTo>
                <a:cubicBezTo>
                  <a:pt x="2076719" y="3781191"/>
                  <a:pt x="2074524" y="3789974"/>
                  <a:pt x="2063549" y="3789974"/>
                </a:cubicBezTo>
                <a:cubicBezTo>
                  <a:pt x="2048184" y="3789974"/>
                  <a:pt x="2035014" y="3792170"/>
                  <a:pt x="2021844" y="3781191"/>
                </a:cubicBezTo>
                <a:lnTo>
                  <a:pt x="2008717" y="3760713"/>
                </a:lnTo>
                <a:lnTo>
                  <a:pt x="1923143" y="3846286"/>
                </a:lnTo>
                <a:lnTo>
                  <a:pt x="1859631" y="3782774"/>
                </a:lnTo>
                <a:lnTo>
                  <a:pt x="1853652" y="3782563"/>
                </a:lnTo>
                <a:cubicBezTo>
                  <a:pt x="1846793" y="3784485"/>
                  <a:pt x="1840757" y="3788876"/>
                  <a:pt x="1835269" y="3796561"/>
                </a:cubicBezTo>
                <a:cubicBezTo>
                  <a:pt x="1822099" y="3814127"/>
                  <a:pt x="1797954" y="3825106"/>
                  <a:pt x="1791369" y="3849260"/>
                </a:cubicBezTo>
                <a:cubicBezTo>
                  <a:pt x="1776004" y="3849260"/>
                  <a:pt x="1771614" y="3866826"/>
                  <a:pt x="1760639" y="3869022"/>
                </a:cubicBezTo>
                <a:cubicBezTo>
                  <a:pt x="1738689" y="3873414"/>
                  <a:pt x="1740884" y="3888784"/>
                  <a:pt x="1738689" y="3904155"/>
                </a:cubicBezTo>
                <a:cubicBezTo>
                  <a:pt x="1738689" y="3917329"/>
                  <a:pt x="1745274" y="3932700"/>
                  <a:pt x="1732104" y="3945875"/>
                </a:cubicBezTo>
                <a:cubicBezTo>
                  <a:pt x="1727714" y="3948070"/>
                  <a:pt x="1725519" y="3961245"/>
                  <a:pt x="1740884" y="3967833"/>
                </a:cubicBezTo>
                <a:cubicBezTo>
                  <a:pt x="1762834" y="3978811"/>
                  <a:pt x="1756249" y="4005161"/>
                  <a:pt x="1756249" y="4024923"/>
                </a:cubicBezTo>
                <a:cubicBezTo>
                  <a:pt x="1734299" y="4022727"/>
                  <a:pt x="1725519" y="4007357"/>
                  <a:pt x="1723324" y="3987595"/>
                </a:cubicBezTo>
                <a:cubicBezTo>
                  <a:pt x="1721129" y="3974420"/>
                  <a:pt x="1714544" y="3967833"/>
                  <a:pt x="1701374" y="3965637"/>
                </a:cubicBezTo>
                <a:cubicBezTo>
                  <a:pt x="1696984" y="3965637"/>
                  <a:pt x="1692594" y="3965637"/>
                  <a:pt x="1688204" y="3963441"/>
                </a:cubicBezTo>
                <a:cubicBezTo>
                  <a:pt x="1675034" y="3950266"/>
                  <a:pt x="1661864" y="3930504"/>
                  <a:pt x="1644304" y="3923917"/>
                </a:cubicBezTo>
                <a:cubicBezTo>
                  <a:pt x="1628939" y="3917329"/>
                  <a:pt x="1609184" y="3917329"/>
                  <a:pt x="1593819" y="3906350"/>
                </a:cubicBezTo>
                <a:cubicBezTo>
                  <a:pt x="1587234" y="3901959"/>
                  <a:pt x="1576259" y="3897567"/>
                  <a:pt x="1571869" y="3888784"/>
                </a:cubicBezTo>
                <a:cubicBezTo>
                  <a:pt x="1545529" y="3860239"/>
                  <a:pt x="1508214" y="3842673"/>
                  <a:pt x="1484069" y="3811932"/>
                </a:cubicBezTo>
                <a:cubicBezTo>
                  <a:pt x="1479679" y="3807540"/>
                  <a:pt x="1473095" y="3805344"/>
                  <a:pt x="1468705" y="3811932"/>
                </a:cubicBezTo>
                <a:cubicBezTo>
                  <a:pt x="1466510" y="3814127"/>
                  <a:pt x="1466510" y="3818519"/>
                  <a:pt x="1468705" y="3822911"/>
                </a:cubicBezTo>
                <a:cubicBezTo>
                  <a:pt x="1490654" y="3862435"/>
                  <a:pt x="1514799" y="3901959"/>
                  <a:pt x="1549919" y="3928308"/>
                </a:cubicBezTo>
                <a:cubicBezTo>
                  <a:pt x="1560894" y="3937092"/>
                  <a:pt x="1565284" y="3941483"/>
                  <a:pt x="1563089" y="3952462"/>
                </a:cubicBezTo>
                <a:cubicBezTo>
                  <a:pt x="1563089" y="3965637"/>
                  <a:pt x="1547724" y="3981007"/>
                  <a:pt x="1536749" y="3983203"/>
                </a:cubicBezTo>
                <a:cubicBezTo>
                  <a:pt x="1523579" y="3985399"/>
                  <a:pt x="1512604" y="3978811"/>
                  <a:pt x="1512604" y="3967833"/>
                </a:cubicBezTo>
                <a:cubicBezTo>
                  <a:pt x="1510409" y="3954658"/>
                  <a:pt x="1495044" y="3961245"/>
                  <a:pt x="1495044" y="3952462"/>
                </a:cubicBezTo>
                <a:cubicBezTo>
                  <a:pt x="1495044" y="3941483"/>
                  <a:pt x="1486264" y="3939287"/>
                  <a:pt x="1481874" y="3932700"/>
                </a:cubicBezTo>
                <a:cubicBezTo>
                  <a:pt x="1464315" y="3912938"/>
                  <a:pt x="1451145" y="3893176"/>
                  <a:pt x="1448950" y="3866826"/>
                </a:cubicBezTo>
                <a:cubicBezTo>
                  <a:pt x="1448950" y="3847064"/>
                  <a:pt x="1429195" y="3838281"/>
                  <a:pt x="1427000" y="3818519"/>
                </a:cubicBezTo>
                <a:cubicBezTo>
                  <a:pt x="1427000" y="3787778"/>
                  <a:pt x="1400660" y="3768016"/>
                  <a:pt x="1394075" y="3739471"/>
                </a:cubicBezTo>
                <a:cubicBezTo>
                  <a:pt x="1385295" y="3704338"/>
                  <a:pt x="1367735" y="3671401"/>
                  <a:pt x="1361150" y="3634073"/>
                </a:cubicBezTo>
                <a:cubicBezTo>
                  <a:pt x="1358955" y="3618702"/>
                  <a:pt x="1347980" y="3612115"/>
                  <a:pt x="1334810" y="3605528"/>
                </a:cubicBezTo>
                <a:cubicBezTo>
                  <a:pt x="1326030" y="3603332"/>
                  <a:pt x="1317250" y="3596745"/>
                  <a:pt x="1317250" y="3587961"/>
                </a:cubicBezTo>
                <a:cubicBezTo>
                  <a:pt x="1319445" y="3570395"/>
                  <a:pt x="1304080" y="3563808"/>
                  <a:pt x="1295300" y="3552829"/>
                </a:cubicBezTo>
                <a:cubicBezTo>
                  <a:pt x="1277740" y="3592353"/>
                  <a:pt x="1271155" y="3634073"/>
                  <a:pt x="1273350" y="3671401"/>
                </a:cubicBezTo>
                <a:cubicBezTo>
                  <a:pt x="1273350" y="3688968"/>
                  <a:pt x="1286520" y="3693359"/>
                  <a:pt x="1293105" y="3704338"/>
                </a:cubicBezTo>
                <a:cubicBezTo>
                  <a:pt x="1304080" y="3721904"/>
                  <a:pt x="1310665" y="3737275"/>
                  <a:pt x="1308470" y="3759233"/>
                </a:cubicBezTo>
                <a:cubicBezTo>
                  <a:pt x="1308470" y="3772408"/>
                  <a:pt x="1308470" y="3783386"/>
                  <a:pt x="1308470" y="3800953"/>
                </a:cubicBezTo>
                <a:cubicBezTo>
                  <a:pt x="1286520" y="3792170"/>
                  <a:pt x="1264570" y="3789974"/>
                  <a:pt x="1262375" y="3759233"/>
                </a:cubicBezTo>
                <a:cubicBezTo>
                  <a:pt x="1262375" y="3746058"/>
                  <a:pt x="1249205" y="3724100"/>
                  <a:pt x="1233840" y="3721904"/>
                </a:cubicBezTo>
                <a:cubicBezTo>
                  <a:pt x="1216280" y="3719709"/>
                  <a:pt x="1218475" y="3706534"/>
                  <a:pt x="1216280" y="3699947"/>
                </a:cubicBezTo>
                <a:cubicBezTo>
                  <a:pt x="1211890" y="3682380"/>
                  <a:pt x="1205305" y="3662618"/>
                  <a:pt x="1194330" y="3649443"/>
                </a:cubicBezTo>
                <a:cubicBezTo>
                  <a:pt x="1181160" y="3634073"/>
                  <a:pt x="1189940" y="3614311"/>
                  <a:pt x="1178965" y="3596745"/>
                </a:cubicBezTo>
                <a:cubicBezTo>
                  <a:pt x="1172380" y="3587961"/>
                  <a:pt x="1172380" y="3576983"/>
                  <a:pt x="1157015" y="3570395"/>
                </a:cubicBezTo>
                <a:cubicBezTo>
                  <a:pt x="1137260" y="3561612"/>
                  <a:pt x="1128480" y="3544046"/>
                  <a:pt x="1135065" y="3519892"/>
                </a:cubicBezTo>
                <a:cubicBezTo>
                  <a:pt x="1146040" y="3517696"/>
                  <a:pt x="1159210" y="3519892"/>
                  <a:pt x="1167990" y="3515501"/>
                </a:cubicBezTo>
                <a:cubicBezTo>
                  <a:pt x="1178965" y="3506717"/>
                  <a:pt x="1185550" y="3493543"/>
                  <a:pt x="1185550" y="3478172"/>
                </a:cubicBezTo>
                <a:cubicBezTo>
                  <a:pt x="1185550" y="3467193"/>
                  <a:pt x="1198720" y="3464997"/>
                  <a:pt x="1196525" y="3451823"/>
                </a:cubicBezTo>
                <a:cubicBezTo>
                  <a:pt x="1194330" y="3445235"/>
                  <a:pt x="1209695" y="3451823"/>
                  <a:pt x="1211890" y="3443040"/>
                </a:cubicBezTo>
                <a:cubicBezTo>
                  <a:pt x="1211890" y="3440844"/>
                  <a:pt x="1200915" y="3440844"/>
                  <a:pt x="1196525" y="3436452"/>
                </a:cubicBezTo>
                <a:cubicBezTo>
                  <a:pt x="1192135" y="3429865"/>
                  <a:pt x="1189940" y="3423277"/>
                  <a:pt x="1185550" y="3414494"/>
                </a:cubicBezTo>
                <a:cubicBezTo>
                  <a:pt x="1183355" y="3403515"/>
                  <a:pt x="1187745" y="3396928"/>
                  <a:pt x="1200915" y="3394732"/>
                </a:cubicBezTo>
                <a:cubicBezTo>
                  <a:pt x="1227255" y="3392536"/>
                  <a:pt x="1236035" y="3383753"/>
                  <a:pt x="1238230" y="3355208"/>
                </a:cubicBezTo>
                <a:cubicBezTo>
                  <a:pt x="1238230" y="3346425"/>
                  <a:pt x="1253595" y="3344229"/>
                  <a:pt x="1242620" y="3333250"/>
                </a:cubicBezTo>
                <a:cubicBezTo>
                  <a:pt x="1211890" y="3342033"/>
                  <a:pt x="1194330" y="3368383"/>
                  <a:pt x="1167990" y="3383753"/>
                </a:cubicBezTo>
                <a:cubicBezTo>
                  <a:pt x="1163600" y="3385949"/>
                  <a:pt x="1161405" y="3390341"/>
                  <a:pt x="1159210" y="3392536"/>
                </a:cubicBezTo>
                <a:cubicBezTo>
                  <a:pt x="1152625" y="3396928"/>
                  <a:pt x="1148235" y="3396928"/>
                  <a:pt x="1143845" y="3392536"/>
                </a:cubicBezTo>
                <a:cubicBezTo>
                  <a:pt x="1141650" y="3388145"/>
                  <a:pt x="1141650" y="3383753"/>
                  <a:pt x="1143845" y="3379362"/>
                </a:cubicBezTo>
                <a:cubicBezTo>
                  <a:pt x="1159210" y="3366187"/>
                  <a:pt x="1172380" y="3348621"/>
                  <a:pt x="1187745" y="3337642"/>
                </a:cubicBezTo>
                <a:cubicBezTo>
                  <a:pt x="1209695" y="3322271"/>
                  <a:pt x="1207500" y="3300313"/>
                  <a:pt x="1203110" y="3282747"/>
                </a:cubicBezTo>
                <a:cubicBezTo>
                  <a:pt x="1198720" y="3269572"/>
                  <a:pt x="1196525" y="3249810"/>
                  <a:pt x="1174575" y="3245419"/>
                </a:cubicBezTo>
                <a:cubicBezTo>
                  <a:pt x="1163600" y="3243223"/>
                  <a:pt x="1152625" y="3234440"/>
                  <a:pt x="1141650" y="3227853"/>
                </a:cubicBezTo>
                <a:cubicBezTo>
                  <a:pt x="1110920" y="3210286"/>
                  <a:pt x="1099945" y="3183937"/>
                  <a:pt x="1110920" y="3151000"/>
                </a:cubicBezTo>
                <a:cubicBezTo>
                  <a:pt x="1119700" y="3124651"/>
                  <a:pt x="1126285" y="3100497"/>
                  <a:pt x="1108725" y="3074148"/>
                </a:cubicBezTo>
                <a:cubicBezTo>
                  <a:pt x="1097750" y="3060973"/>
                  <a:pt x="1082385" y="3036819"/>
                  <a:pt x="1067020" y="3025840"/>
                </a:cubicBezTo>
                <a:cubicBezTo>
                  <a:pt x="1053850" y="3014861"/>
                  <a:pt x="1045070" y="2997295"/>
                  <a:pt x="1025315" y="2990708"/>
                </a:cubicBezTo>
                <a:cubicBezTo>
                  <a:pt x="1018730" y="2988512"/>
                  <a:pt x="1018730" y="2981924"/>
                  <a:pt x="1018730" y="2977533"/>
                </a:cubicBezTo>
                <a:lnTo>
                  <a:pt x="1022125" y="2945268"/>
                </a:lnTo>
                <a:lnTo>
                  <a:pt x="0" y="1923143"/>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0805993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8009B150-532D-45FE-A6D6-8A190897518A}"/>
              </a:ext>
            </a:extLst>
          </p:cNvPr>
          <p:cNvSpPr>
            <a:spLocks noGrp="1"/>
          </p:cNvSpPr>
          <p:nvPr userDrawn="1">
            <p:ph type="pic" idx="1" hasCustomPrompt="1"/>
          </p:nvPr>
        </p:nvSpPr>
        <p:spPr>
          <a:xfrm>
            <a:off x="0" y="0"/>
            <a:ext cx="7865615" cy="6858000"/>
          </a:xfrm>
          <a:custGeom>
            <a:avLst/>
            <a:gdLst>
              <a:gd name="connsiteX0" fmla="*/ 0 w 7865615"/>
              <a:gd name="connsiteY0" fmla="*/ 0 h 6858000"/>
              <a:gd name="connsiteX1" fmla="*/ 2246577 w 7865615"/>
              <a:gd name="connsiteY1" fmla="*/ 0 h 6858000"/>
              <a:gd name="connsiteX2" fmla="*/ 3408550 w 7865615"/>
              <a:gd name="connsiteY2" fmla="*/ 0 h 6858000"/>
              <a:gd name="connsiteX3" fmla="*/ 4510701 w 7865615"/>
              <a:gd name="connsiteY3" fmla="*/ 0 h 6858000"/>
              <a:gd name="connsiteX4" fmla="*/ 7804883 w 7865615"/>
              <a:gd name="connsiteY4" fmla="*/ 3294183 h 6858000"/>
              <a:gd name="connsiteX5" fmla="*/ 7804883 w 7865615"/>
              <a:gd name="connsiteY5" fmla="*/ 3587426 h 6858000"/>
              <a:gd name="connsiteX6" fmla="*/ 4534309 w 7865615"/>
              <a:gd name="connsiteY6" fmla="*/ 6858000 h 6858000"/>
              <a:gd name="connsiteX7" fmla="*/ 3384942 w 7865615"/>
              <a:gd name="connsiteY7" fmla="*/ 6858000 h 6858000"/>
              <a:gd name="connsiteX8" fmla="*/ 653352 w 7865615"/>
              <a:gd name="connsiteY8" fmla="*/ 6858000 h 6858000"/>
              <a:gd name="connsiteX9" fmla="*/ 0 w 7865615"/>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5615" h="6858000">
                <a:moveTo>
                  <a:pt x="0" y="0"/>
                </a:moveTo>
                <a:lnTo>
                  <a:pt x="2246577" y="0"/>
                </a:lnTo>
                <a:lnTo>
                  <a:pt x="3408550" y="0"/>
                </a:lnTo>
                <a:lnTo>
                  <a:pt x="4510701" y="0"/>
                </a:lnTo>
                <a:lnTo>
                  <a:pt x="7804883" y="3294183"/>
                </a:lnTo>
                <a:cubicBezTo>
                  <a:pt x="7885860" y="3375159"/>
                  <a:pt x="7885860" y="3506449"/>
                  <a:pt x="7804883" y="3587426"/>
                </a:cubicBezTo>
                <a:lnTo>
                  <a:pt x="4534309" y="6858000"/>
                </a:lnTo>
                <a:lnTo>
                  <a:pt x="3384942" y="6858000"/>
                </a:lnTo>
                <a:lnTo>
                  <a:pt x="653352" y="6858000"/>
                </a:lnTo>
                <a:lnTo>
                  <a:pt x="0" y="6858000"/>
                </a:ln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21" name="Picture Placeholder 20">
            <a:extLst>
              <a:ext uri="{FF2B5EF4-FFF2-40B4-BE49-F238E27FC236}">
                <a16:creationId xmlns:a16="http://schemas.microsoft.com/office/drawing/2014/main" id="{0B3E2BDC-790D-4A9E-9558-CA4C10A1FB05}"/>
              </a:ext>
            </a:extLst>
          </p:cNvPr>
          <p:cNvSpPr>
            <a:spLocks noGrp="1"/>
          </p:cNvSpPr>
          <p:nvPr userDrawn="1">
            <p:ph type="pic" idx="11"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9" name="Picture Placeholder 18">
            <a:extLst>
              <a:ext uri="{FF2B5EF4-FFF2-40B4-BE49-F238E27FC236}">
                <a16:creationId xmlns:a16="http://schemas.microsoft.com/office/drawing/2014/main" id="{2B6F2E21-3216-4F90-A6E2-E51A550D522D}"/>
              </a:ext>
            </a:extLst>
          </p:cNvPr>
          <p:cNvSpPr>
            <a:spLocks noGrp="1"/>
          </p:cNvSpPr>
          <p:nvPr userDrawn="1">
            <p:ph type="pic" idx="12"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0" name="Picture Placeholder 19">
            <a:extLst>
              <a:ext uri="{FF2B5EF4-FFF2-40B4-BE49-F238E27FC236}">
                <a16:creationId xmlns:a16="http://schemas.microsoft.com/office/drawing/2014/main" id="{9228B4EE-0DCA-498B-BE6D-C126351A4694}"/>
              </a:ext>
            </a:extLst>
          </p:cNvPr>
          <p:cNvSpPr>
            <a:spLocks noGrp="1"/>
          </p:cNvSpPr>
          <p:nvPr userDrawn="1">
            <p:ph type="pic" idx="13"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2600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charset="-120"/>
              </a:defRPr>
            </a:lvl1pPr>
          </a:lstStyle>
          <a:p>
            <a:pPr>
              <a:defRPr/>
            </a:pPr>
            <a:fld id="{0A491AEF-1ACE-40DC-A9E6-886B54F550A8}" type="datetime1">
              <a:rPr lang="zh-TW" altLang="en-US"/>
              <a:pPr>
                <a:defRPr/>
              </a:pPr>
              <a:t>2025/12/10</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BC574996-8A35-4B20-B675-3D6F6D123759}" type="slidenum">
              <a:rPr lang="zh-TW" altLang="en-US"/>
              <a:pPr>
                <a:defRPr/>
              </a:pPr>
              <a:t>‹#›</a:t>
            </a:fld>
            <a:endParaRPr lang="en-US" altLang="zh-TW"/>
          </a:p>
        </p:txBody>
      </p:sp>
    </p:spTree>
    <p:extLst>
      <p:ext uri="{BB962C8B-B14F-4D97-AF65-F5344CB8AC3E}">
        <p14:creationId xmlns:p14="http://schemas.microsoft.com/office/powerpoint/2010/main" val="30328800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2FE957E-B654-4424-ACDA-8DED4BC6F6D5}"/>
              </a:ext>
            </a:extLst>
          </p:cNvPr>
          <p:cNvSpPr>
            <a:spLocks noGrp="1"/>
          </p:cNvSpPr>
          <p:nvPr>
            <p:ph type="pic" idx="12"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733116 h 6858000"/>
              <a:gd name="connsiteX3" fmla="*/ 11907421 w 12192000"/>
              <a:gd name="connsiteY3" fmla="*/ 754971 h 6858000"/>
              <a:gd name="connsiteX4" fmla="*/ 4835485 w 12192000"/>
              <a:gd name="connsiteY4" fmla="*/ 4225159 h 6858000"/>
              <a:gd name="connsiteX5" fmla="*/ 3131054 w 12192000"/>
              <a:gd name="connsiteY5" fmla="*/ 6545165 h 6858000"/>
              <a:gd name="connsiteX6" fmla="*/ 296765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733116"/>
                </a:lnTo>
                <a:lnTo>
                  <a:pt x="11907421" y="754971"/>
                </a:lnTo>
                <a:cubicBezTo>
                  <a:pt x="9224455" y="1029960"/>
                  <a:pt x="6712117" y="2253165"/>
                  <a:pt x="4835485" y="4225159"/>
                </a:cubicBezTo>
                <a:cubicBezTo>
                  <a:pt x="4165259" y="4929443"/>
                  <a:pt x="3594441" y="5709981"/>
                  <a:pt x="3131054" y="6545165"/>
                </a:cubicBezTo>
                <a:lnTo>
                  <a:pt x="2967653" y="6858000"/>
                </a:lnTo>
                <a:lnTo>
                  <a:pt x="0" y="6858000"/>
                </a:lnTo>
                <a:close/>
              </a:path>
            </a:pathLst>
          </a:custGeom>
          <a:solidFill>
            <a:schemeClr val="bg1">
              <a:lumMod val="95000"/>
            </a:schemeClr>
          </a:solidFill>
          <a:ln w="50800">
            <a:noFill/>
          </a:ln>
        </p:spPr>
        <p:txBody>
          <a:bodyPr wrap="square" lIns="1737360" tIns="2194560" anchor="t">
            <a:noAutofit/>
          </a:bodyPr>
          <a:lstStyle>
            <a:lvl1pPr marL="0" indent="0" algn="l">
              <a:buNone/>
              <a:defRPr sz="20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4130946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107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44" name="Picture Placeholder 43">
            <a:extLst>
              <a:ext uri="{FF2B5EF4-FFF2-40B4-BE49-F238E27FC236}">
                <a16:creationId xmlns:a16="http://schemas.microsoft.com/office/drawing/2014/main" id="{892BE04D-7D92-4AC1-9A7B-9F84DF96E9F1}"/>
              </a:ext>
            </a:extLst>
          </p:cNvPr>
          <p:cNvSpPr>
            <a:spLocks noGrp="1"/>
          </p:cNvSpPr>
          <p:nvPr>
            <p:ph type="pic" idx="12" hasCustomPrompt="1"/>
          </p:nvPr>
        </p:nvSpPr>
        <p:spPr>
          <a:xfrm>
            <a:off x="5334000" y="77076"/>
            <a:ext cx="6858000" cy="6780924"/>
          </a:xfrm>
          <a:custGeom>
            <a:avLst/>
            <a:gdLst>
              <a:gd name="connsiteX0" fmla="*/ 4899238 w 6858000"/>
              <a:gd name="connsiteY0" fmla="*/ 480718 h 6780924"/>
              <a:gd name="connsiteX1" fmla="*/ 5079238 w 6858000"/>
              <a:gd name="connsiteY1" fmla="*/ 660719 h 6780924"/>
              <a:gd name="connsiteX2" fmla="*/ 5079238 w 6858000"/>
              <a:gd name="connsiteY2" fmla="*/ 813109 h 6780924"/>
              <a:gd name="connsiteX3" fmla="*/ 4899238 w 6858000"/>
              <a:gd name="connsiteY3" fmla="*/ 993109 h 6780924"/>
              <a:gd name="connsiteX4" fmla="*/ 4719238 w 6858000"/>
              <a:gd name="connsiteY4" fmla="*/ 813109 h 6780924"/>
              <a:gd name="connsiteX5" fmla="*/ 4719238 w 6858000"/>
              <a:gd name="connsiteY5" fmla="*/ 660719 h 6780924"/>
              <a:gd name="connsiteX6" fmla="*/ 4899238 w 6858000"/>
              <a:gd name="connsiteY6" fmla="*/ 480718 h 6780924"/>
              <a:gd name="connsiteX7" fmla="*/ 4172418 w 6858000"/>
              <a:gd name="connsiteY7" fmla="*/ 49104 h 6780924"/>
              <a:gd name="connsiteX8" fmla="*/ 4352418 w 6858000"/>
              <a:gd name="connsiteY8" fmla="*/ 229104 h 6780924"/>
              <a:gd name="connsiteX9" fmla="*/ 4352418 w 6858000"/>
              <a:gd name="connsiteY9" fmla="*/ 958969 h 6780924"/>
              <a:gd name="connsiteX10" fmla="*/ 4355828 w 6858000"/>
              <a:gd name="connsiteY10" fmla="*/ 958280 h 6780924"/>
              <a:gd name="connsiteX11" fmla="*/ 4355828 w 6858000"/>
              <a:gd name="connsiteY11" fmla="*/ 910422 h 6780924"/>
              <a:gd name="connsiteX12" fmla="*/ 4535826 w 6858000"/>
              <a:gd name="connsiteY12" fmla="*/ 730422 h 6780924"/>
              <a:gd name="connsiteX13" fmla="*/ 4715828 w 6858000"/>
              <a:gd name="connsiteY13" fmla="*/ 910422 h 6780924"/>
              <a:gd name="connsiteX14" fmla="*/ 4715828 w 6858000"/>
              <a:gd name="connsiteY14" fmla="*/ 1581340 h 6780924"/>
              <a:gd name="connsiteX15" fmla="*/ 4720198 w 6858000"/>
              <a:gd name="connsiteY15" fmla="*/ 1582222 h 6780924"/>
              <a:gd name="connsiteX16" fmla="*/ 4722896 w 6858000"/>
              <a:gd name="connsiteY16" fmla="*/ 1555465 h 6780924"/>
              <a:gd name="connsiteX17" fmla="*/ 4899238 w 6858000"/>
              <a:gd name="connsiteY17" fmla="*/ 1411741 h 6780924"/>
              <a:gd name="connsiteX18" fmla="*/ 5075580 w 6858000"/>
              <a:gd name="connsiteY18" fmla="*/ 1555465 h 6780924"/>
              <a:gd name="connsiteX19" fmla="*/ 5078522 w 6858000"/>
              <a:gd name="connsiteY19" fmla="*/ 1584654 h 6780924"/>
              <a:gd name="connsiteX20" fmla="*/ 5082646 w 6858000"/>
              <a:gd name="connsiteY20" fmla="*/ 1583821 h 6780924"/>
              <a:gd name="connsiteX21" fmla="*/ 5082646 w 6858000"/>
              <a:gd name="connsiteY21" fmla="*/ 1244357 h 6780924"/>
              <a:gd name="connsiteX22" fmla="*/ 5262646 w 6858000"/>
              <a:gd name="connsiteY22" fmla="*/ 1064357 h 6780924"/>
              <a:gd name="connsiteX23" fmla="*/ 5442646 w 6858000"/>
              <a:gd name="connsiteY23" fmla="*/ 1244357 h 6780924"/>
              <a:gd name="connsiteX24" fmla="*/ 5442646 w 6858000"/>
              <a:gd name="connsiteY24" fmla="*/ 1916269 h 6780924"/>
              <a:gd name="connsiteX25" fmla="*/ 5448480 w 6858000"/>
              <a:gd name="connsiteY25" fmla="*/ 1915093 h 6780924"/>
              <a:gd name="connsiteX26" fmla="*/ 5449714 w 6858000"/>
              <a:gd name="connsiteY26" fmla="*/ 1902847 h 6780924"/>
              <a:gd name="connsiteX27" fmla="*/ 5626056 w 6858000"/>
              <a:gd name="connsiteY27" fmla="*/ 1759123 h 6780924"/>
              <a:gd name="connsiteX28" fmla="*/ 5791912 w 6858000"/>
              <a:gd name="connsiteY28" fmla="*/ 1869059 h 6780924"/>
              <a:gd name="connsiteX29" fmla="*/ 5800744 w 6858000"/>
              <a:gd name="connsiteY29" fmla="*/ 1897511 h 6780924"/>
              <a:gd name="connsiteX30" fmla="*/ 5800744 w 6858000"/>
              <a:gd name="connsiteY30" fmla="*/ 1457324 h 6780924"/>
              <a:gd name="connsiteX31" fmla="*/ 5981718 w 6858000"/>
              <a:gd name="connsiteY31" fmla="*/ 1276349 h 6780924"/>
              <a:gd name="connsiteX32" fmla="*/ 6159016 w 6858000"/>
              <a:gd name="connsiteY32" fmla="*/ 1420851 h 6780924"/>
              <a:gd name="connsiteX33" fmla="*/ 6162690 w 6858000"/>
              <a:gd name="connsiteY33" fmla="*/ 1457285 h 6780924"/>
              <a:gd name="connsiteX34" fmla="*/ 6162690 w 6858000"/>
              <a:gd name="connsiteY34" fmla="*/ 1132146 h 6780924"/>
              <a:gd name="connsiteX35" fmla="*/ 6343664 w 6858000"/>
              <a:gd name="connsiteY35" fmla="*/ 951170 h 6780924"/>
              <a:gd name="connsiteX36" fmla="*/ 6524640 w 6858000"/>
              <a:gd name="connsiteY36" fmla="*/ 1132146 h 6780924"/>
              <a:gd name="connsiteX37" fmla="*/ 6524640 w 6858000"/>
              <a:gd name="connsiteY37" fmla="*/ 1636217 h 6780924"/>
              <a:gd name="connsiteX38" fmla="*/ 6526784 w 6858000"/>
              <a:gd name="connsiteY38" fmla="*/ 1614950 h 6780924"/>
              <a:gd name="connsiteX39" fmla="*/ 6703126 w 6858000"/>
              <a:gd name="connsiteY39" fmla="*/ 1471226 h 6780924"/>
              <a:gd name="connsiteX40" fmla="*/ 6830404 w 6858000"/>
              <a:gd name="connsiteY40" fmla="*/ 1523946 h 6780924"/>
              <a:gd name="connsiteX41" fmla="*/ 6857998 w 6858000"/>
              <a:gd name="connsiteY41" fmla="*/ 1564874 h 6780924"/>
              <a:gd name="connsiteX42" fmla="*/ 6857998 w 6858000"/>
              <a:gd name="connsiteY42" fmla="*/ 4674715 h 6780924"/>
              <a:gd name="connsiteX43" fmla="*/ 6858000 w 6858000"/>
              <a:gd name="connsiteY43" fmla="*/ 4674715 h 6780924"/>
              <a:gd name="connsiteX44" fmla="*/ 6858000 w 6858000"/>
              <a:gd name="connsiteY44" fmla="*/ 4842542 h 6780924"/>
              <a:gd name="connsiteX45" fmla="*/ 6678000 w 6858000"/>
              <a:gd name="connsiteY45" fmla="*/ 5022542 h 6780924"/>
              <a:gd name="connsiteX46" fmla="*/ 6512145 w 6858000"/>
              <a:gd name="connsiteY46" fmla="*/ 4912606 h 6780924"/>
              <a:gd name="connsiteX47" fmla="*/ 6502414 w 6858000"/>
              <a:gd name="connsiteY47" fmla="*/ 4864407 h 6780924"/>
              <a:gd name="connsiteX48" fmla="*/ 6502414 w 6858000"/>
              <a:gd name="connsiteY48" fmla="*/ 5285377 h 6780924"/>
              <a:gd name="connsiteX49" fmla="*/ 6322414 w 6858000"/>
              <a:gd name="connsiteY49" fmla="*/ 5465377 h 6780924"/>
              <a:gd name="connsiteX50" fmla="*/ 6146071 w 6858000"/>
              <a:gd name="connsiteY50" fmla="*/ 5321653 h 6780924"/>
              <a:gd name="connsiteX51" fmla="*/ 6143463 w 6858000"/>
              <a:gd name="connsiteY51" fmla="*/ 5295783 h 6780924"/>
              <a:gd name="connsiteX52" fmla="*/ 6143463 w 6858000"/>
              <a:gd name="connsiteY52" fmla="*/ 6254957 h 6780924"/>
              <a:gd name="connsiteX53" fmla="*/ 5962488 w 6858000"/>
              <a:gd name="connsiteY53" fmla="*/ 6435932 h 6780924"/>
              <a:gd name="connsiteX54" fmla="*/ 5795735 w 6858000"/>
              <a:gd name="connsiteY54" fmla="*/ 6325401 h 6780924"/>
              <a:gd name="connsiteX55" fmla="*/ 5795551 w 6858000"/>
              <a:gd name="connsiteY55" fmla="*/ 6324808 h 6780924"/>
              <a:gd name="connsiteX56" fmla="*/ 5795456 w 6858000"/>
              <a:gd name="connsiteY56" fmla="*/ 6324667 h 6780924"/>
              <a:gd name="connsiteX57" fmla="*/ 5781311 w 6858000"/>
              <a:gd name="connsiteY57" fmla="*/ 6254603 h 6780924"/>
              <a:gd name="connsiteX58" fmla="*/ 5781311 w 6858000"/>
              <a:gd name="connsiteY58" fmla="*/ 6006221 h 6780924"/>
              <a:gd name="connsiteX59" fmla="*/ 5781513 w 6858000"/>
              <a:gd name="connsiteY59" fmla="*/ 6004217 h 6780924"/>
              <a:gd name="connsiteX60" fmla="*/ 5781513 w 6858000"/>
              <a:gd name="connsiteY60" fmla="*/ 5761749 h 6780924"/>
              <a:gd name="connsiteX61" fmla="*/ 5780208 w 6858000"/>
              <a:gd name="connsiteY61" fmla="*/ 5761749 h 6780924"/>
              <a:gd name="connsiteX62" fmla="*/ 5780208 w 6858000"/>
              <a:gd name="connsiteY62" fmla="*/ 5773159 h 6780924"/>
              <a:gd name="connsiteX63" fmla="*/ 5600208 w 6858000"/>
              <a:gd name="connsiteY63" fmla="*/ 5953159 h 6780924"/>
              <a:gd name="connsiteX64" fmla="*/ 5420208 w 6858000"/>
              <a:gd name="connsiteY64" fmla="*/ 5773159 h 6780924"/>
              <a:gd name="connsiteX65" fmla="*/ 5420208 w 6858000"/>
              <a:gd name="connsiteY65" fmla="*/ 5761749 h 6780924"/>
              <a:gd name="connsiteX66" fmla="*/ 5419105 w 6858000"/>
              <a:gd name="connsiteY66" fmla="*/ 5761749 h 6780924"/>
              <a:gd name="connsiteX67" fmla="*/ 5419105 w 6858000"/>
              <a:gd name="connsiteY67" fmla="*/ 6780924 h 6780924"/>
              <a:gd name="connsiteX68" fmla="*/ 5229225 w 6858000"/>
              <a:gd name="connsiteY68" fmla="*/ 6780924 h 6780924"/>
              <a:gd name="connsiteX69" fmla="*/ 5059105 w 6858000"/>
              <a:gd name="connsiteY69" fmla="*/ 6780924 h 6780924"/>
              <a:gd name="connsiteX70" fmla="*/ 5009857 w 6858000"/>
              <a:gd name="connsiteY70" fmla="*/ 6780924 h 6780924"/>
              <a:gd name="connsiteX71" fmla="*/ 4857750 w 6858000"/>
              <a:gd name="connsiteY71" fmla="*/ 6780924 h 6780924"/>
              <a:gd name="connsiteX72" fmla="*/ 4746147 w 6858000"/>
              <a:gd name="connsiteY72" fmla="*/ 6780924 h 6780924"/>
              <a:gd name="connsiteX73" fmla="*/ 4712147 w 6858000"/>
              <a:gd name="connsiteY73" fmla="*/ 6730496 h 6780924"/>
              <a:gd name="connsiteX74" fmla="*/ 4698002 w 6858000"/>
              <a:gd name="connsiteY74" fmla="*/ 6660431 h 6780924"/>
              <a:gd name="connsiteX75" fmla="*/ 4698002 w 6858000"/>
              <a:gd name="connsiteY75" fmla="*/ 5925639 h 6780924"/>
              <a:gd name="connsiteX76" fmla="*/ 4686136 w 6858000"/>
              <a:gd name="connsiteY76" fmla="*/ 5928313 h 6780924"/>
              <a:gd name="connsiteX77" fmla="*/ 4686136 w 6858000"/>
              <a:gd name="connsiteY77" fmla="*/ 6026357 h 6780924"/>
              <a:gd name="connsiteX78" fmla="*/ 4505161 w 6858000"/>
              <a:gd name="connsiteY78" fmla="*/ 6207332 h 6780924"/>
              <a:gd name="connsiteX79" fmla="*/ 4324186 w 6858000"/>
              <a:gd name="connsiteY79" fmla="*/ 6026357 h 6780924"/>
              <a:gd name="connsiteX80" fmla="*/ 4324186 w 6858000"/>
              <a:gd name="connsiteY80" fmla="*/ 6003902 h 6780924"/>
              <a:gd name="connsiteX81" fmla="*/ 4308074 w 6858000"/>
              <a:gd name="connsiteY81" fmla="*/ 6005915 h 6780924"/>
              <a:gd name="connsiteX82" fmla="*/ 4308074 w 6858000"/>
              <a:gd name="connsiteY82" fmla="*/ 6780924 h 6780924"/>
              <a:gd name="connsiteX83" fmla="*/ 3948076 w 6858000"/>
              <a:gd name="connsiteY83" fmla="*/ 6780924 h 6780924"/>
              <a:gd name="connsiteX84" fmla="*/ 3948076 w 6858000"/>
              <a:gd name="connsiteY84" fmla="*/ 6542799 h 6780924"/>
              <a:gd name="connsiteX85" fmla="*/ 3944666 w 6858000"/>
              <a:gd name="connsiteY85" fmla="*/ 6542799 h 6780924"/>
              <a:gd name="connsiteX86" fmla="*/ 3944666 w 6858000"/>
              <a:gd name="connsiteY86" fmla="*/ 6555998 h 6780924"/>
              <a:gd name="connsiteX87" fmla="*/ 3764666 w 6858000"/>
              <a:gd name="connsiteY87" fmla="*/ 6735998 h 6780924"/>
              <a:gd name="connsiteX88" fmla="*/ 3584666 w 6858000"/>
              <a:gd name="connsiteY88" fmla="*/ 6555998 h 6780924"/>
              <a:gd name="connsiteX89" fmla="*/ 3584666 w 6858000"/>
              <a:gd name="connsiteY89" fmla="*/ 6542799 h 6780924"/>
              <a:gd name="connsiteX90" fmla="*/ 3581256 w 6858000"/>
              <a:gd name="connsiteY90" fmla="*/ 6542799 h 6780924"/>
              <a:gd name="connsiteX91" fmla="*/ 3581256 w 6858000"/>
              <a:gd name="connsiteY91" fmla="*/ 6779446 h 6780924"/>
              <a:gd name="connsiteX92" fmla="*/ 3581107 w 6858000"/>
              <a:gd name="connsiteY92" fmla="*/ 6780924 h 6780924"/>
              <a:gd name="connsiteX93" fmla="*/ 3221405 w 6858000"/>
              <a:gd name="connsiteY93" fmla="*/ 6780924 h 6780924"/>
              <a:gd name="connsiteX94" fmla="*/ 3221256 w 6858000"/>
              <a:gd name="connsiteY94" fmla="*/ 6779446 h 6780924"/>
              <a:gd name="connsiteX95" fmla="*/ 3221256 w 6858000"/>
              <a:gd name="connsiteY95" fmla="*/ 6753018 h 6780924"/>
              <a:gd name="connsiteX96" fmla="*/ 3217846 w 6858000"/>
              <a:gd name="connsiteY96" fmla="*/ 6753706 h 6780924"/>
              <a:gd name="connsiteX97" fmla="*/ 3217846 w 6858000"/>
              <a:gd name="connsiteY97" fmla="*/ 6780924 h 6780924"/>
              <a:gd name="connsiteX98" fmla="*/ 2857846 w 6858000"/>
              <a:gd name="connsiteY98" fmla="*/ 6780924 h 6780924"/>
              <a:gd name="connsiteX99" fmla="*/ 2857846 w 6858000"/>
              <a:gd name="connsiteY99" fmla="*/ 6753312 h 6780924"/>
              <a:gd name="connsiteX100" fmla="*/ 2854436 w 6858000"/>
              <a:gd name="connsiteY100" fmla="*/ 6754001 h 6780924"/>
              <a:gd name="connsiteX101" fmla="*/ 2854436 w 6858000"/>
              <a:gd name="connsiteY101" fmla="*/ 6780924 h 6780924"/>
              <a:gd name="connsiteX102" fmla="*/ 2494436 w 6858000"/>
              <a:gd name="connsiteY102" fmla="*/ 6780924 h 6780924"/>
              <a:gd name="connsiteX103" fmla="*/ 2494436 w 6858000"/>
              <a:gd name="connsiteY103" fmla="*/ 6130942 h 6780924"/>
              <a:gd name="connsiteX104" fmla="*/ 2490066 w 6858000"/>
              <a:gd name="connsiteY104" fmla="*/ 6130059 h 6780924"/>
              <a:gd name="connsiteX105" fmla="*/ 2487368 w 6858000"/>
              <a:gd name="connsiteY105" fmla="*/ 6156817 h 6780924"/>
              <a:gd name="connsiteX106" fmla="*/ 2311026 w 6858000"/>
              <a:gd name="connsiteY106" fmla="*/ 6300541 h 6780924"/>
              <a:gd name="connsiteX107" fmla="*/ 2134684 w 6858000"/>
              <a:gd name="connsiteY107" fmla="*/ 6156817 h 6780924"/>
              <a:gd name="connsiteX108" fmla="*/ 2131742 w 6858000"/>
              <a:gd name="connsiteY108" fmla="*/ 6127628 h 6780924"/>
              <a:gd name="connsiteX109" fmla="*/ 2127618 w 6858000"/>
              <a:gd name="connsiteY109" fmla="*/ 6128461 h 6780924"/>
              <a:gd name="connsiteX110" fmla="*/ 2127618 w 6858000"/>
              <a:gd name="connsiteY110" fmla="*/ 6467924 h 6780924"/>
              <a:gd name="connsiteX111" fmla="*/ 1947618 w 6858000"/>
              <a:gd name="connsiteY111" fmla="*/ 6647924 h 6780924"/>
              <a:gd name="connsiteX112" fmla="*/ 1767618 w 6858000"/>
              <a:gd name="connsiteY112" fmla="*/ 6467924 h 6780924"/>
              <a:gd name="connsiteX113" fmla="*/ 1767618 w 6858000"/>
              <a:gd name="connsiteY113" fmla="*/ 5796012 h 6780924"/>
              <a:gd name="connsiteX114" fmla="*/ 1761784 w 6858000"/>
              <a:gd name="connsiteY114" fmla="*/ 5797189 h 6780924"/>
              <a:gd name="connsiteX115" fmla="*/ 1760550 w 6858000"/>
              <a:gd name="connsiteY115" fmla="*/ 5809435 h 6780924"/>
              <a:gd name="connsiteX116" fmla="*/ 1584208 w 6858000"/>
              <a:gd name="connsiteY116" fmla="*/ 5953159 h 6780924"/>
              <a:gd name="connsiteX117" fmla="*/ 1418352 w 6858000"/>
              <a:gd name="connsiteY117" fmla="*/ 5843223 h 6780924"/>
              <a:gd name="connsiteX118" fmla="*/ 1409520 w 6858000"/>
              <a:gd name="connsiteY118" fmla="*/ 5814770 h 6780924"/>
              <a:gd name="connsiteX119" fmla="*/ 1409520 w 6858000"/>
              <a:gd name="connsiteY119" fmla="*/ 6254958 h 6780924"/>
              <a:gd name="connsiteX120" fmla="*/ 1228546 w 6858000"/>
              <a:gd name="connsiteY120" fmla="*/ 6435933 h 6780924"/>
              <a:gd name="connsiteX121" fmla="*/ 1051248 w 6858000"/>
              <a:gd name="connsiteY121" fmla="*/ 6291431 h 6780924"/>
              <a:gd name="connsiteX122" fmla="*/ 1047574 w 6858000"/>
              <a:gd name="connsiteY122" fmla="*/ 6254997 h 6780924"/>
              <a:gd name="connsiteX123" fmla="*/ 1047574 w 6858000"/>
              <a:gd name="connsiteY123" fmla="*/ 6580136 h 6780924"/>
              <a:gd name="connsiteX124" fmla="*/ 866600 w 6858000"/>
              <a:gd name="connsiteY124" fmla="*/ 6761111 h 6780924"/>
              <a:gd name="connsiteX125" fmla="*/ 685625 w 6858000"/>
              <a:gd name="connsiteY125" fmla="*/ 6580136 h 6780924"/>
              <a:gd name="connsiteX126" fmla="*/ 685625 w 6858000"/>
              <a:gd name="connsiteY126" fmla="*/ 6076064 h 6780924"/>
              <a:gd name="connsiteX127" fmla="*/ 683480 w 6858000"/>
              <a:gd name="connsiteY127" fmla="*/ 6097332 h 6780924"/>
              <a:gd name="connsiteX128" fmla="*/ 507138 w 6858000"/>
              <a:gd name="connsiteY128" fmla="*/ 6241056 h 6780924"/>
              <a:gd name="connsiteX129" fmla="*/ 379860 w 6858000"/>
              <a:gd name="connsiteY129" fmla="*/ 6188335 h 6780924"/>
              <a:gd name="connsiteX130" fmla="*/ 352266 w 6858000"/>
              <a:gd name="connsiteY130" fmla="*/ 6147408 h 6780924"/>
              <a:gd name="connsiteX131" fmla="*/ 352266 w 6858000"/>
              <a:gd name="connsiteY131" fmla="*/ 6050281 h 6780924"/>
              <a:gd name="connsiteX132" fmla="*/ 352264 w 6858000"/>
              <a:gd name="connsiteY132" fmla="*/ 6050271 h 6780924"/>
              <a:gd name="connsiteX133" fmla="*/ 352264 w 6858000"/>
              <a:gd name="connsiteY133" fmla="*/ 5788251 h 6780924"/>
              <a:gd name="connsiteX134" fmla="*/ 344945 w 6858000"/>
              <a:gd name="connsiteY134" fmla="*/ 5824500 h 6780924"/>
              <a:gd name="connsiteX135" fmla="*/ 179091 w 6858000"/>
              <a:gd name="connsiteY135" fmla="*/ 5934436 h 6780924"/>
              <a:gd name="connsiteX136" fmla="*/ 2748 w 6858000"/>
              <a:gd name="connsiteY136" fmla="*/ 5790712 h 6780924"/>
              <a:gd name="connsiteX137" fmla="*/ 0 w 6858000"/>
              <a:gd name="connsiteY137" fmla="*/ 5763453 h 6780924"/>
              <a:gd name="connsiteX138" fmla="*/ 0 w 6858000"/>
              <a:gd name="connsiteY138" fmla="*/ 3970142 h 6780924"/>
              <a:gd name="connsiteX139" fmla="*/ 2748 w 6858000"/>
              <a:gd name="connsiteY139" fmla="*/ 3942883 h 6780924"/>
              <a:gd name="connsiteX140" fmla="*/ 179091 w 6858000"/>
              <a:gd name="connsiteY140" fmla="*/ 3799159 h 6780924"/>
              <a:gd name="connsiteX141" fmla="*/ 344945 w 6858000"/>
              <a:gd name="connsiteY141" fmla="*/ 3909095 h 6780924"/>
              <a:gd name="connsiteX142" fmla="*/ 352264 w 6858000"/>
              <a:gd name="connsiteY142" fmla="*/ 3945346 h 6780924"/>
              <a:gd name="connsiteX143" fmla="*/ 352264 w 6858000"/>
              <a:gd name="connsiteY143" fmla="*/ 2869739 h 6780924"/>
              <a:gd name="connsiteX144" fmla="*/ 532264 w 6858000"/>
              <a:gd name="connsiteY144" fmla="*/ 2689739 h 6780924"/>
              <a:gd name="connsiteX145" fmla="*/ 698119 w 6858000"/>
              <a:gd name="connsiteY145" fmla="*/ 2799676 h 6780924"/>
              <a:gd name="connsiteX146" fmla="*/ 707850 w 6858000"/>
              <a:gd name="connsiteY146" fmla="*/ 2847874 h 6780924"/>
              <a:gd name="connsiteX147" fmla="*/ 707850 w 6858000"/>
              <a:gd name="connsiteY147" fmla="*/ 2426905 h 6780924"/>
              <a:gd name="connsiteX148" fmla="*/ 887850 w 6858000"/>
              <a:gd name="connsiteY148" fmla="*/ 2246904 h 6780924"/>
              <a:gd name="connsiteX149" fmla="*/ 1064193 w 6858000"/>
              <a:gd name="connsiteY149" fmla="*/ 2390628 h 6780924"/>
              <a:gd name="connsiteX150" fmla="*/ 1066801 w 6858000"/>
              <a:gd name="connsiteY150" fmla="*/ 2416498 h 6780924"/>
              <a:gd name="connsiteX151" fmla="*/ 1066801 w 6858000"/>
              <a:gd name="connsiteY151" fmla="*/ 1457325 h 6780924"/>
              <a:gd name="connsiteX152" fmla="*/ 1247776 w 6858000"/>
              <a:gd name="connsiteY152" fmla="*/ 1276350 h 6780924"/>
              <a:gd name="connsiteX153" fmla="*/ 1414529 w 6858000"/>
              <a:gd name="connsiteY153" fmla="*/ 1386880 h 6780924"/>
              <a:gd name="connsiteX154" fmla="*/ 1414713 w 6858000"/>
              <a:gd name="connsiteY154" fmla="*/ 1387474 h 6780924"/>
              <a:gd name="connsiteX155" fmla="*/ 1414808 w 6858000"/>
              <a:gd name="connsiteY155" fmla="*/ 1387615 h 6780924"/>
              <a:gd name="connsiteX156" fmla="*/ 1428953 w 6858000"/>
              <a:gd name="connsiteY156" fmla="*/ 1457678 h 6780924"/>
              <a:gd name="connsiteX157" fmla="*/ 1428953 w 6858000"/>
              <a:gd name="connsiteY157" fmla="*/ 1706061 h 6780924"/>
              <a:gd name="connsiteX158" fmla="*/ 1428751 w 6858000"/>
              <a:gd name="connsiteY158" fmla="*/ 1708065 h 6780924"/>
              <a:gd name="connsiteX159" fmla="*/ 1428751 w 6858000"/>
              <a:gd name="connsiteY159" fmla="*/ 2186419 h 6780924"/>
              <a:gd name="connsiteX160" fmla="*/ 1428953 w 6858000"/>
              <a:gd name="connsiteY160" fmla="*/ 2188423 h 6780924"/>
              <a:gd name="connsiteX161" fmla="*/ 1428953 w 6858000"/>
              <a:gd name="connsiteY161" fmla="*/ 2344473 h 6780924"/>
              <a:gd name="connsiteX162" fmla="*/ 1430056 w 6858000"/>
              <a:gd name="connsiteY162" fmla="*/ 2343631 h 6780924"/>
              <a:gd name="connsiteX163" fmla="*/ 1430056 w 6858000"/>
              <a:gd name="connsiteY163" fmla="*/ 1939123 h 6780924"/>
              <a:gd name="connsiteX164" fmla="*/ 1610056 w 6858000"/>
              <a:gd name="connsiteY164" fmla="*/ 1759123 h 6780924"/>
              <a:gd name="connsiteX165" fmla="*/ 1790056 w 6858000"/>
              <a:gd name="connsiteY165" fmla="*/ 1939123 h 6780924"/>
              <a:gd name="connsiteX166" fmla="*/ 1790056 w 6858000"/>
              <a:gd name="connsiteY166" fmla="*/ 2094491 h 6780924"/>
              <a:gd name="connsiteX167" fmla="*/ 1791159 w 6858000"/>
              <a:gd name="connsiteY167" fmla="*/ 2093833 h 6780924"/>
              <a:gd name="connsiteX168" fmla="*/ 1791159 w 6858000"/>
              <a:gd name="connsiteY168" fmla="*/ 452552 h 6780924"/>
              <a:gd name="connsiteX169" fmla="*/ 1971159 w 6858000"/>
              <a:gd name="connsiteY169" fmla="*/ 272552 h 6780924"/>
              <a:gd name="connsiteX170" fmla="*/ 2151159 w 6858000"/>
              <a:gd name="connsiteY170" fmla="*/ 452552 h 6780924"/>
              <a:gd name="connsiteX171" fmla="*/ 2151159 w 6858000"/>
              <a:gd name="connsiteY171" fmla="*/ 1123074 h 6780924"/>
              <a:gd name="connsiteX172" fmla="*/ 2152262 w 6858000"/>
              <a:gd name="connsiteY172" fmla="*/ 1123074 h 6780924"/>
              <a:gd name="connsiteX173" fmla="*/ 2152262 w 6858000"/>
              <a:gd name="connsiteY173" fmla="*/ 1051851 h 6780924"/>
              <a:gd name="connsiteX174" fmla="*/ 2332262 w 6858000"/>
              <a:gd name="connsiteY174" fmla="*/ 871849 h 6780924"/>
              <a:gd name="connsiteX175" fmla="*/ 2512262 w 6858000"/>
              <a:gd name="connsiteY175" fmla="*/ 1051851 h 6780924"/>
              <a:gd name="connsiteX176" fmla="*/ 2512262 w 6858000"/>
              <a:gd name="connsiteY176" fmla="*/ 1786643 h 6780924"/>
              <a:gd name="connsiteX177" fmla="*/ 2524128 w 6858000"/>
              <a:gd name="connsiteY177" fmla="*/ 1783969 h 6780924"/>
              <a:gd name="connsiteX178" fmla="*/ 2524128 w 6858000"/>
              <a:gd name="connsiteY178" fmla="*/ 1685924 h 6780924"/>
              <a:gd name="connsiteX179" fmla="*/ 2705103 w 6858000"/>
              <a:gd name="connsiteY179" fmla="*/ 1504950 h 6780924"/>
              <a:gd name="connsiteX180" fmla="*/ 2886078 w 6858000"/>
              <a:gd name="connsiteY180" fmla="*/ 1685924 h 6780924"/>
              <a:gd name="connsiteX181" fmla="*/ 2886078 w 6858000"/>
              <a:gd name="connsiteY181" fmla="*/ 1708380 h 6780924"/>
              <a:gd name="connsiteX182" fmla="*/ 2902190 w 6858000"/>
              <a:gd name="connsiteY182" fmla="*/ 1706366 h 6780924"/>
              <a:gd name="connsiteX183" fmla="*/ 2902190 w 6858000"/>
              <a:gd name="connsiteY183" fmla="*/ 788060 h 6780924"/>
              <a:gd name="connsiteX184" fmla="*/ 3082188 w 6858000"/>
              <a:gd name="connsiteY184" fmla="*/ 608060 h 6780924"/>
              <a:gd name="connsiteX185" fmla="*/ 3262188 w 6858000"/>
              <a:gd name="connsiteY185" fmla="*/ 788060 h 6780924"/>
              <a:gd name="connsiteX186" fmla="*/ 3262188 w 6858000"/>
              <a:gd name="connsiteY186" fmla="*/ 1123074 h 6780924"/>
              <a:gd name="connsiteX187" fmla="*/ 3272303 w 6858000"/>
              <a:gd name="connsiteY187" fmla="*/ 1123074 h 6780924"/>
              <a:gd name="connsiteX188" fmla="*/ 3279744 w 6858000"/>
              <a:gd name="connsiteY188" fmla="*/ 1086219 h 6780924"/>
              <a:gd name="connsiteX189" fmla="*/ 3445598 w 6858000"/>
              <a:gd name="connsiteY189" fmla="*/ 976284 h 6780924"/>
              <a:gd name="connsiteX190" fmla="*/ 3611453 w 6858000"/>
              <a:gd name="connsiteY190" fmla="*/ 1086219 h 6780924"/>
              <a:gd name="connsiteX191" fmla="*/ 3618893 w 6858000"/>
              <a:gd name="connsiteY191" fmla="*/ 1123074 h 6780924"/>
              <a:gd name="connsiteX192" fmla="*/ 3629008 w 6858000"/>
              <a:gd name="connsiteY192" fmla="*/ 1123074 h 6780924"/>
              <a:gd name="connsiteX193" fmla="*/ 3629008 w 6858000"/>
              <a:gd name="connsiteY193" fmla="*/ 932835 h 6780924"/>
              <a:gd name="connsiteX194" fmla="*/ 3809008 w 6858000"/>
              <a:gd name="connsiteY194" fmla="*/ 752835 h 6780924"/>
              <a:gd name="connsiteX195" fmla="*/ 3989008 w 6858000"/>
              <a:gd name="connsiteY195" fmla="*/ 932835 h 6780924"/>
              <a:gd name="connsiteX196" fmla="*/ 3989008 w 6858000"/>
              <a:gd name="connsiteY196" fmla="*/ 959263 h 6780924"/>
              <a:gd name="connsiteX197" fmla="*/ 3992418 w 6858000"/>
              <a:gd name="connsiteY197" fmla="*/ 958575 h 6780924"/>
              <a:gd name="connsiteX198" fmla="*/ 3992418 w 6858000"/>
              <a:gd name="connsiteY198" fmla="*/ 229104 h 6780924"/>
              <a:gd name="connsiteX199" fmla="*/ 4172418 w 6858000"/>
              <a:gd name="connsiteY199" fmla="*/ 49104 h 6780924"/>
              <a:gd name="connsiteX200" fmla="*/ 3082188 w 6858000"/>
              <a:gd name="connsiteY200" fmla="*/ 0 h 6780924"/>
              <a:gd name="connsiteX201" fmla="*/ 3262188 w 6858000"/>
              <a:gd name="connsiteY201" fmla="*/ 180000 h 6780924"/>
              <a:gd name="connsiteX202" fmla="*/ 3262188 w 6858000"/>
              <a:gd name="connsiteY202" fmla="*/ 332390 h 6780924"/>
              <a:gd name="connsiteX203" fmla="*/ 3082188 w 6858000"/>
              <a:gd name="connsiteY203" fmla="*/ 512390 h 6780924"/>
              <a:gd name="connsiteX204" fmla="*/ 2902190 w 6858000"/>
              <a:gd name="connsiteY204" fmla="*/ 332390 h 6780924"/>
              <a:gd name="connsiteX205" fmla="*/ 2902190 w 6858000"/>
              <a:gd name="connsiteY205" fmla="*/ 180000 h 6780924"/>
              <a:gd name="connsiteX206" fmla="*/ 3082188 w 6858000"/>
              <a:gd name="connsiteY206" fmla="*/ 0 h 678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6858000" h="6780924">
                <a:moveTo>
                  <a:pt x="4899238" y="480718"/>
                </a:moveTo>
                <a:cubicBezTo>
                  <a:pt x="4998650" y="480718"/>
                  <a:pt x="5079238" y="561307"/>
                  <a:pt x="5079238" y="660719"/>
                </a:cubicBezTo>
                <a:lnTo>
                  <a:pt x="5079238" y="813109"/>
                </a:lnTo>
                <a:cubicBezTo>
                  <a:pt x="5079238" y="912519"/>
                  <a:pt x="4998650" y="993109"/>
                  <a:pt x="4899238" y="993109"/>
                </a:cubicBezTo>
                <a:cubicBezTo>
                  <a:pt x="4799828" y="993109"/>
                  <a:pt x="4719238" y="912519"/>
                  <a:pt x="4719238" y="813109"/>
                </a:cubicBezTo>
                <a:lnTo>
                  <a:pt x="4719238" y="660719"/>
                </a:lnTo>
                <a:cubicBezTo>
                  <a:pt x="4719238" y="561307"/>
                  <a:pt x="4799828" y="480718"/>
                  <a:pt x="4899238" y="480718"/>
                </a:cubicBezTo>
                <a:close/>
                <a:moveTo>
                  <a:pt x="4172418" y="49104"/>
                </a:moveTo>
                <a:cubicBezTo>
                  <a:pt x="4271828" y="49104"/>
                  <a:pt x="4352418" y="129694"/>
                  <a:pt x="4352418" y="229104"/>
                </a:cubicBezTo>
                <a:lnTo>
                  <a:pt x="4352418" y="958969"/>
                </a:lnTo>
                <a:lnTo>
                  <a:pt x="4355828" y="958280"/>
                </a:lnTo>
                <a:lnTo>
                  <a:pt x="4355828" y="910422"/>
                </a:lnTo>
                <a:cubicBezTo>
                  <a:pt x="4355828" y="811012"/>
                  <a:pt x="4436416" y="730422"/>
                  <a:pt x="4535826" y="730422"/>
                </a:cubicBezTo>
                <a:cubicBezTo>
                  <a:pt x="4635238" y="730422"/>
                  <a:pt x="4715828" y="811012"/>
                  <a:pt x="4715828" y="910422"/>
                </a:cubicBezTo>
                <a:lnTo>
                  <a:pt x="4715828" y="1581340"/>
                </a:lnTo>
                <a:lnTo>
                  <a:pt x="4720198" y="1582222"/>
                </a:lnTo>
                <a:lnTo>
                  <a:pt x="4722896" y="1555465"/>
                </a:lnTo>
                <a:cubicBezTo>
                  <a:pt x="4739680" y="1473443"/>
                  <a:pt x="4812252" y="1411741"/>
                  <a:pt x="4899238" y="1411741"/>
                </a:cubicBezTo>
                <a:cubicBezTo>
                  <a:pt x="4986222" y="1411741"/>
                  <a:pt x="5058796" y="1473443"/>
                  <a:pt x="5075580" y="1555465"/>
                </a:cubicBezTo>
                <a:lnTo>
                  <a:pt x="5078522" y="1584654"/>
                </a:lnTo>
                <a:lnTo>
                  <a:pt x="5082646" y="1583821"/>
                </a:lnTo>
                <a:lnTo>
                  <a:pt x="5082646" y="1244357"/>
                </a:lnTo>
                <a:cubicBezTo>
                  <a:pt x="5082646" y="1144948"/>
                  <a:pt x="5163236" y="1064357"/>
                  <a:pt x="5262646" y="1064357"/>
                </a:cubicBezTo>
                <a:cubicBezTo>
                  <a:pt x="5362058" y="1064357"/>
                  <a:pt x="5442646" y="1144948"/>
                  <a:pt x="5442646" y="1244357"/>
                </a:cubicBezTo>
                <a:lnTo>
                  <a:pt x="5442646" y="1916269"/>
                </a:lnTo>
                <a:lnTo>
                  <a:pt x="5448480" y="1915093"/>
                </a:lnTo>
                <a:lnTo>
                  <a:pt x="5449714" y="1902847"/>
                </a:lnTo>
                <a:cubicBezTo>
                  <a:pt x="5466498" y="1820824"/>
                  <a:pt x="5539072" y="1759123"/>
                  <a:pt x="5626056" y="1759123"/>
                </a:cubicBezTo>
                <a:cubicBezTo>
                  <a:pt x="5700616" y="1759123"/>
                  <a:pt x="5764586" y="1804454"/>
                  <a:pt x="5791912" y="1869059"/>
                </a:cubicBezTo>
                <a:lnTo>
                  <a:pt x="5800744" y="1897511"/>
                </a:lnTo>
                <a:lnTo>
                  <a:pt x="5800744" y="1457324"/>
                </a:lnTo>
                <a:cubicBezTo>
                  <a:pt x="5800744" y="1357374"/>
                  <a:pt x="5881768" y="1276349"/>
                  <a:pt x="5981718" y="1276349"/>
                </a:cubicBezTo>
                <a:cubicBezTo>
                  <a:pt x="6069174" y="1276349"/>
                  <a:pt x="6142142" y="1338383"/>
                  <a:pt x="6159016" y="1420851"/>
                </a:cubicBezTo>
                <a:lnTo>
                  <a:pt x="6162690" y="1457285"/>
                </a:lnTo>
                <a:lnTo>
                  <a:pt x="6162690" y="1132146"/>
                </a:lnTo>
                <a:cubicBezTo>
                  <a:pt x="6162690" y="1032196"/>
                  <a:pt x="6243714" y="951170"/>
                  <a:pt x="6343664" y="951170"/>
                </a:cubicBezTo>
                <a:cubicBezTo>
                  <a:pt x="6443614" y="951170"/>
                  <a:pt x="6524640" y="1032196"/>
                  <a:pt x="6524640" y="1132146"/>
                </a:cubicBezTo>
                <a:lnTo>
                  <a:pt x="6524640" y="1636217"/>
                </a:lnTo>
                <a:lnTo>
                  <a:pt x="6526784" y="1614950"/>
                </a:lnTo>
                <a:cubicBezTo>
                  <a:pt x="6543568" y="1532926"/>
                  <a:pt x="6616142" y="1471226"/>
                  <a:pt x="6703126" y="1471226"/>
                </a:cubicBezTo>
                <a:cubicBezTo>
                  <a:pt x="6752830" y="1471226"/>
                  <a:pt x="6797830" y="1491374"/>
                  <a:pt x="6830404" y="1523946"/>
                </a:cubicBezTo>
                <a:lnTo>
                  <a:pt x="6857998" y="1564874"/>
                </a:lnTo>
                <a:lnTo>
                  <a:pt x="6857998" y="4674715"/>
                </a:lnTo>
                <a:lnTo>
                  <a:pt x="6858000" y="4674715"/>
                </a:lnTo>
                <a:lnTo>
                  <a:pt x="6858000" y="4842542"/>
                </a:lnTo>
                <a:cubicBezTo>
                  <a:pt x="6858000" y="4941953"/>
                  <a:pt x="6777411" y="5022542"/>
                  <a:pt x="6678000" y="5022542"/>
                </a:cubicBezTo>
                <a:cubicBezTo>
                  <a:pt x="6603442" y="5022542"/>
                  <a:pt x="6539471" y="4977210"/>
                  <a:pt x="6512145" y="4912606"/>
                </a:cubicBezTo>
                <a:lnTo>
                  <a:pt x="6502414" y="4864407"/>
                </a:lnTo>
                <a:lnTo>
                  <a:pt x="6502414" y="5285377"/>
                </a:lnTo>
                <a:cubicBezTo>
                  <a:pt x="6502414" y="5384788"/>
                  <a:pt x="6421825" y="5465377"/>
                  <a:pt x="6322414" y="5465377"/>
                </a:cubicBezTo>
                <a:cubicBezTo>
                  <a:pt x="6235430" y="5465377"/>
                  <a:pt x="6162855" y="5403676"/>
                  <a:pt x="6146071" y="5321653"/>
                </a:cubicBezTo>
                <a:lnTo>
                  <a:pt x="6143463" y="5295783"/>
                </a:lnTo>
                <a:lnTo>
                  <a:pt x="6143463" y="6254957"/>
                </a:lnTo>
                <a:cubicBezTo>
                  <a:pt x="6143463" y="6354907"/>
                  <a:pt x="6062438" y="6435932"/>
                  <a:pt x="5962488" y="6435932"/>
                </a:cubicBezTo>
                <a:cubicBezTo>
                  <a:pt x="5887526" y="6435932"/>
                  <a:pt x="5823208" y="6390355"/>
                  <a:pt x="5795735" y="6325401"/>
                </a:cubicBezTo>
                <a:lnTo>
                  <a:pt x="5795551" y="6324808"/>
                </a:lnTo>
                <a:lnTo>
                  <a:pt x="5795456" y="6324667"/>
                </a:lnTo>
                <a:cubicBezTo>
                  <a:pt x="5786348" y="6303133"/>
                  <a:pt x="5781311" y="6279456"/>
                  <a:pt x="5781311" y="6254603"/>
                </a:cubicBezTo>
                <a:lnTo>
                  <a:pt x="5781311" y="6006221"/>
                </a:lnTo>
                <a:lnTo>
                  <a:pt x="5781513" y="6004217"/>
                </a:lnTo>
                <a:lnTo>
                  <a:pt x="5781513" y="5761749"/>
                </a:lnTo>
                <a:lnTo>
                  <a:pt x="5780208" y="5761749"/>
                </a:lnTo>
                <a:lnTo>
                  <a:pt x="5780208" y="5773159"/>
                </a:lnTo>
                <a:cubicBezTo>
                  <a:pt x="5780208" y="5872570"/>
                  <a:pt x="5699619" y="5953159"/>
                  <a:pt x="5600208" y="5953159"/>
                </a:cubicBezTo>
                <a:cubicBezTo>
                  <a:pt x="5500797" y="5953159"/>
                  <a:pt x="5420208" y="5872570"/>
                  <a:pt x="5420208" y="5773159"/>
                </a:cubicBezTo>
                <a:lnTo>
                  <a:pt x="5420208" y="5761749"/>
                </a:lnTo>
                <a:lnTo>
                  <a:pt x="5419105" y="5761749"/>
                </a:lnTo>
                <a:lnTo>
                  <a:pt x="5419105" y="6780924"/>
                </a:lnTo>
                <a:lnTo>
                  <a:pt x="5229225" y="6780924"/>
                </a:lnTo>
                <a:lnTo>
                  <a:pt x="5059105" y="6780924"/>
                </a:lnTo>
                <a:lnTo>
                  <a:pt x="5009857" y="6780924"/>
                </a:lnTo>
                <a:lnTo>
                  <a:pt x="4857750" y="6780924"/>
                </a:lnTo>
                <a:lnTo>
                  <a:pt x="4746147" y="6780924"/>
                </a:lnTo>
                <a:lnTo>
                  <a:pt x="4712147" y="6730496"/>
                </a:lnTo>
                <a:cubicBezTo>
                  <a:pt x="4703039" y="6708961"/>
                  <a:pt x="4698002" y="6685284"/>
                  <a:pt x="4698002" y="6660431"/>
                </a:cubicBezTo>
                <a:lnTo>
                  <a:pt x="4698002" y="5925639"/>
                </a:lnTo>
                <a:lnTo>
                  <a:pt x="4686136" y="5928313"/>
                </a:lnTo>
                <a:lnTo>
                  <a:pt x="4686136" y="6026357"/>
                </a:lnTo>
                <a:cubicBezTo>
                  <a:pt x="4686136" y="6126307"/>
                  <a:pt x="4605111" y="6207332"/>
                  <a:pt x="4505161" y="6207332"/>
                </a:cubicBezTo>
                <a:cubicBezTo>
                  <a:pt x="4405211" y="6207332"/>
                  <a:pt x="4324186" y="6126307"/>
                  <a:pt x="4324186" y="6026357"/>
                </a:cubicBezTo>
                <a:lnTo>
                  <a:pt x="4324186" y="6003902"/>
                </a:lnTo>
                <a:lnTo>
                  <a:pt x="4308074" y="6005915"/>
                </a:lnTo>
                <a:lnTo>
                  <a:pt x="4308074" y="6780924"/>
                </a:lnTo>
                <a:lnTo>
                  <a:pt x="3948076" y="6780924"/>
                </a:lnTo>
                <a:lnTo>
                  <a:pt x="3948076" y="6542799"/>
                </a:lnTo>
                <a:lnTo>
                  <a:pt x="3944666" y="6542799"/>
                </a:lnTo>
                <a:lnTo>
                  <a:pt x="3944666" y="6555998"/>
                </a:lnTo>
                <a:cubicBezTo>
                  <a:pt x="3944666" y="6655409"/>
                  <a:pt x="3864076" y="6735998"/>
                  <a:pt x="3764666" y="6735998"/>
                </a:cubicBezTo>
                <a:cubicBezTo>
                  <a:pt x="3665254" y="6735998"/>
                  <a:pt x="3584666" y="6655409"/>
                  <a:pt x="3584666" y="6555998"/>
                </a:cubicBezTo>
                <a:lnTo>
                  <a:pt x="3584666" y="6542799"/>
                </a:lnTo>
                <a:lnTo>
                  <a:pt x="3581256" y="6542799"/>
                </a:lnTo>
                <a:lnTo>
                  <a:pt x="3581256" y="6779446"/>
                </a:lnTo>
                <a:lnTo>
                  <a:pt x="3581107" y="6780924"/>
                </a:lnTo>
                <a:lnTo>
                  <a:pt x="3221405" y="6780924"/>
                </a:lnTo>
                <a:lnTo>
                  <a:pt x="3221256" y="6779446"/>
                </a:lnTo>
                <a:lnTo>
                  <a:pt x="3221256" y="6753018"/>
                </a:lnTo>
                <a:lnTo>
                  <a:pt x="3217846" y="6753706"/>
                </a:lnTo>
                <a:lnTo>
                  <a:pt x="3217846" y="6780924"/>
                </a:lnTo>
                <a:lnTo>
                  <a:pt x="2857846" y="6780924"/>
                </a:lnTo>
                <a:lnTo>
                  <a:pt x="2857846" y="6753312"/>
                </a:lnTo>
                <a:lnTo>
                  <a:pt x="2854436" y="6754001"/>
                </a:lnTo>
                <a:lnTo>
                  <a:pt x="2854436" y="6780924"/>
                </a:lnTo>
                <a:lnTo>
                  <a:pt x="2494436" y="6780924"/>
                </a:lnTo>
                <a:lnTo>
                  <a:pt x="2494436" y="6130942"/>
                </a:lnTo>
                <a:lnTo>
                  <a:pt x="2490066" y="6130059"/>
                </a:lnTo>
                <a:lnTo>
                  <a:pt x="2487368" y="6156817"/>
                </a:lnTo>
                <a:cubicBezTo>
                  <a:pt x="2470584" y="6238839"/>
                  <a:pt x="2398012" y="6300541"/>
                  <a:pt x="2311026" y="6300541"/>
                </a:cubicBezTo>
                <a:cubicBezTo>
                  <a:pt x="2224043" y="6300541"/>
                  <a:pt x="2151468" y="6238839"/>
                  <a:pt x="2134684" y="6156817"/>
                </a:cubicBezTo>
                <a:lnTo>
                  <a:pt x="2131742" y="6127628"/>
                </a:lnTo>
                <a:lnTo>
                  <a:pt x="2127618" y="6128461"/>
                </a:lnTo>
                <a:lnTo>
                  <a:pt x="2127618" y="6467924"/>
                </a:lnTo>
                <a:cubicBezTo>
                  <a:pt x="2127618" y="6567334"/>
                  <a:pt x="2047028" y="6647924"/>
                  <a:pt x="1947618" y="6647924"/>
                </a:cubicBezTo>
                <a:cubicBezTo>
                  <a:pt x="1848206" y="6647924"/>
                  <a:pt x="1767618" y="6567334"/>
                  <a:pt x="1767618" y="6467924"/>
                </a:cubicBezTo>
                <a:lnTo>
                  <a:pt x="1767618" y="5796012"/>
                </a:lnTo>
                <a:lnTo>
                  <a:pt x="1761784" y="5797189"/>
                </a:lnTo>
                <a:lnTo>
                  <a:pt x="1760550" y="5809435"/>
                </a:lnTo>
                <a:cubicBezTo>
                  <a:pt x="1743766" y="5891458"/>
                  <a:pt x="1671192" y="5953159"/>
                  <a:pt x="1584208" y="5953159"/>
                </a:cubicBezTo>
                <a:cubicBezTo>
                  <a:pt x="1509649" y="5953159"/>
                  <a:pt x="1445678" y="5907827"/>
                  <a:pt x="1418352" y="5843223"/>
                </a:cubicBezTo>
                <a:lnTo>
                  <a:pt x="1409520" y="5814770"/>
                </a:lnTo>
                <a:lnTo>
                  <a:pt x="1409520" y="6254958"/>
                </a:lnTo>
                <a:cubicBezTo>
                  <a:pt x="1409520" y="6354908"/>
                  <a:pt x="1328496" y="6435933"/>
                  <a:pt x="1228546" y="6435933"/>
                </a:cubicBezTo>
                <a:cubicBezTo>
                  <a:pt x="1141090" y="6435933"/>
                  <a:pt x="1068122" y="6373898"/>
                  <a:pt x="1051248" y="6291431"/>
                </a:cubicBezTo>
                <a:lnTo>
                  <a:pt x="1047574" y="6254997"/>
                </a:lnTo>
                <a:lnTo>
                  <a:pt x="1047574" y="6580136"/>
                </a:lnTo>
                <a:cubicBezTo>
                  <a:pt x="1047574" y="6680086"/>
                  <a:pt x="966550" y="6761111"/>
                  <a:pt x="866600" y="6761111"/>
                </a:cubicBezTo>
                <a:cubicBezTo>
                  <a:pt x="766650" y="6761111"/>
                  <a:pt x="685625" y="6680086"/>
                  <a:pt x="685625" y="6580136"/>
                </a:cubicBezTo>
                <a:lnTo>
                  <a:pt x="685625" y="6076064"/>
                </a:lnTo>
                <a:lnTo>
                  <a:pt x="683480" y="6097332"/>
                </a:lnTo>
                <a:cubicBezTo>
                  <a:pt x="666696" y="6179355"/>
                  <a:pt x="594123" y="6241056"/>
                  <a:pt x="507138" y="6241056"/>
                </a:cubicBezTo>
                <a:cubicBezTo>
                  <a:pt x="457434" y="6241056"/>
                  <a:pt x="412434" y="6220908"/>
                  <a:pt x="379860" y="6188335"/>
                </a:cubicBezTo>
                <a:lnTo>
                  <a:pt x="352266" y="6147408"/>
                </a:lnTo>
                <a:lnTo>
                  <a:pt x="352266" y="6050281"/>
                </a:lnTo>
                <a:lnTo>
                  <a:pt x="352264" y="6050271"/>
                </a:lnTo>
                <a:lnTo>
                  <a:pt x="352264" y="5788251"/>
                </a:lnTo>
                <a:lnTo>
                  <a:pt x="344945" y="5824500"/>
                </a:lnTo>
                <a:cubicBezTo>
                  <a:pt x="317620" y="5889105"/>
                  <a:pt x="253649" y="5934436"/>
                  <a:pt x="179091" y="5934436"/>
                </a:cubicBezTo>
                <a:cubicBezTo>
                  <a:pt x="92106" y="5934436"/>
                  <a:pt x="19532" y="5872735"/>
                  <a:pt x="2748" y="5790712"/>
                </a:cubicBezTo>
                <a:lnTo>
                  <a:pt x="0" y="5763453"/>
                </a:lnTo>
                <a:lnTo>
                  <a:pt x="0" y="3970142"/>
                </a:lnTo>
                <a:lnTo>
                  <a:pt x="2748" y="3942883"/>
                </a:lnTo>
                <a:cubicBezTo>
                  <a:pt x="19532" y="3860860"/>
                  <a:pt x="92106" y="3799159"/>
                  <a:pt x="179091" y="3799159"/>
                </a:cubicBezTo>
                <a:cubicBezTo>
                  <a:pt x="253649" y="3799159"/>
                  <a:pt x="317620" y="3844491"/>
                  <a:pt x="344945" y="3909095"/>
                </a:cubicBezTo>
                <a:lnTo>
                  <a:pt x="352264" y="3945346"/>
                </a:lnTo>
                <a:lnTo>
                  <a:pt x="352264" y="2869739"/>
                </a:lnTo>
                <a:cubicBezTo>
                  <a:pt x="352264" y="2770328"/>
                  <a:pt x="432853" y="2689739"/>
                  <a:pt x="532264" y="2689739"/>
                </a:cubicBezTo>
                <a:cubicBezTo>
                  <a:pt x="606822" y="2689739"/>
                  <a:pt x="670793" y="2735072"/>
                  <a:pt x="698119" y="2799676"/>
                </a:cubicBezTo>
                <a:lnTo>
                  <a:pt x="707850" y="2847874"/>
                </a:lnTo>
                <a:lnTo>
                  <a:pt x="707850" y="2426905"/>
                </a:lnTo>
                <a:cubicBezTo>
                  <a:pt x="707850" y="2327493"/>
                  <a:pt x="788439" y="2246904"/>
                  <a:pt x="887850" y="2246904"/>
                </a:cubicBezTo>
                <a:cubicBezTo>
                  <a:pt x="974834" y="2246904"/>
                  <a:pt x="1047409" y="2308606"/>
                  <a:pt x="1064193" y="2390628"/>
                </a:cubicBezTo>
                <a:lnTo>
                  <a:pt x="1066801" y="2416498"/>
                </a:lnTo>
                <a:lnTo>
                  <a:pt x="1066801" y="1457325"/>
                </a:lnTo>
                <a:cubicBezTo>
                  <a:pt x="1066801" y="1357374"/>
                  <a:pt x="1147826" y="1276350"/>
                  <a:pt x="1247776" y="1276350"/>
                </a:cubicBezTo>
                <a:cubicBezTo>
                  <a:pt x="1322738" y="1276350"/>
                  <a:pt x="1387056" y="1321927"/>
                  <a:pt x="1414529" y="1386880"/>
                </a:cubicBezTo>
                <a:lnTo>
                  <a:pt x="1414713" y="1387474"/>
                </a:lnTo>
                <a:lnTo>
                  <a:pt x="1414808" y="1387615"/>
                </a:lnTo>
                <a:cubicBezTo>
                  <a:pt x="1423916" y="1409148"/>
                  <a:pt x="1428953" y="1432825"/>
                  <a:pt x="1428953" y="1457678"/>
                </a:cubicBezTo>
                <a:lnTo>
                  <a:pt x="1428953" y="1706061"/>
                </a:lnTo>
                <a:lnTo>
                  <a:pt x="1428751" y="1708065"/>
                </a:lnTo>
                <a:lnTo>
                  <a:pt x="1428751" y="2186419"/>
                </a:lnTo>
                <a:lnTo>
                  <a:pt x="1428953" y="2188423"/>
                </a:lnTo>
                <a:lnTo>
                  <a:pt x="1428953" y="2344473"/>
                </a:lnTo>
                <a:lnTo>
                  <a:pt x="1430056" y="2343631"/>
                </a:lnTo>
                <a:lnTo>
                  <a:pt x="1430056" y="1939123"/>
                </a:lnTo>
                <a:cubicBezTo>
                  <a:pt x="1430056" y="1839712"/>
                  <a:pt x="1510645" y="1759123"/>
                  <a:pt x="1610056" y="1759123"/>
                </a:cubicBezTo>
                <a:cubicBezTo>
                  <a:pt x="1709467" y="1759123"/>
                  <a:pt x="1790056" y="1839712"/>
                  <a:pt x="1790056" y="1939123"/>
                </a:cubicBezTo>
                <a:lnTo>
                  <a:pt x="1790056" y="2094491"/>
                </a:lnTo>
                <a:lnTo>
                  <a:pt x="1791159" y="2093833"/>
                </a:lnTo>
                <a:lnTo>
                  <a:pt x="1791159" y="452552"/>
                </a:lnTo>
                <a:cubicBezTo>
                  <a:pt x="1791159" y="353142"/>
                  <a:pt x="1871748" y="272552"/>
                  <a:pt x="1971159" y="272552"/>
                </a:cubicBezTo>
                <a:cubicBezTo>
                  <a:pt x="2070570" y="272552"/>
                  <a:pt x="2151159" y="353142"/>
                  <a:pt x="2151159" y="452552"/>
                </a:cubicBezTo>
                <a:lnTo>
                  <a:pt x="2151159" y="1123074"/>
                </a:lnTo>
                <a:lnTo>
                  <a:pt x="2152262" y="1123074"/>
                </a:lnTo>
                <a:lnTo>
                  <a:pt x="2152262" y="1051851"/>
                </a:lnTo>
                <a:cubicBezTo>
                  <a:pt x="2152262" y="952438"/>
                  <a:pt x="2232851" y="871849"/>
                  <a:pt x="2332262" y="871849"/>
                </a:cubicBezTo>
                <a:cubicBezTo>
                  <a:pt x="2431673" y="871849"/>
                  <a:pt x="2512262" y="952438"/>
                  <a:pt x="2512262" y="1051851"/>
                </a:cubicBezTo>
                <a:lnTo>
                  <a:pt x="2512262" y="1786643"/>
                </a:lnTo>
                <a:lnTo>
                  <a:pt x="2524128" y="1783969"/>
                </a:lnTo>
                <a:lnTo>
                  <a:pt x="2524128" y="1685924"/>
                </a:lnTo>
                <a:cubicBezTo>
                  <a:pt x="2524128" y="1585975"/>
                  <a:pt x="2605153" y="1504950"/>
                  <a:pt x="2705103" y="1504950"/>
                </a:cubicBezTo>
                <a:cubicBezTo>
                  <a:pt x="2805053" y="1504950"/>
                  <a:pt x="2886078" y="1585975"/>
                  <a:pt x="2886078" y="1685924"/>
                </a:cubicBezTo>
                <a:lnTo>
                  <a:pt x="2886078" y="1708380"/>
                </a:lnTo>
                <a:lnTo>
                  <a:pt x="2902190" y="1706366"/>
                </a:lnTo>
                <a:lnTo>
                  <a:pt x="2902190" y="788060"/>
                </a:lnTo>
                <a:cubicBezTo>
                  <a:pt x="2902190" y="688649"/>
                  <a:pt x="2982779" y="608060"/>
                  <a:pt x="3082188" y="608060"/>
                </a:cubicBezTo>
                <a:cubicBezTo>
                  <a:pt x="3181600" y="608060"/>
                  <a:pt x="3262188" y="688649"/>
                  <a:pt x="3262188" y="788060"/>
                </a:cubicBezTo>
                <a:lnTo>
                  <a:pt x="3262188" y="1123074"/>
                </a:lnTo>
                <a:lnTo>
                  <a:pt x="3272303" y="1123074"/>
                </a:lnTo>
                <a:lnTo>
                  <a:pt x="3279744" y="1086219"/>
                </a:lnTo>
                <a:cubicBezTo>
                  <a:pt x="3307069" y="1021615"/>
                  <a:pt x="3371041" y="976284"/>
                  <a:pt x="3445598" y="976284"/>
                </a:cubicBezTo>
                <a:cubicBezTo>
                  <a:pt x="3520157" y="976284"/>
                  <a:pt x="3584127" y="1021615"/>
                  <a:pt x="3611453" y="1086219"/>
                </a:cubicBezTo>
                <a:lnTo>
                  <a:pt x="3618893" y="1123074"/>
                </a:lnTo>
                <a:lnTo>
                  <a:pt x="3629008" y="1123074"/>
                </a:lnTo>
                <a:lnTo>
                  <a:pt x="3629008" y="932835"/>
                </a:lnTo>
                <a:cubicBezTo>
                  <a:pt x="3629008" y="833424"/>
                  <a:pt x="3709596" y="752835"/>
                  <a:pt x="3809008" y="752835"/>
                </a:cubicBezTo>
                <a:cubicBezTo>
                  <a:pt x="3908418" y="752835"/>
                  <a:pt x="3989008" y="833424"/>
                  <a:pt x="3989008" y="932835"/>
                </a:cubicBezTo>
                <a:lnTo>
                  <a:pt x="3989008" y="959263"/>
                </a:lnTo>
                <a:lnTo>
                  <a:pt x="3992418" y="958575"/>
                </a:lnTo>
                <a:lnTo>
                  <a:pt x="3992418" y="229104"/>
                </a:lnTo>
                <a:cubicBezTo>
                  <a:pt x="3992418" y="129694"/>
                  <a:pt x="4073006" y="49104"/>
                  <a:pt x="4172418" y="49104"/>
                </a:cubicBezTo>
                <a:close/>
                <a:moveTo>
                  <a:pt x="3082188" y="0"/>
                </a:moveTo>
                <a:cubicBezTo>
                  <a:pt x="3181600" y="0"/>
                  <a:pt x="3262188" y="80590"/>
                  <a:pt x="3262188" y="180000"/>
                </a:cubicBezTo>
                <a:lnTo>
                  <a:pt x="3262188" y="332390"/>
                </a:lnTo>
                <a:cubicBezTo>
                  <a:pt x="3262188" y="431802"/>
                  <a:pt x="3181600" y="512390"/>
                  <a:pt x="3082188" y="512390"/>
                </a:cubicBezTo>
                <a:cubicBezTo>
                  <a:pt x="2982779" y="512390"/>
                  <a:pt x="2902190" y="431802"/>
                  <a:pt x="2902190" y="332390"/>
                </a:cubicBezTo>
                <a:lnTo>
                  <a:pt x="2902190" y="180000"/>
                </a:lnTo>
                <a:cubicBezTo>
                  <a:pt x="2902190" y="80590"/>
                  <a:pt x="2982779" y="0"/>
                  <a:pt x="3082188"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0831973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3326829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6578331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4_캡션 있는 콘텐츠">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AF4C67A-16CF-4A87-952C-7DC81D7DC0EA}"/>
              </a:ext>
            </a:extLst>
          </p:cNvPr>
          <p:cNvSpPr>
            <a:spLocks noGrp="1"/>
          </p:cNvSpPr>
          <p:nvPr>
            <p:ph type="pic" idx="16" hasCustomPrompt="1"/>
          </p:nvPr>
        </p:nvSpPr>
        <p:spPr>
          <a:xfrm>
            <a:off x="0" y="0"/>
            <a:ext cx="12192000" cy="6858000"/>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6316045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8_Images &amp; Contents Layout">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31D701F7-6536-4EA0-BC87-9BB13963D926}"/>
              </a:ext>
            </a:extLst>
          </p:cNvPr>
          <p:cNvSpPr/>
          <p:nvPr userDrawn="1"/>
        </p:nvSpPr>
        <p:spPr>
          <a:xfrm>
            <a:off x="0" y="2362200"/>
            <a:ext cx="12191999"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그림 개체 틀 6">
            <a:extLst>
              <a:ext uri="{FF2B5EF4-FFF2-40B4-BE49-F238E27FC236}">
                <a16:creationId xmlns:a16="http://schemas.microsoft.com/office/drawing/2014/main" id="{F0F9403A-8AFF-4B2B-B648-FF5CBFC9A8B3}"/>
              </a:ext>
            </a:extLst>
          </p:cNvPr>
          <p:cNvSpPr>
            <a:spLocks noGrp="1"/>
          </p:cNvSpPr>
          <p:nvPr>
            <p:ph type="pic" sz="quarter" idx="65" hasCustomPrompt="1"/>
          </p:nvPr>
        </p:nvSpPr>
        <p:spPr>
          <a:xfrm>
            <a:off x="5534029" y="2"/>
            <a:ext cx="6657973" cy="6857999"/>
          </a:xfrm>
          <a:custGeom>
            <a:avLst/>
            <a:gdLst>
              <a:gd name="connsiteX0" fmla="*/ 2362199 w 6657973"/>
              <a:gd name="connsiteY0" fmla="*/ 0 h 6857999"/>
              <a:gd name="connsiteX1" fmla="*/ 6657973 w 6657973"/>
              <a:gd name="connsiteY1" fmla="*/ 0 h 6857999"/>
              <a:gd name="connsiteX2" fmla="*/ 6657973 w 6657973"/>
              <a:gd name="connsiteY2" fmla="*/ 3630706 h 6857999"/>
              <a:gd name="connsiteX3" fmla="*/ 6657972 w 6657973"/>
              <a:gd name="connsiteY3" fmla="*/ 6857999 h 6857999"/>
              <a:gd name="connsiteX4" fmla="*/ 2362198 w 6657973"/>
              <a:gd name="connsiteY4" fmla="*/ 6857999 h 6857999"/>
              <a:gd name="connsiteX5" fmla="*/ 2362198 w 6657973"/>
              <a:gd name="connsiteY5" fmla="*/ 6857999 h 6857999"/>
              <a:gd name="connsiteX6" fmla="*/ 0 w 6657973"/>
              <a:gd name="connsiteY6" fmla="*/ 34385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7973" h="6857999">
                <a:moveTo>
                  <a:pt x="2362199" y="0"/>
                </a:moveTo>
                <a:lnTo>
                  <a:pt x="6657973" y="0"/>
                </a:lnTo>
                <a:lnTo>
                  <a:pt x="6657973" y="3630706"/>
                </a:lnTo>
                <a:lnTo>
                  <a:pt x="6657972" y="6857999"/>
                </a:lnTo>
                <a:lnTo>
                  <a:pt x="2362198" y="6857999"/>
                </a:lnTo>
                <a:lnTo>
                  <a:pt x="2362198" y="6857999"/>
                </a:lnTo>
                <a:lnTo>
                  <a:pt x="0" y="3438532"/>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671297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charset="-120"/>
              </a:defRPr>
            </a:lvl1pPr>
          </a:lstStyle>
          <a:p>
            <a:pPr>
              <a:defRPr/>
            </a:pPr>
            <a:fld id="{5B01D45F-10E9-4CE2-8B1A-125D1723FEB0}" type="datetime1">
              <a:rPr lang="zh-TW" altLang="en-US"/>
              <a:pPr>
                <a:defRPr/>
              </a:pPr>
              <a:t>2025/12/10</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2B43073C-12CA-4BF2-8A84-437CE0D7761D}" type="slidenum">
              <a:rPr lang="zh-TW" altLang="en-US"/>
              <a:pPr>
                <a:defRPr/>
              </a:pPr>
              <a:t>‹#›</a:t>
            </a:fld>
            <a:endParaRPr lang="en-US" altLang="zh-TW"/>
          </a:p>
        </p:txBody>
      </p:sp>
    </p:spTree>
    <p:extLst>
      <p:ext uri="{BB962C8B-B14F-4D97-AF65-F5344CB8AC3E}">
        <p14:creationId xmlns:p14="http://schemas.microsoft.com/office/powerpoint/2010/main" val="3161792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theme" Target="../theme/theme4.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0" y="260351"/>
            <a:ext cx="109728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3"/>
          <p:cNvSpPr>
            <a:spLocks noGrp="1" noChangeArrowheads="1"/>
          </p:cNvSpPr>
          <p:nvPr>
            <p:ph type="body" idx="1"/>
          </p:nvPr>
        </p:nvSpPr>
        <p:spPr bwMode="auto">
          <a:xfrm>
            <a:off x="609600" y="1125538"/>
            <a:ext cx="109728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560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新細明體" charset="-120"/>
              </a:defRPr>
            </a:lvl1pPr>
          </a:lstStyle>
          <a:p>
            <a:pPr>
              <a:defRPr/>
            </a:pPr>
            <a:endParaRPr lang="en-US" altLang="zh-TW"/>
          </a:p>
        </p:txBody>
      </p:sp>
      <p:sp>
        <p:nvSpPr>
          <p:cNvPr id="2560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871E52AF-6CE5-43F1-9990-4F54EDBB43CF}" type="slidenum">
              <a:rPr lang="zh-TW" altLang="en-US"/>
              <a:pPr>
                <a:defRPr/>
              </a:pPr>
              <a:t>‹#›</a:t>
            </a:fld>
            <a:endParaRPr lang="en-US" altLang="zh-TW"/>
          </a:p>
        </p:txBody>
      </p:sp>
      <p:sp>
        <p:nvSpPr>
          <p:cNvPr id="12" name="矩形 11"/>
          <p:cNvSpPr/>
          <p:nvPr/>
        </p:nvSpPr>
        <p:spPr>
          <a:xfrm>
            <a:off x="12701" y="963613"/>
            <a:ext cx="10657417" cy="36512"/>
          </a:xfrm>
          <a:prstGeom prst="rect">
            <a:avLst/>
          </a:prstGeom>
          <a:gradFill flip="none" rotWithShape="1">
            <a:gsLst>
              <a:gs pos="0">
                <a:srgbClr val="67A9D7">
                  <a:tint val="66000"/>
                  <a:satMod val="160000"/>
                </a:srgbClr>
              </a:gs>
              <a:gs pos="50000">
                <a:srgbClr val="67A9D7">
                  <a:tint val="44500"/>
                  <a:satMod val="160000"/>
                </a:srgbClr>
              </a:gs>
              <a:gs pos="100000">
                <a:srgbClr val="67A9D7">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pic>
        <p:nvPicPr>
          <p:cNvPr id="1032" name="圖片 9" descr="聯合會logo.jpg"/>
          <p:cNvPicPr>
            <a:picLocks noChangeAspect="1"/>
          </p:cNvPicPr>
          <p:nvPr/>
        </p:nvPicPr>
        <p:blipFill>
          <a:blip r:embed="rId1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34434" y="6355445"/>
            <a:ext cx="2593215" cy="35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字方塊 8">
            <a:extLst>
              <a:ext uri="{FF2B5EF4-FFF2-40B4-BE49-F238E27FC236}">
                <a16:creationId xmlns:a16="http://schemas.microsoft.com/office/drawing/2014/main" id="{0DB8E284-2307-43F1-993E-7EBF4A3889D0}"/>
              </a:ext>
            </a:extLst>
          </p:cNvPr>
          <p:cNvSpPr txBox="1"/>
          <p:nvPr userDrawn="1"/>
        </p:nvSpPr>
        <p:spPr>
          <a:xfrm>
            <a:off x="10032437" y="159024"/>
            <a:ext cx="2159563" cy="461665"/>
          </a:xfrm>
          <a:prstGeom prst="rect">
            <a:avLst/>
          </a:prstGeom>
          <a:noFill/>
        </p:spPr>
        <p:txBody>
          <a:bodyPr wrap="square" rtlCol="0">
            <a:spAutoFit/>
          </a:bodyPr>
          <a:lstStyle/>
          <a:p>
            <a:pPr algn="r"/>
            <a:r>
              <a:rPr lang="zh-TW" altLang="en-US" sz="2400" dirty="0">
                <a:solidFill>
                  <a:schemeClr val="bg1">
                    <a:lumMod val="75000"/>
                  </a:schemeClr>
                </a:solidFill>
                <a:latin typeface="華康行書體" panose="03000509000000000000" pitchFamily="65" charset="-120"/>
                <a:ea typeface="華康行書體" panose="03000509000000000000" pitchFamily="65" charset="-120"/>
              </a:rPr>
              <a:t>科技繁星</a:t>
            </a:r>
          </a:p>
        </p:txBody>
      </p:sp>
    </p:spTree>
  </p:cSld>
  <p:clrMap bg1="lt1" tx1="dk1" bg2="lt2" tx2="dk2" accent1="accent1" accent2="accent2" accent3="accent3" accent4="accent4" accent5="accent5" accent6="accent6" hlink="hlink" folHlink="folHlink"/>
  <p:sldLayoutIdLst>
    <p:sldLayoutId id="2147485148" r:id="rId1"/>
    <p:sldLayoutId id="2147485149" r:id="rId2"/>
    <p:sldLayoutId id="2147485150" r:id="rId3"/>
    <p:sldLayoutId id="2147485151" r:id="rId4"/>
    <p:sldLayoutId id="2147485152" r:id="rId5"/>
    <p:sldLayoutId id="2147485153" r:id="rId6"/>
    <p:sldLayoutId id="2147485154" r:id="rId7"/>
    <p:sldLayoutId id="2147485155" r:id="rId8"/>
    <p:sldLayoutId id="2147485156" r:id="rId9"/>
    <p:sldLayoutId id="2147485157" r:id="rId10"/>
    <p:sldLayoutId id="2147485158" r:id="rId11"/>
  </p:sldLayoutIdLst>
  <p:hf hdr="0" ftr="0" dt="0"/>
  <p:txStyles>
    <p:title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181165"/>
      </p:ext>
    </p:extLst>
  </p:cSld>
  <p:clrMap bg1="lt1" tx1="dk1" bg2="lt2" tx2="dk2" accent1="accent1" accent2="accent2" accent3="accent3" accent4="accent4" accent5="accent5" accent6="accent6" hlink="hlink" folHlink="folHlink"/>
  <p:sldLayoutIdLst>
    <p:sldLayoutId id="2147485161" r:id="rId1"/>
    <p:sldLayoutId id="2147485162" r:id="rId2"/>
    <p:sldLayoutId id="2147485163" r:id="rId3"/>
    <p:sldLayoutId id="2147485164" r:id="rId4"/>
    <p:sldLayoutId id="2147485165" r:id="rId5"/>
    <p:sldLayoutId id="2147485166" r:id="rId6"/>
    <p:sldLayoutId id="2147485167" r:id="rId7"/>
    <p:sldLayoutId id="2147485168" r:id="rId8"/>
    <p:sldLayoutId id="2147485169" r:id="rId9"/>
    <p:sldLayoutId id="2147485170" r:id="rId10"/>
    <p:sldLayoutId id="2147485171" r:id="rId11"/>
    <p:sldLayoutId id="2147485172" r:id="rId12"/>
    <p:sldLayoutId id="2147485173" r:id="rId13"/>
    <p:sldLayoutId id="2147485174" r:id="rId14"/>
    <p:sldLayoutId id="2147485175" r:id="rId15"/>
    <p:sldLayoutId id="2147485176" r:id="rId16"/>
    <p:sldLayoutId id="21474851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810932"/>
      </p:ext>
    </p:extLst>
  </p:cSld>
  <p:clrMap bg1="lt1" tx1="dk1" bg2="lt2" tx2="dk2" accent1="accent1" accent2="accent2" accent3="accent3" accent4="accent4" accent5="accent5" accent6="accent6" hlink="hlink" folHlink="folHlink"/>
  <p:sldLayoutIdLst>
    <p:sldLayoutId id="2147485179" r:id="rId1"/>
    <p:sldLayoutId id="2147485180" r:id="rId2"/>
    <p:sldLayoutId id="2147485181" r:id="rId3"/>
    <p:sldLayoutId id="2147485182" r:id="rId4"/>
    <p:sldLayoutId id="2147485183" r:id="rId5"/>
    <p:sldLayoutId id="2147485184" r:id="rId6"/>
    <p:sldLayoutId id="2147485185" r:id="rId7"/>
    <p:sldLayoutId id="2147485186" r:id="rId8"/>
    <p:sldLayoutId id="2147485187" r:id="rId9"/>
    <p:sldLayoutId id="2147485188" r:id="rId10"/>
    <p:sldLayoutId id="2147485189" r:id="rId11"/>
    <p:sldLayoutId id="2147485190" r:id="rId12"/>
    <p:sldLayoutId id="2147485191" r:id="rId13"/>
    <p:sldLayoutId id="2147485192" r:id="rId14"/>
    <p:sldLayoutId id="2147485193" r:id="rId15"/>
    <p:sldLayoutId id="2147485194" r:id="rId16"/>
    <p:sldLayoutId id="2147485195" r:id="rId17"/>
    <p:sldLayoutId id="2147485196" r:id="rId18"/>
    <p:sldLayoutId id="2147485197"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166536"/>
      </p:ext>
    </p:extLst>
  </p:cSld>
  <p:clrMap bg1="lt1" tx1="dk1" bg2="lt2" tx2="dk2" accent1="accent1" accent2="accent2" accent3="accent3" accent4="accent4" accent5="accent5" accent6="accent6" hlink="hlink" folHlink="folHlink"/>
  <p:sldLayoutIdLst>
    <p:sldLayoutId id="2147485199" r:id="rId1"/>
    <p:sldLayoutId id="2147485200" r:id="rId2"/>
    <p:sldLayoutId id="2147485201" r:id="rId3"/>
    <p:sldLayoutId id="2147485202" r:id="rId4"/>
    <p:sldLayoutId id="2147485203" r:id="rId5"/>
    <p:sldLayoutId id="2147485204" r:id="rId6"/>
    <p:sldLayoutId id="2147485205" r:id="rId7"/>
    <p:sldLayoutId id="2147485206" r:id="rId8"/>
    <p:sldLayoutId id="2147485207" r:id="rId9"/>
    <p:sldLayoutId id="2147485208" r:id="rId10"/>
    <p:sldLayoutId id="2147485209" r:id="rId11"/>
    <p:sldLayoutId id="2147485210" r:id="rId12"/>
    <p:sldLayoutId id="2147485211" r:id="rId13"/>
    <p:sldLayoutId id="2147485212" r:id="rId14"/>
    <p:sldLayoutId id="2147485213" r:id="rId15"/>
    <p:sldLayoutId id="2147485214" r:id="rId16"/>
    <p:sldLayoutId id="2147485215" r:id="rId17"/>
    <p:sldLayoutId id="214748521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9377608"/>
      </p:ext>
    </p:extLst>
  </p:cSld>
  <p:clrMap bg1="lt1" tx1="dk1" bg2="lt2" tx2="dk2" accent1="accent1" accent2="accent2" accent3="accent3" accent4="accent4" accent5="accent5" accent6="accent6" hlink="hlink" folHlink="folHlink"/>
  <p:sldLayoutIdLst>
    <p:sldLayoutId id="2147485218" r:id="rId1"/>
    <p:sldLayoutId id="2147485219" r:id="rId2"/>
    <p:sldLayoutId id="2147485220" r:id="rId3"/>
    <p:sldLayoutId id="2147485221" r:id="rId4"/>
    <p:sldLayoutId id="2147485222" r:id="rId5"/>
    <p:sldLayoutId id="2147485223" r:id="rId6"/>
    <p:sldLayoutId id="2147485224" r:id="rId7"/>
    <p:sldLayoutId id="2147485225" r:id="rId8"/>
    <p:sldLayoutId id="2147485226" r:id="rId9"/>
    <p:sldLayoutId id="2147485227" r:id="rId10"/>
    <p:sldLayoutId id="2147485228" r:id="rId11"/>
    <p:sldLayoutId id="2147485229" r:id="rId12"/>
    <p:sldLayoutId id="2147485230" r:id="rId13"/>
    <p:sldLayoutId id="2147485231" r:id="rId14"/>
    <p:sldLayoutId id="2147485232" r:id="rId15"/>
    <p:sldLayoutId id="2147485233" r:id="rId16"/>
    <p:sldLayoutId id="2147485234" r:id="rId17"/>
    <p:sldLayoutId id="2147485235" r:id="rId18"/>
    <p:sldLayoutId id="2147485236" r:id="rId19"/>
    <p:sldLayoutId id="2147485237" r:id="rId20"/>
    <p:sldLayoutId id="2147485238"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ctrTitle"/>
          </p:nvPr>
        </p:nvSpPr>
        <p:spPr>
          <a:xfrm>
            <a:off x="1774825" y="404813"/>
            <a:ext cx="8642350" cy="2571750"/>
          </a:xfrm>
        </p:spPr>
        <p:txBody>
          <a:bodyPr/>
          <a:lstStyle/>
          <a:p>
            <a:pPr algn="ctr" eaLnBrk="1" hangingPunct="1"/>
            <a:r>
              <a:rPr lang="en-US" altLang="zh-TW" sz="4400" dirty="0">
                <a:solidFill>
                  <a:srgbClr val="000000"/>
                </a:solidFill>
                <a:latin typeface="華康超明體" panose="02020C09000000000000" pitchFamily="49" charset="-120"/>
                <a:ea typeface="華康超明體" panose="02020C09000000000000" pitchFamily="49" charset="-120"/>
                <a:cs typeface="Times New Roman" panose="02020603050405020304" pitchFamily="18" charset="0"/>
              </a:rPr>
              <a:t>115</a:t>
            </a:r>
            <a:r>
              <a:rPr lang="zh-TW" altLang="en-US" sz="4400" dirty="0">
                <a:solidFill>
                  <a:srgbClr val="000000"/>
                </a:solidFill>
                <a:latin typeface="華康超明體" panose="02020C09000000000000" pitchFamily="49" charset="-120"/>
                <a:ea typeface="華康超明體" panose="02020C09000000000000" pitchFamily="49" charset="-120"/>
                <a:cs typeface="Times New Roman" panose="02020603050405020304" pitchFamily="18" charset="0"/>
              </a:rPr>
              <a:t>學年度科技校院繁星計畫</a:t>
            </a:r>
            <a:br>
              <a:rPr lang="en-US" altLang="zh-TW" sz="4400" dirty="0">
                <a:solidFill>
                  <a:srgbClr val="000000"/>
                </a:solidFill>
                <a:latin typeface="華康超明體" panose="02020C09000000000000" pitchFamily="49" charset="-120"/>
                <a:ea typeface="華康超明體" panose="02020C09000000000000" pitchFamily="49" charset="-120"/>
                <a:cs typeface="Times New Roman" panose="02020603050405020304" pitchFamily="18" charset="0"/>
              </a:rPr>
            </a:br>
            <a:r>
              <a:rPr lang="zh-TW" altLang="en-US" sz="4400" dirty="0">
                <a:solidFill>
                  <a:srgbClr val="000000"/>
                </a:solidFill>
                <a:latin typeface="華康超明體" panose="02020C09000000000000" pitchFamily="49" charset="-120"/>
                <a:ea typeface="華康超明體" panose="02020C09000000000000" pitchFamily="49" charset="-120"/>
                <a:cs typeface="Times New Roman" panose="02020603050405020304" pitchFamily="18" charset="0"/>
              </a:rPr>
              <a:t>聯合推薦甄選入學招生</a:t>
            </a:r>
          </a:p>
        </p:txBody>
      </p:sp>
      <p:sp>
        <p:nvSpPr>
          <p:cNvPr id="14339" name="副標題 2"/>
          <p:cNvSpPr>
            <a:spLocks noGrp="1"/>
          </p:cNvSpPr>
          <p:nvPr>
            <p:ph type="subTitle" idx="1"/>
          </p:nvPr>
        </p:nvSpPr>
        <p:spPr>
          <a:xfrm>
            <a:off x="2782889" y="5618164"/>
            <a:ext cx="6408737" cy="503237"/>
          </a:xfrm>
        </p:spPr>
        <p:txBody>
          <a:bodyPr/>
          <a:lstStyle/>
          <a:p>
            <a:pPr marL="26988" eaLnBrk="1" hangingPunct="1"/>
            <a:r>
              <a:rPr lang="zh-TW" altLang="en-US" sz="2400" dirty="0">
                <a:solidFill>
                  <a:srgbClr val="000000"/>
                </a:solidFill>
                <a:latin typeface="華康超明體" panose="02020C09000000000000" pitchFamily="49" charset="-120"/>
                <a:ea typeface="華康超明體" panose="02020C09000000000000" pitchFamily="49" charset="-120"/>
              </a:rPr>
              <a:t>主辦單位：技專校院招生委員會聯合會</a:t>
            </a:r>
            <a:endParaRPr lang="en-US" altLang="zh-TW" sz="2400" dirty="0">
              <a:solidFill>
                <a:srgbClr val="000000"/>
              </a:solidFill>
              <a:latin typeface="華康超明體" panose="02020C09000000000000" pitchFamily="49" charset="-120"/>
              <a:ea typeface="華康超明體" panose="02020C09000000000000" pitchFamily="49" charset="-120"/>
            </a:endParaRPr>
          </a:p>
        </p:txBody>
      </p:sp>
      <p:sp>
        <p:nvSpPr>
          <p:cNvPr id="14340"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5F750A9-6B1F-46B3-AD27-D359AF7534C5}" type="slidenum">
              <a:rPr lang="en-US" altLang="zh-TW" sz="1400"/>
              <a:pPr>
                <a:spcBef>
                  <a:spcPct val="0"/>
                </a:spcBef>
                <a:buFontTx/>
                <a:buNone/>
              </a:pPr>
              <a:t>1</a:t>
            </a:fld>
            <a:endParaRPr lang="en-US" altLang="zh-TW" sz="1400"/>
          </a:p>
        </p:txBody>
      </p:sp>
      <p:sp>
        <p:nvSpPr>
          <p:cNvPr id="14341" name="文字方塊 1"/>
          <p:cNvSpPr txBox="1">
            <a:spLocks noChangeArrowheads="1"/>
          </p:cNvSpPr>
          <p:nvPr/>
        </p:nvSpPr>
        <p:spPr bwMode="auto">
          <a:xfrm>
            <a:off x="3287714" y="2565401"/>
            <a:ext cx="54371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zh-TW" altLang="en-US" sz="5600" dirty="0">
                <a:solidFill>
                  <a:srgbClr val="0E7FB7"/>
                </a:solidFill>
                <a:latin typeface="華康超明體" panose="02020C09000000000000" pitchFamily="49" charset="-120"/>
                <a:ea typeface="華康超明體" panose="02020C09000000000000" pitchFamily="49" charset="-120"/>
              </a:rPr>
              <a:t>試務宣導說明會</a:t>
            </a:r>
          </a:p>
        </p:txBody>
      </p:sp>
      <p:pic>
        <p:nvPicPr>
          <p:cNvPr id="14342"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24901" y="3197225"/>
            <a:ext cx="2919413" cy="292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文字方塊 6"/>
          <p:cNvSpPr txBox="1">
            <a:spLocks noChangeArrowheads="1"/>
          </p:cNvSpPr>
          <p:nvPr/>
        </p:nvSpPr>
        <p:spPr bwMode="auto">
          <a:xfrm>
            <a:off x="3863752" y="4335464"/>
            <a:ext cx="421344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988">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en-US" altLang="zh-TW" sz="2800" dirty="0">
                <a:latin typeface="華康超明體" panose="02020C09000000000000" pitchFamily="49" charset="-120"/>
                <a:ea typeface="華康超明體" panose="02020C09000000000000" pitchFamily="49" charset="-120"/>
                <a:cs typeface="Times New Roman" panose="02020603050405020304" pitchFamily="18" charset="0"/>
              </a:rPr>
              <a:t>114</a:t>
            </a:r>
            <a:r>
              <a:rPr lang="zh-TW" altLang="en-US" sz="2800" dirty="0">
                <a:latin typeface="華康超明體" panose="02020C09000000000000" pitchFamily="49" charset="-120"/>
                <a:ea typeface="華康超明體" panose="02020C09000000000000" pitchFamily="49" charset="-120"/>
                <a:cs typeface="Times New Roman" panose="02020603050405020304" pitchFamily="18" charset="0"/>
              </a:rPr>
              <a:t> 年 </a:t>
            </a:r>
            <a:r>
              <a:rPr lang="en-US" altLang="zh-TW" sz="2800" dirty="0">
                <a:latin typeface="華康超明體" panose="02020C09000000000000" pitchFamily="49" charset="-120"/>
                <a:ea typeface="華康超明體" panose="02020C09000000000000" pitchFamily="49" charset="-120"/>
                <a:cs typeface="Times New Roman" panose="02020603050405020304" pitchFamily="18" charset="0"/>
              </a:rPr>
              <a:t>12</a:t>
            </a:r>
            <a:r>
              <a:rPr lang="zh-TW" altLang="en-US" sz="2800" dirty="0">
                <a:latin typeface="華康超明體" panose="02020C09000000000000" pitchFamily="49" charset="-120"/>
                <a:ea typeface="華康超明體" panose="02020C09000000000000" pitchFamily="49" charset="-120"/>
                <a:cs typeface="Times New Roman" panose="02020603050405020304" pitchFamily="18" charset="0"/>
              </a:rPr>
              <a:t> 月</a:t>
            </a:r>
          </a:p>
        </p:txBody>
      </p:sp>
      <p:pic>
        <p:nvPicPr>
          <p:cNvPr id="9" name="Picture 2" descr="http://s05.calm9.com/qrcode/2022-11/8WOI7ZKN8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166" y="4045333"/>
            <a:ext cx="925586" cy="925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C869FC6-0440-4160-B98F-B2AD8528499B}"/>
              </a:ext>
            </a:extLst>
          </p:cNvPr>
          <p:cNvSpPr>
            <a:spLocks noGrp="1"/>
          </p:cNvSpPr>
          <p:nvPr>
            <p:ph type="title"/>
          </p:nvPr>
        </p:nvSpPr>
        <p:spPr>
          <a:xfrm>
            <a:off x="203944" y="203299"/>
            <a:ext cx="6030168" cy="633413"/>
          </a:xfrm>
        </p:spPr>
        <p:txBody>
          <a:bodyPr/>
          <a:lstStyle/>
          <a:p>
            <a:r>
              <a:rPr lang="zh-TW" altLang="en-US" dirty="0"/>
              <a:t>伍、遴選辦法上傳作業</a:t>
            </a:r>
          </a:p>
        </p:txBody>
      </p:sp>
      <p:sp>
        <p:nvSpPr>
          <p:cNvPr id="4" name="投影片編號版面配置區 3">
            <a:extLst>
              <a:ext uri="{FF2B5EF4-FFF2-40B4-BE49-F238E27FC236}">
                <a16:creationId xmlns:a16="http://schemas.microsoft.com/office/drawing/2014/main" id="{65ABECED-6955-4873-90AB-946C394784DB}"/>
              </a:ext>
            </a:extLst>
          </p:cNvPr>
          <p:cNvSpPr>
            <a:spLocks noGrp="1"/>
          </p:cNvSpPr>
          <p:nvPr>
            <p:ph type="sldNum" sz="quarter" idx="12"/>
          </p:nvPr>
        </p:nvSpPr>
        <p:spPr/>
        <p:txBody>
          <a:bodyPr/>
          <a:lstStyle/>
          <a:p>
            <a:pPr>
              <a:defRPr/>
            </a:pPr>
            <a:fld id="{ABFE6108-DA02-42FF-8F2B-6965D0D38C5E}" type="slidenum">
              <a:rPr lang="zh-TW" altLang="en-US" smtClean="0"/>
              <a:pPr>
                <a:defRPr/>
              </a:pPr>
              <a:t>10</a:t>
            </a:fld>
            <a:endParaRPr lang="en-US" altLang="zh-TW" dirty="0"/>
          </a:p>
        </p:txBody>
      </p:sp>
      <p:grpSp>
        <p:nvGrpSpPr>
          <p:cNvPr id="197" name="群組 196">
            <a:extLst>
              <a:ext uri="{FF2B5EF4-FFF2-40B4-BE49-F238E27FC236}">
                <a16:creationId xmlns:a16="http://schemas.microsoft.com/office/drawing/2014/main" id="{EBA2EE35-8A48-F12F-C341-63A35AB0F907}"/>
              </a:ext>
            </a:extLst>
          </p:cNvPr>
          <p:cNvGrpSpPr/>
          <p:nvPr/>
        </p:nvGrpSpPr>
        <p:grpSpPr>
          <a:xfrm>
            <a:off x="541337" y="1202854"/>
            <a:ext cx="11109325" cy="2403654"/>
            <a:chOff x="347539" y="1085316"/>
            <a:chExt cx="11109325" cy="2403654"/>
          </a:xfrm>
        </p:grpSpPr>
        <p:sp>
          <p:nvSpPr>
            <p:cNvPr id="165" name="Freeform 5">
              <a:extLst>
                <a:ext uri="{FF2B5EF4-FFF2-40B4-BE49-F238E27FC236}">
                  <a16:creationId xmlns:a16="http://schemas.microsoft.com/office/drawing/2014/main" id="{74651DDE-D632-6DAE-690D-B82801FF2A2A}"/>
                </a:ext>
              </a:extLst>
            </p:cNvPr>
            <p:cNvSpPr>
              <a:spLocks/>
            </p:cNvSpPr>
            <p:nvPr/>
          </p:nvSpPr>
          <p:spPr bwMode="auto">
            <a:xfrm>
              <a:off x="3193926" y="1085316"/>
              <a:ext cx="2571750" cy="2340000"/>
            </a:xfrm>
            <a:custGeom>
              <a:avLst/>
              <a:gdLst>
                <a:gd name="T0" fmla="*/ 102118 w 3148"/>
                <a:gd name="T1" fmla="*/ 0 h 5005"/>
                <a:gd name="T2" fmla="*/ 2469632 w 3148"/>
                <a:gd name="T3" fmla="*/ 0 h 5005"/>
                <a:gd name="T4" fmla="*/ 2571750 w 3148"/>
                <a:gd name="T5" fmla="*/ 102926 h 5005"/>
                <a:gd name="T6" fmla="*/ 2571750 w 3148"/>
                <a:gd name="T7" fmla="*/ 4018224 h 5005"/>
                <a:gd name="T8" fmla="*/ 2469632 w 3148"/>
                <a:gd name="T9" fmla="*/ 4121150 h 5005"/>
                <a:gd name="T10" fmla="*/ 102118 w 3148"/>
                <a:gd name="T11" fmla="*/ 4121150 h 5005"/>
                <a:gd name="T12" fmla="*/ 0 w 3148"/>
                <a:gd name="T13" fmla="*/ 4018224 h 5005"/>
                <a:gd name="T14" fmla="*/ 0 w 3148"/>
                <a:gd name="T15" fmla="*/ 102926 h 5005"/>
                <a:gd name="T16" fmla="*/ 102118 w 3148"/>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00AAA2"/>
            </a:solidFill>
            <a:ln w="10" cap="flat" cmpd="sng">
              <a:solidFill>
                <a:srgbClr val="D9D9D9"/>
              </a:solidFill>
              <a:round/>
              <a:headEnd/>
              <a:tailEnd/>
            </a:ln>
          </p:spPr>
          <p:txBody>
            <a:bodyPr/>
            <a:lstStyle/>
            <a:p>
              <a:endParaRPr kumimoji="0" lang="zh-CN" altLang="en-US">
                <a:solidFill>
                  <a:srgbClr val="294A5A"/>
                </a:solidFill>
                <a:ea typeface="宋体" panose="02010600030101010101" pitchFamily="2" charset="-122"/>
              </a:endParaRPr>
            </a:p>
          </p:txBody>
        </p:sp>
        <p:sp>
          <p:nvSpPr>
            <p:cNvPr id="166" name="Freeform 6">
              <a:extLst>
                <a:ext uri="{FF2B5EF4-FFF2-40B4-BE49-F238E27FC236}">
                  <a16:creationId xmlns:a16="http://schemas.microsoft.com/office/drawing/2014/main" id="{10D1F306-33F0-1ECD-3C2F-D44A9249B9EC}"/>
                </a:ext>
              </a:extLst>
            </p:cNvPr>
            <p:cNvSpPr>
              <a:spLocks/>
            </p:cNvSpPr>
            <p:nvPr/>
          </p:nvSpPr>
          <p:spPr bwMode="auto">
            <a:xfrm>
              <a:off x="347539" y="1085316"/>
              <a:ext cx="2573337" cy="2340000"/>
            </a:xfrm>
            <a:custGeom>
              <a:avLst/>
              <a:gdLst>
                <a:gd name="T0" fmla="*/ 102149 w 3149"/>
                <a:gd name="T1" fmla="*/ 0 h 5005"/>
                <a:gd name="T2" fmla="*/ 2471188 w 3149"/>
                <a:gd name="T3" fmla="*/ 0 h 5005"/>
                <a:gd name="T4" fmla="*/ 2573337 w 3149"/>
                <a:gd name="T5" fmla="*/ 102926 h 5005"/>
                <a:gd name="T6" fmla="*/ 2573337 w 3149"/>
                <a:gd name="T7" fmla="*/ 4018224 h 5005"/>
                <a:gd name="T8" fmla="*/ 2471188 w 3149"/>
                <a:gd name="T9" fmla="*/ 4121150 h 5005"/>
                <a:gd name="T10" fmla="*/ 102149 w 3149"/>
                <a:gd name="T11" fmla="*/ 4121150 h 5005"/>
                <a:gd name="T12" fmla="*/ 0 w 3149"/>
                <a:gd name="T13" fmla="*/ 4018224 h 5005"/>
                <a:gd name="T14" fmla="*/ 0 w 3149"/>
                <a:gd name="T15" fmla="*/ 102926 h 5005"/>
                <a:gd name="T16" fmla="*/ 102149 w 3149"/>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9" h="5005">
                  <a:moveTo>
                    <a:pt x="125" y="0"/>
                  </a:moveTo>
                  <a:lnTo>
                    <a:pt x="3024" y="0"/>
                  </a:lnTo>
                  <a:cubicBezTo>
                    <a:pt x="3092" y="0"/>
                    <a:pt x="3149" y="56"/>
                    <a:pt x="3149" y="125"/>
                  </a:cubicBezTo>
                  <a:lnTo>
                    <a:pt x="3149" y="4880"/>
                  </a:lnTo>
                  <a:cubicBezTo>
                    <a:pt x="3149" y="4949"/>
                    <a:pt x="3092" y="5005"/>
                    <a:pt x="3024" y="5005"/>
                  </a:cubicBezTo>
                  <a:lnTo>
                    <a:pt x="125" y="5005"/>
                  </a:lnTo>
                  <a:cubicBezTo>
                    <a:pt x="56" y="5005"/>
                    <a:pt x="0" y="4949"/>
                    <a:pt x="0" y="4880"/>
                  </a:cubicBezTo>
                  <a:lnTo>
                    <a:pt x="0" y="125"/>
                  </a:lnTo>
                  <a:cubicBezTo>
                    <a:pt x="0" y="56"/>
                    <a:pt x="56" y="0"/>
                    <a:pt x="125" y="0"/>
                  </a:cubicBezTo>
                  <a:close/>
                </a:path>
              </a:pathLst>
            </a:custGeom>
            <a:solidFill>
              <a:srgbClr val="294A5A"/>
            </a:solidFill>
            <a:ln w="10" cap="flat" cmpd="sng">
              <a:solidFill>
                <a:srgbClr val="D9D9D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294A5A"/>
                </a:solidFill>
                <a:effectLst/>
                <a:uLnTx/>
                <a:uFillTx/>
                <a:ea typeface="宋体" panose="02010600030101010101" pitchFamily="2" charset="-122"/>
              </a:endParaRPr>
            </a:p>
          </p:txBody>
        </p:sp>
        <p:sp>
          <p:nvSpPr>
            <p:cNvPr id="167" name="Freeform 7">
              <a:extLst>
                <a:ext uri="{FF2B5EF4-FFF2-40B4-BE49-F238E27FC236}">
                  <a16:creationId xmlns:a16="http://schemas.microsoft.com/office/drawing/2014/main" id="{108AA452-4E4F-98D0-07AB-C7F578ADABB7}"/>
                </a:ext>
              </a:extLst>
            </p:cNvPr>
            <p:cNvSpPr>
              <a:spLocks/>
            </p:cNvSpPr>
            <p:nvPr/>
          </p:nvSpPr>
          <p:spPr bwMode="auto">
            <a:xfrm>
              <a:off x="8885114" y="1085316"/>
              <a:ext cx="2571750" cy="2340000"/>
            </a:xfrm>
            <a:custGeom>
              <a:avLst/>
              <a:gdLst>
                <a:gd name="T0" fmla="*/ 102118 w 3148"/>
                <a:gd name="T1" fmla="*/ 0 h 5005"/>
                <a:gd name="T2" fmla="*/ 2469632 w 3148"/>
                <a:gd name="T3" fmla="*/ 0 h 5005"/>
                <a:gd name="T4" fmla="*/ 2571750 w 3148"/>
                <a:gd name="T5" fmla="*/ 102926 h 5005"/>
                <a:gd name="T6" fmla="*/ 2571750 w 3148"/>
                <a:gd name="T7" fmla="*/ 4018224 h 5005"/>
                <a:gd name="T8" fmla="*/ 2469632 w 3148"/>
                <a:gd name="T9" fmla="*/ 4121150 h 5005"/>
                <a:gd name="T10" fmla="*/ 102118 w 3148"/>
                <a:gd name="T11" fmla="*/ 4121150 h 5005"/>
                <a:gd name="T12" fmla="*/ 0 w 3148"/>
                <a:gd name="T13" fmla="*/ 4018224 h 5005"/>
                <a:gd name="T14" fmla="*/ 0 w 3148"/>
                <a:gd name="T15" fmla="*/ 102926 h 5005"/>
                <a:gd name="T16" fmla="*/ 102118 w 3148"/>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ED5A00"/>
            </a:solidFill>
            <a:ln w="10" cap="flat" cmpd="sng">
              <a:solidFill>
                <a:srgbClr val="D9D9D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294A5A"/>
                </a:solidFill>
                <a:effectLst/>
                <a:uLnTx/>
                <a:uFillTx/>
                <a:ea typeface="宋体" panose="02010600030101010101" pitchFamily="2" charset="-122"/>
              </a:endParaRPr>
            </a:p>
          </p:txBody>
        </p:sp>
        <p:sp>
          <p:nvSpPr>
            <p:cNvPr id="168" name="Freeform 8">
              <a:extLst>
                <a:ext uri="{FF2B5EF4-FFF2-40B4-BE49-F238E27FC236}">
                  <a16:creationId xmlns:a16="http://schemas.microsoft.com/office/drawing/2014/main" id="{8AD56F60-1330-0508-F243-8C8F1370C281}"/>
                </a:ext>
              </a:extLst>
            </p:cNvPr>
            <p:cNvSpPr>
              <a:spLocks/>
            </p:cNvSpPr>
            <p:nvPr/>
          </p:nvSpPr>
          <p:spPr bwMode="auto">
            <a:xfrm>
              <a:off x="6040314" y="1085316"/>
              <a:ext cx="2570162" cy="2340000"/>
            </a:xfrm>
            <a:custGeom>
              <a:avLst/>
              <a:gdLst>
                <a:gd name="T0" fmla="*/ 102055 w 3148"/>
                <a:gd name="T1" fmla="*/ 0 h 5005"/>
                <a:gd name="T2" fmla="*/ 2468107 w 3148"/>
                <a:gd name="T3" fmla="*/ 0 h 5005"/>
                <a:gd name="T4" fmla="*/ 2570162 w 3148"/>
                <a:gd name="T5" fmla="*/ 102926 h 5005"/>
                <a:gd name="T6" fmla="*/ 2570162 w 3148"/>
                <a:gd name="T7" fmla="*/ 4018224 h 5005"/>
                <a:gd name="T8" fmla="*/ 2468107 w 3148"/>
                <a:gd name="T9" fmla="*/ 4121150 h 5005"/>
                <a:gd name="T10" fmla="*/ 102055 w 3148"/>
                <a:gd name="T11" fmla="*/ 4121150 h 5005"/>
                <a:gd name="T12" fmla="*/ 0 w 3148"/>
                <a:gd name="T13" fmla="*/ 4018224 h 5005"/>
                <a:gd name="T14" fmla="*/ 0 w 3148"/>
                <a:gd name="T15" fmla="*/ 102926 h 5005"/>
                <a:gd name="T16" fmla="*/ 102055 w 3148"/>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99CC39"/>
            </a:solidFill>
            <a:ln w="10" cap="flat" cmpd="sng">
              <a:solidFill>
                <a:srgbClr val="D9D9D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294A5A"/>
                </a:solidFill>
                <a:effectLst/>
                <a:uLnTx/>
                <a:uFillTx/>
                <a:ea typeface="宋体" panose="02010600030101010101" pitchFamily="2" charset="-122"/>
              </a:endParaRPr>
            </a:p>
          </p:txBody>
        </p:sp>
        <p:grpSp>
          <p:nvGrpSpPr>
            <p:cNvPr id="169" name="组合 11">
              <a:extLst>
                <a:ext uri="{FF2B5EF4-FFF2-40B4-BE49-F238E27FC236}">
                  <a16:creationId xmlns:a16="http://schemas.microsoft.com/office/drawing/2014/main" id="{82C4CEBD-2834-1A10-BC55-A469E2F9B425}"/>
                </a:ext>
              </a:extLst>
            </p:cNvPr>
            <p:cNvGrpSpPr>
              <a:grpSpLocks/>
            </p:cNvGrpSpPr>
            <p:nvPr/>
          </p:nvGrpSpPr>
          <p:grpSpPr bwMode="auto">
            <a:xfrm>
              <a:off x="2755776" y="1916832"/>
              <a:ext cx="631825" cy="638175"/>
              <a:chOff x="0" y="0"/>
              <a:chExt cx="631825" cy="636588"/>
            </a:xfrm>
          </p:grpSpPr>
          <p:sp>
            <p:nvSpPr>
              <p:cNvPr id="170" name="Oval 9">
                <a:extLst>
                  <a:ext uri="{FF2B5EF4-FFF2-40B4-BE49-F238E27FC236}">
                    <a16:creationId xmlns:a16="http://schemas.microsoft.com/office/drawing/2014/main" id="{DFA80AC3-34E9-9B52-9FE1-0C6886C8ACF4}"/>
                  </a:ext>
                </a:extLst>
              </p:cNvPr>
              <p:cNvSpPr>
                <a:spLocks noChangeArrowheads="1"/>
              </p:cNvSpPr>
              <p:nvPr/>
            </p:nvSpPr>
            <p:spPr bwMode="auto">
              <a:xfrm>
                <a:off x="0" y="0"/>
                <a:ext cx="631825" cy="636588"/>
              </a:xfrm>
              <a:prstGeom prst="ellipse">
                <a:avLst/>
              </a:prstGeom>
              <a:solidFill>
                <a:srgbClr val="ED5A00"/>
              </a:solidFill>
              <a:ln w="9525">
                <a:solidFill>
                  <a:srgbClr val="FFFFFF"/>
                </a:solidFill>
                <a:round/>
                <a:headEnd/>
                <a:tailE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294A5A"/>
                  </a:solidFill>
                  <a:effectLst/>
                  <a:uLnTx/>
                  <a:uFillTx/>
                  <a:latin typeface="Arial" panose="020B0604020202020204" pitchFamily="34" charset="0"/>
                  <a:ea typeface="宋体" panose="02010600030101010101" pitchFamily="2" charset="-122"/>
                </a:endParaRPr>
              </a:p>
            </p:txBody>
          </p:sp>
          <p:sp>
            <p:nvSpPr>
              <p:cNvPr id="171" name="Freeform 10">
                <a:extLst>
                  <a:ext uri="{FF2B5EF4-FFF2-40B4-BE49-F238E27FC236}">
                    <a16:creationId xmlns:a16="http://schemas.microsoft.com/office/drawing/2014/main" id="{24B61F73-9228-495D-B422-89F5DEF4075E}"/>
                  </a:ext>
                </a:extLst>
              </p:cNvPr>
              <p:cNvSpPr>
                <a:spLocks/>
              </p:cNvSpPr>
              <p:nvPr/>
            </p:nvSpPr>
            <p:spPr bwMode="auto">
              <a:xfrm>
                <a:off x="336550" y="142875"/>
                <a:ext cx="206375" cy="342900"/>
              </a:xfrm>
              <a:custGeom>
                <a:avLst/>
                <a:gdLst>
                  <a:gd name="T0" fmla="*/ 176893 w 252"/>
                  <a:gd name="T1" fmla="*/ 206724 h 418"/>
                  <a:gd name="T2" fmla="*/ 111377 w 252"/>
                  <a:gd name="T3" fmla="*/ 263328 h 418"/>
                  <a:gd name="T4" fmla="*/ 47499 w 252"/>
                  <a:gd name="T5" fmla="*/ 318290 h 418"/>
                  <a:gd name="T6" fmla="*/ 0 w 252"/>
                  <a:gd name="T7" fmla="*/ 287117 h 418"/>
                  <a:gd name="T8" fmla="*/ 27844 w 252"/>
                  <a:gd name="T9" fmla="*/ 263328 h 418"/>
                  <a:gd name="T10" fmla="*/ 94179 w 252"/>
                  <a:gd name="T11" fmla="*/ 206724 h 418"/>
                  <a:gd name="T12" fmla="*/ 91722 w 252"/>
                  <a:gd name="T13" fmla="*/ 126332 h 418"/>
                  <a:gd name="T14" fmla="*/ 27844 w 252"/>
                  <a:gd name="T15" fmla="*/ 72189 h 418"/>
                  <a:gd name="T16" fmla="*/ 0 w 252"/>
                  <a:gd name="T17" fmla="*/ 47579 h 418"/>
                  <a:gd name="T18" fmla="*/ 45042 w 252"/>
                  <a:gd name="T19" fmla="*/ 15586 h 418"/>
                  <a:gd name="T20" fmla="*/ 111377 w 252"/>
                  <a:gd name="T21" fmla="*/ 72189 h 418"/>
                  <a:gd name="T22" fmla="*/ 174436 w 252"/>
                  <a:gd name="T23" fmla="*/ 126332 h 418"/>
                  <a:gd name="T24" fmla="*/ 176893 w 252"/>
                  <a:gd name="T25" fmla="*/ 206724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294A5A"/>
                  </a:solidFill>
                  <a:effectLst/>
                  <a:uLnTx/>
                  <a:uFillTx/>
                  <a:ea typeface="宋体" panose="02010600030101010101" pitchFamily="2" charset="-122"/>
                </a:endParaRPr>
              </a:p>
            </p:txBody>
          </p:sp>
          <p:sp>
            <p:nvSpPr>
              <p:cNvPr id="172" name="Freeform 11">
                <a:extLst>
                  <a:ext uri="{FF2B5EF4-FFF2-40B4-BE49-F238E27FC236}">
                    <a16:creationId xmlns:a16="http://schemas.microsoft.com/office/drawing/2014/main" id="{D0F152B4-ECF9-461D-7BC4-399C9168FF98}"/>
                  </a:ext>
                </a:extLst>
              </p:cNvPr>
              <p:cNvSpPr>
                <a:spLocks/>
              </p:cNvSpPr>
              <p:nvPr/>
            </p:nvSpPr>
            <p:spPr bwMode="auto">
              <a:xfrm>
                <a:off x="141287" y="142875"/>
                <a:ext cx="206375" cy="342900"/>
              </a:xfrm>
              <a:custGeom>
                <a:avLst/>
                <a:gdLst>
                  <a:gd name="T0" fmla="*/ 177712 w 252"/>
                  <a:gd name="T1" fmla="*/ 206724 h 418"/>
                  <a:gd name="T2" fmla="*/ 111377 w 252"/>
                  <a:gd name="T3" fmla="*/ 263328 h 418"/>
                  <a:gd name="T4" fmla="*/ 48318 w 252"/>
                  <a:gd name="T5" fmla="*/ 318290 h 418"/>
                  <a:gd name="T6" fmla="*/ 0 w 252"/>
                  <a:gd name="T7" fmla="*/ 287117 h 418"/>
                  <a:gd name="T8" fmla="*/ 28663 w 252"/>
                  <a:gd name="T9" fmla="*/ 263328 h 418"/>
                  <a:gd name="T10" fmla="*/ 94179 w 252"/>
                  <a:gd name="T11" fmla="*/ 206724 h 418"/>
                  <a:gd name="T12" fmla="*/ 91722 w 252"/>
                  <a:gd name="T13" fmla="*/ 126332 h 418"/>
                  <a:gd name="T14" fmla="*/ 28663 w 252"/>
                  <a:gd name="T15" fmla="*/ 72189 h 418"/>
                  <a:gd name="T16" fmla="*/ 0 w 252"/>
                  <a:gd name="T17" fmla="*/ 47579 h 418"/>
                  <a:gd name="T18" fmla="*/ 45861 w 252"/>
                  <a:gd name="T19" fmla="*/ 15586 h 418"/>
                  <a:gd name="T20" fmla="*/ 111377 w 252"/>
                  <a:gd name="T21" fmla="*/ 72189 h 418"/>
                  <a:gd name="T22" fmla="*/ 175255 w 252"/>
                  <a:gd name="T23" fmla="*/ 126332 h 418"/>
                  <a:gd name="T24" fmla="*/ 177712 w 252"/>
                  <a:gd name="T25" fmla="*/ 206724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294A5A"/>
                  </a:solidFill>
                  <a:effectLst/>
                  <a:uLnTx/>
                  <a:uFillTx/>
                  <a:ea typeface="宋体" panose="02010600030101010101" pitchFamily="2" charset="-122"/>
                </a:endParaRPr>
              </a:p>
            </p:txBody>
          </p:sp>
        </p:grpSp>
        <p:grpSp>
          <p:nvGrpSpPr>
            <p:cNvPr id="173" name="组合 15">
              <a:extLst>
                <a:ext uri="{FF2B5EF4-FFF2-40B4-BE49-F238E27FC236}">
                  <a16:creationId xmlns:a16="http://schemas.microsoft.com/office/drawing/2014/main" id="{CF5219E8-1E97-D51F-4116-1027410505C9}"/>
                </a:ext>
              </a:extLst>
            </p:cNvPr>
            <p:cNvGrpSpPr>
              <a:grpSpLocks/>
            </p:cNvGrpSpPr>
            <p:nvPr/>
          </p:nvGrpSpPr>
          <p:grpSpPr bwMode="auto">
            <a:xfrm>
              <a:off x="5581526" y="1916832"/>
              <a:ext cx="633413" cy="638175"/>
              <a:chOff x="0" y="0"/>
              <a:chExt cx="633413" cy="636588"/>
            </a:xfrm>
          </p:grpSpPr>
          <p:sp>
            <p:nvSpPr>
              <p:cNvPr id="174" name="Oval 12">
                <a:extLst>
                  <a:ext uri="{FF2B5EF4-FFF2-40B4-BE49-F238E27FC236}">
                    <a16:creationId xmlns:a16="http://schemas.microsoft.com/office/drawing/2014/main" id="{B4F2454F-70A3-F913-2BB7-123B291F7927}"/>
                  </a:ext>
                </a:extLst>
              </p:cNvPr>
              <p:cNvSpPr>
                <a:spLocks noChangeArrowheads="1"/>
              </p:cNvSpPr>
              <p:nvPr/>
            </p:nvSpPr>
            <p:spPr bwMode="auto">
              <a:xfrm>
                <a:off x="0" y="0"/>
                <a:ext cx="633413" cy="636588"/>
              </a:xfrm>
              <a:prstGeom prst="ellipse">
                <a:avLst/>
              </a:prstGeom>
              <a:solidFill>
                <a:srgbClr val="ED5A00"/>
              </a:solidFill>
              <a:ln w="9525">
                <a:solidFill>
                  <a:srgbClr val="FFFFFF"/>
                </a:solidFill>
                <a:round/>
                <a:headEnd/>
                <a:tailE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294A5A"/>
                  </a:solidFill>
                  <a:effectLst/>
                  <a:uLnTx/>
                  <a:uFillTx/>
                  <a:latin typeface="Arial" panose="020B0604020202020204" pitchFamily="34" charset="0"/>
                  <a:ea typeface="宋体" panose="02010600030101010101" pitchFamily="2" charset="-122"/>
                </a:endParaRPr>
              </a:p>
            </p:txBody>
          </p:sp>
          <p:sp>
            <p:nvSpPr>
              <p:cNvPr id="175" name="Freeform 13">
                <a:extLst>
                  <a:ext uri="{FF2B5EF4-FFF2-40B4-BE49-F238E27FC236}">
                    <a16:creationId xmlns:a16="http://schemas.microsoft.com/office/drawing/2014/main" id="{97CE5146-5D33-02C2-01EF-F3B991DF39DC}"/>
                  </a:ext>
                </a:extLst>
              </p:cNvPr>
              <p:cNvSpPr>
                <a:spLocks/>
              </p:cNvSpPr>
              <p:nvPr/>
            </p:nvSpPr>
            <p:spPr bwMode="auto">
              <a:xfrm>
                <a:off x="338138" y="142875"/>
                <a:ext cx="206375" cy="342900"/>
              </a:xfrm>
              <a:custGeom>
                <a:avLst/>
                <a:gdLst>
                  <a:gd name="T0" fmla="*/ 177712 w 252"/>
                  <a:gd name="T1" fmla="*/ 206724 h 418"/>
                  <a:gd name="T2" fmla="*/ 111377 w 252"/>
                  <a:gd name="T3" fmla="*/ 263328 h 418"/>
                  <a:gd name="T4" fmla="*/ 48318 w 252"/>
                  <a:gd name="T5" fmla="*/ 318290 h 418"/>
                  <a:gd name="T6" fmla="*/ 0 w 252"/>
                  <a:gd name="T7" fmla="*/ 287117 h 418"/>
                  <a:gd name="T8" fmla="*/ 28663 w 252"/>
                  <a:gd name="T9" fmla="*/ 263328 h 418"/>
                  <a:gd name="T10" fmla="*/ 94179 w 252"/>
                  <a:gd name="T11" fmla="*/ 206724 h 418"/>
                  <a:gd name="T12" fmla="*/ 91722 w 252"/>
                  <a:gd name="T13" fmla="*/ 126332 h 418"/>
                  <a:gd name="T14" fmla="*/ 28663 w 252"/>
                  <a:gd name="T15" fmla="*/ 72189 h 418"/>
                  <a:gd name="T16" fmla="*/ 0 w 252"/>
                  <a:gd name="T17" fmla="*/ 47579 h 418"/>
                  <a:gd name="T18" fmla="*/ 45861 w 252"/>
                  <a:gd name="T19" fmla="*/ 15586 h 418"/>
                  <a:gd name="T20" fmla="*/ 111377 w 252"/>
                  <a:gd name="T21" fmla="*/ 72189 h 418"/>
                  <a:gd name="T22" fmla="*/ 175255 w 252"/>
                  <a:gd name="T23" fmla="*/ 126332 h 418"/>
                  <a:gd name="T24" fmla="*/ 177712 w 252"/>
                  <a:gd name="T25" fmla="*/ 206724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294A5A"/>
                  </a:solidFill>
                  <a:effectLst/>
                  <a:uLnTx/>
                  <a:uFillTx/>
                  <a:ea typeface="宋体" panose="02010600030101010101" pitchFamily="2" charset="-122"/>
                </a:endParaRPr>
              </a:p>
            </p:txBody>
          </p:sp>
          <p:sp>
            <p:nvSpPr>
              <p:cNvPr id="176" name="Freeform 14">
                <a:extLst>
                  <a:ext uri="{FF2B5EF4-FFF2-40B4-BE49-F238E27FC236}">
                    <a16:creationId xmlns:a16="http://schemas.microsoft.com/office/drawing/2014/main" id="{CE3B8EA6-7261-3165-80ED-5E45FA937719}"/>
                  </a:ext>
                </a:extLst>
              </p:cNvPr>
              <p:cNvSpPr>
                <a:spLocks/>
              </p:cNvSpPr>
              <p:nvPr/>
            </p:nvSpPr>
            <p:spPr bwMode="auto">
              <a:xfrm>
                <a:off x="142875" y="142875"/>
                <a:ext cx="206375" cy="342900"/>
              </a:xfrm>
              <a:custGeom>
                <a:avLst/>
                <a:gdLst>
                  <a:gd name="T0" fmla="*/ 177712 w 252"/>
                  <a:gd name="T1" fmla="*/ 206724 h 418"/>
                  <a:gd name="T2" fmla="*/ 111377 w 252"/>
                  <a:gd name="T3" fmla="*/ 263328 h 418"/>
                  <a:gd name="T4" fmla="*/ 48318 w 252"/>
                  <a:gd name="T5" fmla="*/ 318290 h 418"/>
                  <a:gd name="T6" fmla="*/ 819 w 252"/>
                  <a:gd name="T7" fmla="*/ 287117 h 418"/>
                  <a:gd name="T8" fmla="*/ 28663 w 252"/>
                  <a:gd name="T9" fmla="*/ 263328 h 418"/>
                  <a:gd name="T10" fmla="*/ 94179 w 252"/>
                  <a:gd name="T11" fmla="*/ 206724 h 418"/>
                  <a:gd name="T12" fmla="*/ 91722 w 252"/>
                  <a:gd name="T13" fmla="*/ 126332 h 418"/>
                  <a:gd name="T14" fmla="*/ 28663 w 252"/>
                  <a:gd name="T15" fmla="*/ 72189 h 418"/>
                  <a:gd name="T16" fmla="*/ 0 w 252"/>
                  <a:gd name="T17" fmla="*/ 47579 h 418"/>
                  <a:gd name="T18" fmla="*/ 45861 w 252"/>
                  <a:gd name="T19" fmla="*/ 15586 h 418"/>
                  <a:gd name="T20" fmla="*/ 111377 w 252"/>
                  <a:gd name="T21" fmla="*/ 72189 h 418"/>
                  <a:gd name="T22" fmla="*/ 175255 w 252"/>
                  <a:gd name="T23" fmla="*/ 126332 h 418"/>
                  <a:gd name="T24" fmla="*/ 177712 w 252"/>
                  <a:gd name="T25" fmla="*/ 206724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18">
                    <a:moveTo>
                      <a:pt x="217" y="252"/>
                    </a:moveTo>
                    <a:lnTo>
                      <a:pt x="136" y="321"/>
                    </a:lnTo>
                    <a:cubicBezTo>
                      <a:pt x="111" y="343"/>
                      <a:pt x="85" y="365"/>
                      <a:pt x="59" y="388"/>
                    </a:cubicBezTo>
                    <a:cubicBezTo>
                      <a:pt x="22" y="418"/>
                      <a:pt x="6" y="397"/>
                      <a:pt x="1" y="350"/>
                    </a:cubicBezTo>
                    <a:lnTo>
                      <a:pt x="35" y="321"/>
                    </a:lnTo>
                    <a:lnTo>
                      <a:pt x="115" y="252"/>
                    </a:lnTo>
                    <a:cubicBezTo>
                      <a:pt x="143" y="221"/>
                      <a:pt x="151" y="189"/>
                      <a:pt x="112" y="154"/>
                    </a:cubicBezTo>
                    <a:cubicBezTo>
                      <a:pt x="86" y="132"/>
                      <a:pt x="61"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294A5A"/>
                  </a:solidFill>
                  <a:effectLst/>
                  <a:uLnTx/>
                  <a:uFillTx/>
                  <a:ea typeface="宋体" panose="02010600030101010101" pitchFamily="2" charset="-122"/>
                </a:endParaRPr>
              </a:p>
            </p:txBody>
          </p:sp>
        </p:grpSp>
        <p:grpSp>
          <p:nvGrpSpPr>
            <p:cNvPr id="177" name="组合 19">
              <a:extLst>
                <a:ext uri="{FF2B5EF4-FFF2-40B4-BE49-F238E27FC236}">
                  <a16:creationId xmlns:a16="http://schemas.microsoft.com/office/drawing/2014/main" id="{76CC33DA-F4B3-0527-488F-005E1B214E7A}"/>
                </a:ext>
              </a:extLst>
            </p:cNvPr>
            <p:cNvGrpSpPr>
              <a:grpSpLocks/>
            </p:cNvGrpSpPr>
            <p:nvPr/>
          </p:nvGrpSpPr>
          <p:grpSpPr bwMode="auto">
            <a:xfrm>
              <a:off x="8442201" y="1916832"/>
              <a:ext cx="633413" cy="638175"/>
              <a:chOff x="0" y="0"/>
              <a:chExt cx="633413" cy="636588"/>
            </a:xfrm>
          </p:grpSpPr>
          <p:sp>
            <p:nvSpPr>
              <p:cNvPr id="178" name="Oval 15">
                <a:extLst>
                  <a:ext uri="{FF2B5EF4-FFF2-40B4-BE49-F238E27FC236}">
                    <a16:creationId xmlns:a16="http://schemas.microsoft.com/office/drawing/2014/main" id="{4643A45C-FDA3-99E6-BB78-A506D39CF043}"/>
                  </a:ext>
                </a:extLst>
              </p:cNvPr>
              <p:cNvSpPr>
                <a:spLocks noChangeArrowheads="1"/>
              </p:cNvSpPr>
              <p:nvPr/>
            </p:nvSpPr>
            <p:spPr bwMode="auto">
              <a:xfrm>
                <a:off x="0" y="0"/>
                <a:ext cx="633413" cy="636588"/>
              </a:xfrm>
              <a:prstGeom prst="ellipse">
                <a:avLst/>
              </a:prstGeom>
              <a:solidFill>
                <a:srgbClr val="ED5A00"/>
              </a:solidFill>
              <a:ln w="9525">
                <a:solidFill>
                  <a:srgbClr val="FFFFFF"/>
                </a:solidFill>
                <a:round/>
                <a:headEnd/>
                <a:tailE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294A5A"/>
                  </a:solidFill>
                  <a:effectLst/>
                  <a:uLnTx/>
                  <a:uFillTx/>
                  <a:latin typeface="Arial" panose="020B0604020202020204" pitchFamily="34" charset="0"/>
                  <a:ea typeface="宋体" panose="02010600030101010101" pitchFamily="2" charset="-122"/>
                </a:endParaRPr>
              </a:p>
            </p:txBody>
          </p:sp>
          <p:sp>
            <p:nvSpPr>
              <p:cNvPr id="179" name="Freeform 16">
                <a:extLst>
                  <a:ext uri="{FF2B5EF4-FFF2-40B4-BE49-F238E27FC236}">
                    <a16:creationId xmlns:a16="http://schemas.microsoft.com/office/drawing/2014/main" id="{6BD69D51-F283-9904-4F3A-0EFA46EB6385}"/>
                  </a:ext>
                </a:extLst>
              </p:cNvPr>
              <p:cNvSpPr>
                <a:spLocks/>
              </p:cNvSpPr>
              <p:nvPr/>
            </p:nvSpPr>
            <p:spPr bwMode="auto">
              <a:xfrm>
                <a:off x="338138" y="142875"/>
                <a:ext cx="206375" cy="342900"/>
              </a:xfrm>
              <a:custGeom>
                <a:avLst/>
                <a:gdLst>
                  <a:gd name="T0" fmla="*/ 177712 w 252"/>
                  <a:gd name="T1" fmla="*/ 206724 h 418"/>
                  <a:gd name="T2" fmla="*/ 111377 w 252"/>
                  <a:gd name="T3" fmla="*/ 263328 h 418"/>
                  <a:gd name="T4" fmla="*/ 48318 w 252"/>
                  <a:gd name="T5" fmla="*/ 318290 h 418"/>
                  <a:gd name="T6" fmla="*/ 0 w 252"/>
                  <a:gd name="T7" fmla="*/ 287117 h 418"/>
                  <a:gd name="T8" fmla="*/ 27844 w 252"/>
                  <a:gd name="T9" fmla="*/ 263328 h 418"/>
                  <a:gd name="T10" fmla="*/ 94179 w 252"/>
                  <a:gd name="T11" fmla="*/ 206724 h 418"/>
                  <a:gd name="T12" fmla="*/ 91722 w 252"/>
                  <a:gd name="T13" fmla="*/ 126332 h 418"/>
                  <a:gd name="T14" fmla="*/ 27844 w 252"/>
                  <a:gd name="T15" fmla="*/ 72189 h 418"/>
                  <a:gd name="T16" fmla="*/ 0 w 252"/>
                  <a:gd name="T17" fmla="*/ 47579 h 418"/>
                  <a:gd name="T18" fmla="*/ 45861 w 252"/>
                  <a:gd name="T19" fmla="*/ 15586 h 418"/>
                  <a:gd name="T20" fmla="*/ 111377 w 252"/>
                  <a:gd name="T21" fmla="*/ 72189 h 418"/>
                  <a:gd name="T22" fmla="*/ 174436 w 252"/>
                  <a:gd name="T23" fmla="*/ 126332 h 418"/>
                  <a:gd name="T24" fmla="*/ 177712 w 252"/>
                  <a:gd name="T25" fmla="*/ 206724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18">
                    <a:moveTo>
                      <a:pt x="217" y="252"/>
                    </a:moveTo>
                    <a:lnTo>
                      <a:pt x="136" y="321"/>
                    </a:lnTo>
                    <a:cubicBezTo>
                      <a:pt x="110" y="343"/>
                      <a:pt x="84" y="365"/>
                      <a:pt x="59" y="388"/>
                    </a:cubicBezTo>
                    <a:cubicBezTo>
                      <a:pt x="21" y="418"/>
                      <a:pt x="6" y="397"/>
                      <a:pt x="0" y="350"/>
                    </a:cubicBezTo>
                    <a:lnTo>
                      <a:pt x="34" y="321"/>
                    </a:lnTo>
                    <a:lnTo>
                      <a:pt x="115" y="252"/>
                    </a:lnTo>
                    <a:cubicBezTo>
                      <a:pt x="143" y="221"/>
                      <a:pt x="150" y="189"/>
                      <a:pt x="112" y="154"/>
                    </a:cubicBezTo>
                    <a:cubicBezTo>
                      <a:pt x="86" y="132"/>
                      <a:pt x="60" y="110"/>
                      <a:pt x="34" y="88"/>
                    </a:cubicBezTo>
                    <a:lnTo>
                      <a:pt x="0" y="58"/>
                    </a:lnTo>
                    <a:cubicBezTo>
                      <a:pt x="4" y="4"/>
                      <a:pt x="25" y="0"/>
                      <a:pt x="56" y="19"/>
                    </a:cubicBezTo>
                    <a:lnTo>
                      <a:pt x="136" y="88"/>
                    </a:lnTo>
                    <a:cubicBezTo>
                      <a:pt x="162" y="110"/>
                      <a:pt x="188" y="132"/>
                      <a:pt x="213"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294A5A"/>
                  </a:solidFill>
                  <a:effectLst/>
                  <a:uLnTx/>
                  <a:uFillTx/>
                  <a:ea typeface="宋体" panose="02010600030101010101" pitchFamily="2" charset="-122"/>
                </a:endParaRPr>
              </a:p>
            </p:txBody>
          </p:sp>
          <p:sp>
            <p:nvSpPr>
              <p:cNvPr id="180" name="Freeform 17">
                <a:extLst>
                  <a:ext uri="{FF2B5EF4-FFF2-40B4-BE49-F238E27FC236}">
                    <a16:creationId xmlns:a16="http://schemas.microsoft.com/office/drawing/2014/main" id="{979F8779-9EC6-6C10-7E0C-A59A2E240B01}"/>
                  </a:ext>
                </a:extLst>
              </p:cNvPr>
              <p:cNvSpPr>
                <a:spLocks/>
              </p:cNvSpPr>
              <p:nvPr/>
            </p:nvSpPr>
            <p:spPr bwMode="auto">
              <a:xfrm>
                <a:off x="142875" y="142875"/>
                <a:ext cx="206375" cy="342900"/>
              </a:xfrm>
              <a:custGeom>
                <a:avLst/>
                <a:gdLst>
                  <a:gd name="T0" fmla="*/ 177712 w 252"/>
                  <a:gd name="T1" fmla="*/ 206724 h 418"/>
                  <a:gd name="T2" fmla="*/ 111377 w 252"/>
                  <a:gd name="T3" fmla="*/ 263328 h 418"/>
                  <a:gd name="T4" fmla="*/ 48318 w 252"/>
                  <a:gd name="T5" fmla="*/ 318290 h 418"/>
                  <a:gd name="T6" fmla="*/ 819 w 252"/>
                  <a:gd name="T7" fmla="*/ 287117 h 418"/>
                  <a:gd name="T8" fmla="*/ 28663 w 252"/>
                  <a:gd name="T9" fmla="*/ 263328 h 418"/>
                  <a:gd name="T10" fmla="*/ 94179 w 252"/>
                  <a:gd name="T11" fmla="*/ 206724 h 418"/>
                  <a:gd name="T12" fmla="*/ 91722 w 252"/>
                  <a:gd name="T13" fmla="*/ 126332 h 418"/>
                  <a:gd name="T14" fmla="*/ 28663 w 252"/>
                  <a:gd name="T15" fmla="*/ 72189 h 418"/>
                  <a:gd name="T16" fmla="*/ 0 w 252"/>
                  <a:gd name="T17" fmla="*/ 47579 h 418"/>
                  <a:gd name="T18" fmla="*/ 45861 w 252"/>
                  <a:gd name="T19" fmla="*/ 15586 h 418"/>
                  <a:gd name="T20" fmla="*/ 111377 w 252"/>
                  <a:gd name="T21" fmla="*/ 72189 h 418"/>
                  <a:gd name="T22" fmla="*/ 175255 w 252"/>
                  <a:gd name="T23" fmla="*/ 126332 h 418"/>
                  <a:gd name="T24" fmla="*/ 177712 w 252"/>
                  <a:gd name="T25" fmla="*/ 206724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18">
                    <a:moveTo>
                      <a:pt x="217" y="252"/>
                    </a:moveTo>
                    <a:lnTo>
                      <a:pt x="136" y="321"/>
                    </a:lnTo>
                    <a:cubicBezTo>
                      <a:pt x="110" y="343"/>
                      <a:pt x="85" y="365"/>
                      <a:pt x="59" y="388"/>
                    </a:cubicBezTo>
                    <a:cubicBezTo>
                      <a:pt x="21" y="418"/>
                      <a:pt x="6" y="397"/>
                      <a:pt x="1" y="350"/>
                    </a:cubicBezTo>
                    <a:lnTo>
                      <a:pt x="35" y="321"/>
                    </a:lnTo>
                    <a:lnTo>
                      <a:pt x="115" y="252"/>
                    </a:lnTo>
                    <a:cubicBezTo>
                      <a:pt x="143" y="221"/>
                      <a:pt x="151"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294A5A"/>
                  </a:solidFill>
                  <a:effectLst/>
                  <a:uLnTx/>
                  <a:uFillTx/>
                  <a:ea typeface="宋体" panose="02010600030101010101" pitchFamily="2" charset="-122"/>
                </a:endParaRPr>
              </a:p>
            </p:txBody>
          </p:sp>
        </p:grpSp>
        <p:grpSp>
          <p:nvGrpSpPr>
            <p:cNvPr id="181" name="组合 23">
              <a:extLst>
                <a:ext uri="{FF2B5EF4-FFF2-40B4-BE49-F238E27FC236}">
                  <a16:creationId xmlns:a16="http://schemas.microsoft.com/office/drawing/2014/main" id="{567489D0-17CA-86D6-B1C8-595031EA25FB}"/>
                </a:ext>
              </a:extLst>
            </p:cNvPr>
            <p:cNvGrpSpPr>
              <a:grpSpLocks/>
            </p:cNvGrpSpPr>
            <p:nvPr/>
          </p:nvGrpSpPr>
          <p:grpSpPr bwMode="auto">
            <a:xfrm>
              <a:off x="1168276" y="1307566"/>
              <a:ext cx="930275" cy="939800"/>
              <a:chOff x="0" y="0"/>
              <a:chExt cx="930275" cy="938213"/>
            </a:xfrm>
          </p:grpSpPr>
          <p:sp>
            <p:nvSpPr>
              <p:cNvPr id="182" name="Oval 18">
                <a:extLst>
                  <a:ext uri="{FF2B5EF4-FFF2-40B4-BE49-F238E27FC236}">
                    <a16:creationId xmlns:a16="http://schemas.microsoft.com/office/drawing/2014/main" id="{02466D2D-C5A1-DDA5-35D2-B3ECE059A028}"/>
                  </a:ext>
                </a:extLst>
              </p:cNvPr>
              <p:cNvSpPr>
                <a:spLocks noChangeArrowheads="1"/>
              </p:cNvSpPr>
              <p:nvPr/>
            </p:nvSpPr>
            <p:spPr bwMode="auto">
              <a:xfrm>
                <a:off x="0" y="0"/>
                <a:ext cx="930275"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294A5A"/>
                  </a:solidFill>
                  <a:effectLst/>
                  <a:uLnTx/>
                  <a:uFillTx/>
                  <a:latin typeface="Arial" panose="020B0604020202020204" pitchFamily="34" charset="0"/>
                  <a:ea typeface="宋体" panose="02010600030101010101" pitchFamily="2" charset="-122"/>
                </a:endParaRPr>
              </a:p>
            </p:txBody>
          </p:sp>
          <p:sp>
            <p:nvSpPr>
              <p:cNvPr id="183" name="TextBox 25">
                <a:extLst>
                  <a:ext uri="{FF2B5EF4-FFF2-40B4-BE49-F238E27FC236}">
                    <a16:creationId xmlns:a16="http://schemas.microsoft.com/office/drawing/2014/main" id="{E755EA8F-23C3-813C-82EF-D069E808B667}"/>
                  </a:ext>
                </a:extLst>
              </p:cNvPr>
              <p:cNvSpPr txBox="1">
                <a:spLocks noChangeArrowheads="1"/>
              </p:cNvSpPr>
              <p:nvPr/>
            </p:nvSpPr>
            <p:spPr bwMode="auto">
              <a:xfrm>
                <a:off x="132353" y="176718"/>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3200" b="1" i="0" u="none" strike="noStrike" kern="0" cap="none" spc="0" normalizeH="0" baseline="0" noProof="0">
                    <a:ln>
                      <a:noFill/>
                    </a:ln>
                    <a:solidFill>
                      <a:srgbClr val="294A5A"/>
                    </a:solidFill>
                    <a:effectLst/>
                    <a:uLnTx/>
                    <a:uFillTx/>
                    <a:latin typeface="微软雅黑" panose="020B0503020204020204" pitchFamily="34" charset="-122"/>
                    <a:ea typeface="微软雅黑" panose="020B0503020204020204" pitchFamily="34" charset="-122"/>
                  </a:rPr>
                  <a:t>01</a:t>
                </a:r>
                <a:endParaRPr kumimoji="0" lang="zh-CN" altLang="en-US" sz="3200" b="1" i="0" u="none" strike="noStrike" kern="0" cap="none" spc="0" normalizeH="0" baseline="0" noProof="0">
                  <a:ln>
                    <a:noFill/>
                  </a:ln>
                  <a:solidFill>
                    <a:srgbClr val="294A5A"/>
                  </a:solidFill>
                  <a:effectLst/>
                  <a:uLnTx/>
                  <a:uFillTx/>
                  <a:latin typeface="微软雅黑" panose="020B0503020204020204" pitchFamily="34" charset="-122"/>
                  <a:ea typeface="微软雅黑" panose="020B0503020204020204" pitchFamily="34" charset="-122"/>
                </a:endParaRPr>
              </a:p>
            </p:txBody>
          </p:sp>
        </p:grpSp>
        <p:sp>
          <p:nvSpPr>
            <p:cNvPr id="184" name="矩形 26">
              <a:extLst>
                <a:ext uri="{FF2B5EF4-FFF2-40B4-BE49-F238E27FC236}">
                  <a16:creationId xmlns:a16="http://schemas.microsoft.com/office/drawing/2014/main" id="{7C025BE4-A829-DD5F-4A1C-3B96D1CB40CC}"/>
                </a:ext>
              </a:extLst>
            </p:cNvPr>
            <p:cNvSpPr>
              <a:spLocks noChangeArrowheads="1"/>
            </p:cNvSpPr>
            <p:nvPr/>
          </p:nvSpPr>
          <p:spPr bwMode="auto">
            <a:xfrm>
              <a:off x="576139" y="2288641"/>
              <a:ext cx="2090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kumimoji="0" lang="zh-TW" altLang="en-US" sz="1800" b="1" dirty="0">
                  <a:solidFill>
                    <a:srgbClr val="FFFFFF"/>
                  </a:solidFill>
                  <a:latin typeface="微软雅黑" panose="020B0503020204020204" pitchFamily="34" charset="-122"/>
                </a:rPr>
                <a:t>登入「推薦學校作業及查詢系統」</a:t>
              </a:r>
              <a:endParaRPr kumimoji="0" lang="en-US" altLang="zh-TW" sz="1800" b="1" dirty="0">
                <a:solidFill>
                  <a:srgbClr val="FFFFFF"/>
                </a:solidFill>
                <a:latin typeface="微软雅黑" panose="020B0503020204020204" pitchFamily="34" charset="-122"/>
              </a:endParaRPr>
            </a:p>
          </p:txBody>
        </p:sp>
        <p:sp>
          <p:nvSpPr>
            <p:cNvPr id="185" name="矩形 27">
              <a:extLst>
                <a:ext uri="{FF2B5EF4-FFF2-40B4-BE49-F238E27FC236}">
                  <a16:creationId xmlns:a16="http://schemas.microsoft.com/office/drawing/2014/main" id="{886189C1-A96C-8A4D-61AC-C6B313300A25}"/>
                </a:ext>
              </a:extLst>
            </p:cNvPr>
            <p:cNvSpPr>
              <a:spLocks noChangeArrowheads="1"/>
            </p:cNvSpPr>
            <p:nvPr/>
          </p:nvSpPr>
          <p:spPr bwMode="auto">
            <a:xfrm>
              <a:off x="3416176" y="2288641"/>
              <a:ext cx="20891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kumimoji="0" lang="zh-TW" altLang="en-US" sz="1800" b="1" dirty="0">
                  <a:solidFill>
                    <a:srgbClr val="FFFFFF"/>
                  </a:solidFill>
                  <a:latin typeface="微软雅黑" panose="020B0503020204020204" pitchFamily="34" charset="-122"/>
                </a:rPr>
                <a:t>輸入帳號</a:t>
              </a:r>
              <a:r>
                <a:rPr kumimoji="0" lang="en-US" altLang="zh-TW" sz="1800" b="1" u="heavy" dirty="0">
                  <a:solidFill>
                    <a:srgbClr val="FFFF00"/>
                  </a:solidFill>
                  <a:effectLst>
                    <a:outerShdw blurRad="38100" dist="38100" dir="2700000" algn="tl">
                      <a:srgbClr val="000000">
                        <a:alpha val="43137"/>
                      </a:srgbClr>
                    </a:outerShdw>
                  </a:effectLst>
                  <a:latin typeface="微软雅黑" panose="020B0503020204020204" pitchFamily="34" charset="-122"/>
                </a:rPr>
                <a:t>3</a:t>
              </a:r>
              <a:r>
                <a:rPr kumimoji="0" lang="zh-TW" altLang="en-US" sz="1800" b="1" u="heavy" dirty="0">
                  <a:solidFill>
                    <a:srgbClr val="FFFF00"/>
                  </a:solidFill>
                  <a:effectLst>
                    <a:outerShdw blurRad="38100" dist="38100" dir="2700000" algn="tl">
                      <a:srgbClr val="000000">
                        <a:alpha val="43137"/>
                      </a:srgbClr>
                    </a:outerShdw>
                  </a:effectLst>
                  <a:latin typeface="微软雅黑" panose="020B0503020204020204" pitchFamily="34" charset="-122"/>
                </a:rPr>
                <a:t>碼</a:t>
              </a:r>
              <a:r>
                <a:rPr kumimoji="0" lang="zh-TW" altLang="en-US" sz="1800" b="1" dirty="0">
                  <a:solidFill>
                    <a:srgbClr val="FFFFFF"/>
                  </a:solidFill>
                  <a:latin typeface="微软雅黑" panose="020B0503020204020204" pitchFamily="34" charset="-122"/>
                </a:rPr>
                <a:t>、密碼、驗證碼後，進入系統</a:t>
              </a:r>
            </a:p>
          </p:txBody>
        </p:sp>
        <p:sp>
          <p:nvSpPr>
            <p:cNvPr id="186" name="矩形 28">
              <a:extLst>
                <a:ext uri="{FF2B5EF4-FFF2-40B4-BE49-F238E27FC236}">
                  <a16:creationId xmlns:a16="http://schemas.microsoft.com/office/drawing/2014/main" id="{46223641-0B02-5725-B509-CD88A920B69A}"/>
                </a:ext>
              </a:extLst>
            </p:cNvPr>
            <p:cNvSpPr>
              <a:spLocks noChangeArrowheads="1"/>
            </p:cNvSpPr>
            <p:nvPr/>
          </p:nvSpPr>
          <p:spPr bwMode="auto">
            <a:xfrm>
              <a:off x="6294314" y="2288641"/>
              <a:ext cx="21177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None/>
              </a:pPr>
              <a:r>
                <a:rPr kumimoji="0" lang="zh-TW" altLang="en-US" sz="1800" b="1" dirty="0">
                  <a:solidFill>
                    <a:srgbClr val="FFFFFF"/>
                  </a:solidFill>
                  <a:latin typeface="微软雅黑" panose="020B0503020204020204" pitchFamily="34" charset="-122"/>
                </a:rPr>
                <a:t>步驟</a:t>
              </a:r>
              <a:r>
                <a:rPr kumimoji="0" lang="en-US" altLang="zh-TW" sz="1800" b="1" dirty="0">
                  <a:solidFill>
                    <a:srgbClr val="FFFFFF"/>
                  </a:solidFill>
                  <a:latin typeface="微软雅黑" panose="020B0503020204020204" pitchFamily="34" charset="-122"/>
                </a:rPr>
                <a:t>1.</a:t>
              </a:r>
            </a:p>
            <a:p>
              <a:pPr algn="just" eaLnBrk="1" hangingPunct="1">
                <a:spcBef>
                  <a:spcPct val="0"/>
                </a:spcBef>
                <a:buNone/>
              </a:pPr>
              <a:r>
                <a:rPr kumimoji="0" lang="zh-TW" altLang="en-US" sz="1800" b="1" dirty="0">
                  <a:solidFill>
                    <a:srgbClr val="FFFFFF"/>
                  </a:solidFill>
                  <a:latin typeface="微软雅黑" panose="020B0503020204020204" pitchFamily="34" charset="-122"/>
                </a:rPr>
                <a:t>確認學校及承辦人資訊</a:t>
              </a:r>
            </a:p>
            <a:p>
              <a:pPr algn="just" eaLnBrk="1" hangingPunct="1">
                <a:spcBef>
                  <a:spcPct val="0"/>
                </a:spcBef>
                <a:buFontTx/>
                <a:buNone/>
              </a:pPr>
              <a:endParaRPr kumimoji="0" lang="zh-CN" altLang="en-US" sz="1800" dirty="0">
                <a:solidFill>
                  <a:srgbClr val="FFFFFF"/>
                </a:solidFill>
                <a:latin typeface="微软雅黑" panose="020B0503020204020204" pitchFamily="34" charset="-122"/>
              </a:endParaRPr>
            </a:p>
          </p:txBody>
        </p:sp>
        <p:sp>
          <p:nvSpPr>
            <p:cNvPr id="187" name="矩形 29">
              <a:extLst>
                <a:ext uri="{FF2B5EF4-FFF2-40B4-BE49-F238E27FC236}">
                  <a16:creationId xmlns:a16="http://schemas.microsoft.com/office/drawing/2014/main" id="{B05348DC-01F8-C501-5D81-66FBFA9237EB}"/>
                </a:ext>
              </a:extLst>
            </p:cNvPr>
            <p:cNvSpPr>
              <a:spLocks noChangeArrowheads="1"/>
            </p:cNvSpPr>
            <p:nvPr/>
          </p:nvSpPr>
          <p:spPr bwMode="auto">
            <a:xfrm>
              <a:off x="9202614" y="2288641"/>
              <a:ext cx="20891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kumimoji="0" lang="zh-TW" altLang="en-US" sz="1800" b="1" dirty="0">
                  <a:solidFill>
                    <a:srgbClr val="FFFFFF"/>
                  </a:solidFill>
                  <a:latin typeface="微软雅黑" panose="020B0503020204020204" pitchFamily="34" charset="-122"/>
                </a:rPr>
                <a:t>步驟</a:t>
              </a:r>
              <a:r>
                <a:rPr kumimoji="0" lang="en-US" altLang="zh-TW" sz="1800" b="1" dirty="0">
                  <a:solidFill>
                    <a:srgbClr val="FFFFFF"/>
                  </a:solidFill>
                  <a:latin typeface="微软雅黑" panose="020B0503020204020204" pitchFamily="34" charset="-122"/>
                </a:rPr>
                <a:t>2.</a:t>
              </a:r>
            </a:p>
            <a:p>
              <a:pPr algn="just" eaLnBrk="1" hangingPunct="1">
                <a:spcBef>
                  <a:spcPct val="0"/>
                </a:spcBef>
                <a:buFontTx/>
                <a:buNone/>
              </a:pPr>
              <a:r>
                <a:rPr kumimoji="0" lang="zh-TW" altLang="en-US" sz="1800" b="1" dirty="0">
                  <a:solidFill>
                    <a:srgbClr val="FFFFFF"/>
                  </a:solidFill>
                  <a:latin typeface="微软雅黑" panose="020B0503020204020204" pitchFamily="34" charset="-122"/>
                </a:rPr>
                <a:t>上傳推薦學生遴選辦法</a:t>
              </a:r>
            </a:p>
          </p:txBody>
        </p:sp>
        <p:grpSp>
          <p:nvGrpSpPr>
            <p:cNvPr id="188" name="组合 30">
              <a:extLst>
                <a:ext uri="{FF2B5EF4-FFF2-40B4-BE49-F238E27FC236}">
                  <a16:creationId xmlns:a16="http://schemas.microsoft.com/office/drawing/2014/main" id="{FA9C13DB-A3F8-27C8-51B4-7904006DF805}"/>
                </a:ext>
              </a:extLst>
            </p:cNvPr>
            <p:cNvGrpSpPr>
              <a:grpSpLocks/>
            </p:cNvGrpSpPr>
            <p:nvPr/>
          </p:nvGrpSpPr>
          <p:grpSpPr bwMode="auto">
            <a:xfrm>
              <a:off x="4014664" y="1307566"/>
              <a:ext cx="930275" cy="939800"/>
              <a:chOff x="0" y="0"/>
              <a:chExt cx="930275" cy="938213"/>
            </a:xfrm>
          </p:grpSpPr>
          <p:sp>
            <p:nvSpPr>
              <p:cNvPr id="189" name="Oval 19">
                <a:extLst>
                  <a:ext uri="{FF2B5EF4-FFF2-40B4-BE49-F238E27FC236}">
                    <a16:creationId xmlns:a16="http://schemas.microsoft.com/office/drawing/2014/main" id="{90D419EE-18B5-04D8-E890-B2686E027280}"/>
                  </a:ext>
                </a:extLst>
              </p:cNvPr>
              <p:cNvSpPr>
                <a:spLocks noChangeArrowheads="1"/>
              </p:cNvSpPr>
              <p:nvPr/>
            </p:nvSpPr>
            <p:spPr bwMode="auto">
              <a:xfrm>
                <a:off x="0" y="0"/>
                <a:ext cx="930275"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294A5A"/>
                  </a:solidFill>
                  <a:effectLst/>
                  <a:uLnTx/>
                  <a:uFillTx/>
                  <a:latin typeface="Arial" panose="020B0604020202020204" pitchFamily="34" charset="0"/>
                  <a:ea typeface="宋体" panose="02010600030101010101" pitchFamily="2" charset="-122"/>
                </a:endParaRPr>
              </a:p>
            </p:txBody>
          </p:sp>
          <p:sp>
            <p:nvSpPr>
              <p:cNvPr id="190" name="TextBox 32">
                <a:extLst>
                  <a:ext uri="{FF2B5EF4-FFF2-40B4-BE49-F238E27FC236}">
                    <a16:creationId xmlns:a16="http://schemas.microsoft.com/office/drawing/2014/main" id="{08957F13-7DE0-7271-AD88-FE4EA8CFA6B8}"/>
                  </a:ext>
                </a:extLst>
              </p:cNvPr>
              <p:cNvSpPr txBox="1">
                <a:spLocks noChangeArrowheads="1"/>
              </p:cNvSpPr>
              <p:nvPr/>
            </p:nvSpPr>
            <p:spPr bwMode="auto">
              <a:xfrm>
                <a:off x="124700" y="176718"/>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3200" b="1" i="0" u="none" strike="noStrike" kern="0" cap="none" spc="0" normalizeH="0" baseline="0" noProof="0">
                    <a:ln>
                      <a:noFill/>
                    </a:ln>
                    <a:solidFill>
                      <a:srgbClr val="294A5A"/>
                    </a:solidFill>
                    <a:effectLst/>
                    <a:uLnTx/>
                    <a:uFillTx/>
                    <a:latin typeface="微软雅黑" panose="020B0503020204020204" pitchFamily="34" charset="-122"/>
                    <a:ea typeface="微软雅黑" panose="020B0503020204020204" pitchFamily="34" charset="-122"/>
                  </a:rPr>
                  <a:t>02</a:t>
                </a:r>
                <a:endParaRPr kumimoji="0" lang="zh-CN" altLang="en-US" sz="3200" b="1" i="0" u="none" strike="noStrike" kern="0" cap="none" spc="0" normalizeH="0" baseline="0" noProof="0">
                  <a:ln>
                    <a:noFill/>
                  </a:ln>
                  <a:solidFill>
                    <a:srgbClr val="294A5A"/>
                  </a:solidFill>
                  <a:effectLst/>
                  <a:uLnTx/>
                  <a:uFillTx/>
                  <a:latin typeface="微软雅黑" panose="020B0503020204020204" pitchFamily="34" charset="-122"/>
                  <a:ea typeface="微软雅黑" panose="020B0503020204020204" pitchFamily="34" charset="-122"/>
                </a:endParaRPr>
              </a:p>
            </p:txBody>
          </p:sp>
        </p:grpSp>
        <p:grpSp>
          <p:nvGrpSpPr>
            <p:cNvPr id="191" name="组合 33">
              <a:extLst>
                <a:ext uri="{FF2B5EF4-FFF2-40B4-BE49-F238E27FC236}">
                  <a16:creationId xmlns:a16="http://schemas.microsoft.com/office/drawing/2014/main" id="{8E8AA215-817D-14B1-7E21-718307962A8F}"/>
                </a:ext>
              </a:extLst>
            </p:cNvPr>
            <p:cNvGrpSpPr>
              <a:grpSpLocks/>
            </p:cNvGrpSpPr>
            <p:nvPr/>
          </p:nvGrpSpPr>
          <p:grpSpPr bwMode="auto">
            <a:xfrm>
              <a:off x="6859464" y="1307566"/>
              <a:ext cx="931862" cy="939800"/>
              <a:chOff x="0" y="0"/>
              <a:chExt cx="931863" cy="938213"/>
            </a:xfrm>
          </p:grpSpPr>
          <p:sp>
            <p:nvSpPr>
              <p:cNvPr id="192" name="Oval 20">
                <a:extLst>
                  <a:ext uri="{FF2B5EF4-FFF2-40B4-BE49-F238E27FC236}">
                    <a16:creationId xmlns:a16="http://schemas.microsoft.com/office/drawing/2014/main" id="{496DBF3B-4B66-5231-1CA5-2880FEEEDC86}"/>
                  </a:ext>
                </a:extLst>
              </p:cNvPr>
              <p:cNvSpPr>
                <a:spLocks noChangeArrowheads="1"/>
              </p:cNvSpPr>
              <p:nvPr/>
            </p:nvSpPr>
            <p:spPr bwMode="auto">
              <a:xfrm>
                <a:off x="0" y="0"/>
                <a:ext cx="931863"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294A5A"/>
                  </a:solidFill>
                  <a:effectLst/>
                  <a:uLnTx/>
                  <a:uFillTx/>
                  <a:latin typeface="Arial" panose="020B0604020202020204" pitchFamily="34" charset="0"/>
                  <a:ea typeface="宋体" panose="02010600030101010101" pitchFamily="2" charset="-122"/>
                </a:endParaRPr>
              </a:p>
            </p:txBody>
          </p:sp>
          <p:sp>
            <p:nvSpPr>
              <p:cNvPr id="193" name="TextBox 35">
                <a:extLst>
                  <a:ext uri="{FF2B5EF4-FFF2-40B4-BE49-F238E27FC236}">
                    <a16:creationId xmlns:a16="http://schemas.microsoft.com/office/drawing/2014/main" id="{6DC9E0D4-9E5C-6661-4228-1FADCA814913}"/>
                  </a:ext>
                </a:extLst>
              </p:cNvPr>
              <p:cNvSpPr txBox="1">
                <a:spLocks noChangeArrowheads="1"/>
              </p:cNvSpPr>
              <p:nvPr/>
            </p:nvSpPr>
            <p:spPr bwMode="auto">
              <a:xfrm>
                <a:off x="118633" y="176718"/>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3200" b="1" i="0" u="none" strike="noStrike" kern="0" cap="none" spc="0" normalizeH="0" baseline="0" noProof="0">
                    <a:ln>
                      <a:noFill/>
                    </a:ln>
                    <a:solidFill>
                      <a:srgbClr val="294A5A"/>
                    </a:solidFill>
                    <a:effectLst/>
                    <a:uLnTx/>
                    <a:uFillTx/>
                    <a:latin typeface="微软雅黑" panose="020B0503020204020204" pitchFamily="34" charset="-122"/>
                    <a:ea typeface="微软雅黑" panose="020B0503020204020204" pitchFamily="34" charset="-122"/>
                  </a:rPr>
                  <a:t>03</a:t>
                </a:r>
                <a:endParaRPr kumimoji="0" lang="zh-CN" altLang="en-US" sz="3200" b="1" i="0" u="none" strike="noStrike" kern="0" cap="none" spc="0" normalizeH="0" baseline="0" noProof="0">
                  <a:ln>
                    <a:noFill/>
                  </a:ln>
                  <a:solidFill>
                    <a:srgbClr val="294A5A"/>
                  </a:solidFill>
                  <a:effectLst/>
                  <a:uLnTx/>
                  <a:uFillTx/>
                  <a:latin typeface="微软雅黑" panose="020B0503020204020204" pitchFamily="34" charset="-122"/>
                  <a:ea typeface="微软雅黑" panose="020B0503020204020204" pitchFamily="34" charset="-122"/>
                </a:endParaRPr>
              </a:p>
            </p:txBody>
          </p:sp>
        </p:grpSp>
        <p:grpSp>
          <p:nvGrpSpPr>
            <p:cNvPr id="194" name="组合 36">
              <a:extLst>
                <a:ext uri="{FF2B5EF4-FFF2-40B4-BE49-F238E27FC236}">
                  <a16:creationId xmlns:a16="http://schemas.microsoft.com/office/drawing/2014/main" id="{844956C9-3F92-7B8B-EDE8-5C9EFA9AAA11}"/>
                </a:ext>
              </a:extLst>
            </p:cNvPr>
            <p:cNvGrpSpPr>
              <a:grpSpLocks/>
            </p:cNvGrpSpPr>
            <p:nvPr/>
          </p:nvGrpSpPr>
          <p:grpSpPr bwMode="auto">
            <a:xfrm>
              <a:off x="9705851" y="1307566"/>
              <a:ext cx="931863" cy="939800"/>
              <a:chOff x="0" y="0"/>
              <a:chExt cx="931863" cy="938213"/>
            </a:xfrm>
          </p:grpSpPr>
          <p:sp>
            <p:nvSpPr>
              <p:cNvPr id="195" name="Oval 21">
                <a:extLst>
                  <a:ext uri="{FF2B5EF4-FFF2-40B4-BE49-F238E27FC236}">
                    <a16:creationId xmlns:a16="http://schemas.microsoft.com/office/drawing/2014/main" id="{CFDA809C-5FE2-80E6-72B9-12EAEB1D81DE}"/>
                  </a:ext>
                </a:extLst>
              </p:cNvPr>
              <p:cNvSpPr>
                <a:spLocks noChangeArrowheads="1"/>
              </p:cNvSpPr>
              <p:nvPr/>
            </p:nvSpPr>
            <p:spPr bwMode="auto">
              <a:xfrm>
                <a:off x="0" y="0"/>
                <a:ext cx="931863"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294A5A"/>
                  </a:solidFill>
                  <a:effectLst/>
                  <a:uLnTx/>
                  <a:uFillTx/>
                  <a:latin typeface="Arial" panose="020B0604020202020204" pitchFamily="34" charset="0"/>
                  <a:ea typeface="宋体" panose="02010600030101010101" pitchFamily="2" charset="-122"/>
                </a:endParaRPr>
              </a:p>
            </p:txBody>
          </p:sp>
          <p:sp>
            <p:nvSpPr>
              <p:cNvPr id="196" name="TextBox 38">
                <a:extLst>
                  <a:ext uri="{FF2B5EF4-FFF2-40B4-BE49-F238E27FC236}">
                    <a16:creationId xmlns:a16="http://schemas.microsoft.com/office/drawing/2014/main" id="{E8066C5E-E3E5-78EA-F568-2462E87D05ED}"/>
                  </a:ext>
                </a:extLst>
              </p:cNvPr>
              <p:cNvSpPr txBox="1">
                <a:spLocks noChangeArrowheads="1"/>
              </p:cNvSpPr>
              <p:nvPr/>
            </p:nvSpPr>
            <p:spPr bwMode="auto">
              <a:xfrm>
                <a:off x="138276" y="176718"/>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3200" b="1" i="0" u="none" strike="noStrike" kern="0" cap="none" spc="0" normalizeH="0" baseline="0" noProof="0">
                    <a:ln>
                      <a:noFill/>
                    </a:ln>
                    <a:solidFill>
                      <a:srgbClr val="294A5A"/>
                    </a:solidFill>
                    <a:effectLst/>
                    <a:uLnTx/>
                    <a:uFillTx/>
                    <a:latin typeface="微软雅黑" panose="020B0503020204020204" pitchFamily="34" charset="-122"/>
                    <a:ea typeface="微软雅黑" panose="020B0503020204020204" pitchFamily="34" charset="-122"/>
                  </a:rPr>
                  <a:t>04</a:t>
                </a:r>
                <a:endParaRPr kumimoji="0" lang="zh-CN" altLang="en-US" sz="3200" b="1" i="0" u="none" strike="noStrike" kern="0" cap="none" spc="0" normalizeH="0" baseline="0" noProof="0">
                  <a:ln>
                    <a:noFill/>
                  </a:ln>
                  <a:solidFill>
                    <a:srgbClr val="294A5A"/>
                  </a:solidFill>
                  <a:effectLst/>
                  <a:uLnTx/>
                  <a:uFillTx/>
                  <a:latin typeface="微软雅黑" panose="020B0503020204020204" pitchFamily="34" charset="-122"/>
                  <a:ea typeface="微软雅黑" panose="020B0503020204020204" pitchFamily="34" charset="-122"/>
                </a:endParaRPr>
              </a:p>
            </p:txBody>
          </p:sp>
        </p:grpSp>
      </p:grpSp>
      <p:sp>
        <p:nvSpPr>
          <p:cNvPr id="199" name="文字方塊 198">
            <a:extLst>
              <a:ext uri="{FF2B5EF4-FFF2-40B4-BE49-F238E27FC236}">
                <a16:creationId xmlns:a16="http://schemas.microsoft.com/office/drawing/2014/main" id="{59E061F1-DF77-B354-306F-A3FE20504098}"/>
              </a:ext>
            </a:extLst>
          </p:cNvPr>
          <p:cNvSpPr txBox="1"/>
          <p:nvPr/>
        </p:nvSpPr>
        <p:spPr>
          <a:xfrm>
            <a:off x="5837982" y="508655"/>
            <a:ext cx="5226570" cy="369332"/>
          </a:xfrm>
          <a:prstGeom prst="rect">
            <a:avLst/>
          </a:prstGeom>
          <a:noFill/>
        </p:spPr>
        <p:txBody>
          <a:bodyPr wrap="square">
            <a:spAutoFit/>
          </a:bodyPr>
          <a:lstStyle/>
          <a:p>
            <a:r>
              <a:rPr kumimoji="1" lang="zh-TW" altLang="en-US" sz="1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r>
              <a:rPr kumimoji="1" lang="en-US" altLang="zh-TW" sz="1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114</a:t>
            </a:r>
            <a:r>
              <a:rPr kumimoji="1" lang="zh-TW" altLang="en-US" sz="1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a:t>
            </a:r>
            <a:r>
              <a:rPr kumimoji="1" lang="zh-TW" altLang="en-US" sz="1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月</a:t>
            </a:r>
            <a:r>
              <a:rPr kumimoji="1" lang="en-US" altLang="zh-TW"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21</a:t>
            </a:r>
            <a:r>
              <a:rPr kumimoji="1" lang="zh-TW" altLang="en-US" sz="1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日</a:t>
            </a:r>
            <a:r>
              <a:rPr kumimoji="1" lang="en-US" altLang="zh-TW" sz="1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10:00</a:t>
            </a:r>
            <a:r>
              <a:rPr kumimoji="1" lang="zh-TW" altLang="en-US" sz="1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起至</a:t>
            </a:r>
            <a:r>
              <a:rPr lang="en-US" altLang="zh-TW"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12</a:t>
            </a:r>
            <a:r>
              <a:rPr kumimoji="1" lang="zh-TW" altLang="en-US" sz="1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31</a:t>
            </a:r>
            <a:r>
              <a:rPr kumimoji="1" lang="zh-TW" altLang="en-US" sz="1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日</a:t>
            </a:r>
            <a:r>
              <a:rPr kumimoji="1" lang="en-US" altLang="zh-TW" sz="1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17:00</a:t>
            </a:r>
            <a:r>
              <a:rPr kumimoji="1" lang="zh-TW" altLang="en-US" sz="1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止）</a:t>
            </a:r>
            <a:endParaRPr lang="zh-TW" altLang="en-US" dirty="0"/>
          </a:p>
        </p:txBody>
      </p:sp>
      <p:grpSp>
        <p:nvGrpSpPr>
          <p:cNvPr id="208" name="群組 207">
            <a:extLst>
              <a:ext uri="{FF2B5EF4-FFF2-40B4-BE49-F238E27FC236}">
                <a16:creationId xmlns:a16="http://schemas.microsoft.com/office/drawing/2014/main" id="{44A4C26B-A15F-37E5-B11F-7F7F54BB0253}"/>
              </a:ext>
            </a:extLst>
          </p:cNvPr>
          <p:cNvGrpSpPr/>
          <p:nvPr/>
        </p:nvGrpSpPr>
        <p:grpSpPr>
          <a:xfrm>
            <a:off x="1247017" y="3618452"/>
            <a:ext cx="7620696" cy="3226576"/>
            <a:chOff x="2147713" y="3645024"/>
            <a:chExt cx="7620696" cy="3226576"/>
          </a:xfrm>
        </p:grpSpPr>
        <p:pic>
          <p:nvPicPr>
            <p:cNvPr id="200" name="圖片 199">
              <a:extLst>
                <a:ext uri="{FF2B5EF4-FFF2-40B4-BE49-F238E27FC236}">
                  <a16:creationId xmlns:a16="http://schemas.microsoft.com/office/drawing/2014/main" id="{2D1A0427-A371-EA32-16A7-05EF02A56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713" y="3645024"/>
              <a:ext cx="7620696" cy="3226576"/>
            </a:xfrm>
            <a:prstGeom prst="rect">
              <a:avLst/>
            </a:prstGeom>
          </p:spPr>
        </p:pic>
        <p:sp>
          <p:nvSpPr>
            <p:cNvPr id="202" name="矩形 201">
              <a:extLst>
                <a:ext uri="{FF2B5EF4-FFF2-40B4-BE49-F238E27FC236}">
                  <a16:creationId xmlns:a16="http://schemas.microsoft.com/office/drawing/2014/main" id="{45474110-F96E-D98C-D3EC-53F47C1A1696}"/>
                </a:ext>
              </a:extLst>
            </p:cNvPr>
            <p:cNvSpPr/>
            <p:nvPr/>
          </p:nvSpPr>
          <p:spPr>
            <a:xfrm flipV="1">
              <a:off x="3603813" y="5517232"/>
              <a:ext cx="2733954" cy="26171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05" name="矩形 204">
              <a:extLst>
                <a:ext uri="{FF2B5EF4-FFF2-40B4-BE49-F238E27FC236}">
                  <a16:creationId xmlns:a16="http://schemas.microsoft.com/office/drawing/2014/main" id="{75AA7110-9F0E-261F-B21A-E4CF0FF7C945}"/>
                </a:ext>
              </a:extLst>
            </p:cNvPr>
            <p:cNvSpPr/>
            <p:nvPr/>
          </p:nvSpPr>
          <p:spPr>
            <a:xfrm flipV="1">
              <a:off x="2495600" y="5949280"/>
              <a:ext cx="2952328" cy="82111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06" name="文字方塊 205">
              <a:extLst>
                <a:ext uri="{FF2B5EF4-FFF2-40B4-BE49-F238E27FC236}">
                  <a16:creationId xmlns:a16="http://schemas.microsoft.com/office/drawing/2014/main" id="{1E8251A6-C2D0-AC78-93B9-163552521C0E}"/>
                </a:ext>
              </a:extLst>
            </p:cNvPr>
            <p:cNvSpPr txBox="1"/>
            <p:nvPr/>
          </p:nvSpPr>
          <p:spPr>
            <a:xfrm>
              <a:off x="5103811" y="3742347"/>
              <a:ext cx="2503059" cy="206916"/>
            </a:xfrm>
            <a:prstGeom prst="rect">
              <a:avLst/>
            </a:prstGeom>
            <a:solidFill>
              <a:srgbClr val="3399CC"/>
            </a:solidFill>
          </p:spPr>
          <p:txBody>
            <a:bodyPr wrap="square" lIns="0" tIns="0" rIns="0" bIns="0" rtlCol="0">
              <a:spAutoFit/>
            </a:bodyPr>
            <a:lstStyle/>
            <a:p>
              <a:pPr algn="just" eaLnBrk="1" hangingPunct="1">
                <a:lnSpc>
                  <a:spcPts val="1600"/>
                </a:lnSpc>
                <a:spcBef>
                  <a:spcPct val="0"/>
                </a:spcBef>
                <a:buFontTx/>
                <a:buNone/>
              </a:pPr>
              <a:r>
                <a:rPr kumimoji="0" lang="en-US" altLang="zh-TW" sz="1600" b="1" dirty="0">
                  <a:solidFill>
                    <a:srgbClr val="FFFFFF"/>
                  </a:solidFill>
                  <a:latin typeface="Calibri" panose="020F0502020204030204" pitchFamily="34" charset="0"/>
                  <a:ea typeface="Calibri" panose="020F0502020204030204" pitchFamily="34" charset="0"/>
                  <a:cs typeface="Calibri" panose="020F0502020204030204" pitchFamily="34" charset="0"/>
                </a:rPr>
                <a:t>2.</a:t>
              </a:r>
              <a:r>
                <a:rPr kumimoji="0" lang="zh-TW" altLang="en-US" sz="1600" b="1" dirty="0">
                  <a:solidFill>
                    <a:srgbClr val="FFFFFF"/>
                  </a:solidFill>
                  <a:latin typeface="標楷體" panose="03000509000000000000" pitchFamily="65" charset="-120"/>
                  <a:ea typeface="標楷體" panose="03000509000000000000" pitchFamily="65" charset="-120"/>
                </a:rPr>
                <a:t>上傳推薦學生遴選辦法</a:t>
              </a:r>
            </a:p>
          </p:txBody>
        </p:sp>
      </p:grpSp>
      <p:sp>
        <p:nvSpPr>
          <p:cNvPr id="207" name="圓角矩形圖說文字 12">
            <a:extLst>
              <a:ext uri="{FF2B5EF4-FFF2-40B4-BE49-F238E27FC236}">
                <a16:creationId xmlns:a16="http://schemas.microsoft.com/office/drawing/2014/main" id="{CC9076D4-1B21-2C1C-3DB0-6DFDBE4B3ADA}"/>
              </a:ext>
            </a:extLst>
          </p:cNvPr>
          <p:cNvSpPr/>
          <p:nvPr/>
        </p:nvSpPr>
        <p:spPr>
          <a:xfrm>
            <a:off x="9061321" y="4077072"/>
            <a:ext cx="2899945" cy="1845636"/>
          </a:xfrm>
          <a:prstGeom prst="wedgeRoundRectCallout">
            <a:avLst>
              <a:gd name="adj1" fmla="val -73959"/>
              <a:gd name="adj2" fmla="val -21179"/>
              <a:gd name="adj3" fmla="val 16667"/>
            </a:avLst>
          </a:prstGeom>
          <a:solidFill>
            <a:srgbClr val="B9D533"/>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rIns="36000" anchor="ctr">
            <a:scene3d>
              <a:camera prst="orthographicFront"/>
              <a:lightRig rig="threePt" dir="t"/>
            </a:scene3d>
            <a:sp3d extrusionH="57150">
              <a:bevelT w="82550" h="38100" prst="coolSlant"/>
            </a:sp3d>
          </a:bodyPr>
          <a:lstStyle/>
          <a:p>
            <a:pPr marL="266700" indent="-266700" algn="just" eaLnBrk="1" hangingPunct="1">
              <a:spcAft>
                <a:spcPts val="600"/>
              </a:spcAft>
              <a:buFont typeface="Arial" panose="020B0604020202020204" pitchFamily="34" charset="0"/>
              <a:buChar char="•"/>
              <a:defRPr/>
            </a:pPr>
            <a:r>
              <a:rPr lang="zh-TW" altLang="en-US" b="1" dirty="0">
                <a:solidFill>
                  <a:schemeClr val="tx1"/>
                </a:solidFill>
                <a:latin typeface="微軟正黑體" panose="020B0604030504040204" pitchFamily="34" charset="-120"/>
                <a:ea typeface="微軟正黑體" panose="020B0604030504040204" pitchFamily="34" charset="-120"/>
              </a:rPr>
              <a:t>完成步驟</a:t>
            </a:r>
            <a:r>
              <a:rPr lang="en-US" altLang="zh-TW" b="1" dirty="0">
                <a:solidFill>
                  <a:schemeClr val="tx1"/>
                </a:solidFill>
                <a:latin typeface="微軟正黑體" panose="020B0604030504040204" pitchFamily="34" charset="-120"/>
                <a:ea typeface="微軟正黑體" panose="020B0604030504040204" pitchFamily="34" charset="-120"/>
              </a:rPr>
              <a:t>2</a:t>
            </a:r>
            <a:r>
              <a:rPr lang="zh-TW" altLang="en-US" b="1" dirty="0">
                <a:solidFill>
                  <a:schemeClr val="tx1"/>
                </a:solidFill>
                <a:latin typeface="微軟正黑體" panose="020B0604030504040204" pitchFamily="34" charset="-120"/>
                <a:ea typeface="微軟正黑體" panose="020B0604030504040204" pitchFamily="34" charset="-120"/>
              </a:rPr>
              <a:t>，本階段作業即完成。</a:t>
            </a:r>
            <a:endParaRPr lang="en-US" altLang="zh-TW" b="1" dirty="0">
              <a:solidFill>
                <a:schemeClr val="tx1"/>
              </a:solidFill>
              <a:latin typeface="微軟正黑體" panose="020B0604030504040204" pitchFamily="34" charset="-120"/>
              <a:ea typeface="微軟正黑體" panose="020B0604030504040204" pitchFamily="34" charset="-120"/>
            </a:endParaRPr>
          </a:p>
          <a:p>
            <a:pPr marL="266700" indent="-266700" algn="just" eaLnBrk="1" hangingPunct="1">
              <a:buFont typeface="Arial" panose="020B0604020202020204" pitchFamily="34" charset="0"/>
              <a:buChar char="•"/>
              <a:defRPr/>
            </a:pPr>
            <a:r>
              <a:rPr lang="zh-TW" altLang="en-US" b="1" dirty="0">
                <a:solidFill>
                  <a:schemeClr val="tx1"/>
                </a:solidFill>
                <a:latin typeface="微軟正黑體" panose="020B0604030504040204" pitchFamily="34" charset="-120"/>
                <a:ea typeface="微軟正黑體" panose="020B0604030504040204" pitchFamily="34" charset="-120"/>
              </a:rPr>
              <a:t>系統本階段無確定送出按鈕，老師亦無需另行回覆本會。</a:t>
            </a:r>
          </a:p>
        </p:txBody>
      </p:sp>
    </p:spTree>
    <p:extLst>
      <p:ext uri="{BB962C8B-B14F-4D97-AF65-F5344CB8AC3E}">
        <p14:creationId xmlns:p14="http://schemas.microsoft.com/office/powerpoint/2010/main" val="371758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wipe(down)">
                                      <p:cBhvr>
                                        <p:cTn id="7" dur="507">
                                          <p:stCondLst>
                                            <p:cond delay="0"/>
                                          </p:stCondLst>
                                        </p:cTn>
                                        <p:tgtEl>
                                          <p:spTgt spid="207"/>
                                        </p:tgtEl>
                                      </p:cBhvr>
                                    </p:animEffect>
                                    <p:anim calcmode="lin" valueType="num">
                                      <p:cBhvr>
                                        <p:cTn id="8" dur="1594" tmFilter="0,0; 0.14,0.36; 0.43,0.73; 0.71,0.91; 1.0,1.0">
                                          <p:stCondLst>
                                            <p:cond delay="0"/>
                                          </p:stCondLst>
                                        </p:cTn>
                                        <p:tgtEl>
                                          <p:spTgt spid="207"/>
                                        </p:tgtEl>
                                        <p:attrNameLst>
                                          <p:attrName>ppt_x</p:attrName>
                                        </p:attrNameLst>
                                      </p:cBhvr>
                                      <p:tavLst>
                                        <p:tav tm="0">
                                          <p:val>
                                            <p:strVal val="#ppt_x-0.25"/>
                                          </p:val>
                                        </p:tav>
                                        <p:tav tm="100000">
                                          <p:val>
                                            <p:strVal val="#ppt_x"/>
                                          </p:val>
                                        </p:tav>
                                      </p:tavLst>
                                    </p:anim>
                                    <p:anim calcmode="lin" valueType="num">
                                      <p:cBhvr>
                                        <p:cTn id="9" dur="581" tmFilter="0.0,0.0; 0.25,0.07; 0.50,0.2; 0.75,0.467; 1.0,1.0">
                                          <p:stCondLst>
                                            <p:cond delay="0"/>
                                          </p:stCondLst>
                                        </p:cTn>
                                        <p:tgtEl>
                                          <p:spTgt spid="207"/>
                                        </p:tgtEl>
                                        <p:attrNameLst>
                                          <p:attrName>ppt_y</p:attrName>
                                        </p:attrNameLst>
                                      </p:cBhvr>
                                      <p:tavLst>
                                        <p:tav tm="0" fmla="#ppt_y-sin(pi*$)/3">
                                          <p:val>
                                            <p:fltVal val="0.5"/>
                                          </p:val>
                                        </p:tav>
                                        <p:tav tm="100000">
                                          <p:val>
                                            <p:fltVal val="1"/>
                                          </p:val>
                                        </p:tav>
                                      </p:tavLst>
                                    </p:anim>
                                    <p:anim calcmode="lin" valueType="num">
                                      <p:cBhvr>
                                        <p:cTn id="10" dur="581" tmFilter="0, 0; 0.125,0.2665; 0.25,0.4; 0.375,0.465; 0.5,0.5;  0.625,0.535; 0.75,0.6; 0.875,0.7335; 1,1">
                                          <p:stCondLst>
                                            <p:cond delay="581"/>
                                          </p:stCondLst>
                                        </p:cTn>
                                        <p:tgtEl>
                                          <p:spTgt spid="207"/>
                                        </p:tgtEl>
                                        <p:attrNameLst>
                                          <p:attrName>ppt_y</p:attrName>
                                        </p:attrNameLst>
                                      </p:cBhvr>
                                      <p:tavLst>
                                        <p:tav tm="0" fmla="#ppt_y-sin(pi*$)/9">
                                          <p:val>
                                            <p:fltVal val="0"/>
                                          </p:val>
                                        </p:tav>
                                        <p:tav tm="100000">
                                          <p:val>
                                            <p:fltVal val="1"/>
                                          </p:val>
                                        </p:tav>
                                      </p:tavLst>
                                    </p:anim>
                                    <p:anim calcmode="lin" valueType="num">
                                      <p:cBhvr>
                                        <p:cTn id="11" dur="290" tmFilter="0, 0; 0.125,0.2665; 0.25,0.4; 0.375,0.465; 0.5,0.5;  0.625,0.535; 0.75,0.6; 0.875,0.7335; 1,1">
                                          <p:stCondLst>
                                            <p:cond delay="1159"/>
                                          </p:stCondLst>
                                        </p:cTn>
                                        <p:tgtEl>
                                          <p:spTgt spid="207"/>
                                        </p:tgtEl>
                                        <p:attrNameLst>
                                          <p:attrName>ppt_y</p:attrName>
                                        </p:attrNameLst>
                                      </p:cBhvr>
                                      <p:tavLst>
                                        <p:tav tm="0" fmla="#ppt_y-sin(pi*$)/27">
                                          <p:val>
                                            <p:fltVal val="0"/>
                                          </p:val>
                                        </p:tav>
                                        <p:tav tm="100000">
                                          <p:val>
                                            <p:fltVal val="1"/>
                                          </p:val>
                                        </p:tav>
                                      </p:tavLst>
                                    </p:anim>
                                    <p:anim calcmode="lin" valueType="num">
                                      <p:cBhvr>
                                        <p:cTn id="12" dur="144" tmFilter="0, 0; 0.125,0.2665; 0.25,0.4; 0.375,0.465; 0.5,0.5;  0.625,0.535; 0.75,0.6; 0.875,0.7335; 1,1">
                                          <p:stCondLst>
                                            <p:cond delay="1449"/>
                                          </p:stCondLst>
                                        </p:cTn>
                                        <p:tgtEl>
                                          <p:spTgt spid="207"/>
                                        </p:tgtEl>
                                        <p:attrNameLst>
                                          <p:attrName>ppt_y</p:attrName>
                                        </p:attrNameLst>
                                      </p:cBhvr>
                                      <p:tavLst>
                                        <p:tav tm="0" fmla="#ppt_y-sin(pi*$)/81">
                                          <p:val>
                                            <p:fltVal val="0"/>
                                          </p:val>
                                        </p:tav>
                                        <p:tav tm="100000">
                                          <p:val>
                                            <p:fltVal val="1"/>
                                          </p:val>
                                        </p:tav>
                                      </p:tavLst>
                                    </p:anim>
                                    <p:animScale>
                                      <p:cBhvr>
                                        <p:cTn id="13" dur="23">
                                          <p:stCondLst>
                                            <p:cond delay="569"/>
                                          </p:stCondLst>
                                        </p:cTn>
                                        <p:tgtEl>
                                          <p:spTgt spid="207"/>
                                        </p:tgtEl>
                                      </p:cBhvr>
                                      <p:to x="100000" y="60000"/>
                                    </p:animScale>
                                    <p:animScale>
                                      <p:cBhvr>
                                        <p:cTn id="14" dur="145" decel="50000">
                                          <p:stCondLst>
                                            <p:cond delay="592"/>
                                          </p:stCondLst>
                                        </p:cTn>
                                        <p:tgtEl>
                                          <p:spTgt spid="207"/>
                                        </p:tgtEl>
                                      </p:cBhvr>
                                      <p:to x="100000" y="100000"/>
                                    </p:animScale>
                                    <p:animScale>
                                      <p:cBhvr>
                                        <p:cTn id="15" dur="23">
                                          <p:stCondLst>
                                            <p:cond delay="1148"/>
                                          </p:stCondLst>
                                        </p:cTn>
                                        <p:tgtEl>
                                          <p:spTgt spid="207"/>
                                        </p:tgtEl>
                                      </p:cBhvr>
                                      <p:to x="100000" y="80000"/>
                                    </p:animScale>
                                    <p:animScale>
                                      <p:cBhvr>
                                        <p:cTn id="16" dur="145" decel="50000">
                                          <p:stCondLst>
                                            <p:cond delay="1171"/>
                                          </p:stCondLst>
                                        </p:cTn>
                                        <p:tgtEl>
                                          <p:spTgt spid="207"/>
                                        </p:tgtEl>
                                      </p:cBhvr>
                                      <p:to x="100000" y="100000"/>
                                    </p:animScale>
                                    <p:animScale>
                                      <p:cBhvr>
                                        <p:cTn id="17" dur="23">
                                          <p:stCondLst>
                                            <p:cond delay="1437"/>
                                          </p:stCondLst>
                                        </p:cTn>
                                        <p:tgtEl>
                                          <p:spTgt spid="207"/>
                                        </p:tgtEl>
                                      </p:cBhvr>
                                      <p:to x="100000" y="90000"/>
                                    </p:animScale>
                                    <p:animScale>
                                      <p:cBhvr>
                                        <p:cTn id="18" dur="145" decel="50000">
                                          <p:stCondLst>
                                            <p:cond delay="1459"/>
                                          </p:stCondLst>
                                        </p:cTn>
                                        <p:tgtEl>
                                          <p:spTgt spid="207"/>
                                        </p:tgtEl>
                                      </p:cBhvr>
                                      <p:to x="100000" y="100000"/>
                                    </p:animScale>
                                    <p:animScale>
                                      <p:cBhvr>
                                        <p:cTn id="19" dur="23">
                                          <p:stCondLst>
                                            <p:cond delay="1582"/>
                                          </p:stCondLst>
                                        </p:cTn>
                                        <p:tgtEl>
                                          <p:spTgt spid="207"/>
                                        </p:tgtEl>
                                      </p:cBhvr>
                                      <p:to x="100000" y="95000"/>
                                    </p:animScale>
                                    <p:animScale>
                                      <p:cBhvr>
                                        <p:cTn id="20" dur="145" decel="50000">
                                          <p:stCondLst>
                                            <p:cond delay="1605"/>
                                          </p:stCondLst>
                                        </p:cTn>
                                        <p:tgtEl>
                                          <p:spTgt spid="20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A629326-4547-48ED-B652-5EF3B2745466}"/>
              </a:ext>
            </a:extLst>
          </p:cNvPr>
          <p:cNvSpPr>
            <a:spLocks noGrp="1"/>
          </p:cNvSpPr>
          <p:nvPr>
            <p:ph type="title"/>
          </p:nvPr>
        </p:nvSpPr>
        <p:spPr/>
        <p:txBody>
          <a:bodyPr/>
          <a:lstStyle/>
          <a:p>
            <a:r>
              <a:rPr lang="zh-TW" altLang="en-US" sz="4400" kern="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陸、推薦資格</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8AA0B55E-4CA7-4C3A-94BF-C3D51D045F46}"/>
              </a:ext>
            </a:extLst>
          </p:cNvPr>
          <p:cNvSpPr>
            <a:spLocks noGrp="1"/>
          </p:cNvSpPr>
          <p:nvPr>
            <p:ph type="sldNum" sz="quarter" idx="12"/>
          </p:nvPr>
        </p:nvSpPr>
        <p:spPr/>
        <p:txBody>
          <a:bodyPr/>
          <a:lstStyle/>
          <a:p>
            <a:pPr>
              <a:defRPr/>
            </a:pPr>
            <a:fld id="{ABFE6108-DA02-42FF-8F2B-6965D0D38C5E}" type="slidenum">
              <a:rPr lang="zh-TW" altLang="en-US" smtClean="0"/>
              <a:pPr>
                <a:defRPr/>
              </a:pPr>
              <a:t>11</a:t>
            </a:fld>
            <a:endParaRPr lang="en-US" altLang="zh-TW"/>
          </a:p>
        </p:txBody>
      </p:sp>
      <p:grpSp>
        <p:nvGrpSpPr>
          <p:cNvPr id="6" name="PA_chenying0907 4">
            <a:extLst>
              <a:ext uri="{FF2B5EF4-FFF2-40B4-BE49-F238E27FC236}">
                <a16:creationId xmlns:a16="http://schemas.microsoft.com/office/drawing/2014/main" id="{7734534C-6037-47AA-95F1-9C314AA77780}"/>
              </a:ext>
            </a:extLst>
          </p:cNvPr>
          <p:cNvGrpSpPr/>
          <p:nvPr>
            <p:custDataLst>
              <p:tags r:id="rId1"/>
            </p:custDataLst>
          </p:nvPr>
        </p:nvGrpSpPr>
        <p:grpSpPr>
          <a:xfrm>
            <a:off x="1501042" y="1256904"/>
            <a:ext cx="1268671" cy="1302233"/>
            <a:chOff x="3213101" y="3067051"/>
            <a:chExt cx="541337" cy="720725"/>
          </a:xfrm>
          <a:solidFill>
            <a:srgbClr val="0E7FB7"/>
          </a:solidFill>
        </p:grpSpPr>
        <p:sp>
          <p:nvSpPr>
            <p:cNvPr id="7" name="chenying0907 873">
              <a:extLst>
                <a:ext uri="{FF2B5EF4-FFF2-40B4-BE49-F238E27FC236}">
                  <a16:creationId xmlns:a16="http://schemas.microsoft.com/office/drawing/2014/main" id="{79CAD579-5425-4024-A687-CF07DB4C804B}"/>
                </a:ext>
              </a:extLst>
            </p:cNvPr>
            <p:cNvSpPr>
              <a:spLocks/>
            </p:cNvSpPr>
            <p:nvPr/>
          </p:nvSpPr>
          <p:spPr bwMode="auto">
            <a:xfrm>
              <a:off x="3225801" y="3094038"/>
              <a:ext cx="158750" cy="142875"/>
            </a:xfrm>
            <a:custGeom>
              <a:avLst/>
              <a:gdLst/>
              <a:ahLst/>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l="0" t="0" r="r" b="b"/>
              <a:pathLst>
                <a:path w="399" h="360">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8" name="chenying0907 874">
              <a:extLst>
                <a:ext uri="{FF2B5EF4-FFF2-40B4-BE49-F238E27FC236}">
                  <a16:creationId xmlns:a16="http://schemas.microsoft.com/office/drawing/2014/main" id="{6F389E84-4FA1-42AC-B554-732BAA91D2D3}"/>
                </a:ext>
              </a:extLst>
            </p:cNvPr>
            <p:cNvSpPr>
              <a:spLocks/>
            </p:cNvSpPr>
            <p:nvPr/>
          </p:nvSpPr>
          <p:spPr bwMode="auto">
            <a:xfrm>
              <a:off x="3244851" y="3078163"/>
              <a:ext cx="209550" cy="179388"/>
            </a:xfrm>
            <a:custGeom>
              <a:avLst/>
              <a:gdLst/>
              <a:ahLst/>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l="0" t="0" r="r" b="b"/>
              <a:pathLst>
                <a:path w="530" h="45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9" name="chenying0907 875">
              <a:extLst>
                <a:ext uri="{FF2B5EF4-FFF2-40B4-BE49-F238E27FC236}">
                  <a16:creationId xmlns:a16="http://schemas.microsoft.com/office/drawing/2014/main" id="{158E8CFC-A453-408F-8D59-70A7BD513F83}"/>
                </a:ext>
              </a:extLst>
            </p:cNvPr>
            <p:cNvSpPr>
              <a:spLocks/>
            </p:cNvSpPr>
            <p:nvPr/>
          </p:nvSpPr>
          <p:spPr bwMode="auto">
            <a:xfrm>
              <a:off x="3276601" y="3081338"/>
              <a:ext cx="225425" cy="176213"/>
            </a:xfrm>
            <a:custGeom>
              <a:avLst/>
              <a:gdLst/>
              <a:ahLst/>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l="0" t="0" r="r" b="b"/>
              <a:pathLst>
                <a:path w="570" h="445">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10" name="chenying0907 876">
              <a:extLst>
                <a:ext uri="{FF2B5EF4-FFF2-40B4-BE49-F238E27FC236}">
                  <a16:creationId xmlns:a16="http://schemas.microsoft.com/office/drawing/2014/main" id="{57659F57-4541-4BE1-8677-7E79678432F0}"/>
                </a:ext>
              </a:extLst>
            </p:cNvPr>
            <p:cNvSpPr>
              <a:spLocks/>
            </p:cNvSpPr>
            <p:nvPr/>
          </p:nvSpPr>
          <p:spPr bwMode="auto">
            <a:xfrm>
              <a:off x="3311526" y="3082926"/>
              <a:ext cx="227013" cy="171450"/>
            </a:xfrm>
            <a:custGeom>
              <a:avLst/>
              <a:gdLst/>
              <a:ahLst/>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l="0" t="0" r="r" b="b"/>
              <a:pathLst>
                <a:path w="572" h="433">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11" name="chenying0907 877">
              <a:extLst>
                <a:ext uri="{FF2B5EF4-FFF2-40B4-BE49-F238E27FC236}">
                  <a16:creationId xmlns:a16="http://schemas.microsoft.com/office/drawing/2014/main" id="{BB0D9F9C-315B-4BBE-93A4-FA9EBC5743CE}"/>
                </a:ext>
              </a:extLst>
            </p:cNvPr>
            <p:cNvSpPr>
              <a:spLocks/>
            </p:cNvSpPr>
            <p:nvPr/>
          </p:nvSpPr>
          <p:spPr bwMode="auto">
            <a:xfrm>
              <a:off x="3371851" y="3092451"/>
              <a:ext cx="185738" cy="153988"/>
            </a:xfrm>
            <a:custGeom>
              <a:avLst/>
              <a:gdLst/>
              <a:ahLst/>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l="0" t="0" r="r" b="b"/>
              <a:pathLst>
                <a:path w="467" h="389">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12" name="chenying0907 878">
              <a:extLst>
                <a:ext uri="{FF2B5EF4-FFF2-40B4-BE49-F238E27FC236}">
                  <a16:creationId xmlns:a16="http://schemas.microsoft.com/office/drawing/2014/main" id="{6CFC9049-C69F-4EDB-9B76-7DFDF1A98C18}"/>
                </a:ext>
              </a:extLst>
            </p:cNvPr>
            <p:cNvSpPr>
              <a:spLocks/>
            </p:cNvSpPr>
            <p:nvPr/>
          </p:nvSpPr>
          <p:spPr bwMode="auto">
            <a:xfrm>
              <a:off x="3521076" y="3098801"/>
              <a:ext cx="65088" cy="63500"/>
            </a:xfrm>
            <a:custGeom>
              <a:avLst/>
              <a:gdLst/>
              <a:ahLst/>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l="0" t="0" r="r" b="b"/>
              <a:pathLst>
                <a:path w="165" h="160">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13" name="chenying0907 879">
              <a:extLst>
                <a:ext uri="{FF2B5EF4-FFF2-40B4-BE49-F238E27FC236}">
                  <a16:creationId xmlns:a16="http://schemas.microsoft.com/office/drawing/2014/main" id="{C1690232-61B9-449C-9FE1-8C4E8C183C63}"/>
                </a:ext>
              </a:extLst>
            </p:cNvPr>
            <p:cNvSpPr>
              <a:spLocks/>
            </p:cNvSpPr>
            <p:nvPr/>
          </p:nvSpPr>
          <p:spPr bwMode="auto">
            <a:xfrm>
              <a:off x="3532188" y="3103563"/>
              <a:ext cx="90488" cy="82550"/>
            </a:xfrm>
            <a:custGeom>
              <a:avLst/>
              <a:gdLst/>
              <a:ahLst/>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l="0" t="0" r="r" b="b"/>
              <a:pathLst>
                <a:path w="229" h="211">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14" name="chenying0907 880">
              <a:extLst>
                <a:ext uri="{FF2B5EF4-FFF2-40B4-BE49-F238E27FC236}">
                  <a16:creationId xmlns:a16="http://schemas.microsoft.com/office/drawing/2014/main" id="{FFBE96C3-FF23-4021-9FCE-1DA5A36B8A90}"/>
                </a:ext>
              </a:extLst>
            </p:cNvPr>
            <p:cNvSpPr>
              <a:spLocks/>
            </p:cNvSpPr>
            <p:nvPr/>
          </p:nvSpPr>
          <p:spPr bwMode="auto">
            <a:xfrm>
              <a:off x="3559176" y="3119438"/>
              <a:ext cx="95250" cy="85725"/>
            </a:xfrm>
            <a:custGeom>
              <a:avLst/>
              <a:gdLst/>
              <a:ahLst/>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l="0" t="0" r="r" b="b"/>
              <a:pathLst>
                <a:path w="240" h="215">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15" name="chenying0907 881">
              <a:extLst>
                <a:ext uri="{FF2B5EF4-FFF2-40B4-BE49-F238E27FC236}">
                  <a16:creationId xmlns:a16="http://schemas.microsoft.com/office/drawing/2014/main" id="{21C5CF8D-CC1C-4ACB-BA82-682514D19938}"/>
                </a:ext>
              </a:extLst>
            </p:cNvPr>
            <p:cNvSpPr>
              <a:spLocks/>
            </p:cNvSpPr>
            <p:nvPr/>
          </p:nvSpPr>
          <p:spPr bwMode="auto">
            <a:xfrm>
              <a:off x="3589338" y="3135313"/>
              <a:ext cx="92075" cy="92075"/>
            </a:xfrm>
            <a:custGeom>
              <a:avLst/>
              <a:gdLst/>
              <a:ahLst/>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l="0" t="0" r="r" b="b"/>
              <a:pathLst>
                <a:path w="235" h="234">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16" name="chenying0907 882">
              <a:extLst>
                <a:ext uri="{FF2B5EF4-FFF2-40B4-BE49-F238E27FC236}">
                  <a16:creationId xmlns:a16="http://schemas.microsoft.com/office/drawing/2014/main" id="{74AFA99A-6E88-4306-B227-3E98B2C38A5B}"/>
                </a:ext>
              </a:extLst>
            </p:cNvPr>
            <p:cNvSpPr>
              <a:spLocks/>
            </p:cNvSpPr>
            <p:nvPr/>
          </p:nvSpPr>
          <p:spPr bwMode="auto">
            <a:xfrm>
              <a:off x="3629026" y="3171826"/>
              <a:ext cx="68263" cy="60325"/>
            </a:xfrm>
            <a:custGeom>
              <a:avLst/>
              <a:gdLst/>
              <a:ahLst/>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l="0" t="0" r="r" b="b"/>
              <a:pathLst>
                <a:path w="171" h="155">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17" name="chenying0907 883">
              <a:extLst>
                <a:ext uri="{FF2B5EF4-FFF2-40B4-BE49-F238E27FC236}">
                  <a16:creationId xmlns:a16="http://schemas.microsoft.com/office/drawing/2014/main" id="{9EA552E0-D33A-4D46-A303-C82B54978F5D}"/>
                </a:ext>
              </a:extLst>
            </p:cNvPr>
            <p:cNvSpPr>
              <a:spLocks/>
            </p:cNvSpPr>
            <p:nvPr/>
          </p:nvSpPr>
          <p:spPr bwMode="auto">
            <a:xfrm>
              <a:off x="3644901" y="3186113"/>
              <a:ext cx="73025" cy="68263"/>
            </a:xfrm>
            <a:custGeom>
              <a:avLst/>
              <a:gdLst/>
              <a:ahLst/>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l="0" t="0" r="r" b="b"/>
              <a:pathLst>
                <a:path w="183" h="171">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18" name="chenying0907 884">
              <a:extLst>
                <a:ext uri="{FF2B5EF4-FFF2-40B4-BE49-F238E27FC236}">
                  <a16:creationId xmlns:a16="http://schemas.microsoft.com/office/drawing/2014/main" id="{654CA4B4-5B1C-4BDA-B8AD-9EF69292C889}"/>
                </a:ext>
              </a:extLst>
            </p:cNvPr>
            <p:cNvSpPr>
              <a:spLocks/>
            </p:cNvSpPr>
            <p:nvPr/>
          </p:nvSpPr>
          <p:spPr bwMode="auto">
            <a:xfrm>
              <a:off x="3673476" y="3219451"/>
              <a:ext cx="49213" cy="42863"/>
            </a:xfrm>
            <a:custGeom>
              <a:avLst/>
              <a:gdLst/>
              <a:ahLst/>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l="0" t="0" r="r" b="b"/>
              <a:pathLst>
                <a:path w="126" h="108">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19" name="chenying0907 885">
              <a:extLst>
                <a:ext uri="{FF2B5EF4-FFF2-40B4-BE49-F238E27FC236}">
                  <a16:creationId xmlns:a16="http://schemas.microsoft.com/office/drawing/2014/main" id="{DC941DC9-E06B-46E1-975E-1F859CDB1AA6}"/>
                </a:ext>
              </a:extLst>
            </p:cNvPr>
            <p:cNvSpPr>
              <a:spLocks/>
            </p:cNvSpPr>
            <p:nvPr/>
          </p:nvSpPr>
          <p:spPr bwMode="auto">
            <a:xfrm>
              <a:off x="3289301" y="3514726"/>
              <a:ext cx="87313" cy="93663"/>
            </a:xfrm>
            <a:custGeom>
              <a:avLst/>
              <a:gdLst/>
              <a:ahLst/>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l="0" t="0" r="r" b="b"/>
              <a:pathLst>
                <a:path w="217" h="234">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20" name="chenying0907 886">
              <a:extLst>
                <a:ext uri="{FF2B5EF4-FFF2-40B4-BE49-F238E27FC236}">
                  <a16:creationId xmlns:a16="http://schemas.microsoft.com/office/drawing/2014/main" id="{D167AF66-DC19-4711-9001-53905E2983F7}"/>
                </a:ext>
              </a:extLst>
            </p:cNvPr>
            <p:cNvSpPr>
              <a:spLocks/>
            </p:cNvSpPr>
            <p:nvPr/>
          </p:nvSpPr>
          <p:spPr bwMode="auto">
            <a:xfrm>
              <a:off x="3252788" y="3548063"/>
              <a:ext cx="125413" cy="130175"/>
            </a:xfrm>
            <a:custGeom>
              <a:avLst/>
              <a:gdLst/>
              <a:ahLst/>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l="0" t="0" r="r" b="b"/>
              <a:pathLst>
                <a:path w="316" h="329">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21" name="chenying0907 887">
              <a:extLst>
                <a:ext uri="{FF2B5EF4-FFF2-40B4-BE49-F238E27FC236}">
                  <a16:creationId xmlns:a16="http://schemas.microsoft.com/office/drawing/2014/main" id="{143B9E33-952D-43C2-ADBD-05B41D33E582}"/>
                </a:ext>
              </a:extLst>
            </p:cNvPr>
            <p:cNvSpPr>
              <a:spLocks/>
            </p:cNvSpPr>
            <p:nvPr/>
          </p:nvSpPr>
          <p:spPr bwMode="auto">
            <a:xfrm>
              <a:off x="3255963" y="3578226"/>
              <a:ext cx="133350" cy="146050"/>
            </a:xfrm>
            <a:custGeom>
              <a:avLst/>
              <a:gdLst/>
              <a:ahLst/>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l="0" t="0" r="r" b="b"/>
              <a:pathLst>
                <a:path w="336" h="36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22" name="chenying0907 888">
              <a:extLst>
                <a:ext uri="{FF2B5EF4-FFF2-40B4-BE49-F238E27FC236}">
                  <a16:creationId xmlns:a16="http://schemas.microsoft.com/office/drawing/2014/main" id="{AF4A933F-C40A-4C83-BAA2-EACCA8493ACE}"/>
                </a:ext>
              </a:extLst>
            </p:cNvPr>
            <p:cNvSpPr>
              <a:spLocks/>
            </p:cNvSpPr>
            <p:nvPr/>
          </p:nvSpPr>
          <p:spPr bwMode="auto">
            <a:xfrm>
              <a:off x="3267076" y="3592513"/>
              <a:ext cx="152400" cy="169863"/>
            </a:xfrm>
            <a:custGeom>
              <a:avLst/>
              <a:gdLst/>
              <a:ahLst/>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l="0" t="0" r="r" b="b"/>
              <a:pathLst>
                <a:path w="382" h="428">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23" name="chenying0907 889">
              <a:extLst>
                <a:ext uri="{FF2B5EF4-FFF2-40B4-BE49-F238E27FC236}">
                  <a16:creationId xmlns:a16="http://schemas.microsoft.com/office/drawing/2014/main" id="{87C5D3F2-AE58-4910-90A8-141969E8E1F8}"/>
                </a:ext>
              </a:extLst>
            </p:cNvPr>
            <p:cNvSpPr>
              <a:spLocks/>
            </p:cNvSpPr>
            <p:nvPr/>
          </p:nvSpPr>
          <p:spPr bwMode="auto">
            <a:xfrm>
              <a:off x="3327401" y="3587751"/>
              <a:ext cx="139700" cy="176213"/>
            </a:xfrm>
            <a:custGeom>
              <a:avLst/>
              <a:gdLst/>
              <a:ahLst/>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l="0" t="0" r="r" b="b"/>
              <a:pathLst>
                <a:path w="349" h="444">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24" name="chenying0907 890">
              <a:extLst>
                <a:ext uri="{FF2B5EF4-FFF2-40B4-BE49-F238E27FC236}">
                  <a16:creationId xmlns:a16="http://schemas.microsoft.com/office/drawing/2014/main" id="{349C09AC-3869-49DE-B3EE-481988508D1E}"/>
                </a:ext>
              </a:extLst>
            </p:cNvPr>
            <p:cNvSpPr>
              <a:spLocks/>
            </p:cNvSpPr>
            <p:nvPr/>
          </p:nvSpPr>
          <p:spPr bwMode="auto">
            <a:xfrm>
              <a:off x="3362326" y="3660776"/>
              <a:ext cx="88900" cy="106363"/>
            </a:xfrm>
            <a:custGeom>
              <a:avLst/>
              <a:gdLst/>
              <a:ahLst/>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l="0" t="0" r="r" b="b"/>
              <a:pathLst>
                <a:path w="223" h="268">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25" name="chenying0907 891">
              <a:extLst>
                <a:ext uri="{FF2B5EF4-FFF2-40B4-BE49-F238E27FC236}">
                  <a16:creationId xmlns:a16="http://schemas.microsoft.com/office/drawing/2014/main" id="{D91ABE9C-32AF-4090-B586-43D7B6350EDA}"/>
                </a:ext>
              </a:extLst>
            </p:cNvPr>
            <p:cNvSpPr>
              <a:spLocks/>
            </p:cNvSpPr>
            <p:nvPr/>
          </p:nvSpPr>
          <p:spPr bwMode="auto">
            <a:xfrm>
              <a:off x="3398838" y="3705226"/>
              <a:ext cx="47625" cy="66675"/>
            </a:xfrm>
            <a:custGeom>
              <a:avLst/>
              <a:gdLst/>
              <a:ahLst/>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l="0" t="0" r="r" b="b"/>
              <a:pathLst>
                <a:path w="119" h="167">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26" name="chenying0907 892">
              <a:extLst>
                <a:ext uri="{FF2B5EF4-FFF2-40B4-BE49-F238E27FC236}">
                  <a16:creationId xmlns:a16="http://schemas.microsoft.com/office/drawing/2014/main" id="{D5CD26AD-EFD4-4EF1-B8F1-AE7ECBAF3AD9}"/>
                </a:ext>
              </a:extLst>
            </p:cNvPr>
            <p:cNvSpPr>
              <a:spLocks/>
            </p:cNvSpPr>
            <p:nvPr/>
          </p:nvSpPr>
          <p:spPr bwMode="auto">
            <a:xfrm>
              <a:off x="3432176" y="3724276"/>
              <a:ext cx="47625" cy="53975"/>
            </a:xfrm>
            <a:custGeom>
              <a:avLst/>
              <a:gdLst/>
              <a:ahLst/>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l="0" t="0" r="r" b="b"/>
              <a:pathLst>
                <a:path w="120" h="136">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27" name="chenying0907 893">
              <a:extLst>
                <a:ext uri="{FF2B5EF4-FFF2-40B4-BE49-F238E27FC236}">
                  <a16:creationId xmlns:a16="http://schemas.microsoft.com/office/drawing/2014/main" id="{68663490-7C1B-438C-B070-61CFB43DAF14}"/>
                </a:ext>
              </a:extLst>
            </p:cNvPr>
            <p:cNvSpPr>
              <a:spLocks/>
            </p:cNvSpPr>
            <p:nvPr/>
          </p:nvSpPr>
          <p:spPr bwMode="auto">
            <a:xfrm>
              <a:off x="3463926" y="3732213"/>
              <a:ext cx="38100" cy="47625"/>
            </a:xfrm>
            <a:custGeom>
              <a:avLst/>
              <a:gdLst/>
              <a:ahLst/>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l="0" t="0" r="r" b="b"/>
              <a:pathLst>
                <a:path w="96" h="121">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28" name="chenying0907 894">
              <a:extLst>
                <a:ext uri="{FF2B5EF4-FFF2-40B4-BE49-F238E27FC236}">
                  <a16:creationId xmlns:a16="http://schemas.microsoft.com/office/drawing/2014/main" id="{4A276191-ED47-4392-984D-7CAC2FCBC6FB}"/>
                </a:ext>
              </a:extLst>
            </p:cNvPr>
            <p:cNvSpPr>
              <a:spLocks/>
            </p:cNvSpPr>
            <p:nvPr/>
          </p:nvSpPr>
          <p:spPr bwMode="auto">
            <a:xfrm>
              <a:off x="3511551" y="3668713"/>
              <a:ext cx="79375" cy="104775"/>
            </a:xfrm>
            <a:custGeom>
              <a:avLst/>
              <a:gdLst/>
              <a:ahLst/>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l="0" t="0" r="r" b="b"/>
              <a:pathLst>
                <a:path w="200" h="263">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29" name="chenying0907 895">
              <a:extLst>
                <a:ext uri="{FF2B5EF4-FFF2-40B4-BE49-F238E27FC236}">
                  <a16:creationId xmlns:a16="http://schemas.microsoft.com/office/drawing/2014/main" id="{1D74E0DC-3817-492A-83A1-31700366EC84}"/>
                </a:ext>
              </a:extLst>
            </p:cNvPr>
            <p:cNvSpPr>
              <a:spLocks/>
            </p:cNvSpPr>
            <p:nvPr/>
          </p:nvSpPr>
          <p:spPr bwMode="auto">
            <a:xfrm>
              <a:off x="3559176" y="3678238"/>
              <a:ext cx="74613" cy="98425"/>
            </a:xfrm>
            <a:custGeom>
              <a:avLst/>
              <a:gdLst/>
              <a:ahLst/>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l="0" t="0" r="r" b="b"/>
              <a:pathLst>
                <a:path w="189" h="245">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30" name="chenying0907 896">
              <a:extLst>
                <a:ext uri="{FF2B5EF4-FFF2-40B4-BE49-F238E27FC236}">
                  <a16:creationId xmlns:a16="http://schemas.microsoft.com/office/drawing/2014/main" id="{9CC5470F-E037-4BBE-9DAB-E3CEEC893163}"/>
                </a:ext>
              </a:extLst>
            </p:cNvPr>
            <p:cNvSpPr>
              <a:spLocks/>
            </p:cNvSpPr>
            <p:nvPr/>
          </p:nvSpPr>
          <p:spPr bwMode="auto">
            <a:xfrm>
              <a:off x="3594101" y="3630613"/>
              <a:ext cx="122238" cy="152400"/>
            </a:xfrm>
            <a:custGeom>
              <a:avLst/>
              <a:gdLst/>
              <a:ahLst/>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l="0" t="0" r="r" b="b"/>
              <a:pathLst>
                <a:path w="309" h="382">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31" name="chenying0907 897">
              <a:extLst>
                <a:ext uri="{FF2B5EF4-FFF2-40B4-BE49-F238E27FC236}">
                  <a16:creationId xmlns:a16="http://schemas.microsoft.com/office/drawing/2014/main" id="{18EA421F-E6C6-43CE-943D-39A6A4A33D27}"/>
                </a:ext>
              </a:extLst>
            </p:cNvPr>
            <p:cNvSpPr>
              <a:spLocks/>
            </p:cNvSpPr>
            <p:nvPr/>
          </p:nvSpPr>
          <p:spPr bwMode="auto">
            <a:xfrm>
              <a:off x="3629026" y="3665538"/>
              <a:ext cx="88900" cy="111125"/>
            </a:xfrm>
            <a:custGeom>
              <a:avLst/>
              <a:gdLst/>
              <a:ahLst/>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l="0" t="0" r="r" b="b"/>
              <a:pathLst>
                <a:path w="222" h="280">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32" name="chenying0907 898">
              <a:extLst>
                <a:ext uri="{FF2B5EF4-FFF2-40B4-BE49-F238E27FC236}">
                  <a16:creationId xmlns:a16="http://schemas.microsoft.com/office/drawing/2014/main" id="{7596A48A-D77B-47B5-AF69-8A3AE78190E6}"/>
                </a:ext>
              </a:extLst>
            </p:cNvPr>
            <p:cNvSpPr>
              <a:spLocks/>
            </p:cNvSpPr>
            <p:nvPr/>
          </p:nvSpPr>
          <p:spPr bwMode="auto">
            <a:xfrm>
              <a:off x="3668713" y="3692526"/>
              <a:ext cx="60325" cy="80963"/>
            </a:xfrm>
            <a:custGeom>
              <a:avLst/>
              <a:gdLst/>
              <a:ahLst/>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l="0" t="0" r="r" b="b"/>
              <a:pathLst>
                <a:path w="154" h="206">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33" name="chenying0907 899">
              <a:extLst>
                <a:ext uri="{FF2B5EF4-FFF2-40B4-BE49-F238E27FC236}">
                  <a16:creationId xmlns:a16="http://schemas.microsoft.com/office/drawing/2014/main" id="{FA59E29E-776B-4ACD-AE36-E26A44D798D2}"/>
                </a:ext>
              </a:extLst>
            </p:cNvPr>
            <p:cNvSpPr>
              <a:spLocks/>
            </p:cNvSpPr>
            <p:nvPr/>
          </p:nvSpPr>
          <p:spPr bwMode="auto">
            <a:xfrm>
              <a:off x="3697288" y="3721101"/>
              <a:ext cx="41275" cy="50800"/>
            </a:xfrm>
            <a:custGeom>
              <a:avLst/>
              <a:gdLst/>
              <a:ahLst/>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l="0" t="0" r="r" b="b"/>
              <a:pathLst>
                <a:path w="102" h="127">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34" name="chenying0907 900">
              <a:extLst>
                <a:ext uri="{FF2B5EF4-FFF2-40B4-BE49-F238E27FC236}">
                  <a16:creationId xmlns:a16="http://schemas.microsoft.com/office/drawing/2014/main" id="{11CFFBE6-85BC-4CA0-8A5C-ABF0E68AE147}"/>
                </a:ext>
              </a:extLst>
            </p:cNvPr>
            <p:cNvSpPr>
              <a:spLocks/>
            </p:cNvSpPr>
            <p:nvPr/>
          </p:nvSpPr>
          <p:spPr bwMode="auto">
            <a:xfrm>
              <a:off x="3511551" y="3597276"/>
              <a:ext cx="38100" cy="52388"/>
            </a:xfrm>
            <a:custGeom>
              <a:avLst/>
              <a:gdLst/>
              <a:ahLst/>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l="0" t="0" r="r" b="b"/>
              <a:pathLst>
                <a:path w="97" h="132">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35" name="chenying0907 901">
              <a:extLst>
                <a:ext uri="{FF2B5EF4-FFF2-40B4-BE49-F238E27FC236}">
                  <a16:creationId xmlns:a16="http://schemas.microsoft.com/office/drawing/2014/main" id="{A14CDC45-F63B-41A0-B75E-CD232FA63180}"/>
                </a:ext>
              </a:extLst>
            </p:cNvPr>
            <p:cNvSpPr>
              <a:spLocks/>
            </p:cNvSpPr>
            <p:nvPr/>
          </p:nvSpPr>
          <p:spPr bwMode="auto">
            <a:xfrm>
              <a:off x="3522663" y="3532188"/>
              <a:ext cx="114300" cy="157163"/>
            </a:xfrm>
            <a:custGeom>
              <a:avLst/>
              <a:gdLst/>
              <a:ahLst/>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l="0" t="0" r="r" b="b"/>
              <a:pathLst>
                <a:path w="285" h="399">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36" name="chenying0907 902">
              <a:extLst>
                <a:ext uri="{FF2B5EF4-FFF2-40B4-BE49-F238E27FC236}">
                  <a16:creationId xmlns:a16="http://schemas.microsoft.com/office/drawing/2014/main" id="{B515B320-EDAB-45B9-B0DE-BC75F108C5B4}"/>
                </a:ext>
              </a:extLst>
            </p:cNvPr>
            <p:cNvSpPr>
              <a:spLocks/>
            </p:cNvSpPr>
            <p:nvPr/>
          </p:nvSpPr>
          <p:spPr bwMode="auto">
            <a:xfrm>
              <a:off x="3600451" y="3543301"/>
              <a:ext cx="68263" cy="95250"/>
            </a:xfrm>
            <a:custGeom>
              <a:avLst/>
              <a:gdLst/>
              <a:ahLst/>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l="0" t="0" r="r" b="b"/>
              <a:pathLst>
                <a:path w="172" h="239">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37" name="chenying0907 903">
              <a:extLst>
                <a:ext uri="{FF2B5EF4-FFF2-40B4-BE49-F238E27FC236}">
                  <a16:creationId xmlns:a16="http://schemas.microsoft.com/office/drawing/2014/main" id="{499620B0-FF77-453A-BA62-3FC1CE89C2D0}"/>
                </a:ext>
              </a:extLst>
            </p:cNvPr>
            <p:cNvSpPr>
              <a:spLocks/>
            </p:cNvSpPr>
            <p:nvPr/>
          </p:nvSpPr>
          <p:spPr bwMode="auto">
            <a:xfrm>
              <a:off x="3633788" y="3560763"/>
              <a:ext cx="53975" cy="80963"/>
            </a:xfrm>
            <a:custGeom>
              <a:avLst/>
              <a:gdLst/>
              <a:ahLst/>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l="0" t="0" r="r" b="b"/>
              <a:pathLst>
                <a:path w="136" h="205">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38" name="chenying0907 904">
              <a:extLst>
                <a:ext uri="{FF2B5EF4-FFF2-40B4-BE49-F238E27FC236}">
                  <a16:creationId xmlns:a16="http://schemas.microsoft.com/office/drawing/2014/main" id="{01BD1359-19A2-4755-A240-3E7BCD1C10C7}"/>
                </a:ext>
              </a:extLst>
            </p:cNvPr>
            <p:cNvSpPr>
              <a:spLocks/>
            </p:cNvSpPr>
            <p:nvPr/>
          </p:nvSpPr>
          <p:spPr bwMode="auto">
            <a:xfrm>
              <a:off x="3668713" y="3586163"/>
              <a:ext cx="38100" cy="55563"/>
            </a:xfrm>
            <a:custGeom>
              <a:avLst/>
              <a:gdLst/>
              <a:ahLst/>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l="0" t="0" r="r" b="b"/>
              <a:pathLst>
                <a:path w="96" h="142">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39" name="chenying0907 905">
              <a:extLst>
                <a:ext uri="{FF2B5EF4-FFF2-40B4-BE49-F238E27FC236}">
                  <a16:creationId xmlns:a16="http://schemas.microsoft.com/office/drawing/2014/main" id="{FE22455C-CD2B-47C3-8F90-6F3C67465452}"/>
                </a:ext>
              </a:extLst>
            </p:cNvPr>
            <p:cNvSpPr>
              <a:spLocks/>
            </p:cNvSpPr>
            <p:nvPr/>
          </p:nvSpPr>
          <p:spPr bwMode="auto">
            <a:xfrm>
              <a:off x="3271838" y="3430588"/>
              <a:ext cx="15875" cy="17463"/>
            </a:xfrm>
            <a:custGeom>
              <a:avLst/>
              <a:gdLst/>
              <a:ahLst/>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l="0" t="0" r="r" b="b"/>
              <a:pathLst>
                <a:path w="42" h="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40" name="chenying0907 906">
              <a:extLst>
                <a:ext uri="{FF2B5EF4-FFF2-40B4-BE49-F238E27FC236}">
                  <a16:creationId xmlns:a16="http://schemas.microsoft.com/office/drawing/2014/main" id="{565490D7-E939-4C7F-892D-295D483DBA9F}"/>
                </a:ext>
              </a:extLst>
            </p:cNvPr>
            <p:cNvSpPr>
              <a:spLocks/>
            </p:cNvSpPr>
            <p:nvPr/>
          </p:nvSpPr>
          <p:spPr bwMode="auto">
            <a:xfrm>
              <a:off x="3295651" y="3446463"/>
              <a:ext cx="20638" cy="20638"/>
            </a:xfrm>
            <a:custGeom>
              <a:avLst/>
              <a:gdLst/>
              <a:ahLst/>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l="0" t="0" r="r" b="b"/>
              <a:pathLst>
                <a:path w="49" h="52">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41" name="chenying0907 907">
              <a:extLst>
                <a:ext uri="{FF2B5EF4-FFF2-40B4-BE49-F238E27FC236}">
                  <a16:creationId xmlns:a16="http://schemas.microsoft.com/office/drawing/2014/main" id="{EEF3A3CD-C5A3-475B-B8E0-EEB2AF8B72CA}"/>
                </a:ext>
              </a:extLst>
            </p:cNvPr>
            <p:cNvSpPr>
              <a:spLocks/>
            </p:cNvSpPr>
            <p:nvPr/>
          </p:nvSpPr>
          <p:spPr bwMode="auto">
            <a:xfrm>
              <a:off x="3322638" y="3460751"/>
              <a:ext cx="19050" cy="20638"/>
            </a:xfrm>
            <a:custGeom>
              <a:avLst/>
              <a:gdLst/>
              <a:ahLst/>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l="0" t="0" r="r" b="b"/>
              <a:pathLst>
                <a:path w="46" h="52">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42" name="chenying0907 908">
              <a:extLst>
                <a:ext uri="{FF2B5EF4-FFF2-40B4-BE49-F238E27FC236}">
                  <a16:creationId xmlns:a16="http://schemas.microsoft.com/office/drawing/2014/main" id="{B452AC67-E666-4C32-825F-D892788694C2}"/>
                </a:ext>
              </a:extLst>
            </p:cNvPr>
            <p:cNvSpPr>
              <a:spLocks/>
            </p:cNvSpPr>
            <p:nvPr/>
          </p:nvSpPr>
          <p:spPr bwMode="auto">
            <a:xfrm>
              <a:off x="3348038" y="3482976"/>
              <a:ext cx="23813" cy="26988"/>
            </a:xfrm>
            <a:custGeom>
              <a:avLst/>
              <a:gdLst/>
              <a:ahLst/>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l="0" t="0" r="r" b="b"/>
              <a:pathLst>
                <a:path w="60" h="68">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43" name="chenying0907 909">
              <a:extLst>
                <a:ext uri="{FF2B5EF4-FFF2-40B4-BE49-F238E27FC236}">
                  <a16:creationId xmlns:a16="http://schemas.microsoft.com/office/drawing/2014/main" id="{578EF412-22D2-40D1-9CF7-B5795E74F012}"/>
                </a:ext>
              </a:extLst>
            </p:cNvPr>
            <p:cNvSpPr>
              <a:spLocks/>
            </p:cNvSpPr>
            <p:nvPr/>
          </p:nvSpPr>
          <p:spPr bwMode="auto">
            <a:xfrm>
              <a:off x="3398838" y="3498851"/>
              <a:ext cx="20638" cy="30163"/>
            </a:xfrm>
            <a:custGeom>
              <a:avLst/>
              <a:gdLst/>
              <a:ahLst/>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l="0" t="0" r="r" b="b"/>
              <a:pathLst>
                <a:path w="53" h="75">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44" name="chenying0907 910">
              <a:extLst>
                <a:ext uri="{FF2B5EF4-FFF2-40B4-BE49-F238E27FC236}">
                  <a16:creationId xmlns:a16="http://schemas.microsoft.com/office/drawing/2014/main" id="{7F9BC284-5491-486E-9453-904865E1DBE5}"/>
                </a:ext>
              </a:extLst>
            </p:cNvPr>
            <p:cNvSpPr>
              <a:spLocks/>
            </p:cNvSpPr>
            <p:nvPr/>
          </p:nvSpPr>
          <p:spPr bwMode="auto">
            <a:xfrm>
              <a:off x="3460751" y="3505201"/>
              <a:ext cx="17463" cy="26988"/>
            </a:xfrm>
            <a:custGeom>
              <a:avLst/>
              <a:gdLst/>
              <a:ahLst/>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l="0" t="0" r="r" b="b"/>
              <a:pathLst>
                <a:path w="46" h="68">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45" name="chenying0907 911">
              <a:extLst>
                <a:ext uri="{FF2B5EF4-FFF2-40B4-BE49-F238E27FC236}">
                  <a16:creationId xmlns:a16="http://schemas.microsoft.com/office/drawing/2014/main" id="{FCB38BF2-E6A9-4929-B7BB-76A7AB9C9C0A}"/>
                </a:ext>
              </a:extLst>
            </p:cNvPr>
            <p:cNvSpPr>
              <a:spLocks/>
            </p:cNvSpPr>
            <p:nvPr/>
          </p:nvSpPr>
          <p:spPr bwMode="auto">
            <a:xfrm>
              <a:off x="3506788" y="3503613"/>
              <a:ext cx="25400" cy="31750"/>
            </a:xfrm>
            <a:custGeom>
              <a:avLst/>
              <a:gdLst/>
              <a:ahLst/>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l="0" t="0" r="r" b="b"/>
              <a:pathLst>
                <a:path w="62" h="80">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46" name="chenying0907 912">
              <a:extLst>
                <a:ext uri="{FF2B5EF4-FFF2-40B4-BE49-F238E27FC236}">
                  <a16:creationId xmlns:a16="http://schemas.microsoft.com/office/drawing/2014/main" id="{6F21CCCC-A220-47DB-BA61-EEBBD749E88D}"/>
                </a:ext>
              </a:extLst>
            </p:cNvPr>
            <p:cNvSpPr>
              <a:spLocks/>
            </p:cNvSpPr>
            <p:nvPr/>
          </p:nvSpPr>
          <p:spPr bwMode="auto">
            <a:xfrm>
              <a:off x="3549651" y="3498851"/>
              <a:ext cx="23813" cy="34925"/>
            </a:xfrm>
            <a:custGeom>
              <a:avLst/>
              <a:gdLst/>
              <a:ahLst/>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l="0" t="0" r="r" b="b"/>
              <a:pathLst>
                <a:path w="61" h="87">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47" name="chenying0907 913">
              <a:extLst>
                <a:ext uri="{FF2B5EF4-FFF2-40B4-BE49-F238E27FC236}">
                  <a16:creationId xmlns:a16="http://schemas.microsoft.com/office/drawing/2014/main" id="{91F81B99-8634-4D3B-9B95-60D22FEBF82C}"/>
                </a:ext>
              </a:extLst>
            </p:cNvPr>
            <p:cNvSpPr>
              <a:spLocks/>
            </p:cNvSpPr>
            <p:nvPr/>
          </p:nvSpPr>
          <p:spPr bwMode="auto">
            <a:xfrm>
              <a:off x="3594101" y="3487738"/>
              <a:ext cx="28575" cy="36513"/>
            </a:xfrm>
            <a:custGeom>
              <a:avLst/>
              <a:gdLst/>
              <a:ahLst/>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l="0" t="0" r="r" b="b"/>
              <a:pathLst>
                <a:path w="72" h="91">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48" name="chenying0907 914">
              <a:extLst>
                <a:ext uri="{FF2B5EF4-FFF2-40B4-BE49-F238E27FC236}">
                  <a16:creationId xmlns:a16="http://schemas.microsoft.com/office/drawing/2014/main" id="{5945B8BA-B9F3-499A-BA02-9830FB94EB48}"/>
                </a:ext>
              </a:extLst>
            </p:cNvPr>
            <p:cNvSpPr>
              <a:spLocks/>
            </p:cNvSpPr>
            <p:nvPr/>
          </p:nvSpPr>
          <p:spPr bwMode="auto">
            <a:xfrm>
              <a:off x="3641726" y="3463926"/>
              <a:ext cx="25400" cy="36513"/>
            </a:xfrm>
            <a:custGeom>
              <a:avLst/>
              <a:gdLst/>
              <a:ahLst/>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l="0" t="0" r="r" b="b"/>
              <a:pathLst>
                <a:path w="64" h="92">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49" name="chenying0907 915">
              <a:extLst>
                <a:ext uri="{FF2B5EF4-FFF2-40B4-BE49-F238E27FC236}">
                  <a16:creationId xmlns:a16="http://schemas.microsoft.com/office/drawing/2014/main" id="{43258A97-2CAA-42AA-BB18-E643001630E7}"/>
                </a:ext>
              </a:extLst>
            </p:cNvPr>
            <p:cNvSpPr>
              <a:spLocks/>
            </p:cNvSpPr>
            <p:nvPr/>
          </p:nvSpPr>
          <p:spPr bwMode="auto">
            <a:xfrm>
              <a:off x="3375026" y="3309938"/>
              <a:ext cx="42863" cy="44450"/>
            </a:xfrm>
            <a:custGeom>
              <a:avLst/>
              <a:gdLst/>
              <a:ahLst/>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l="0" t="0" r="r" b="b"/>
              <a:pathLst>
                <a:path w="111" h="114">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50" name="chenying0907 916">
              <a:extLst>
                <a:ext uri="{FF2B5EF4-FFF2-40B4-BE49-F238E27FC236}">
                  <a16:creationId xmlns:a16="http://schemas.microsoft.com/office/drawing/2014/main" id="{52C9594D-C0BB-4B05-A800-22D1C67BDC51}"/>
                </a:ext>
              </a:extLst>
            </p:cNvPr>
            <p:cNvSpPr>
              <a:spLocks/>
            </p:cNvSpPr>
            <p:nvPr/>
          </p:nvSpPr>
          <p:spPr bwMode="auto">
            <a:xfrm>
              <a:off x="3533776" y="3309938"/>
              <a:ext cx="42863" cy="44450"/>
            </a:xfrm>
            <a:custGeom>
              <a:avLst/>
              <a:gdLst/>
              <a:ahLst/>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l="0" t="0" r="r" b="b"/>
              <a:pathLst>
                <a:path w="109" h="114">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51" name="chenying0907 917">
              <a:extLst>
                <a:ext uri="{FF2B5EF4-FFF2-40B4-BE49-F238E27FC236}">
                  <a16:creationId xmlns:a16="http://schemas.microsoft.com/office/drawing/2014/main" id="{817DC1C6-8515-41D5-AB0A-BE1F472F5E81}"/>
                </a:ext>
              </a:extLst>
            </p:cNvPr>
            <p:cNvSpPr>
              <a:spLocks noEditPoints="1"/>
            </p:cNvSpPr>
            <p:nvPr/>
          </p:nvSpPr>
          <p:spPr bwMode="auto">
            <a:xfrm>
              <a:off x="3213101" y="3067051"/>
              <a:ext cx="527050" cy="474663"/>
            </a:xfrm>
            <a:custGeom>
              <a:avLst/>
              <a:gdLst/>
              <a:ahLst/>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l="0" t="0" r="r" b="b"/>
              <a:pathLst>
                <a:path w="1329" h="1197">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52" name="chenying0907 918">
              <a:extLst>
                <a:ext uri="{FF2B5EF4-FFF2-40B4-BE49-F238E27FC236}">
                  <a16:creationId xmlns:a16="http://schemas.microsoft.com/office/drawing/2014/main" id="{1B18DA06-2C95-42C5-A96A-F7F8E42C8075}"/>
                </a:ext>
              </a:extLst>
            </p:cNvPr>
            <p:cNvSpPr>
              <a:spLocks/>
            </p:cNvSpPr>
            <p:nvPr/>
          </p:nvSpPr>
          <p:spPr bwMode="auto">
            <a:xfrm>
              <a:off x="3213101" y="3149601"/>
              <a:ext cx="519113" cy="127000"/>
            </a:xfrm>
            <a:custGeom>
              <a:avLst/>
              <a:gdLst/>
              <a:ahLst/>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l="0" t="0" r="r" b="b"/>
              <a:pathLst>
                <a:path w="1308" h="321">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53" name="chenying0907 919">
              <a:extLst>
                <a:ext uri="{FF2B5EF4-FFF2-40B4-BE49-F238E27FC236}">
                  <a16:creationId xmlns:a16="http://schemas.microsoft.com/office/drawing/2014/main" id="{38668C46-EEFF-4CF3-9A93-19DFF04C228B}"/>
                </a:ext>
              </a:extLst>
            </p:cNvPr>
            <p:cNvSpPr>
              <a:spLocks/>
            </p:cNvSpPr>
            <p:nvPr/>
          </p:nvSpPr>
          <p:spPr bwMode="auto">
            <a:xfrm>
              <a:off x="3368676" y="3514726"/>
              <a:ext cx="252413" cy="92075"/>
            </a:xfrm>
            <a:custGeom>
              <a:avLst/>
              <a:gdLst/>
              <a:ahLst/>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l="0" t="0" r="r" b="b"/>
              <a:pathLst>
                <a:path w="637" h="230">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54" name="chenying0907 920">
              <a:extLst>
                <a:ext uri="{FF2B5EF4-FFF2-40B4-BE49-F238E27FC236}">
                  <a16:creationId xmlns:a16="http://schemas.microsoft.com/office/drawing/2014/main" id="{B0925827-C456-46C6-BBE6-FC11F6FD8161}"/>
                </a:ext>
              </a:extLst>
            </p:cNvPr>
            <p:cNvSpPr>
              <a:spLocks/>
            </p:cNvSpPr>
            <p:nvPr/>
          </p:nvSpPr>
          <p:spPr bwMode="auto">
            <a:xfrm>
              <a:off x="3444876" y="3551238"/>
              <a:ext cx="80963" cy="52388"/>
            </a:xfrm>
            <a:custGeom>
              <a:avLst/>
              <a:gdLst/>
              <a:ahLst/>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l="0" t="0" r="r" b="b"/>
              <a:pathLst>
                <a:path w="204" h="131">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55" name="chenying0907 921">
              <a:extLst>
                <a:ext uri="{FF2B5EF4-FFF2-40B4-BE49-F238E27FC236}">
                  <a16:creationId xmlns:a16="http://schemas.microsoft.com/office/drawing/2014/main" id="{DC8B7FDF-4643-47E1-B625-6CBD492942CA}"/>
                </a:ext>
              </a:extLst>
            </p:cNvPr>
            <p:cNvSpPr>
              <a:spLocks/>
            </p:cNvSpPr>
            <p:nvPr/>
          </p:nvSpPr>
          <p:spPr bwMode="auto">
            <a:xfrm>
              <a:off x="3436938" y="3586163"/>
              <a:ext cx="96838" cy="152400"/>
            </a:xfrm>
            <a:custGeom>
              <a:avLst/>
              <a:gdLst/>
              <a:ahLst/>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l="0" t="0" r="r" b="b"/>
              <a:pathLst>
                <a:path w="242" h="383">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56" name="chenying0907 922">
              <a:extLst>
                <a:ext uri="{FF2B5EF4-FFF2-40B4-BE49-F238E27FC236}">
                  <a16:creationId xmlns:a16="http://schemas.microsoft.com/office/drawing/2014/main" id="{84DF0F93-918D-453D-BEEC-5D6A1768D21B}"/>
                </a:ext>
              </a:extLst>
            </p:cNvPr>
            <p:cNvSpPr>
              <a:spLocks/>
            </p:cNvSpPr>
            <p:nvPr/>
          </p:nvSpPr>
          <p:spPr bwMode="auto">
            <a:xfrm>
              <a:off x="3230563" y="3502026"/>
              <a:ext cx="523875" cy="285750"/>
            </a:xfrm>
            <a:custGeom>
              <a:avLst/>
              <a:gdLst/>
              <a:ahLst/>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l="0" t="0" r="r" b="b"/>
              <a:pathLst>
                <a:path w="1317" h="720">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sp>
          <p:nvSpPr>
            <p:cNvPr id="57" name="chenying0907 923">
              <a:extLst>
                <a:ext uri="{FF2B5EF4-FFF2-40B4-BE49-F238E27FC236}">
                  <a16:creationId xmlns:a16="http://schemas.microsoft.com/office/drawing/2014/main" id="{CD5863DB-A5F1-4074-B9E8-F2440011F17F}"/>
                </a:ext>
              </a:extLst>
            </p:cNvPr>
            <p:cNvSpPr>
              <a:spLocks noEditPoints="1"/>
            </p:cNvSpPr>
            <p:nvPr/>
          </p:nvSpPr>
          <p:spPr bwMode="auto">
            <a:xfrm>
              <a:off x="3565526" y="3633788"/>
              <a:ext cx="120650" cy="47625"/>
            </a:xfrm>
            <a:custGeom>
              <a:avLst/>
              <a:gdLst/>
              <a:ahLst/>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l="0" t="0" r="r" b="b"/>
              <a:pathLst>
                <a:path w="303" h="119">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solidFill>
                  <a:srgbClr val="4BACC6"/>
                </a:solidFill>
                <a:latin typeface="微软雅黑" pitchFamily="34" charset="-122"/>
                <a:ea typeface="微软雅黑" pitchFamily="34" charset="-122"/>
              </a:endParaRPr>
            </a:p>
          </p:txBody>
        </p:sp>
      </p:grpSp>
      <p:grpSp>
        <p:nvGrpSpPr>
          <p:cNvPr id="58" name="PA_chenying0907 58">
            <a:extLst>
              <a:ext uri="{FF2B5EF4-FFF2-40B4-BE49-F238E27FC236}">
                <a16:creationId xmlns:a16="http://schemas.microsoft.com/office/drawing/2014/main" id="{F88BDB94-47E7-476D-BD54-4B90EA89C3B7}"/>
              </a:ext>
            </a:extLst>
          </p:cNvPr>
          <p:cNvGrpSpPr/>
          <p:nvPr>
            <p:custDataLst>
              <p:tags r:id="rId2"/>
            </p:custDataLst>
          </p:nvPr>
        </p:nvGrpSpPr>
        <p:grpSpPr>
          <a:xfrm>
            <a:off x="5091927" y="1337424"/>
            <a:ext cx="1309837" cy="1106500"/>
            <a:chOff x="2033588" y="3044825"/>
            <a:chExt cx="771525" cy="746126"/>
          </a:xfrm>
          <a:solidFill>
            <a:srgbClr val="45C1A4"/>
          </a:solidFill>
        </p:grpSpPr>
        <p:sp>
          <p:nvSpPr>
            <p:cNvPr id="59" name="chenying0907 717">
              <a:extLst>
                <a:ext uri="{FF2B5EF4-FFF2-40B4-BE49-F238E27FC236}">
                  <a16:creationId xmlns:a16="http://schemas.microsoft.com/office/drawing/2014/main" id="{74A2EECA-E19A-4C6A-9125-EAE2CD8DFB82}"/>
                </a:ext>
              </a:extLst>
            </p:cNvPr>
            <p:cNvSpPr>
              <a:spLocks/>
            </p:cNvSpPr>
            <p:nvPr/>
          </p:nvSpPr>
          <p:spPr bwMode="auto">
            <a:xfrm>
              <a:off x="2122488" y="3668713"/>
              <a:ext cx="20638" cy="30163"/>
            </a:xfrm>
            <a:custGeom>
              <a:avLst/>
              <a:gdLst/>
              <a:ahLst/>
              <a:cxnLst>
                <a:cxn ang="0">
                  <a:pos x="42" y="1"/>
                </a:cxn>
                <a:cxn ang="0">
                  <a:pos x="42" y="1"/>
                </a:cxn>
                <a:cxn ang="0">
                  <a:pos x="29" y="14"/>
                </a:cxn>
                <a:cxn ang="0">
                  <a:pos x="15" y="27"/>
                </a:cxn>
                <a:cxn ang="0">
                  <a:pos x="15" y="27"/>
                </a:cxn>
                <a:cxn ang="0">
                  <a:pos x="13" y="31"/>
                </a:cxn>
                <a:cxn ang="0">
                  <a:pos x="12" y="37"/>
                </a:cxn>
                <a:cxn ang="0">
                  <a:pos x="9" y="46"/>
                </a:cxn>
                <a:cxn ang="0">
                  <a:pos x="6" y="56"/>
                </a:cxn>
                <a:cxn ang="0">
                  <a:pos x="4" y="60"/>
                </a:cxn>
                <a:cxn ang="0">
                  <a:pos x="1" y="64"/>
                </a:cxn>
                <a:cxn ang="0">
                  <a:pos x="1" y="64"/>
                </a:cxn>
                <a:cxn ang="0">
                  <a:pos x="0" y="68"/>
                </a:cxn>
                <a:cxn ang="0">
                  <a:pos x="0" y="71"/>
                </a:cxn>
                <a:cxn ang="0">
                  <a:pos x="2" y="73"/>
                </a:cxn>
                <a:cxn ang="0">
                  <a:pos x="5" y="74"/>
                </a:cxn>
                <a:cxn ang="0">
                  <a:pos x="12" y="74"/>
                </a:cxn>
                <a:cxn ang="0">
                  <a:pos x="12" y="74"/>
                </a:cxn>
                <a:cxn ang="0">
                  <a:pos x="14" y="73"/>
                </a:cxn>
                <a:cxn ang="0">
                  <a:pos x="17" y="71"/>
                </a:cxn>
                <a:cxn ang="0">
                  <a:pos x="17" y="67"/>
                </a:cxn>
                <a:cxn ang="0">
                  <a:pos x="14" y="64"/>
                </a:cxn>
                <a:cxn ang="0">
                  <a:pos x="14" y="64"/>
                </a:cxn>
                <a:cxn ang="0">
                  <a:pos x="18" y="54"/>
                </a:cxn>
                <a:cxn ang="0">
                  <a:pos x="21" y="42"/>
                </a:cxn>
                <a:cxn ang="0">
                  <a:pos x="21" y="42"/>
                </a:cxn>
                <a:cxn ang="0">
                  <a:pos x="23" y="38"/>
                </a:cxn>
                <a:cxn ang="0">
                  <a:pos x="26" y="33"/>
                </a:cxn>
                <a:cxn ang="0">
                  <a:pos x="34" y="25"/>
                </a:cxn>
                <a:cxn ang="0">
                  <a:pos x="49" y="10"/>
                </a:cxn>
                <a:cxn ang="0">
                  <a:pos x="49" y="10"/>
                </a:cxn>
                <a:cxn ang="0">
                  <a:pos x="51" y="8"/>
                </a:cxn>
                <a:cxn ang="0">
                  <a:pos x="51" y="5"/>
                </a:cxn>
                <a:cxn ang="0">
                  <a:pos x="49" y="1"/>
                </a:cxn>
                <a:cxn ang="0">
                  <a:pos x="46" y="0"/>
                </a:cxn>
                <a:cxn ang="0">
                  <a:pos x="43" y="0"/>
                </a:cxn>
                <a:cxn ang="0">
                  <a:pos x="42" y="1"/>
                </a:cxn>
                <a:cxn ang="0">
                  <a:pos x="42" y="1"/>
                </a:cxn>
              </a:cxnLst>
              <a:rect l="0" t="0" r="r" b="b"/>
              <a:pathLst>
                <a:path w="51" h="74">
                  <a:moveTo>
                    <a:pt x="42" y="1"/>
                  </a:moveTo>
                  <a:lnTo>
                    <a:pt x="42" y="1"/>
                  </a:lnTo>
                  <a:lnTo>
                    <a:pt x="29" y="14"/>
                  </a:lnTo>
                  <a:lnTo>
                    <a:pt x="15" y="27"/>
                  </a:lnTo>
                  <a:lnTo>
                    <a:pt x="15" y="27"/>
                  </a:lnTo>
                  <a:lnTo>
                    <a:pt x="13" y="31"/>
                  </a:lnTo>
                  <a:lnTo>
                    <a:pt x="12" y="37"/>
                  </a:lnTo>
                  <a:lnTo>
                    <a:pt x="9" y="46"/>
                  </a:lnTo>
                  <a:lnTo>
                    <a:pt x="6" y="56"/>
                  </a:lnTo>
                  <a:lnTo>
                    <a:pt x="4" y="60"/>
                  </a:lnTo>
                  <a:lnTo>
                    <a:pt x="1" y="64"/>
                  </a:lnTo>
                  <a:lnTo>
                    <a:pt x="1" y="64"/>
                  </a:lnTo>
                  <a:lnTo>
                    <a:pt x="0" y="68"/>
                  </a:lnTo>
                  <a:lnTo>
                    <a:pt x="0" y="71"/>
                  </a:lnTo>
                  <a:lnTo>
                    <a:pt x="2" y="73"/>
                  </a:lnTo>
                  <a:lnTo>
                    <a:pt x="5" y="74"/>
                  </a:lnTo>
                  <a:lnTo>
                    <a:pt x="12" y="74"/>
                  </a:lnTo>
                  <a:lnTo>
                    <a:pt x="12" y="74"/>
                  </a:lnTo>
                  <a:lnTo>
                    <a:pt x="14" y="73"/>
                  </a:lnTo>
                  <a:lnTo>
                    <a:pt x="17" y="71"/>
                  </a:lnTo>
                  <a:lnTo>
                    <a:pt x="17" y="67"/>
                  </a:lnTo>
                  <a:lnTo>
                    <a:pt x="14" y="64"/>
                  </a:lnTo>
                  <a:lnTo>
                    <a:pt x="14" y="64"/>
                  </a:lnTo>
                  <a:lnTo>
                    <a:pt x="18" y="54"/>
                  </a:lnTo>
                  <a:lnTo>
                    <a:pt x="21" y="42"/>
                  </a:lnTo>
                  <a:lnTo>
                    <a:pt x="21" y="42"/>
                  </a:lnTo>
                  <a:lnTo>
                    <a:pt x="23" y="38"/>
                  </a:lnTo>
                  <a:lnTo>
                    <a:pt x="26" y="33"/>
                  </a:lnTo>
                  <a:lnTo>
                    <a:pt x="34" y="25"/>
                  </a:lnTo>
                  <a:lnTo>
                    <a:pt x="49" y="10"/>
                  </a:lnTo>
                  <a:lnTo>
                    <a:pt x="49" y="10"/>
                  </a:lnTo>
                  <a:lnTo>
                    <a:pt x="51" y="8"/>
                  </a:lnTo>
                  <a:lnTo>
                    <a:pt x="51" y="5"/>
                  </a:lnTo>
                  <a:lnTo>
                    <a:pt x="49" y="1"/>
                  </a:lnTo>
                  <a:lnTo>
                    <a:pt x="46" y="0"/>
                  </a:lnTo>
                  <a:lnTo>
                    <a:pt x="43" y="0"/>
                  </a:lnTo>
                  <a:lnTo>
                    <a:pt x="42" y="1"/>
                  </a:lnTo>
                  <a:lnTo>
                    <a:pt x="42"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60" name="chenying0907 718">
              <a:extLst>
                <a:ext uri="{FF2B5EF4-FFF2-40B4-BE49-F238E27FC236}">
                  <a16:creationId xmlns:a16="http://schemas.microsoft.com/office/drawing/2014/main" id="{1472312C-85A1-49E8-8D27-ABA026D38D6B}"/>
                </a:ext>
              </a:extLst>
            </p:cNvPr>
            <p:cNvSpPr>
              <a:spLocks/>
            </p:cNvSpPr>
            <p:nvPr/>
          </p:nvSpPr>
          <p:spPr bwMode="auto">
            <a:xfrm>
              <a:off x="2143126" y="3673475"/>
              <a:ext cx="23813" cy="25400"/>
            </a:xfrm>
            <a:custGeom>
              <a:avLst/>
              <a:gdLst/>
              <a:ahLst/>
              <a:cxnLst>
                <a:cxn ang="0">
                  <a:pos x="50" y="0"/>
                </a:cxn>
                <a:cxn ang="0">
                  <a:pos x="50" y="0"/>
                </a:cxn>
                <a:cxn ang="0">
                  <a:pos x="34" y="10"/>
                </a:cxn>
                <a:cxn ang="0">
                  <a:pos x="24" y="17"/>
                </a:cxn>
                <a:cxn ang="0">
                  <a:pos x="15" y="25"/>
                </a:cxn>
                <a:cxn ang="0">
                  <a:pos x="7" y="32"/>
                </a:cxn>
                <a:cxn ang="0">
                  <a:pos x="2" y="42"/>
                </a:cxn>
                <a:cxn ang="0">
                  <a:pos x="0" y="45"/>
                </a:cxn>
                <a:cxn ang="0">
                  <a:pos x="0" y="51"/>
                </a:cxn>
                <a:cxn ang="0">
                  <a:pos x="0" y="55"/>
                </a:cxn>
                <a:cxn ang="0">
                  <a:pos x="3" y="60"/>
                </a:cxn>
                <a:cxn ang="0">
                  <a:pos x="3" y="60"/>
                </a:cxn>
                <a:cxn ang="0">
                  <a:pos x="4" y="61"/>
                </a:cxn>
                <a:cxn ang="0">
                  <a:pos x="6" y="62"/>
                </a:cxn>
                <a:cxn ang="0">
                  <a:pos x="11" y="61"/>
                </a:cxn>
                <a:cxn ang="0">
                  <a:pos x="14" y="59"/>
                </a:cxn>
                <a:cxn ang="0">
                  <a:pos x="14" y="56"/>
                </a:cxn>
                <a:cxn ang="0">
                  <a:pos x="12" y="53"/>
                </a:cxn>
                <a:cxn ang="0">
                  <a:pos x="12" y="53"/>
                </a:cxn>
                <a:cxn ang="0">
                  <a:pos x="11" y="51"/>
                </a:cxn>
                <a:cxn ang="0">
                  <a:pos x="12" y="47"/>
                </a:cxn>
                <a:cxn ang="0">
                  <a:pos x="14" y="43"/>
                </a:cxn>
                <a:cxn ang="0">
                  <a:pos x="17" y="39"/>
                </a:cxn>
                <a:cxn ang="0">
                  <a:pos x="24" y="32"/>
                </a:cxn>
                <a:cxn ang="0">
                  <a:pos x="29" y="27"/>
                </a:cxn>
                <a:cxn ang="0">
                  <a:pos x="29" y="27"/>
                </a:cxn>
                <a:cxn ang="0">
                  <a:pos x="42" y="18"/>
                </a:cxn>
                <a:cxn ang="0">
                  <a:pos x="57" y="10"/>
                </a:cxn>
                <a:cxn ang="0">
                  <a:pos x="57" y="10"/>
                </a:cxn>
                <a:cxn ang="0">
                  <a:pos x="58" y="9"/>
                </a:cxn>
                <a:cxn ang="0">
                  <a:pos x="59" y="6"/>
                </a:cxn>
                <a:cxn ang="0">
                  <a:pos x="58" y="2"/>
                </a:cxn>
                <a:cxn ang="0">
                  <a:pos x="55" y="0"/>
                </a:cxn>
                <a:cxn ang="0">
                  <a:pos x="53" y="0"/>
                </a:cxn>
                <a:cxn ang="0">
                  <a:pos x="50" y="0"/>
                </a:cxn>
                <a:cxn ang="0">
                  <a:pos x="50" y="0"/>
                </a:cxn>
              </a:cxnLst>
              <a:rect l="0" t="0" r="r" b="b"/>
              <a:pathLst>
                <a:path w="59" h="62">
                  <a:moveTo>
                    <a:pt x="50" y="0"/>
                  </a:moveTo>
                  <a:lnTo>
                    <a:pt x="50" y="0"/>
                  </a:lnTo>
                  <a:lnTo>
                    <a:pt x="34" y="10"/>
                  </a:lnTo>
                  <a:lnTo>
                    <a:pt x="24" y="17"/>
                  </a:lnTo>
                  <a:lnTo>
                    <a:pt x="15" y="25"/>
                  </a:lnTo>
                  <a:lnTo>
                    <a:pt x="7" y="32"/>
                  </a:lnTo>
                  <a:lnTo>
                    <a:pt x="2" y="42"/>
                  </a:lnTo>
                  <a:lnTo>
                    <a:pt x="0" y="45"/>
                  </a:lnTo>
                  <a:lnTo>
                    <a:pt x="0" y="51"/>
                  </a:lnTo>
                  <a:lnTo>
                    <a:pt x="0" y="55"/>
                  </a:lnTo>
                  <a:lnTo>
                    <a:pt x="3" y="60"/>
                  </a:lnTo>
                  <a:lnTo>
                    <a:pt x="3" y="60"/>
                  </a:lnTo>
                  <a:lnTo>
                    <a:pt x="4" y="61"/>
                  </a:lnTo>
                  <a:lnTo>
                    <a:pt x="6" y="62"/>
                  </a:lnTo>
                  <a:lnTo>
                    <a:pt x="11" y="61"/>
                  </a:lnTo>
                  <a:lnTo>
                    <a:pt x="14" y="59"/>
                  </a:lnTo>
                  <a:lnTo>
                    <a:pt x="14" y="56"/>
                  </a:lnTo>
                  <a:lnTo>
                    <a:pt x="12" y="53"/>
                  </a:lnTo>
                  <a:lnTo>
                    <a:pt x="12" y="53"/>
                  </a:lnTo>
                  <a:lnTo>
                    <a:pt x="11" y="51"/>
                  </a:lnTo>
                  <a:lnTo>
                    <a:pt x="12" y="47"/>
                  </a:lnTo>
                  <a:lnTo>
                    <a:pt x="14" y="43"/>
                  </a:lnTo>
                  <a:lnTo>
                    <a:pt x="17" y="39"/>
                  </a:lnTo>
                  <a:lnTo>
                    <a:pt x="24" y="32"/>
                  </a:lnTo>
                  <a:lnTo>
                    <a:pt x="29" y="27"/>
                  </a:lnTo>
                  <a:lnTo>
                    <a:pt x="29" y="27"/>
                  </a:lnTo>
                  <a:lnTo>
                    <a:pt x="42" y="18"/>
                  </a:lnTo>
                  <a:lnTo>
                    <a:pt x="57" y="10"/>
                  </a:lnTo>
                  <a:lnTo>
                    <a:pt x="57" y="10"/>
                  </a:lnTo>
                  <a:lnTo>
                    <a:pt x="58" y="9"/>
                  </a:lnTo>
                  <a:lnTo>
                    <a:pt x="59" y="6"/>
                  </a:lnTo>
                  <a:lnTo>
                    <a:pt x="58" y="2"/>
                  </a:lnTo>
                  <a:lnTo>
                    <a:pt x="55" y="0"/>
                  </a:lnTo>
                  <a:lnTo>
                    <a:pt x="53" y="0"/>
                  </a:lnTo>
                  <a:lnTo>
                    <a:pt x="50" y="0"/>
                  </a:lnTo>
                  <a:lnTo>
                    <a:pt x="50" y="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61" name="chenying0907 719">
              <a:extLst>
                <a:ext uri="{FF2B5EF4-FFF2-40B4-BE49-F238E27FC236}">
                  <a16:creationId xmlns:a16="http://schemas.microsoft.com/office/drawing/2014/main" id="{66C2ECAF-C06E-4060-A2F9-6E426B4D46ED}"/>
                </a:ext>
              </a:extLst>
            </p:cNvPr>
            <p:cNvSpPr>
              <a:spLocks/>
            </p:cNvSpPr>
            <p:nvPr/>
          </p:nvSpPr>
          <p:spPr bwMode="auto">
            <a:xfrm>
              <a:off x="2165351" y="3676650"/>
              <a:ext cx="20638" cy="23813"/>
            </a:xfrm>
            <a:custGeom>
              <a:avLst/>
              <a:gdLst/>
              <a:ahLst/>
              <a:cxnLst>
                <a:cxn ang="0">
                  <a:pos x="44" y="1"/>
                </a:cxn>
                <a:cxn ang="0">
                  <a:pos x="44" y="1"/>
                </a:cxn>
                <a:cxn ang="0">
                  <a:pos x="30" y="13"/>
                </a:cxn>
                <a:cxn ang="0">
                  <a:pos x="22" y="21"/>
                </a:cxn>
                <a:cxn ang="0">
                  <a:pos x="13" y="29"/>
                </a:cxn>
                <a:cxn ang="0">
                  <a:pos x="6" y="37"/>
                </a:cxn>
                <a:cxn ang="0">
                  <a:pos x="1" y="46"/>
                </a:cxn>
                <a:cxn ang="0">
                  <a:pos x="0" y="50"/>
                </a:cxn>
                <a:cxn ang="0">
                  <a:pos x="0" y="54"/>
                </a:cxn>
                <a:cxn ang="0">
                  <a:pos x="1" y="57"/>
                </a:cxn>
                <a:cxn ang="0">
                  <a:pos x="4" y="61"/>
                </a:cxn>
                <a:cxn ang="0">
                  <a:pos x="4" y="61"/>
                </a:cxn>
                <a:cxn ang="0">
                  <a:pos x="5" y="63"/>
                </a:cxn>
                <a:cxn ang="0">
                  <a:pos x="8" y="63"/>
                </a:cxn>
                <a:cxn ang="0">
                  <a:pos x="10" y="63"/>
                </a:cxn>
                <a:cxn ang="0">
                  <a:pos x="11" y="61"/>
                </a:cxn>
                <a:cxn ang="0">
                  <a:pos x="13" y="57"/>
                </a:cxn>
                <a:cxn ang="0">
                  <a:pos x="13" y="55"/>
                </a:cxn>
                <a:cxn ang="0">
                  <a:pos x="11" y="54"/>
                </a:cxn>
                <a:cxn ang="0">
                  <a:pos x="11" y="54"/>
                </a:cxn>
                <a:cxn ang="0">
                  <a:pos x="11" y="52"/>
                </a:cxn>
                <a:cxn ang="0">
                  <a:pos x="11" y="50"/>
                </a:cxn>
                <a:cxn ang="0">
                  <a:pos x="14" y="44"/>
                </a:cxn>
                <a:cxn ang="0">
                  <a:pos x="21" y="38"/>
                </a:cxn>
                <a:cxn ang="0">
                  <a:pos x="27" y="31"/>
                </a:cxn>
                <a:cxn ang="0">
                  <a:pos x="52" y="10"/>
                </a:cxn>
                <a:cxn ang="0">
                  <a:pos x="52" y="10"/>
                </a:cxn>
                <a:cxn ang="0">
                  <a:pos x="53" y="8"/>
                </a:cxn>
                <a:cxn ang="0">
                  <a:pos x="53" y="5"/>
                </a:cxn>
                <a:cxn ang="0">
                  <a:pos x="52" y="3"/>
                </a:cxn>
                <a:cxn ang="0">
                  <a:pos x="48" y="0"/>
                </a:cxn>
                <a:cxn ang="0">
                  <a:pos x="45" y="0"/>
                </a:cxn>
                <a:cxn ang="0">
                  <a:pos x="44" y="1"/>
                </a:cxn>
                <a:cxn ang="0">
                  <a:pos x="44" y="1"/>
                </a:cxn>
              </a:cxnLst>
              <a:rect l="0" t="0" r="r" b="b"/>
              <a:pathLst>
                <a:path w="53" h="63">
                  <a:moveTo>
                    <a:pt x="44" y="1"/>
                  </a:moveTo>
                  <a:lnTo>
                    <a:pt x="44" y="1"/>
                  </a:lnTo>
                  <a:lnTo>
                    <a:pt x="30" y="13"/>
                  </a:lnTo>
                  <a:lnTo>
                    <a:pt x="22" y="21"/>
                  </a:lnTo>
                  <a:lnTo>
                    <a:pt x="13" y="29"/>
                  </a:lnTo>
                  <a:lnTo>
                    <a:pt x="6" y="37"/>
                  </a:lnTo>
                  <a:lnTo>
                    <a:pt x="1" y="46"/>
                  </a:lnTo>
                  <a:lnTo>
                    <a:pt x="0" y="50"/>
                  </a:lnTo>
                  <a:lnTo>
                    <a:pt x="0" y="54"/>
                  </a:lnTo>
                  <a:lnTo>
                    <a:pt x="1" y="57"/>
                  </a:lnTo>
                  <a:lnTo>
                    <a:pt x="4" y="61"/>
                  </a:lnTo>
                  <a:lnTo>
                    <a:pt x="4" y="61"/>
                  </a:lnTo>
                  <a:lnTo>
                    <a:pt x="5" y="63"/>
                  </a:lnTo>
                  <a:lnTo>
                    <a:pt x="8" y="63"/>
                  </a:lnTo>
                  <a:lnTo>
                    <a:pt x="10" y="63"/>
                  </a:lnTo>
                  <a:lnTo>
                    <a:pt x="11" y="61"/>
                  </a:lnTo>
                  <a:lnTo>
                    <a:pt x="13" y="57"/>
                  </a:lnTo>
                  <a:lnTo>
                    <a:pt x="13" y="55"/>
                  </a:lnTo>
                  <a:lnTo>
                    <a:pt x="11" y="54"/>
                  </a:lnTo>
                  <a:lnTo>
                    <a:pt x="11" y="54"/>
                  </a:lnTo>
                  <a:lnTo>
                    <a:pt x="11" y="52"/>
                  </a:lnTo>
                  <a:lnTo>
                    <a:pt x="11" y="50"/>
                  </a:lnTo>
                  <a:lnTo>
                    <a:pt x="14" y="44"/>
                  </a:lnTo>
                  <a:lnTo>
                    <a:pt x="21" y="38"/>
                  </a:lnTo>
                  <a:lnTo>
                    <a:pt x="27" y="31"/>
                  </a:lnTo>
                  <a:lnTo>
                    <a:pt x="52" y="10"/>
                  </a:lnTo>
                  <a:lnTo>
                    <a:pt x="52" y="10"/>
                  </a:lnTo>
                  <a:lnTo>
                    <a:pt x="53" y="8"/>
                  </a:lnTo>
                  <a:lnTo>
                    <a:pt x="53" y="5"/>
                  </a:lnTo>
                  <a:lnTo>
                    <a:pt x="52" y="3"/>
                  </a:lnTo>
                  <a:lnTo>
                    <a:pt x="48" y="0"/>
                  </a:lnTo>
                  <a:lnTo>
                    <a:pt x="45" y="0"/>
                  </a:lnTo>
                  <a:lnTo>
                    <a:pt x="44" y="1"/>
                  </a:lnTo>
                  <a:lnTo>
                    <a:pt x="44"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62" name="chenying0907 720">
              <a:extLst>
                <a:ext uri="{FF2B5EF4-FFF2-40B4-BE49-F238E27FC236}">
                  <a16:creationId xmlns:a16="http://schemas.microsoft.com/office/drawing/2014/main" id="{E6494EC7-E2D3-412A-B5B4-5651721C4607}"/>
                </a:ext>
              </a:extLst>
            </p:cNvPr>
            <p:cNvSpPr>
              <a:spLocks/>
            </p:cNvSpPr>
            <p:nvPr/>
          </p:nvSpPr>
          <p:spPr bwMode="auto">
            <a:xfrm>
              <a:off x="2176463" y="3671888"/>
              <a:ext cx="34925" cy="33338"/>
            </a:xfrm>
            <a:custGeom>
              <a:avLst/>
              <a:gdLst/>
              <a:ahLst/>
              <a:cxnLst>
                <a:cxn ang="0">
                  <a:pos x="77" y="3"/>
                </a:cxn>
                <a:cxn ang="0">
                  <a:pos x="77" y="3"/>
                </a:cxn>
                <a:cxn ang="0">
                  <a:pos x="65" y="13"/>
                </a:cxn>
                <a:cxn ang="0">
                  <a:pos x="53" y="22"/>
                </a:cxn>
                <a:cxn ang="0">
                  <a:pos x="31" y="42"/>
                </a:cxn>
                <a:cxn ang="0">
                  <a:pos x="31" y="42"/>
                </a:cxn>
                <a:cxn ang="0">
                  <a:pos x="22" y="50"/>
                </a:cxn>
                <a:cxn ang="0">
                  <a:pos x="14" y="59"/>
                </a:cxn>
                <a:cxn ang="0">
                  <a:pos x="6" y="68"/>
                </a:cxn>
                <a:cxn ang="0">
                  <a:pos x="1" y="79"/>
                </a:cxn>
                <a:cxn ang="0">
                  <a:pos x="1" y="79"/>
                </a:cxn>
                <a:cxn ang="0">
                  <a:pos x="0" y="81"/>
                </a:cxn>
                <a:cxn ang="0">
                  <a:pos x="1" y="84"/>
                </a:cxn>
                <a:cxn ang="0">
                  <a:pos x="2" y="85"/>
                </a:cxn>
                <a:cxn ang="0">
                  <a:pos x="4" y="85"/>
                </a:cxn>
                <a:cxn ang="0">
                  <a:pos x="9" y="85"/>
                </a:cxn>
                <a:cxn ang="0">
                  <a:pos x="10" y="84"/>
                </a:cxn>
                <a:cxn ang="0">
                  <a:pos x="12" y="83"/>
                </a:cxn>
                <a:cxn ang="0">
                  <a:pos x="12" y="83"/>
                </a:cxn>
                <a:cxn ang="0">
                  <a:pos x="14" y="76"/>
                </a:cxn>
                <a:cxn ang="0">
                  <a:pos x="18" y="71"/>
                </a:cxn>
                <a:cxn ang="0">
                  <a:pos x="27" y="60"/>
                </a:cxn>
                <a:cxn ang="0">
                  <a:pos x="38" y="50"/>
                </a:cxn>
                <a:cxn ang="0">
                  <a:pos x="48" y="42"/>
                </a:cxn>
                <a:cxn ang="0">
                  <a:pos x="48" y="42"/>
                </a:cxn>
                <a:cxn ang="0">
                  <a:pos x="57" y="35"/>
                </a:cxn>
                <a:cxn ang="0">
                  <a:pos x="67" y="28"/>
                </a:cxn>
                <a:cxn ang="0">
                  <a:pos x="85" y="11"/>
                </a:cxn>
                <a:cxn ang="0">
                  <a:pos x="85" y="11"/>
                </a:cxn>
                <a:cxn ang="0">
                  <a:pos x="86" y="8"/>
                </a:cxn>
                <a:cxn ang="0">
                  <a:pos x="86" y="7"/>
                </a:cxn>
                <a:cxn ang="0">
                  <a:pos x="85" y="3"/>
                </a:cxn>
                <a:cxn ang="0">
                  <a:pos x="81" y="0"/>
                </a:cxn>
                <a:cxn ang="0">
                  <a:pos x="78" y="1"/>
                </a:cxn>
                <a:cxn ang="0">
                  <a:pos x="77" y="3"/>
                </a:cxn>
                <a:cxn ang="0">
                  <a:pos x="77" y="3"/>
                </a:cxn>
              </a:cxnLst>
              <a:rect l="0" t="0" r="r" b="b"/>
              <a:pathLst>
                <a:path w="86" h="85">
                  <a:moveTo>
                    <a:pt x="77" y="3"/>
                  </a:moveTo>
                  <a:lnTo>
                    <a:pt x="77" y="3"/>
                  </a:lnTo>
                  <a:lnTo>
                    <a:pt x="65" y="13"/>
                  </a:lnTo>
                  <a:lnTo>
                    <a:pt x="53" y="22"/>
                  </a:lnTo>
                  <a:lnTo>
                    <a:pt x="31" y="42"/>
                  </a:lnTo>
                  <a:lnTo>
                    <a:pt x="31" y="42"/>
                  </a:lnTo>
                  <a:lnTo>
                    <a:pt x="22" y="50"/>
                  </a:lnTo>
                  <a:lnTo>
                    <a:pt x="14" y="59"/>
                  </a:lnTo>
                  <a:lnTo>
                    <a:pt x="6" y="68"/>
                  </a:lnTo>
                  <a:lnTo>
                    <a:pt x="1" y="79"/>
                  </a:lnTo>
                  <a:lnTo>
                    <a:pt x="1" y="79"/>
                  </a:lnTo>
                  <a:lnTo>
                    <a:pt x="0" y="81"/>
                  </a:lnTo>
                  <a:lnTo>
                    <a:pt x="1" y="84"/>
                  </a:lnTo>
                  <a:lnTo>
                    <a:pt x="2" y="85"/>
                  </a:lnTo>
                  <a:lnTo>
                    <a:pt x="4" y="85"/>
                  </a:lnTo>
                  <a:lnTo>
                    <a:pt x="9" y="85"/>
                  </a:lnTo>
                  <a:lnTo>
                    <a:pt x="10" y="84"/>
                  </a:lnTo>
                  <a:lnTo>
                    <a:pt x="12" y="83"/>
                  </a:lnTo>
                  <a:lnTo>
                    <a:pt x="12" y="83"/>
                  </a:lnTo>
                  <a:lnTo>
                    <a:pt x="14" y="76"/>
                  </a:lnTo>
                  <a:lnTo>
                    <a:pt x="18" y="71"/>
                  </a:lnTo>
                  <a:lnTo>
                    <a:pt x="27" y="60"/>
                  </a:lnTo>
                  <a:lnTo>
                    <a:pt x="38" y="50"/>
                  </a:lnTo>
                  <a:lnTo>
                    <a:pt x="48" y="42"/>
                  </a:lnTo>
                  <a:lnTo>
                    <a:pt x="48" y="42"/>
                  </a:lnTo>
                  <a:lnTo>
                    <a:pt x="57" y="35"/>
                  </a:lnTo>
                  <a:lnTo>
                    <a:pt x="67" y="28"/>
                  </a:lnTo>
                  <a:lnTo>
                    <a:pt x="85" y="11"/>
                  </a:lnTo>
                  <a:lnTo>
                    <a:pt x="85" y="11"/>
                  </a:lnTo>
                  <a:lnTo>
                    <a:pt x="86" y="8"/>
                  </a:lnTo>
                  <a:lnTo>
                    <a:pt x="86" y="7"/>
                  </a:lnTo>
                  <a:lnTo>
                    <a:pt x="85" y="3"/>
                  </a:lnTo>
                  <a:lnTo>
                    <a:pt x="81" y="0"/>
                  </a:lnTo>
                  <a:lnTo>
                    <a:pt x="78" y="1"/>
                  </a:lnTo>
                  <a:lnTo>
                    <a:pt x="77" y="3"/>
                  </a:lnTo>
                  <a:lnTo>
                    <a:pt x="77" y="3"/>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63" name="chenying0907 721">
              <a:extLst>
                <a:ext uri="{FF2B5EF4-FFF2-40B4-BE49-F238E27FC236}">
                  <a16:creationId xmlns:a16="http://schemas.microsoft.com/office/drawing/2014/main" id="{46592BDB-475C-4906-8214-7F7D701BC2E3}"/>
                </a:ext>
              </a:extLst>
            </p:cNvPr>
            <p:cNvSpPr>
              <a:spLocks/>
            </p:cNvSpPr>
            <p:nvPr/>
          </p:nvSpPr>
          <p:spPr bwMode="auto">
            <a:xfrm>
              <a:off x="2200276" y="3676650"/>
              <a:ext cx="26988" cy="26988"/>
            </a:xfrm>
            <a:custGeom>
              <a:avLst/>
              <a:gdLst/>
              <a:ahLst/>
              <a:cxnLst>
                <a:cxn ang="0">
                  <a:pos x="59" y="1"/>
                </a:cxn>
                <a:cxn ang="0">
                  <a:pos x="59" y="1"/>
                </a:cxn>
                <a:cxn ang="0">
                  <a:pos x="51" y="9"/>
                </a:cxn>
                <a:cxn ang="0">
                  <a:pos x="42" y="16"/>
                </a:cxn>
                <a:cxn ang="0">
                  <a:pos x="25" y="27"/>
                </a:cxn>
                <a:cxn ang="0">
                  <a:pos x="17" y="34"/>
                </a:cxn>
                <a:cxn ang="0">
                  <a:pos x="11" y="42"/>
                </a:cxn>
                <a:cxn ang="0">
                  <a:pos x="4" y="51"/>
                </a:cxn>
                <a:cxn ang="0">
                  <a:pos x="0" y="61"/>
                </a:cxn>
                <a:cxn ang="0">
                  <a:pos x="0" y="61"/>
                </a:cxn>
                <a:cxn ang="0">
                  <a:pos x="0" y="64"/>
                </a:cxn>
                <a:cxn ang="0">
                  <a:pos x="2" y="67"/>
                </a:cxn>
                <a:cxn ang="0">
                  <a:pos x="4" y="68"/>
                </a:cxn>
                <a:cxn ang="0">
                  <a:pos x="7" y="69"/>
                </a:cxn>
                <a:cxn ang="0">
                  <a:pos x="12" y="69"/>
                </a:cxn>
                <a:cxn ang="0">
                  <a:pos x="12" y="69"/>
                </a:cxn>
                <a:cxn ang="0">
                  <a:pos x="15" y="68"/>
                </a:cxn>
                <a:cxn ang="0">
                  <a:pos x="16" y="67"/>
                </a:cxn>
                <a:cxn ang="0">
                  <a:pos x="17" y="64"/>
                </a:cxn>
                <a:cxn ang="0">
                  <a:pos x="17" y="60"/>
                </a:cxn>
                <a:cxn ang="0">
                  <a:pos x="15" y="57"/>
                </a:cxn>
                <a:cxn ang="0">
                  <a:pos x="15" y="57"/>
                </a:cxn>
                <a:cxn ang="0">
                  <a:pos x="19" y="50"/>
                </a:cxn>
                <a:cxn ang="0">
                  <a:pos x="24" y="43"/>
                </a:cxn>
                <a:cxn ang="0">
                  <a:pos x="30" y="37"/>
                </a:cxn>
                <a:cxn ang="0">
                  <a:pos x="38" y="31"/>
                </a:cxn>
                <a:cxn ang="0">
                  <a:pos x="54" y="21"/>
                </a:cxn>
                <a:cxn ang="0">
                  <a:pos x="61" y="16"/>
                </a:cxn>
                <a:cxn ang="0">
                  <a:pos x="67" y="10"/>
                </a:cxn>
                <a:cxn ang="0">
                  <a:pos x="67" y="10"/>
                </a:cxn>
                <a:cxn ang="0">
                  <a:pos x="68" y="8"/>
                </a:cxn>
                <a:cxn ang="0">
                  <a:pos x="70" y="5"/>
                </a:cxn>
                <a:cxn ang="0">
                  <a:pos x="67" y="3"/>
                </a:cxn>
                <a:cxn ang="0">
                  <a:pos x="63" y="0"/>
                </a:cxn>
                <a:cxn ang="0">
                  <a:pos x="62" y="0"/>
                </a:cxn>
                <a:cxn ang="0">
                  <a:pos x="59" y="1"/>
                </a:cxn>
                <a:cxn ang="0">
                  <a:pos x="59" y="1"/>
                </a:cxn>
              </a:cxnLst>
              <a:rect l="0" t="0" r="r" b="b"/>
              <a:pathLst>
                <a:path w="70" h="69">
                  <a:moveTo>
                    <a:pt x="59" y="1"/>
                  </a:moveTo>
                  <a:lnTo>
                    <a:pt x="59" y="1"/>
                  </a:lnTo>
                  <a:lnTo>
                    <a:pt x="51" y="9"/>
                  </a:lnTo>
                  <a:lnTo>
                    <a:pt x="42" y="16"/>
                  </a:lnTo>
                  <a:lnTo>
                    <a:pt x="25" y="27"/>
                  </a:lnTo>
                  <a:lnTo>
                    <a:pt x="17" y="34"/>
                  </a:lnTo>
                  <a:lnTo>
                    <a:pt x="11" y="42"/>
                  </a:lnTo>
                  <a:lnTo>
                    <a:pt x="4" y="51"/>
                  </a:lnTo>
                  <a:lnTo>
                    <a:pt x="0" y="61"/>
                  </a:lnTo>
                  <a:lnTo>
                    <a:pt x="0" y="61"/>
                  </a:lnTo>
                  <a:lnTo>
                    <a:pt x="0" y="64"/>
                  </a:lnTo>
                  <a:lnTo>
                    <a:pt x="2" y="67"/>
                  </a:lnTo>
                  <a:lnTo>
                    <a:pt x="4" y="68"/>
                  </a:lnTo>
                  <a:lnTo>
                    <a:pt x="7" y="69"/>
                  </a:lnTo>
                  <a:lnTo>
                    <a:pt x="12" y="69"/>
                  </a:lnTo>
                  <a:lnTo>
                    <a:pt x="12" y="69"/>
                  </a:lnTo>
                  <a:lnTo>
                    <a:pt x="15" y="68"/>
                  </a:lnTo>
                  <a:lnTo>
                    <a:pt x="16" y="67"/>
                  </a:lnTo>
                  <a:lnTo>
                    <a:pt x="17" y="64"/>
                  </a:lnTo>
                  <a:lnTo>
                    <a:pt x="17" y="60"/>
                  </a:lnTo>
                  <a:lnTo>
                    <a:pt x="15" y="57"/>
                  </a:lnTo>
                  <a:lnTo>
                    <a:pt x="15" y="57"/>
                  </a:lnTo>
                  <a:lnTo>
                    <a:pt x="19" y="50"/>
                  </a:lnTo>
                  <a:lnTo>
                    <a:pt x="24" y="43"/>
                  </a:lnTo>
                  <a:lnTo>
                    <a:pt x="30" y="37"/>
                  </a:lnTo>
                  <a:lnTo>
                    <a:pt x="38" y="31"/>
                  </a:lnTo>
                  <a:lnTo>
                    <a:pt x="54" y="21"/>
                  </a:lnTo>
                  <a:lnTo>
                    <a:pt x="61" y="16"/>
                  </a:lnTo>
                  <a:lnTo>
                    <a:pt x="67" y="10"/>
                  </a:lnTo>
                  <a:lnTo>
                    <a:pt x="67" y="10"/>
                  </a:lnTo>
                  <a:lnTo>
                    <a:pt x="68" y="8"/>
                  </a:lnTo>
                  <a:lnTo>
                    <a:pt x="70" y="5"/>
                  </a:lnTo>
                  <a:lnTo>
                    <a:pt x="67" y="3"/>
                  </a:lnTo>
                  <a:lnTo>
                    <a:pt x="63" y="0"/>
                  </a:lnTo>
                  <a:lnTo>
                    <a:pt x="62" y="0"/>
                  </a:lnTo>
                  <a:lnTo>
                    <a:pt x="59" y="1"/>
                  </a:lnTo>
                  <a:lnTo>
                    <a:pt x="59"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64" name="chenying0907 722">
              <a:extLst>
                <a:ext uri="{FF2B5EF4-FFF2-40B4-BE49-F238E27FC236}">
                  <a16:creationId xmlns:a16="http://schemas.microsoft.com/office/drawing/2014/main" id="{D20A75FF-509D-4606-84E2-8BBBBB30FA7E}"/>
                </a:ext>
              </a:extLst>
            </p:cNvPr>
            <p:cNvSpPr>
              <a:spLocks/>
            </p:cNvSpPr>
            <p:nvPr/>
          </p:nvSpPr>
          <p:spPr bwMode="auto">
            <a:xfrm>
              <a:off x="2222501" y="3676650"/>
              <a:ext cx="25400" cy="31750"/>
            </a:xfrm>
            <a:custGeom>
              <a:avLst/>
              <a:gdLst/>
              <a:ahLst/>
              <a:cxnLst>
                <a:cxn ang="0">
                  <a:pos x="52" y="1"/>
                </a:cxn>
                <a:cxn ang="0">
                  <a:pos x="52" y="1"/>
                </a:cxn>
                <a:cxn ang="0">
                  <a:pos x="43" y="13"/>
                </a:cxn>
                <a:cxn ang="0">
                  <a:pos x="35" y="23"/>
                </a:cxn>
                <a:cxn ang="0">
                  <a:pos x="26" y="34"/>
                </a:cxn>
                <a:cxn ang="0">
                  <a:pos x="16" y="44"/>
                </a:cxn>
                <a:cxn ang="0">
                  <a:pos x="16" y="44"/>
                </a:cxn>
                <a:cxn ang="0">
                  <a:pos x="9" y="51"/>
                </a:cxn>
                <a:cxn ang="0">
                  <a:pos x="4" y="57"/>
                </a:cxn>
                <a:cxn ang="0">
                  <a:pos x="1" y="65"/>
                </a:cxn>
                <a:cxn ang="0">
                  <a:pos x="0" y="74"/>
                </a:cxn>
                <a:cxn ang="0">
                  <a:pos x="0" y="74"/>
                </a:cxn>
                <a:cxn ang="0">
                  <a:pos x="0" y="77"/>
                </a:cxn>
                <a:cxn ang="0">
                  <a:pos x="1" y="78"/>
                </a:cxn>
                <a:cxn ang="0">
                  <a:pos x="5" y="80"/>
                </a:cxn>
                <a:cxn ang="0">
                  <a:pos x="9" y="78"/>
                </a:cxn>
                <a:cxn ang="0">
                  <a:pos x="10" y="77"/>
                </a:cxn>
                <a:cxn ang="0">
                  <a:pos x="12" y="74"/>
                </a:cxn>
                <a:cxn ang="0">
                  <a:pos x="12" y="74"/>
                </a:cxn>
                <a:cxn ang="0">
                  <a:pos x="12" y="69"/>
                </a:cxn>
                <a:cxn ang="0">
                  <a:pos x="13" y="65"/>
                </a:cxn>
                <a:cxn ang="0">
                  <a:pos x="18" y="57"/>
                </a:cxn>
                <a:cxn ang="0">
                  <a:pos x="25" y="51"/>
                </a:cxn>
                <a:cxn ang="0">
                  <a:pos x="33" y="44"/>
                </a:cxn>
                <a:cxn ang="0">
                  <a:pos x="33" y="44"/>
                </a:cxn>
                <a:cxn ang="0">
                  <a:pos x="40" y="37"/>
                </a:cxn>
                <a:cxn ang="0">
                  <a:pos x="47" y="27"/>
                </a:cxn>
                <a:cxn ang="0">
                  <a:pos x="54" y="18"/>
                </a:cxn>
                <a:cxn ang="0">
                  <a:pos x="61" y="10"/>
                </a:cxn>
                <a:cxn ang="0">
                  <a:pos x="61" y="10"/>
                </a:cxn>
                <a:cxn ang="0">
                  <a:pos x="63" y="8"/>
                </a:cxn>
                <a:cxn ang="0">
                  <a:pos x="63" y="5"/>
                </a:cxn>
                <a:cxn ang="0">
                  <a:pos x="60" y="1"/>
                </a:cxn>
                <a:cxn ang="0">
                  <a:pos x="57" y="0"/>
                </a:cxn>
                <a:cxn ang="0">
                  <a:pos x="55" y="0"/>
                </a:cxn>
                <a:cxn ang="0">
                  <a:pos x="52" y="1"/>
                </a:cxn>
                <a:cxn ang="0">
                  <a:pos x="52" y="1"/>
                </a:cxn>
              </a:cxnLst>
              <a:rect l="0" t="0" r="r" b="b"/>
              <a:pathLst>
                <a:path w="63" h="80">
                  <a:moveTo>
                    <a:pt x="52" y="1"/>
                  </a:moveTo>
                  <a:lnTo>
                    <a:pt x="52" y="1"/>
                  </a:lnTo>
                  <a:lnTo>
                    <a:pt x="43" y="13"/>
                  </a:lnTo>
                  <a:lnTo>
                    <a:pt x="35" y="23"/>
                  </a:lnTo>
                  <a:lnTo>
                    <a:pt x="26" y="34"/>
                  </a:lnTo>
                  <a:lnTo>
                    <a:pt x="16" y="44"/>
                  </a:lnTo>
                  <a:lnTo>
                    <a:pt x="16" y="44"/>
                  </a:lnTo>
                  <a:lnTo>
                    <a:pt x="9" y="51"/>
                  </a:lnTo>
                  <a:lnTo>
                    <a:pt x="4" y="57"/>
                  </a:lnTo>
                  <a:lnTo>
                    <a:pt x="1" y="65"/>
                  </a:lnTo>
                  <a:lnTo>
                    <a:pt x="0" y="74"/>
                  </a:lnTo>
                  <a:lnTo>
                    <a:pt x="0" y="74"/>
                  </a:lnTo>
                  <a:lnTo>
                    <a:pt x="0" y="77"/>
                  </a:lnTo>
                  <a:lnTo>
                    <a:pt x="1" y="78"/>
                  </a:lnTo>
                  <a:lnTo>
                    <a:pt x="5" y="80"/>
                  </a:lnTo>
                  <a:lnTo>
                    <a:pt x="9" y="78"/>
                  </a:lnTo>
                  <a:lnTo>
                    <a:pt x="10" y="77"/>
                  </a:lnTo>
                  <a:lnTo>
                    <a:pt x="12" y="74"/>
                  </a:lnTo>
                  <a:lnTo>
                    <a:pt x="12" y="74"/>
                  </a:lnTo>
                  <a:lnTo>
                    <a:pt x="12" y="69"/>
                  </a:lnTo>
                  <a:lnTo>
                    <a:pt x="13" y="65"/>
                  </a:lnTo>
                  <a:lnTo>
                    <a:pt x="18" y="57"/>
                  </a:lnTo>
                  <a:lnTo>
                    <a:pt x="25" y="51"/>
                  </a:lnTo>
                  <a:lnTo>
                    <a:pt x="33" y="44"/>
                  </a:lnTo>
                  <a:lnTo>
                    <a:pt x="33" y="44"/>
                  </a:lnTo>
                  <a:lnTo>
                    <a:pt x="40" y="37"/>
                  </a:lnTo>
                  <a:lnTo>
                    <a:pt x="47" y="27"/>
                  </a:lnTo>
                  <a:lnTo>
                    <a:pt x="54" y="18"/>
                  </a:lnTo>
                  <a:lnTo>
                    <a:pt x="61" y="10"/>
                  </a:lnTo>
                  <a:lnTo>
                    <a:pt x="61" y="10"/>
                  </a:lnTo>
                  <a:lnTo>
                    <a:pt x="63" y="8"/>
                  </a:lnTo>
                  <a:lnTo>
                    <a:pt x="63" y="5"/>
                  </a:lnTo>
                  <a:lnTo>
                    <a:pt x="60" y="1"/>
                  </a:lnTo>
                  <a:lnTo>
                    <a:pt x="57" y="0"/>
                  </a:lnTo>
                  <a:lnTo>
                    <a:pt x="55" y="0"/>
                  </a:lnTo>
                  <a:lnTo>
                    <a:pt x="52" y="1"/>
                  </a:lnTo>
                  <a:lnTo>
                    <a:pt x="52"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65" name="chenying0907 723">
              <a:extLst>
                <a:ext uri="{FF2B5EF4-FFF2-40B4-BE49-F238E27FC236}">
                  <a16:creationId xmlns:a16="http://schemas.microsoft.com/office/drawing/2014/main" id="{F6DD1AF5-A6C7-413B-BE56-E20D3D687BED}"/>
                </a:ext>
              </a:extLst>
            </p:cNvPr>
            <p:cNvSpPr>
              <a:spLocks/>
            </p:cNvSpPr>
            <p:nvPr/>
          </p:nvSpPr>
          <p:spPr bwMode="auto">
            <a:xfrm>
              <a:off x="2238376" y="3681413"/>
              <a:ext cx="26988" cy="33338"/>
            </a:xfrm>
            <a:custGeom>
              <a:avLst/>
              <a:gdLst/>
              <a:ahLst/>
              <a:cxnLst>
                <a:cxn ang="0">
                  <a:pos x="59" y="1"/>
                </a:cxn>
                <a:cxn ang="0">
                  <a:pos x="59" y="1"/>
                </a:cxn>
                <a:cxn ang="0">
                  <a:pos x="42" y="18"/>
                </a:cxn>
                <a:cxn ang="0">
                  <a:pos x="26" y="36"/>
                </a:cxn>
                <a:cxn ang="0">
                  <a:pos x="18" y="45"/>
                </a:cxn>
                <a:cxn ang="0">
                  <a:pos x="12" y="56"/>
                </a:cxn>
                <a:cxn ang="0">
                  <a:pos x="5" y="66"/>
                </a:cxn>
                <a:cxn ang="0">
                  <a:pos x="1" y="78"/>
                </a:cxn>
                <a:cxn ang="0">
                  <a:pos x="1" y="78"/>
                </a:cxn>
                <a:cxn ang="0">
                  <a:pos x="0" y="81"/>
                </a:cxn>
                <a:cxn ang="0">
                  <a:pos x="1" y="82"/>
                </a:cxn>
                <a:cxn ang="0">
                  <a:pos x="3" y="83"/>
                </a:cxn>
                <a:cxn ang="0">
                  <a:pos x="4" y="85"/>
                </a:cxn>
                <a:cxn ang="0">
                  <a:pos x="9" y="85"/>
                </a:cxn>
                <a:cxn ang="0">
                  <a:pos x="11" y="83"/>
                </a:cxn>
                <a:cxn ang="0">
                  <a:pos x="12" y="81"/>
                </a:cxn>
                <a:cxn ang="0">
                  <a:pos x="12" y="81"/>
                </a:cxn>
                <a:cxn ang="0">
                  <a:pos x="17" y="70"/>
                </a:cxn>
                <a:cxn ang="0">
                  <a:pos x="22" y="61"/>
                </a:cxn>
                <a:cxn ang="0">
                  <a:pos x="29" y="51"/>
                </a:cxn>
                <a:cxn ang="0">
                  <a:pos x="35" y="43"/>
                </a:cxn>
                <a:cxn ang="0">
                  <a:pos x="51" y="26"/>
                </a:cxn>
                <a:cxn ang="0">
                  <a:pos x="68" y="9"/>
                </a:cxn>
                <a:cxn ang="0">
                  <a:pos x="68" y="9"/>
                </a:cxn>
                <a:cxn ang="0">
                  <a:pos x="69" y="8"/>
                </a:cxn>
                <a:cxn ang="0">
                  <a:pos x="69" y="5"/>
                </a:cxn>
                <a:cxn ang="0">
                  <a:pos x="67" y="1"/>
                </a:cxn>
                <a:cxn ang="0">
                  <a:pos x="64" y="0"/>
                </a:cxn>
                <a:cxn ang="0">
                  <a:pos x="62" y="0"/>
                </a:cxn>
                <a:cxn ang="0">
                  <a:pos x="59" y="1"/>
                </a:cxn>
                <a:cxn ang="0">
                  <a:pos x="59" y="1"/>
                </a:cxn>
              </a:cxnLst>
              <a:rect l="0" t="0" r="r" b="b"/>
              <a:pathLst>
                <a:path w="69" h="85">
                  <a:moveTo>
                    <a:pt x="59" y="1"/>
                  </a:moveTo>
                  <a:lnTo>
                    <a:pt x="59" y="1"/>
                  </a:lnTo>
                  <a:lnTo>
                    <a:pt x="42" y="18"/>
                  </a:lnTo>
                  <a:lnTo>
                    <a:pt x="26" y="36"/>
                  </a:lnTo>
                  <a:lnTo>
                    <a:pt x="18" y="45"/>
                  </a:lnTo>
                  <a:lnTo>
                    <a:pt x="12" y="56"/>
                  </a:lnTo>
                  <a:lnTo>
                    <a:pt x="5" y="66"/>
                  </a:lnTo>
                  <a:lnTo>
                    <a:pt x="1" y="78"/>
                  </a:lnTo>
                  <a:lnTo>
                    <a:pt x="1" y="78"/>
                  </a:lnTo>
                  <a:lnTo>
                    <a:pt x="0" y="81"/>
                  </a:lnTo>
                  <a:lnTo>
                    <a:pt x="1" y="82"/>
                  </a:lnTo>
                  <a:lnTo>
                    <a:pt x="3" y="83"/>
                  </a:lnTo>
                  <a:lnTo>
                    <a:pt x="4" y="85"/>
                  </a:lnTo>
                  <a:lnTo>
                    <a:pt x="9" y="85"/>
                  </a:lnTo>
                  <a:lnTo>
                    <a:pt x="11" y="83"/>
                  </a:lnTo>
                  <a:lnTo>
                    <a:pt x="12" y="81"/>
                  </a:lnTo>
                  <a:lnTo>
                    <a:pt x="12" y="81"/>
                  </a:lnTo>
                  <a:lnTo>
                    <a:pt x="17" y="70"/>
                  </a:lnTo>
                  <a:lnTo>
                    <a:pt x="22" y="61"/>
                  </a:lnTo>
                  <a:lnTo>
                    <a:pt x="29" y="51"/>
                  </a:lnTo>
                  <a:lnTo>
                    <a:pt x="35" y="43"/>
                  </a:lnTo>
                  <a:lnTo>
                    <a:pt x="51" y="26"/>
                  </a:lnTo>
                  <a:lnTo>
                    <a:pt x="68" y="9"/>
                  </a:lnTo>
                  <a:lnTo>
                    <a:pt x="68" y="9"/>
                  </a:lnTo>
                  <a:lnTo>
                    <a:pt x="69" y="8"/>
                  </a:lnTo>
                  <a:lnTo>
                    <a:pt x="69" y="5"/>
                  </a:lnTo>
                  <a:lnTo>
                    <a:pt x="67" y="1"/>
                  </a:lnTo>
                  <a:lnTo>
                    <a:pt x="64" y="0"/>
                  </a:lnTo>
                  <a:lnTo>
                    <a:pt x="62" y="0"/>
                  </a:lnTo>
                  <a:lnTo>
                    <a:pt x="59" y="1"/>
                  </a:lnTo>
                  <a:lnTo>
                    <a:pt x="59"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66" name="chenying0907 724">
              <a:extLst>
                <a:ext uri="{FF2B5EF4-FFF2-40B4-BE49-F238E27FC236}">
                  <a16:creationId xmlns:a16="http://schemas.microsoft.com/office/drawing/2014/main" id="{FAFBD919-0356-4122-BA11-1FCD95C64C28}"/>
                </a:ext>
              </a:extLst>
            </p:cNvPr>
            <p:cNvSpPr>
              <a:spLocks/>
            </p:cNvSpPr>
            <p:nvPr/>
          </p:nvSpPr>
          <p:spPr bwMode="auto">
            <a:xfrm>
              <a:off x="2268538" y="3681413"/>
              <a:ext cx="28575" cy="33338"/>
            </a:xfrm>
            <a:custGeom>
              <a:avLst/>
              <a:gdLst/>
              <a:ahLst/>
              <a:cxnLst>
                <a:cxn ang="0">
                  <a:pos x="64" y="1"/>
                </a:cxn>
                <a:cxn ang="0">
                  <a:pos x="64" y="1"/>
                </a:cxn>
                <a:cxn ang="0">
                  <a:pos x="45" y="18"/>
                </a:cxn>
                <a:cxn ang="0">
                  <a:pos x="27" y="35"/>
                </a:cxn>
                <a:cxn ang="0">
                  <a:pos x="18" y="45"/>
                </a:cxn>
                <a:cxn ang="0">
                  <a:pos x="10" y="55"/>
                </a:cxn>
                <a:cxn ang="0">
                  <a:pos x="4" y="66"/>
                </a:cxn>
                <a:cxn ang="0">
                  <a:pos x="0" y="78"/>
                </a:cxn>
                <a:cxn ang="0">
                  <a:pos x="0" y="78"/>
                </a:cxn>
                <a:cxn ang="0">
                  <a:pos x="0" y="81"/>
                </a:cxn>
                <a:cxn ang="0">
                  <a:pos x="1" y="82"/>
                </a:cxn>
                <a:cxn ang="0">
                  <a:pos x="5" y="85"/>
                </a:cxn>
                <a:cxn ang="0">
                  <a:pos x="9" y="85"/>
                </a:cxn>
                <a:cxn ang="0">
                  <a:pos x="10" y="83"/>
                </a:cxn>
                <a:cxn ang="0">
                  <a:pos x="11" y="81"/>
                </a:cxn>
                <a:cxn ang="0">
                  <a:pos x="11" y="81"/>
                </a:cxn>
                <a:cxn ang="0">
                  <a:pos x="15" y="70"/>
                </a:cxn>
                <a:cxn ang="0">
                  <a:pos x="21" y="60"/>
                </a:cxn>
                <a:cxn ang="0">
                  <a:pos x="28" y="51"/>
                </a:cxn>
                <a:cxn ang="0">
                  <a:pos x="36" y="42"/>
                </a:cxn>
                <a:cxn ang="0">
                  <a:pos x="55" y="25"/>
                </a:cxn>
                <a:cxn ang="0">
                  <a:pos x="73" y="9"/>
                </a:cxn>
                <a:cxn ang="0">
                  <a:pos x="73" y="9"/>
                </a:cxn>
                <a:cxn ang="0">
                  <a:pos x="74" y="8"/>
                </a:cxn>
                <a:cxn ang="0">
                  <a:pos x="74" y="5"/>
                </a:cxn>
                <a:cxn ang="0">
                  <a:pos x="73" y="1"/>
                </a:cxn>
                <a:cxn ang="0">
                  <a:pos x="69" y="0"/>
                </a:cxn>
                <a:cxn ang="0">
                  <a:pos x="66" y="0"/>
                </a:cxn>
                <a:cxn ang="0">
                  <a:pos x="64" y="1"/>
                </a:cxn>
                <a:cxn ang="0">
                  <a:pos x="64" y="1"/>
                </a:cxn>
              </a:cxnLst>
              <a:rect l="0" t="0" r="r" b="b"/>
              <a:pathLst>
                <a:path w="74" h="85">
                  <a:moveTo>
                    <a:pt x="64" y="1"/>
                  </a:moveTo>
                  <a:lnTo>
                    <a:pt x="64" y="1"/>
                  </a:lnTo>
                  <a:lnTo>
                    <a:pt x="45" y="18"/>
                  </a:lnTo>
                  <a:lnTo>
                    <a:pt x="27" y="35"/>
                  </a:lnTo>
                  <a:lnTo>
                    <a:pt x="18" y="45"/>
                  </a:lnTo>
                  <a:lnTo>
                    <a:pt x="10" y="55"/>
                  </a:lnTo>
                  <a:lnTo>
                    <a:pt x="4" y="66"/>
                  </a:lnTo>
                  <a:lnTo>
                    <a:pt x="0" y="78"/>
                  </a:lnTo>
                  <a:lnTo>
                    <a:pt x="0" y="78"/>
                  </a:lnTo>
                  <a:lnTo>
                    <a:pt x="0" y="81"/>
                  </a:lnTo>
                  <a:lnTo>
                    <a:pt x="1" y="82"/>
                  </a:lnTo>
                  <a:lnTo>
                    <a:pt x="5" y="85"/>
                  </a:lnTo>
                  <a:lnTo>
                    <a:pt x="9" y="85"/>
                  </a:lnTo>
                  <a:lnTo>
                    <a:pt x="10" y="83"/>
                  </a:lnTo>
                  <a:lnTo>
                    <a:pt x="11" y="81"/>
                  </a:lnTo>
                  <a:lnTo>
                    <a:pt x="11" y="81"/>
                  </a:lnTo>
                  <a:lnTo>
                    <a:pt x="15" y="70"/>
                  </a:lnTo>
                  <a:lnTo>
                    <a:pt x="21" y="60"/>
                  </a:lnTo>
                  <a:lnTo>
                    <a:pt x="28" y="51"/>
                  </a:lnTo>
                  <a:lnTo>
                    <a:pt x="36" y="42"/>
                  </a:lnTo>
                  <a:lnTo>
                    <a:pt x="55" y="25"/>
                  </a:lnTo>
                  <a:lnTo>
                    <a:pt x="73" y="9"/>
                  </a:lnTo>
                  <a:lnTo>
                    <a:pt x="73" y="9"/>
                  </a:lnTo>
                  <a:lnTo>
                    <a:pt x="74" y="8"/>
                  </a:lnTo>
                  <a:lnTo>
                    <a:pt x="74" y="5"/>
                  </a:lnTo>
                  <a:lnTo>
                    <a:pt x="73" y="1"/>
                  </a:lnTo>
                  <a:lnTo>
                    <a:pt x="69" y="0"/>
                  </a:lnTo>
                  <a:lnTo>
                    <a:pt x="66" y="0"/>
                  </a:lnTo>
                  <a:lnTo>
                    <a:pt x="64" y="1"/>
                  </a:lnTo>
                  <a:lnTo>
                    <a:pt x="64"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67" name="chenying0907 725">
              <a:extLst>
                <a:ext uri="{FF2B5EF4-FFF2-40B4-BE49-F238E27FC236}">
                  <a16:creationId xmlns:a16="http://schemas.microsoft.com/office/drawing/2014/main" id="{398CEB3E-1F42-415F-A838-6A63ABDD573C}"/>
                </a:ext>
              </a:extLst>
            </p:cNvPr>
            <p:cNvSpPr>
              <a:spLocks/>
            </p:cNvSpPr>
            <p:nvPr/>
          </p:nvSpPr>
          <p:spPr bwMode="auto">
            <a:xfrm>
              <a:off x="2306638" y="3678238"/>
              <a:ext cx="33338" cy="31750"/>
            </a:xfrm>
            <a:custGeom>
              <a:avLst/>
              <a:gdLst/>
              <a:ahLst/>
              <a:cxnLst>
                <a:cxn ang="0">
                  <a:pos x="76" y="0"/>
                </a:cxn>
                <a:cxn ang="0">
                  <a:pos x="76" y="0"/>
                </a:cxn>
                <a:cxn ang="0">
                  <a:pos x="64" y="6"/>
                </a:cxn>
                <a:cxn ang="0">
                  <a:pos x="52" y="12"/>
                </a:cxn>
                <a:cxn ang="0">
                  <a:pos x="42" y="20"/>
                </a:cxn>
                <a:cxn ang="0">
                  <a:pos x="31" y="29"/>
                </a:cxn>
                <a:cxn ang="0">
                  <a:pos x="22" y="38"/>
                </a:cxn>
                <a:cxn ang="0">
                  <a:pos x="13" y="49"/>
                </a:cxn>
                <a:cxn ang="0">
                  <a:pos x="6" y="59"/>
                </a:cxn>
                <a:cxn ang="0">
                  <a:pos x="0" y="71"/>
                </a:cxn>
                <a:cxn ang="0">
                  <a:pos x="0" y="71"/>
                </a:cxn>
                <a:cxn ang="0">
                  <a:pos x="0" y="74"/>
                </a:cxn>
                <a:cxn ang="0">
                  <a:pos x="0" y="76"/>
                </a:cxn>
                <a:cxn ang="0">
                  <a:pos x="2" y="79"/>
                </a:cxn>
                <a:cxn ang="0">
                  <a:pos x="5" y="80"/>
                </a:cxn>
                <a:cxn ang="0">
                  <a:pos x="6" y="80"/>
                </a:cxn>
                <a:cxn ang="0">
                  <a:pos x="8" y="79"/>
                </a:cxn>
                <a:cxn ang="0">
                  <a:pos x="9" y="78"/>
                </a:cxn>
                <a:cxn ang="0">
                  <a:pos x="9" y="78"/>
                </a:cxn>
                <a:cxn ang="0">
                  <a:pos x="16" y="66"/>
                </a:cxn>
                <a:cxn ang="0">
                  <a:pos x="22" y="55"/>
                </a:cxn>
                <a:cxn ang="0">
                  <a:pos x="30" y="46"/>
                </a:cxn>
                <a:cxn ang="0">
                  <a:pos x="39" y="37"/>
                </a:cxn>
                <a:cxn ang="0">
                  <a:pos x="50" y="29"/>
                </a:cxn>
                <a:cxn ang="0">
                  <a:pos x="60" y="21"/>
                </a:cxn>
                <a:cxn ang="0">
                  <a:pos x="70" y="16"/>
                </a:cxn>
                <a:cxn ang="0">
                  <a:pos x="82" y="11"/>
                </a:cxn>
                <a:cxn ang="0">
                  <a:pos x="82" y="11"/>
                </a:cxn>
                <a:cxn ang="0">
                  <a:pos x="84" y="10"/>
                </a:cxn>
                <a:cxn ang="0">
                  <a:pos x="85" y="7"/>
                </a:cxn>
                <a:cxn ang="0">
                  <a:pos x="85" y="6"/>
                </a:cxn>
                <a:cxn ang="0">
                  <a:pos x="84" y="3"/>
                </a:cxn>
                <a:cxn ang="0">
                  <a:pos x="81" y="0"/>
                </a:cxn>
                <a:cxn ang="0">
                  <a:pos x="78" y="0"/>
                </a:cxn>
                <a:cxn ang="0">
                  <a:pos x="76" y="0"/>
                </a:cxn>
                <a:cxn ang="0">
                  <a:pos x="76" y="0"/>
                </a:cxn>
              </a:cxnLst>
              <a:rect l="0" t="0" r="r" b="b"/>
              <a:pathLst>
                <a:path w="85" h="80">
                  <a:moveTo>
                    <a:pt x="76" y="0"/>
                  </a:moveTo>
                  <a:lnTo>
                    <a:pt x="76" y="0"/>
                  </a:lnTo>
                  <a:lnTo>
                    <a:pt x="64" y="6"/>
                  </a:lnTo>
                  <a:lnTo>
                    <a:pt x="52" y="12"/>
                  </a:lnTo>
                  <a:lnTo>
                    <a:pt x="42" y="20"/>
                  </a:lnTo>
                  <a:lnTo>
                    <a:pt x="31" y="29"/>
                  </a:lnTo>
                  <a:lnTo>
                    <a:pt x="22" y="38"/>
                  </a:lnTo>
                  <a:lnTo>
                    <a:pt x="13" y="49"/>
                  </a:lnTo>
                  <a:lnTo>
                    <a:pt x="6" y="59"/>
                  </a:lnTo>
                  <a:lnTo>
                    <a:pt x="0" y="71"/>
                  </a:lnTo>
                  <a:lnTo>
                    <a:pt x="0" y="71"/>
                  </a:lnTo>
                  <a:lnTo>
                    <a:pt x="0" y="74"/>
                  </a:lnTo>
                  <a:lnTo>
                    <a:pt x="0" y="76"/>
                  </a:lnTo>
                  <a:lnTo>
                    <a:pt x="2" y="79"/>
                  </a:lnTo>
                  <a:lnTo>
                    <a:pt x="5" y="80"/>
                  </a:lnTo>
                  <a:lnTo>
                    <a:pt x="6" y="80"/>
                  </a:lnTo>
                  <a:lnTo>
                    <a:pt x="8" y="79"/>
                  </a:lnTo>
                  <a:lnTo>
                    <a:pt x="9" y="78"/>
                  </a:lnTo>
                  <a:lnTo>
                    <a:pt x="9" y="78"/>
                  </a:lnTo>
                  <a:lnTo>
                    <a:pt x="16" y="66"/>
                  </a:lnTo>
                  <a:lnTo>
                    <a:pt x="22" y="55"/>
                  </a:lnTo>
                  <a:lnTo>
                    <a:pt x="30" y="46"/>
                  </a:lnTo>
                  <a:lnTo>
                    <a:pt x="39" y="37"/>
                  </a:lnTo>
                  <a:lnTo>
                    <a:pt x="50" y="29"/>
                  </a:lnTo>
                  <a:lnTo>
                    <a:pt x="60" y="21"/>
                  </a:lnTo>
                  <a:lnTo>
                    <a:pt x="70" y="16"/>
                  </a:lnTo>
                  <a:lnTo>
                    <a:pt x="82" y="11"/>
                  </a:lnTo>
                  <a:lnTo>
                    <a:pt x="82" y="11"/>
                  </a:lnTo>
                  <a:lnTo>
                    <a:pt x="84" y="10"/>
                  </a:lnTo>
                  <a:lnTo>
                    <a:pt x="85" y="7"/>
                  </a:lnTo>
                  <a:lnTo>
                    <a:pt x="85" y="6"/>
                  </a:lnTo>
                  <a:lnTo>
                    <a:pt x="84" y="3"/>
                  </a:lnTo>
                  <a:lnTo>
                    <a:pt x="81" y="0"/>
                  </a:lnTo>
                  <a:lnTo>
                    <a:pt x="78" y="0"/>
                  </a:lnTo>
                  <a:lnTo>
                    <a:pt x="76" y="0"/>
                  </a:lnTo>
                  <a:lnTo>
                    <a:pt x="76" y="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68" name="chenying0907 726">
              <a:extLst>
                <a:ext uri="{FF2B5EF4-FFF2-40B4-BE49-F238E27FC236}">
                  <a16:creationId xmlns:a16="http://schemas.microsoft.com/office/drawing/2014/main" id="{38B9A3C9-B100-4AC0-B273-C0D229B57451}"/>
                </a:ext>
              </a:extLst>
            </p:cNvPr>
            <p:cNvSpPr>
              <a:spLocks/>
            </p:cNvSpPr>
            <p:nvPr/>
          </p:nvSpPr>
          <p:spPr bwMode="auto">
            <a:xfrm>
              <a:off x="2336801" y="3681413"/>
              <a:ext cx="23813" cy="28575"/>
            </a:xfrm>
            <a:custGeom>
              <a:avLst/>
              <a:gdLst/>
              <a:ahLst/>
              <a:cxnLst>
                <a:cxn ang="0">
                  <a:pos x="54" y="1"/>
                </a:cxn>
                <a:cxn ang="0">
                  <a:pos x="54" y="1"/>
                </a:cxn>
                <a:cxn ang="0">
                  <a:pos x="35" y="22"/>
                </a:cxn>
                <a:cxn ang="0">
                  <a:pos x="25" y="31"/>
                </a:cxn>
                <a:cxn ang="0">
                  <a:pos x="14" y="40"/>
                </a:cxn>
                <a:cxn ang="0">
                  <a:pos x="14" y="40"/>
                </a:cxn>
                <a:cxn ang="0">
                  <a:pos x="12" y="43"/>
                </a:cxn>
                <a:cxn ang="0">
                  <a:pos x="11" y="45"/>
                </a:cxn>
                <a:cxn ang="0">
                  <a:pos x="9" y="52"/>
                </a:cxn>
                <a:cxn ang="0">
                  <a:pos x="9" y="52"/>
                </a:cxn>
                <a:cxn ang="0">
                  <a:pos x="1" y="65"/>
                </a:cxn>
                <a:cxn ang="0">
                  <a:pos x="1" y="65"/>
                </a:cxn>
                <a:cxn ang="0">
                  <a:pos x="0" y="68"/>
                </a:cxn>
                <a:cxn ang="0">
                  <a:pos x="0" y="69"/>
                </a:cxn>
                <a:cxn ang="0">
                  <a:pos x="3" y="73"/>
                </a:cxn>
                <a:cxn ang="0">
                  <a:pos x="7" y="73"/>
                </a:cxn>
                <a:cxn ang="0">
                  <a:pos x="9" y="73"/>
                </a:cxn>
                <a:cxn ang="0">
                  <a:pos x="11" y="72"/>
                </a:cxn>
                <a:cxn ang="0">
                  <a:pos x="11" y="72"/>
                </a:cxn>
                <a:cxn ang="0">
                  <a:pos x="17" y="60"/>
                </a:cxn>
                <a:cxn ang="0">
                  <a:pos x="20" y="55"/>
                </a:cxn>
                <a:cxn ang="0">
                  <a:pos x="22" y="48"/>
                </a:cxn>
                <a:cxn ang="0">
                  <a:pos x="22" y="48"/>
                </a:cxn>
                <a:cxn ang="0">
                  <a:pos x="33" y="39"/>
                </a:cxn>
                <a:cxn ang="0">
                  <a:pos x="42" y="30"/>
                </a:cxn>
                <a:cxn ang="0">
                  <a:pos x="62" y="9"/>
                </a:cxn>
                <a:cxn ang="0">
                  <a:pos x="62" y="9"/>
                </a:cxn>
                <a:cxn ang="0">
                  <a:pos x="63" y="8"/>
                </a:cxn>
                <a:cxn ang="0">
                  <a:pos x="63" y="5"/>
                </a:cxn>
                <a:cxn ang="0">
                  <a:pos x="62" y="1"/>
                </a:cxn>
                <a:cxn ang="0">
                  <a:pos x="58" y="0"/>
                </a:cxn>
                <a:cxn ang="0">
                  <a:pos x="55" y="0"/>
                </a:cxn>
                <a:cxn ang="0">
                  <a:pos x="54" y="1"/>
                </a:cxn>
                <a:cxn ang="0">
                  <a:pos x="54" y="1"/>
                </a:cxn>
              </a:cxnLst>
              <a:rect l="0" t="0" r="r" b="b"/>
              <a:pathLst>
                <a:path w="63" h="73">
                  <a:moveTo>
                    <a:pt x="54" y="1"/>
                  </a:moveTo>
                  <a:lnTo>
                    <a:pt x="54" y="1"/>
                  </a:lnTo>
                  <a:lnTo>
                    <a:pt x="35" y="22"/>
                  </a:lnTo>
                  <a:lnTo>
                    <a:pt x="25" y="31"/>
                  </a:lnTo>
                  <a:lnTo>
                    <a:pt x="14" y="40"/>
                  </a:lnTo>
                  <a:lnTo>
                    <a:pt x="14" y="40"/>
                  </a:lnTo>
                  <a:lnTo>
                    <a:pt x="12" y="43"/>
                  </a:lnTo>
                  <a:lnTo>
                    <a:pt x="11" y="45"/>
                  </a:lnTo>
                  <a:lnTo>
                    <a:pt x="9" y="52"/>
                  </a:lnTo>
                  <a:lnTo>
                    <a:pt x="9" y="52"/>
                  </a:lnTo>
                  <a:lnTo>
                    <a:pt x="1" y="65"/>
                  </a:lnTo>
                  <a:lnTo>
                    <a:pt x="1" y="65"/>
                  </a:lnTo>
                  <a:lnTo>
                    <a:pt x="0" y="68"/>
                  </a:lnTo>
                  <a:lnTo>
                    <a:pt x="0" y="69"/>
                  </a:lnTo>
                  <a:lnTo>
                    <a:pt x="3" y="73"/>
                  </a:lnTo>
                  <a:lnTo>
                    <a:pt x="7" y="73"/>
                  </a:lnTo>
                  <a:lnTo>
                    <a:pt x="9" y="73"/>
                  </a:lnTo>
                  <a:lnTo>
                    <a:pt x="11" y="72"/>
                  </a:lnTo>
                  <a:lnTo>
                    <a:pt x="11" y="72"/>
                  </a:lnTo>
                  <a:lnTo>
                    <a:pt x="17" y="60"/>
                  </a:lnTo>
                  <a:lnTo>
                    <a:pt x="20" y="55"/>
                  </a:lnTo>
                  <a:lnTo>
                    <a:pt x="22" y="48"/>
                  </a:lnTo>
                  <a:lnTo>
                    <a:pt x="22" y="48"/>
                  </a:lnTo>
                  <a:lnTo>
                    <a:pt x="33" y="39"/>
                  </a:lnTo>
                  <a:lnTo>
                    <a:pt x="42" y="30"/>
                  </a:lnTo>
                  <a:lnTo>
                    <a:pt x="62" y="9"/>
                  </a:lnTo>
                  <a:lnTo>
                    <a:pt x="62" y="9"/>
                  </a:lnTo>
                  <a:lnTo>
                    <a:pt x="63" y="8"/>
                  </a:lnTo>
                  <a:lnTo>
                    <a:pt x="63" y="5"/>
                  </a:lnTo>
                  <a:lnTo>
                    <a:pt x="62" y="1"/>
                  </a:lnTo>
                  <a:lnTo>
                    <a:pt x="58" y="0"/>
                  </a:lnTo>
                  <a:lnTo>
                    <a:pt x="55" y="0"/>
                  </a:lnTo>
                  <a:lnTo>
                    <a:pt x="54" y="1"/>
                  </a:lnTo>
                  <a:lnTo>
                    <a:pt x="54"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69" name="chenying0907 727">
              <a:extLst>
                <a:ext uri="{FF2B5EF4-FFF2-40B4-BE49-F238E27FC236}">
                  <a16:creationId xmlns:a16="http://schemas.microsoft.com/office/drawing/2014/main" id="{5A96E1F7-5AA6-498D-A537-09734319EE97}"/>
                </a:ext>
              </a:extLst>
            </p:cNvPr>
            <p:cNvSpPr>
              <a:spLocks/>
            </p:cNvSpPr>
            <p:nvPr/>
          </p:nvSpPr>
          <p:spPr bwMode="auto">
            <a:xfrm>
              <a:off x="2366963" y="3676650"/>
              <a:ext cx="41275" cy="33338"/>
            </a:xfrm>
            <a:custGeom>
              <a:avLst/>
              <a:gdLst/>
              <a:ahLst/>
              <a:cxnLst>
                <a:cxn ang="0">
                  <a:pos x="94" y="1"/>
                </a:cxn>
                <a:cxn ang="0">
                  <a:pos x="94" y="1"/>
                </a:cxn>
                <a:cxn ang="0">
                  <a:pos x="82" y="8"/>
                </a:cxn>
                <a:cxn ang="0">
                  <a:pos x="69" y="13"/>
                </a:cxn>
                <a:cxn ang="0">
                  <a:pos x="56" y="20"/>
                </a:cxn>
                <a:cxn ang="0">
                  <a:pos x="46" y="27"/>
                </a:cxn>
                <a:cxn ang="0">
                  <a:pos x="46" y="27"/>
                </a:cxn>
                <a:cxn ang="0">
                  <a:pos x="34" y="39"/>
                </a:cxn>
                <a:cxn ang="0">
                  <a:pos x="23" y="51"/>
                </a:cxn>
                <a:cxn ang="0">
                  <a:pos x="13" y="64"/>
                </a:cxn>
                <a:cxn ang="0">
                  <a:pos x="1" y="76"/>
                </a:cxn>
                <a:cxn ang="0">
                  <a:pos x="1" y="76"/>
                </a:cxn>
                <a:cxn ang="0">
                  <a:pos x="0" y="78"/>
                </a:cxn>
                <a:cxn ang="0">
                  <a:pos x="0" y="80"/>
                </a:cxn>
                <a:cxn ang="0">
                  <a:pos x="2" y="84"/>
                </a:cxn>
                <a:cxn ang="0">
                  <a:pos x="5" y="86"/>
                </a:cxn>
                <a:cxn ang="0">
                  <a:pos x="8" y="85"/>
                </a:cxn>
                <a:cxn ang="0">
                  <a:pos x="10" y="84"/>
                </a:cxn>
                <a:cxn ang="0">
                  <a:pos x="10" y="84"/>
                </a:cxn>
                <a:cxn ang="0">
                  <a:pos x="29" y="64"/>
                </a:cxn>
                <a:cxn ang="0">
                  <a:pos x="46" y="43"/>
                </a:cxn>
                <a:cxn ang="0">
                  <a:pos x="46" y="43"/>
                </a:cxn>
                <a:cxn ang="0">
                  <a:pos x="51" y="38"/>
                </a:cxn>
                <a:cxn ang="0">
                  <a:pos x="57" y="33"/>
                </a:cxn>
                <a:cxn ang="0">
                  <a:pos x="72" y="25"/>
                </a:cxn>
                <a:cxn ang="0">
                  <a:pos x="86" y="18"/>
                </a:cxn>
                <a:cxn ang="0">
                  <a:pos x="101" y="10"/>
                </a:cxn>
                <a:cxn ang="0">
                  <a:pos x="101" y="10"/>
                </a:cxn>
                <a:cxn ang="0">
                  <a:pos x="102" y="9"/>
                </a:cxn>
                <a:cxn ang="0">
                  <a:pos x="103" y="6"/>
                </a:cxn>
                <a:cxn ang="0">
                  <a:pos x="102" y="3"/>
                </a:cxn>
                <a:cxn ang="0">
                  <a:pos x="99" y="0"/>
                </a:cxn>
                <a:cxn ang="0">
                  <a:pos x="97" y="0"/>
                </a:cxn>
                <a:cxn ang="0">
                  <a:pos x="94" y="1"/>
                </a:cxn>
                <a:cxn ang="0">
                  <a:pos x="94" y="1"/>
                </a:cxn>
              </a:cxnLst>
              <a:rect l="0" t="0" r="r" b="b"/>
              <a:pathLst>
                <a:path w="103" h="86">
                  <a:moveTo>
                    <a:pt x="94" y="1"/>
                  </a:moveTo>
                  <a:lnTo>
                    <a:pt x="94" y="1"/>
                  </a:lnTo>
                  <a:lnTo>
                    <a:pt x="82" y="8"/>
                  </a:lnTo>
                  <a:lnTo>
                    <a:pt x="69" y="13"/>
                  </a:lnTo>
                  <a:lnTo>
                    <a:pt x="56" y="20"/>
                  </a:lnTo>
                  <a:lnTo>
                    <a:pt x="46" y="27"/>
                  </a:lnTo>
                  <a:lnTo>
                    <a:pt x="46" y="27"/>
                  </a:lnTo>
                  <a:lnTo>
                    <a:pt x="34" y="39"/>
                  </a:lnTo>
                  <a:lnTo>
                    <a:pt x="23" y="51"/>
                  </a:lnTo>
                  <a:lnTo>
                    <a:pt x="13" y="64"/>
                  </a:lnTo>
                  <a:lnTo>
                    <a:pt x="1" y="76"/>
                  </a:lnTo>
                  <a:lnTo>
                    <a:pt x="1" y="76"/>
                  </a:lnTo>
                  <a:lnTo>
                    <a:pt x="0" y="78"/>
                  </a:lnTo>
                  <a:lnTo>
                    <a:pt x="0" y="80"/>
                  </a:lnTo>
                  <a:lnTo>
                    <a:pt x="2" y="84"/>
                  </a:lnTo>
                  <a:lnTo>
                    <a:pt x="5" y="86"/>
                  </a:lnTo>
                  <a:lnTo>
                    <a:pt x="8" y="85"/>
                  </a:lnTo>
                  <a:lnTo>
                    <a:pt x="10" y="84"/>
                  </a:lnTo>
                  <a:lnTo>
                    <a:pt x="10" y="84"/>
                  </a:lnTo>
                  <a:lnTo>
                    <a:pt x="29" y="64"/>
                  </a:lnTo>
                  <a:lnTo>
                    <a:pt x="46" y="43"/>
                  </a:lnTo>
                  <a:lnTo>
                    <a:pt x="46" y="43"/>
                  </a:lnTo>
                  <a:lnTo>
                    <a:pt x="51" y="38"/>
                  </a:lnTo>
                  <a:lnTo>
                    <a:pt x="57" y="33"/>
                  </a:lnTo>
                  <a:lnTo>
                    <a:pt x="72" y="25"/>
                  </a:lnTo>
                  <a:lnTo>
                    <a:pt x="86" y="18"/>
                  </a:lnTo>
                  <a:lnTo>
                    <a:pt x="101" y="10"/>
                  </a:lnTo>
                  <a:lnTo>
                    <a:pt x="101" y="10"/>
                  </a:lnTo>
                  <a:lnTo>
                    <a:pt x="102" y="9"/>
                  </a:lnTo>
                  <a:lnTo>
                    <a:pt x="103" y="6"/>
                  </a:lnTo>
                  <a:lnTo>
                    <a:pt x="102" y="3"/>
                  </a:lnTo>
                  <a:lnTo>
                    <a:pt x="99" y="0"/>
                  </a:lnTo>
                  <a:lnTo>
                    <a:pt x="97" y="0"/>
                  </a:lnTo>
                  <a:lnTo>
                    <a:pt x="94" y="1"/>
                  </a:lnTo>
                  <a:lnTo>
                    <a:pt x="94"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70" name="chenying0907 728">
              <a:extLst>
                <a:ext uri="{FF2B5EF4-FFF2-40B4-BE49-F238E27FC236}">
                  <a16:creationId xmlns:a16="http://schemas.microsoft.com/office/drawing/2014/main" id="{3DDC14A6-B13D-490E-94C9-8BEBEE4A5E9E}"/>
                </a:ext>
              </a:extLst>
            </p:cNvPr>
            <p:cNvSpPr>
              <a:spLocks/>
            </p:cNvSpPr>
            <p:nvPr/>
          </p:nvSpPr>
          <p:spPr bwMode="auto">
            <a:xfrm>
              <a:off x="2403476" y="3678238"/>
              <a:ext cx="36513" cy="30163"/>
            </a:xfrm>
            <a:custGeom>
              <a:avLst/>
              <a:gdLst/>
              <a:ahLst/>
              <a:cxnLst>
                <a:cxn ang="0">
                  <a:pos x="83" y="0"/>
                </a:cxn>
                <a:cxn ang="0">
                  <a:pos x="83" y="0"/>
                </a:cxn>
                <a:cxn ang="0">
                  <a:pos x="68" y="10"/>
                </a:cxn>
                <a:cxn ang="0">
                  <a:pos x="53" y="19"/>
                </a:cxn>
                <a:cxn ang="0">
                  <a:pos x="24" y="38"/>
                </a:cxn>
                <a:cxn ang="0">
                  <a:pos x="24" y="38"/>
                </a:cxn>
                <a:cxn ang="0">
                  <a:pos x="16" y="44"/>
                </a:cxn>
                <a:cxn ang="0">
                  <a:pos x="8" y="50"/>
                </a:cxn>
                <a:cxn ang="0">
                  <a:pos x="3" y="58"/>
                </a:cxn>
                <a:cxn ang="0">
                  <a:pos x="2" y="63"/>
                </a:cxn>
                <a:cxn ang="0">
                  <a:pos x="0" y="68"/>
                </a:cxn>
                <a:cxn ang="0">
                  <a:pos x="0" y="68"/>
                </a:cxn>
                <a:cxn ang="0">
                  <a:pos x="0" y="71"/>
                </a:cxn>
                <a:cxn ang="0">
                  <a:pos x="2" y="72"/>
                </a:cxn>
                <a:cxn ang="0">
                  <a:pos x="3" y="74"/>
                </a:cxn>
                <a:cxn ang="0">
                  <a:pos x="6" y="74"/>
                </a:cxn>
                <a:cxn ang="0">
                  <a:pos x="10" y="72"/>
                </a:cxn>
                <a:cxn ang="0">
                  <a:pos x="11" y="71"/>
                </a:cxn>
                <a:cxn ang="0">
                  <a:pos x="12" y="68"/>
                </a:cxn>
                <a:cxn ang="0">
                  <a:pos x="12" y="68"/>
                </a:cxn>
                <a:cxn ang="0">
                  <a:pos x="14" y="63"/>
                </a:cxn>
                <a:cxn ang="0">
                  <a:pos x="16" y="58"/>
                </a:cxn>
                <a:cxn ang="0">
                  <a:pos x="20" y="54"/>
                </a:cxn>
                <a:cxn ang="0">
                  <a:pos x="25" y="50"/>
                </a:cxn>
                <a:cxn ang="0">
                  <a:pos x="37" y="42"/>
                </a:cxn>
                <a:cxn ang="0">
                  <a:pos x="46" y="37"/>
                </a:cxn>
                <a:cxn ang="0">
                  <a:pos x="46" y="37"/>
                </a:cxn>
                <a:cxn ang="0">
                  <a:pos x="67" y="23"/>
                </a:cxn>
                <a:cxn ang="0">
                  <a:pos x="89" y="11"/>
                </a:cxn>
                <a:cxn ang="0">
                  <a:pos x="89" y="11"/>
                </a:cxn>
                <a:cxn ang="0">
                  <a:pos x="91" y="10"/>
                </a:cxn>
                <a:cxn ang="0">
                  <a:pos x="92" y="7"/>
                </a:cxn>
                <a:cxn ang="0">
                  <a:pos x="91" y="3"/>
                </a:cxn>
                <a:cxn ang="0">
                  <a:pos x="88" y="0"/>
                </a:cxn>
                <a:cxn ang="0">
                  <a:pos x="85" y="0"/>
                </a:cxn>
                <a:cxn ang="0">
                  <a:pos x="83" y="0"/>
                </a:cxn>
                <a:cxn ang="0">
                  <a:pos x="83" y="0"/>
                </a:cxn>
              </a:cxnLst>
              <a:rect l="0" t="0" r="r" b="b"/>
              <a:pathLst>
                <a:path w="92" h="74">
                  <a:moveTo>
                    <a:pt x="83" y="0"/>
                  </a:moveTo>
                  <a:lnTo>
                    <a:pt x="83" y="0"/>
                  </a:lnTo>
                  <a:lnTo>
                    <a:pt x="68" y="10"/>
                  </a:lnTo>
                  <a:lnTo>
                    <a:pt x="53" y="19"/>
                  </a:lnTo>
                  <a:lnTo>
                    <a:pt x="24" y="38"/>
                  </a:lnTo>
                  <a:lnTo>
                    <a:pt x="24" y="38"/>
                  </a:lnTo>
                  <a:lnTo>
                    <a:pt x="16" y="44"/>
                  </a:lnTo>
                  <a:lnTo>
                    <a:pt x="8" y="50"/>
                  </a:lnTo>
                  <a:lnTo>
                    <a:pt x="3" y="58"/>
                  </a:lnTo>
                  <a:lnTo>
                    <a:pt x="2" y="63"/>
                  </a:lnTo>
                  <a:lnTo>
                    <a:pt x="0" y="68"/>
                  </a:lnTo>
                  <a:lnTo>
                    <a:pt x="0" y="68"/>
                  </a:lnTo>
                  <a:lnTo>
                    <a:pt x="0" y="71"/>
                  </a:lnTo>
                  <a:lnTo>
                    <a:pt x="2" y="72"/>
                  </a:lnTo>
                  <a:lnTo>
                    <a:pt x="3" y="74"/>
                  </a:lnTo>
                  <a:lnTo>
                    <a:pt x="6" y="74"/>
                  </a:lnTo>
                  <a:lnTo>
                    <a:pt x="10" y="72"/>
                  </a:lnTo>
                  <a:lnTo>
                    <a:pt x="11" y="71"/>
                  </a:lnTo>
                  <a:lnTo>
                    <a:pt x="12" y="68"/>
                  </a:lnTo>
                  <a:lnTo>
                    <a:pt x="12" y="68"/>
                  </a:lnTo>
                  <a:lnTo>
                    <a:pt x="14" y="63"/>
                  </a:lnTo>
                  <a:lnTo>
                    <a:pt x="16" y="58"/>
                  </a:lnTo>
                  <a:lnTo>
                    <a:pt x="20" y="54"/>
                  </a:lnTo>
                  <a:lnTo>
                    <a:pt x="25" y="50"/>
                  </a:lnTo>
                  <a:lnTo>
                    <a:pt x="37" y="42"/>
                  </a:lnTo>
                  <a:lnTo>
                    <a:pt x="46" y="37"/>
                  </a:lnTo>
                  <a:lnTo>
                    <a:pt x="46" y="37"/>
                  </a:lnTo>
                  <a:lnTo>
                    <a:pt x="67" y="23"/>
                  </a:lnTo>
                  <a:lnTo>
                    <a:pt x="89" y="11"/>
                  </a:lnTo>
                  <a:lnTo>
                    <a:pt x="89" y="11"/>
                  </a:lnTo>
                  <a:lnTo>
                    <a:pt x="91" y="10"/>
                  </a:lnTo>
                  <a:lnTo>
                    <a:pt x="92" y="7"/>
                  </a:lnTo>
                  <a:lnTo>
                    <a:pt x="91" y="3"/>
                  </a:lnTo>
                  <a:lnTo>
                    <a:pt x="88" y="0"/>
                  </a:lnTo>
                  <a:lnTo>
                    <a:pt x="85" y="0"/>
                  </a:lnTo>
                  <a:lnTo>
                    <a:pt x="83" y="0"/>
                  </a:lnTo>
                  <a:lnTo>
                    <a:pt x="83" y="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71" name="chenying0907 729">
              <a:extLst>
                <a:ext uri="{FF2B5EF4-FFF2-40B4-BE49-F238E27FC236}">
                  <a16:creationId xmlns:a16="http://schemas.microsoft.com/office/drawing/2014/main" id="{9E9DAF62-5E2A-4A71-B275-BC73020980FD}"/>
                </a:ext>
              </a:extLst>
            </p:cNvPr>
            <p:cNvSpPr>
              <a:spLocks/>
            </p:cNvSpPr>
            <p:nvPr/>
          </p:nvSpPr>
          <p:spPr bwMode="auto">
            <a:xfrm>
              <a:off x="2427288" y="3678238"/>
              <a:ext cx="33338" cy="34925"/>
            </a:xfrm>
            <a:custGeom>
              <a:avLst/>
              <a:gdLst/>
              <a:ahLst/>
              <a:cxnLst>
                <a:cxn ang="0">
                  <a:pos x="75" y="4"/>
                </a:cxn>
                <a:cxn ang="0">
                  <a:pos x="75" y="4"/>
                </a:cxn>
                <a:cxn ang="0">
                  <a:pos x="71" y="10"/>
                </a:cxn>
                <a:cxn ang="0">
                  <a:pos x="67" y="15"/>
                </a:cxn>
                <a:cxn ang="0">
                  <a:pos x="58" y="24"/>
                </a:cxn>
                <a:cxn ang="0">
                  <a:pos x="47" y="32"/>
                </a:cxn>
                <a:cxn ang="0">
                  <a:pos x="38" y="40"/>
                </a:cxn>
                <a:cxn ang="0">
                  <a:pos x="38" y="40"/>
                </a:cxn>
                <a:cxn ang="0">
                  <a:pos x="1" y="76"/>
                </a:cxn>
                <a:cxn ang="0">
                  <a:pos x="1" y="76"/>
                </a:cxn>
                <a:cxn ang="0">
                  <a:pos x="0" y="78"/>
                </a:cxn>
                <a:cxn ang="0">
                  <a:pos x="0" y="80"/>
                </a:cxn>
                <a:cxn ang="0">
                  <a:pos x="1" y="84"/>
                </a:cxn>
                <a:cxn ang="0">
                  <a:pos x="5" y="85"/>
                </a:cxn>
                <a:cxn ang="0">
                  <a:pos x="8" y="85"/>
                </a:cxn>
                <a:cxn ang="0">
                  <a:pos x="9" y="84"/>
                </a:cxn>
                <a:cxn ang="0">
                  <a:pos x="9" y="84"/>
                </a:cxn>
                <a:cxn ang="0">
                  <a:pos x="30" y="62"/>
                </a:cxn>
                <a:cxn ang="0">
                  <a:pos x="52" y="41"/>
                </a:cxn>
                <a:cxn ang="0">
                  <a:pos x="52" y="41"/>
                </a:cxn>
                <a:cxn ang="0">
                  <a:pos x="61" y="33"/>
                </a:cxn>
                <a:cxn ang="0">
                  <a:pos x="71" y="27"/>
                </a:cxn>
                <a:cxn ang="0">
                  <a:pos x="78" y="17"/>
                </a:cxn>
                <a:cxn ang="0">
                  <a:pos x="82" y="14"/>
                </a:cxn>
                <a:cxn ang="0">
                  <a:pos x="85" y="7"/>
                </a:cxn>
                <a:cxn ang="0">
                  <a:pos x="85" y="7"/>
                </a:cxn>
                <a:cxn ang="0">
                  <a:pos x="85" y="4"/>
                </a:cxn>
                <a:cxn ang="0">
                  <a:pos x="85" y="3"/>
                </a:cxn>
                <a:cxn ang="0">
                  <a:pos x="84" y="2"/>
                </a:cxn>
                <a:cxn ang="0">
                  <a:pos x="81" y="0"/>
                </a:cxn>
                <a:cxn ang="0">
                  <a:pos x="77" y="0"/>
                </a:cxn>
                <a:cxn ang="0">
                  <a:pos x="76" y="2"/>
                </a:cxn>
                <a:cxn ang="0">
                  <a:pos x="75" y="4"/>
                </a:cxn>
                <a:cxn ang="0">
                  <a:pos x="75" y="4"/>
                </a:cxn>
              </a:cxnLst>
              <a:rect l="0" t="0" r="r" b="b"/>
              <a:pathLst>
                <a:path w="85" h="85">
                  <a:moveTo>
                    <a:pt x="75" y="4"/>
                  </a:moveTo>
                  <a:lnTo>
                    <a:pt x="75" y="4"/>
                  </a:lnTo>
                  <a:lnTo>
                    <a:pt x="71" y="10"/>
                  </a:lnTo>
                  <a:lnTo>
                    <a:pt x="67" y="15"/>
                  </a:lnTo>
                  <a:lnTo>
                    <a:pt x="58" y="24"/>
                  </a:lnTo>
                  <a:lnTo>
                    <a:pt x="47" y="32"/>
                  </a:lnTo>
                  <a:lnTo>
                    <a:pt x="38" y="40"/>
                  </a:lnTo>
                  <a:lnTo>
                    <a:pt x="38" y="40"/>
                  </a:lnTo>
                  <a:lnTo>
                    <a:pt x="1" y="76"/>
                  </a:lnTo>
                  <a:lnTo>
                    <a:pt x="1" y="76"/>
                  </a:lnTo>
                  <a:lnTo>
                    <a:pt x="0" y="78"/>
                  </a:lnTo>
                  <a:lnTo>
                    <a:pt x="0" y="80"/>
                  </a:lnTo>
                  <a:lnTo>
                    <a:pt x="1" y="84"/>
                  </a:lnTo>
                  <a:lnTo>
                    <a:pt x="5" y="85"/>
                  </a:lnTo>
                  <a:lnTo>
                    <a:pt x="8" y="85"/>
                  </a:lnTo>
                  <a:lnTo>
                    <a:pt x="9" y="84"/>
                  </a:lnTo>
                  <a:lnTo>
                    <a:pt x="9" y="84"/>
                  </a:lnTo>
                  <a:lnTo>
                    <a:pt x="30" y="62"/>
                  </a:lnTo>
                  <a:lnTo>
                    <a:pt x="52" y="41"/>
                  </a:lnTo>
                  <a:lnTo>
                    <a:pt x="52" y="41"/>
                  </a:lnTo>
                  <a:lnTo>
                    <a:pt x="61" y="33"/>
                  </a:lnTo>
                  <a:lnTo>
                    <a:pt x="71" y="27"/>
                  </a:lnTo>
                  <a:lnTo>
                    <a:pt x="78" y="17"/>
                  </a:lnTo>
                  <a:lnTo>
                    <a:pt x="82" y="14"/>
                  </a:lnTo>
                  <a:lnTo>
                    <a:pt x="85" y="7"/>
                  </a:lnTo>
                  <a:lnTo>
                    <a:pt x="85" y="7"/>
                  </a:lnTo>
                  <a:lnTo>
                    <a:pt x="85" y="4"/>
                  </a:lnTo>
                  <a:lnTo>
                    <a:pt x="85" y="3"/>
                  </a:lnTo>
                  <a:lnTo>
                    <a:pt x="84" y="2"/>
                  </a:lnTo>
                  <a:lnTo>
                    <a:pt x="81" y="0"/>
                  </a:lnTo>
                  <a:lnTo>
                    <a:pt x="77" y="0"/>
                  </a:lnTo>
                  <a:lnTo>
                    <a:pt x="76" y="2"/>
                  </a:lnTo>
                  <a:lnTo>
                    <a:pt x="75" y="4"/>
                  </a:lnTo>
                  <a:lnTo>
                    <a:pt x="75" y="4"/>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72" name="chenying0907 730">
              <a:extLst>
                <a:ext uri="{FF2B5EF4-FFF2-40B4-BE49-F238E27FC236}">
                  <a16:creationId xmlns:a16="http://schemas.microsoft.com/office/drawing/2014/main" id="{4FD531CD-685A-4FCE-A53B-B8B6632C062F}"/>
                </a:ext>
              </a:extLst>
            </p:cNvPr>
            <p:cNvSpPr>
              <a:spLocks/>
            </p:cNvSpPr>
            <p:nvPr/>
          </p:nvSpPr>
          <p:spPr bwMode="auto">
            <a:xfrm>
              <a:off x="2451101" y="3686175"/>
              <a:ext cx="23813" cy="26988"/>
            </a:xfrm>
            <a:custGeom>
              <a:avLst/>
              <a:gdLst/>
              <a:ahLst/>
              <a:cxnLst>
                <a:cxn ang="0">
                  <a:pos x="47" y="2"/>
                </a:cxn>
                <a:cxn ang="0">
                  <a:pos x="47" y="2"/>
                </a:cxn>
                <a:cxn ang="0">
                  <a:pos x="34" y="15"/>
                </a:cxn>
                <a:cxn ang="0">
                  <a:pos x="21" y="29"/>
                </a:cxn>
                <a:cxn ang="0">
                  <a:pos x="10" y="44"/>
                </a:cxn>
                <a:cxn ang="0">
                  <a:pos x="0" y="59"/>
                </a:cxn>
                <a:cxn ang="0">
                  <a:pos x="0" y="59"/>
                </a:cxn>
                <a:cxn ang="0">
                  <a:pos x="0" y="62"/>
                </a:cxn>
                <a:cxn ang="0">
                  <a:pos x="0" y="65"/>
                </a:cxn>
                <a:cxn ang="0">
                  <a:pos x="2" y="67"/>
                </a:cxn>
                <a:cxn ang="0">
                  <a:pos x="6" y="68"/>
                </a:cxn>
                <a:cxn ang="0">
                  <a:pos x="9" y="67"/>
                </a:cxn>
                <a:cxn ang="0">
                  <a:pos x="10" y="66"/>
                </a:cxn>
                <a:cxn ang="0">
                  <a:pos x="10" y="66"/>
                </a:cxn>
                <a:cxn ang="0">
                  <a:pos x="19" y="50"/>
                </a:cxn>
                <a:cxn ang="0">
                  <a:pos x="30" y="36"/>
                </a:cxn>
                <a:cxn ang="0">
                  <a:pos x="42" y="23"/>
                </a:cxn>
                <a:cxn ang="0">
                  <a:pos x="55" y="10"/>
                </a:cxn>
                <a:cxn ang="0">
                  <a:pos x="55" y="10"/>
                </a:cxn>
                <a:cxn ang="0">
                  <a:pos x="56" y="8"/>
                </a:cxn>
                <a:cxn ang="0">
                  <a:pos x="56" y="6"/>
                </a:cxn>
                <a:cxn ang="0">
                  <a:pos x="55" y="2"/>
                </a:cxn>
                <a:cxn ang="0">
                  <a:pos x="51" y="0"/>
                </a:cxn>
                <a:cxn ang="0">
                  <a:pos x="48" y="0"/>
                </a:cxn>
                <a:cxn ang="0">
                  <a:pos x="47" y="2"/>
                </a:cxn>
                <a:cxn ang="0">
                  <a:pos x="47" y="2"/>
                </a:cxn>
              </a:cxnLst>
              <a:rect l="0" t="0" r="r" b="b"/>
              <a:pathLst>
                <a:path w="56" h="68">
                  <a:moveTo>
                    <a:pt x="47" y="2"/>
                  </a:moveTo>
                  <a:lnTo>
                    <a:pt x="47" y="2"/>
                  </a:lnTo>
                  <a:lnTo>
                    <a:pt x="34" y="15"/>
                  </a:lnTo>
                  <a:lnTo>
                    <a:pt x="21" y="29"/>
                  </a:lnTo>
                  <a:lnTo>
                    <a:pt x="10" y="44"/>
                  </a:lnTo>
                  <a:lnTo>
                    <a:pt x="0" y="59"/>
                  </a:lnTo>
                  <a:lnTo>
                    <a:pt x="0" y="59"/>
                  </a:lnTo>
                  <a:lnTo>
                    <a:pt x="0" y="62"/>
                  </a:lnTo>
                  <a:lnTo>
                    <a:pt x="0" y="65"/>
                  </a:lnTo>
                  <a:lnTo>
                    <a:pt x="2" y="67"/>
                  </a:lnTo>
                  <a:lnTo>
                    <a:pt x="6" y="68"/>
                  </a:lnTo>
                  <a:lnTo>
                    <a:pt x="9" y="67"/>
                  </a:lnTo>
                  <a:lnTo>
                    <a:pt x="10" y="66"/>
                  </a:lnTo>
                  <a:lnTo>
                    <a:pt x="10" y="66"/>
                  </a:lnTo>
                  <a:lnTo>
                    <a:pt x="19" y="50"/>
                  </a:lnTo>
                  <a:lnTo>
                    <a:pt x="30" y="36"/>
                  </a:lnTo>
                  <a:lnTo>
                    <a:pt x="42" y="23"/>
                  </a:lnTo>
                  <a:lnTo>
                    <a:pt x="55" y="10"/>
                  </a:lnTo>
                  <a:lnTo>
                    <a:pt x="55" y="10"/>
                  </a:lnTo>
                  <a:lnTo>
                    <a:pt x="56" y="8"/>
                  </a:lnTo>
                  <a:lnTo>
                    <a:pt x="56" y="6"/>
                  </a:lnTo>
                  <a:lnTo>
                    <a:pt x="55" y="2"/>
                  </a:lnTo>
                  <a:lnTo>
                    <a:pt x="51" y="0"/>
                  </a:lnTo>
                  <a:lnTo>
                    <a:pt x="48" y="0"/>
                  </a:lnTo>
                  <a:lnTo>
                    <a:pt x="47" y="2"/>
                  </a:lnTo>
                  <a:lnTo>
                    <a:pt x="47"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73" name="chenying0907 731">
              <a:extLst>
                <a:ext uri="{FF2B5EF4-FFF2-40B4-BE49-F238E27FC236}">
                  <a16:creationId xmlns:a16="http://schemas.microsoft.com/office/drawing/2014/main" id="{38161A07-D5C2-4631-8DD4-B52948B52E3D}"/>
                </a:ext>
              </a:extLst>
            </p:cNvPr>
            <p:cNvSpPr>
              <a:spLocks/>
            </p:cNvSpPr>
            <p:nvPr/>
          </p:nvSpPr>
          <p:spPr bwMode="auto">
            <a:xfrm>
              <a:off x="2605088" y="3395663"/>
              <a:ext cx="23813" cy="26988"/>
            </a:xfrm>
            <a:custGeom>
              <a:avLst/>
              <a:gdLst/>
              <a:ahLst/>
              <a:cxnLst>
                <a:cxn ang="0">
                  <a:pos x="50" y="2"/>
                </a:cxn>
                <a:cxn ang="0">
                  <a:pos x="50" y="2"/>
                </a:cxn>
                <a:cxn ang="0">
                  <a:pos x="44" y="4"/>
                </a:cxn>
                <a:cxn ang="0">
                  <a:pos x="41" y="8"/>
                </a:cxn>
                <a:cxn ang="0">
                  <a:pos x="38" y="14"/>
                </a:cxn>
                <a:cxn ang="0">
                  <a:pos x="35" y="19"/>
                </a:cxn>
                <a:cxn ang="0">
                  <a:pos x="35" y="19"/>
                </a:cxn>
                <a:cxn ang="0">
                  <a:pos x="33" y="25"/>
                </a:cxn>
                <a:cxn ang="0">
                  <a:pos x="31" y="29"/>
                </a:cxn>
                <a:cxn ang="0">
                  <a:pos x="30" y="32"/>
                </a:cxn>
                <a:cxn ang="0">
                  <a:pos x="30" y="32"/>
                </a:cxn>
                <a:cxn ang="0">
                  <a:pos x="21" y="37"/>
                </a:cxn>
                <a:cxn ang="0">
                  <a:pos x="21" y="37"/>
                </a:cxn>
                <a:cxn ang="0">
                  <a:pos x="13" y="42"/>
                </a:cxn>
                <a:cxn ang="0">
                  <a:pos x="5" y="48"/>
                </a:cxn>
                <a:cxn ang="0">
                  <a:pos x="3" y="51"/>
                </a:cxn>
                <a:cxn ang="0">
                  <a:pos x="1" y="55"/>
                </a:cxn>
                <a:cxn ang="0">
                  <a:pos x="0" y="61"/>
                </a:cxn>
                <a:cxn ang="0">
                  <a:pos x="1" y="65"/>
                </a:cxn>
                <a:cxn ang="0">
                  <a:pos x="1" y="65"/>
                </a:cxn>
                <a:cxn ang="0">
                  <a:pos x="3" y="67"/>
                </a:cxn>
                <a:cxn ang="0">
                  <a:pos x="4" y="68"/>
                </a:cxn>
                <a:cxn ang="0">
                  <a:pos x="8" y="68"/>
                </a:cxn>
                <a:cxn ang="0">
                  <a:pos x="10" y="67"/>
                </a:cxn>
                <a:cxn ang="0">
                  <a:pos x="12" y="66"/>
                </a:cxn>
                <a:cxn ang="0">
                  <a:pos x="12" y="65"/>
                </a:cxn>
                <a:cxn ang="0">
                  <a:pos x="12" y="62"/>
                </a:cxn>
                <a:cxn ang="0">
                  <a:pos x="12" y="62"/>
                </a:cxn>
                <a:cxn ang="0">
                  <a:pos x="12" y="59"/>
                </a:cxn>
                <a:cxn ang="0">
                  <a:pos x="13" y="57"/>
                </a:cxn>
                <a:cxn ang="0">
                  <a:pos x="20" y="50"/>
                </a:cxn>
                <a:cxn ang="0">
                  <a:pos x="34" y="42"/>
                </a:cxn>
                <a:cxn ang="0">
                  <a:pos x="34" y="42"/>
                </a:cxn>
                <a:cxn ang="0">
                  <a:pos x="38" y="40"/>
                </a:cxn>
                <a:cxn ang="0">
                  <a:pos x="41" y="36"/>
                </a:cxn>
                <a:cxn ang="0">
                  <a:pos x="44" y="27"/>
                </a:cxn>
                <a:cxn ang="0">
                  <a:pos x="48" y="17"/>
                </a:cxn>
                <a:cxn ang="0">
                  <a:pos x="51" y="14"/>
                </a:cxn>
                <a:cxn ang="0">
                  <a:pos x="55" y="11"/>
                </a:cxn>
                <a:cxn ang="0">
                  <a:pos x="55" y="11"/>
                </a:cxn>
                <a:cxn ang="0">
                  <a:pos x="56" y="10"/>
                </a:cxn>
                <a:cxn ang="0">
                  <a:pos x="58" y="7"/>
                </a:cxn>
                <a:cxn ang="0">
                  <a:pos x="56" y="3"/>
                </a:cxn>
                <a:cxn ang="0">
                  <a:pos x="54" y="0"/>
                </a:cxn>
                <a:cxn ang="0">
                  <a:pos x="51" y="0"/>
                </a:cxn>
                <a:cxn ang="0">
                  <a:pos x="50" y="2"/>
                </a:cxn>
                <a:cxn ang="0">
                  <a:pos x="50" y="2"/>
                </a:cxn>
              </a:cxnLst>
              <a:rect l="0" t="0" r="r" b="b"/>
              <a:pathLst>
                <a:path w="58" h="68">
                  <a:moveTo>
                    <a:pt x="50" y="2"/>
                  </a:moveTo>
                  <a:lnTo>
                    <a:pt x="50" y="2"/>
                  </a:lnTo>
                  <a:lnTo>
                    <a:pt x="44" y="4"/>
                  </a:lnTo>
                  <a:lnTo>
                    <a:pt x="41" y="8"/>
                  </a:lnTo>
                  <a:lnTo>
                    <a:pt x="38" y="14"/>
                  </a:lnTo>
                  <a:lnTo>
                    <a:pt x="35" y="19"/>
                  </a:lnTo>
                  <a:lnTo>
                    <a:pt x="35" y="19"/>
                  </a:lnTo>
                  <a:lnTo>
                    <a:pt x="33" y="25"/>
                  </a:lnTo>
                  <a:lnTo>
                    <a:pt x="31" y="29"/>
                  </a:lnTo>
                  <a:lnTo>
                    <a:pt x="30" y="32"/>
                  </a:lnTo>
                  <a:lnTo>
                    <a:pt x="30" y="32"/>
                  </a:lnTo>
                  <a:lnTo>
                    <a:pt x="21" y="37"/>
                  </a:lnTo>
                  <a:lnTo>
                    <a:pt x="21" y="37"/>
                  </a:lnTo>
                  <a:lnTo>
                    <a:pt x="13" y="42"/>
                  </a:lnTo>
                  <a:lnTo>
                    <a:pt x="5" y="48"/>
                  </a:lnTo>
                  <a:lnTo>
                    <a:pt x="3" y="51"/>
                  </a:lnTo>
                  <a:lnTo>
                    <a:pt x="1" y="55"/>
                  </a:lnTo>
                  <a:lnTo>
                    <a:pt x="0" y="61"/>
                  </a:lnTo>
                  <a:lnTo>
                    <a:pt x="1" y="65"/>
                  </a:lnTo>
                  <a:lnTo>
                    <a:pt x="1" y="65"/>
                  </a:lnTo>
                  <a:lnTo>
                    <a:pt x="3" y="67"/>
                  </a:lnTo>
                  <a:lnTo>
                    <a:pt x="4" y="68"/>
                  </a:lnTo>
                  <a:lnTo>
                    <a:pt x="8" y="68"/>
                  </a:lnTo>
                  <a:lnTo>
                    <a:pt x="10" y="67"/>
                  </a:lnTo>
                  <a:lnTo>
                    <a:pt x="12" y="66"/>
                  </a:lnTo>
                  <a:lnTo>
                    <a:pt x="12" y="65"/>
                  </a:lnTo>
                  <a:lnTo>
                    <a:pt x="12" y="62"/>
                  </a:lnTo>
                  <a:lnTo>
                    <a:pt x="12" y="62"/>
                  </a:lnTo>
                  <a:lnTo>
                    <a:pt x="12" y="59"/>
                  </a:lnTo>
                  <a:lnTo>
                    <a:pt x="13" y="57"/>
                  </a:lnTo>
                  <a:lnTo>
                    <a:pt x="20" y="50"/>
                  </a:lnTo>
                  <a:lnTo>
                    <a:pt x="34" y="42"/>
                  </a:lnTo>
                  <a:lnTo>
                    <a:pt x="34" y="42"/>
                  </a:lnTo>
                  <a:lnTo>
                    <a:pt x="38" y="40"/>
                  </a:lnTo>
                  <a:lnTo>
                    <a:pt x="41" y="36"/>
                  </a:lnTo>
                  <a:lnTo>
                    <a:pt x="44" y="27"/>
                  </a:lnTo>
                  <a:lnTo>
                    <a:pt x="48" y="17"/>
                  </a:lnTo>
                  <a:lnTo>
                    <a:pt x="51" y="14"/>
                  </a:lnTo>
                  <a:lnTo>
                    <a:pt x="55" y="11"/>
                  </a:lnTo>
                  <a:lnTo>
                    <a:pt x="55" y="11"/>
                  </a:lnTo>
                  <a:lnTo>
                    <a:pt x="56" y="10"/>
                  </a:lnTo>
                  <a:lnTo>
                    <a:pt x="58" y="7"/>
                  </a:lnTo>
                  <a:lnTo>
                    <a:pt x="56" y="3"/>
                  </a:lnTo>
                  <a:lnTo>
                    <a:pt x="54" y="0"/>
                  </a:lnTo>
                  <a:lnTo>
                    <a:pt x="51" y="0"/>
                  </a:lnTo>
                  <a:lnTo>
                    <a:pt x="50" y="2"/>
                  </a:lnTo>
                  <a:lnTo>
                    <a:pt x="50"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74" name="chenying0907 732">
              <a:extLst>
                <a:ext uri="{FF2B5EF4-FFF2-40B4-BE49-F238E27FC236}">
                  <a16:creationId xmlns:a16="http://schemas.microsoft.com/office/drawing/2014/main" id="{F9BA95AB-7FF5-4E3E-9C5B-7107E4920373}"/>
                </a:ext>
              </a:extLst>
            </p:cNvPr>
            <p:cNvSpPr>
              <a:spLocks/>
            </p:cNvSpPr>
            <p:nvPr/>
          </p:nvSpPr>
          <p:spPr bwMode="auto">
            <a:xfrm>
              <a:off x="2625726" y="3395663"/>
              <a:ext cx="25400" cy="28575"/>
            </a:xfrm>
            <a:custGeom>
              <a:avLst/>
              <a:gdLst/>
              <a:ahLst/>
              <a:cxnLst>
                <a:cxn ang="0">
                  <a:pos x="54" y="2"/>
                </a:cxn>
                <a:cxn ang="0">
                  <a:pos x="54" y="2"/>
                </a:cxn>
                <a:cxn ang="0">
                  <a:pos x="50" y="4"/>
                </a:cxn>
                <a:cxn ang="0">
                  <a:pos x="46" y="8"/>
                </a:cxn>
                <a:cxn ang="0">
                  <a:pos x="41" y="16"/>
                </a:cxn>
                <a:cxn ang="0">
                  <a:pos x="36" y="24"/>
                </a:cxn>
                <a:cxn ang="0">
                  <a:pos x="29" y="32"/>
                </a:cxn>
                <a:cxn ang="0">
                  <a:pos x="29" y="32"/>
                </a:cxn>
                <a:cxn ang="0">
                  <a:pos x="20" y="40"/>
                </a:cxn>
                <a:cxn ang="0">
                  <a:pos x="12" y="48"/>
                </a:cxn>
                <a:cxn ang="0">
                  <a:pos x="6" y="57"/>
                </a:cxn>
                <a:cxn ang="0">
                  <a:pos x="0" y="67"/>
                </a:cxn>
                <a:cxn ang="0">
                  <a:pos x="0" y="67"/>
                </a:cxn>
                <a:cxn ang="0">
                  <a:pos x="0" y="70"/>
                </a:cxn>
                <a:cxn ang="0">
                  <a:pos x="0" y="72"/>
                </a:cxn>
                <a:cxn ang="0">
                  <a:pos x="2" y="74"/>
                </a:cxn>
                <a:cxn ang="0">
                  <a:pos x="4" y="74"/>
                </a:cxn>
                <a:cxn ang="0">
                  <a:pos x="8" y="74"/>
                </a:cxn>
                <a:cxn ang="0">
                  <a:pos x="9" y="72"/>
                </a:cxn>
                <a:cxn ang="0">
                  <a:pos x="11" y="71"/>
                </a:cxn>
                <a:cxn ang="0">
                  <a:pos x="11" y="71"/>
                </a:cxn>
                <a:cxn ang="0">
                  <a:pos x="16" y="61"/>
                </a:cxn>
                <a:cxn ang="0">
                  <a:pos x="23" y="53"/>
                </a:cxn>
                <a:cxn ang="0">
                  <a:pos x="40" y="37"/>
                </a:cxn>
                <a:cxn ang="0">
                  <a:pos x="40" y="37"/>
                </a:cxn>
                <a:cxn ang="0">
                  <a:pos x="45" y="31"/>
                </a:cxn>
                <a:cxn ang="0">
                  <a:pos x="49" y="24"/>
                </a:cxn>
                <a:cxn ang="0">
                  <a:pos x="54" y="16"/>
                </a:cxn>
                <a:cxn ang="0">
                  <a:pos x="57" y="14"/>
                </a:cxn>
                <a:cxn ang="0">
                  <a:pos x="60" y="11"/>
                </a:cxn>
                <a:cxn ang="0">
                  <a:pos x="60" y="11"/>
                </a:cxn>
                <a:cxn ang="0">
                  <a:pos x="62" y="10"/>
                </a:cxn>
                <a:cxn ang="0">
                  <a:pos x="63" y="7"/>
                </a:cxn>
                <a:cxn ang="0">
                  <a:pos x="62" y="3"/>
                </a:cxn>
                <a:cxn ang="0">
                  <a:pos x="59" y="0"/>
                </a:cxn>
                <a:cxn ang="0">
                  <a:pos x="57" y="0"/>
                </a:cxn>
                <a:cxn ang="0">
                  <a:pos x="54" y="2"/>
                </a:cxn>
                <a:cxn ang="0">
                  <a:pos x="54" y="2"/>
                </a:cxn>
              </a:cxnLst>
              <a:rect l="0" t="0" r="r" b="b"/>
              <a:pathLst>
                <a:path w="63" h="74">
                  <a:moveTo>
                    <a:pt x="54" y="2"/>
                  </a:moveTo>
                  <a:lnTo>
                    <a:pt x="54" y="2"/>
                  </a:lnTo>
                  <a:lnTo>
                    <a:pt x="50" y="4"/>
                  </a:lnTo>
                  <a:lnTo>
                    <a:pt x="46" y="8"/>
                  </a:lnTo>
                  <a:lnTo>
                    <a:pt x="41" y="16"/>
                  </a:lnTo>
                  <a:lnTo>
                    <a:pt x="36" y="24"/>
                  </a:lnTo>
                  <a:lnTo>
                    <a:pt x="29" y="32"/>
                  </a:lnTo>
                  <a:lnTo>
                    <a:pt x="29" y="32"/>
                  </a:lnTo>
                  <a:lnTo>
                    <a:pt x="20" y="40"/>
                  </a:lnTo>
                  <a:lnTo>
                    <a:pt x="12" y="48"/>
                  </a:lnTo>
                  <a:lnTo>
                    <a:pt x="6" y="57"/>
                  </a:lnTo>
                  <a:lnTo>
                    <a:pt x="0" y="67"/>
                  </a:lnTo>
                  <a:lnTo>
                    <a:pt x="0" y="67"/>
                  </a:lnTo>
                  <a:lnTo>
                    <a:pt x="0" y="70"/>
                  </a:lnTo>
                  <a:lnTo>
                    <a:pt x="0" y="72"/>
                  </a:lnTo>
                  <a:lnTo>
                    <a:pt x="2" y="74"/>
                  </a:lnTo>
                  <a:lnTo>
                    <a:pt x="4" y="74"/>
                  </a:lnTo>
                  <a:lnTo>
                    <a:pt x="8" y="74"/>
                  </a:lnTo>
                  <a:lnTo>
                    <a:pt x="9" y="72"/>
                  </a:lnTo>
                  <a:lnTo>
                    <a:pt x="11" y="71"/>
                  </a:lnTo>
                  <a:lnTo>
                    <a:pt x="11" y="71"/>
                  </a:lnTo>
                  <a:lnTo>
                    <a:pt x="16" y="61"/>
                  </a:lnTo>
                  <a:lnTo>
                    <a:pt x="23" y="53"/>
                  </a:lnTo>
                  <a:lnTo>
                    <a:pt x="40" y="37"/>
                  </a:lnTo>
                  <a:lnTo>
                    <a:pt x="40" y="37"/>
                  </a:lnTo>
                  <a:lnTo>
                    <a:pt x="45" y="31"/>
                  </a:lnTo>
                  <a:lnTo>
                    <a:pt x="49" y="24"/>
                  </a:lnTo>
                  <a:lnTo>
                    <a:pt x="54" y="16"/>
                  </a:lnTo>
                  <a:lnTo>
                    <a:pt x="57" y="14"/>
                  </a:lnTo>
                  <a:lnTo>
                    <a:pt x="60" y="11"/>
                  </a:lnTo>
                  <a:lnTo>
                    <a:pt x="60" y="11"/>
                  </a:lnTo>
                  <a:lnTo>
                    <a:pt x="62" y="10"/>
                  </a:lnTo>
                  <a:lnTo>
                    <a:pt x="63" y="7"/>
                  </a:lnTo>
                  <a:lnTo>
                    <a:pt x="62" y="3"/>
                  </a:lnTo>
                  <a:lnTo>
                    <a:pt x="59" y="0"/>
                  </a:lnTo>
                  <a:lnTo>
                    <a:pt x="57" y="0"/>
                  </a:lnTo>
                  <a:lnTo>
                    <a:pt x="54" y="2"/>
                  </a:lnTo>
                  <a:lnTo>
                    <a:pt x="54"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75" name="chenying0907 733">
              <a:extLst>
                <a:ext uri="{FF2B5EF4-FFF2-40B4-BE49-F238E27FC236}">
                  <a16:creationId xmlns:a16="http://schemas.microsoft.com/office/drawing/2014/main" id="{C8376380-7F95-4C30-B924-B20083FA3D4C}"/>
                </a:ext>
              </a:extLst>
            </p:cNvPr>
            <p:cNvSpPr>
              <a:spLocks/>
            </p:cNvSpPr>
            <p:nvPr/>
          </p:nvSpPr>
          <p:spPr bwMode="auto">
            <a:xfrm>
              <a:off x="2641601" y="3400425"/>
              <a:ext cx="30163" cy="23813"/>
            </a:xfrm>
            <a:custGeom>
              <a:avLst/>
              <a:gdLst/>
              <a:ahLst/>
              <a:cxnLst>
                <a:cxn ang="0">
                  <a:pos x="64" y="2"/>
                </a:cxn>
                <a:cxn ang="0">
                  <a:pos x="64" y="2"/>
                </a:cxn>
                <a:cxn ang="0">
                  <a:pos x="48" y="15"/>
                </a:cxn>
                <a:cxn ang="0">
                  <a:pos x="34" y="28"/>
                </a:cxn>
                <a:cxn ang="0">
                  <a:pos x="1" y="53"/>
                </a:cxn>
                <a:cxn ang="0">
                  <a:pos x="1" y="53"/>
                </a:cxn>
                <a:cxn ang="0">
                  <a:pos x="0" y="55"/>
                </a:cxn>
                <a:cxn ang="0">
                  <a:pos x="0" y="59"/>
                </a:cxn>
                <a:cxn ang="0">
                  <a:pos x="1" y="62"/>
                </a:cxn>
                <a:cxn ang="0">
                  <a:pos x="5" y="63"/>
                </a:cxn>
                <a:cxn ang="0">
                  <a:pos x="10" y="63"/>
                </a:cxn>
                <a:cxn ang="0">
                  <a:pos x="10" y="63"/>
                </a:cxn>
                <a:cxn ang="0">
                  <a:pos x="13" y="62"/>
                </a:cxn>
                <a:cxn ang="0">
                  <a:pos x="14" y="60"/>
                </a:cxn>
                <a:cxn ang="0">
                  <a:pos x="16" y="58"/>
                </a:cxn>
                <a:cxn ang="0">
                  <a:pos x="16" y="55"/>
                </a:cxn>
                <a:cxn ang="0">
                  <a:pos x="16" y="55"/>
                </a:cxn>
                <a:cxn ang="0">
                  <a:pos x="44" y="34"/>
                </a:cxn>
                <a:cxn ang="0">
                  <a:pos x="59" y="22"/>
                </a:cxn>
                <a:cxn ang="0">
                  <a:pos x="72" y="9"/>
                </a:cxn>
                <a:cxn ang="0">
                  <a:pos x="72" y="9"/>
                </a:cxn>
                <a:cxn ang="0">
                  <a:pos x="73" y="8"/>
                </a:cxn>
                <a:cxn ang="0">
                  <a:pos x="73" y="5"/>
                </a:cxn>
                <a:cxn ang="0">
                  <a:pos x="72" y="2"/>
                </a:cxn>
                <a:cxn ang="0">
                  <a:pos x="68" y="0"/>
                </a:cxn>
                <a:cxn ang="0">
                  <a:pos x="65" y="0"/>
                </a:cxn>
                <a:cxn ang="0">
                  <a:pos x="64" y="2"/>
                </a:cxn>
                <a:cxn ang="0">
                  <a:pos x="64" y="2"/>
                </a:cxn>
              </a:cxnLst>
              <a:rect l="0" t="0" r="r" b="b"/>
              <a:pathLst>
                <a:path w="73" h="63">
                  <a:moveTo>
                    <a:pt x="64" y="2"/>
                  </a:moveTo>
                  <a:lnTo>
                    <a:pt x="64" y="2"/>
                  </a:lnTo>
                  <a:lnTo>
                    <a:pt x="48" y="15"/>
                  </a:lnTo>
                  <a:lnTo>
                    <a:pt x="34" y="28"/>
                  </a:lnTo>
                  <a:lnTo>
                    <a:pt x="1" y="53"/>
                  </a:lnTo>
                  <a:lnTo>
                    <a:pt x="1" y="53"/>
                  </a:lnTo>
                  <a:lnTo>
                    <a:pt x="0" y="55"/>
                  </a:lnTo>
                  <a:lnTo>
                    <a:pt x="0" y="59"/>
                  </a:lnTo>
                  <a:lnTo>
                    <a:pt x="1" y="62"/>
                  </a:lnTo>
                  <a:lnTo>
                    <a:pt x="5" y="63"/>
                  </a:lnTo>
                  <a:lnTo>
                    <a:pt x="10" y="63"/>
                  </a:lnTo>
                  <a:lnTo>
                    <a:pt x="10" y="63"/>
                  </a:lnTo>
                  <a:lnTo>
                    <a:pt x="13" y="62"/>
                  </a:lnTo>
                  <a:lnTo>
                    <a:pt x="14" y="60"/>
                  </a:lnTo>
                  <a:lnTo>
                    <a:pt x="16" y="58"/>
                  </a:lnTo>
                  <a:lnTo>
                    <a:pt x="16" y="55"/>
                  </a:lnTo>
                  <a:lnTo>
                    <a:pt x="16" y="55"/>
                  </a:lnTo>
                  <a:lnTo>
                    <a:pt x="44" y="34"/>
                  </a:lnTo>
                  <a:lnTo>
                    <a:pt x="59" y="22"/>
                  </a:lnTo>
                  <a:lnTo>
                    <a:pt x="72" y="9"/>
                  </a:lnTo>
                  <a:lnTo>
                    <a:pt x="72" y="9"/>
                  </a:lnTo>
                  <a:lnTo>
                    <a:pt x="73" y="8"/>
                  </a:lnTo>
                  <a:lnTo>
                    <a:pt x="73" y="5"/>
                  </a:lnTo>
                  <a:lnTo>
                    <a:pt x="72" y="2"/>
                  </a:lnTo>
                  <a:lnTo>
                    <a:pt x="68" y="0"/>
                  </a:lnTo>
                  <a:lnTo>
                    <a:pt x="65" y="0"/>
                  </a:lnTo>
                  <a:lnTo>
                    <a:pt x="64" y="2"/>
                  </a:lnTo>
                  <a:lnTo>
                    <a:pt x="64"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76" name="chenying0907 734">
              <a:extLst>
                <a:ext uri="{FF2B5EF4-FFF2-40B4-BE49-F238E27FC236}">
                  <a16:creationId xmlns:a16="http://schemas.microsoft.com/office/drawing/2014/main" id="{F1136984-25CD-49B7-B848-CE7E1E484326}"/>
                </a:ext>
              </a:extLst>
            </p:cNvPr>
            <p:cNvSpPr>
              <a:spLocks/>
            </p:cNvSpPr>
            <p:nvPr/>
          </p:nvSpPr>
          <p:spPr bwMode="auto">
            <a:xfrm>
              <a:off x="2660651" y="3402013"/>
              <a:ext cx="28575" cy="22225"/>
            </a:xfrm>
            <a:custGeom>
              <a:avLst/>
              <a:gdLst/>
              <a:ahLst/>
              <a:cxnLst>
                <a:cxn ang="0">
                  <a:pos x="66" y="2"/>
                </a:cxn>
                <a:cxn ang="0">
                  <a:pos x="66" y="2"/>
                </a:cxn>
                <a:cxn ang="0">
                  <a:pos x="58" y="8"/>
                </a:cxn>
                <a:cxn ang="0">
                  <a:pos x="50" y="15"/>
                </a:cxn>
                <a:cxn ang="0">
                  <a:pos x="34" y="25"/>
                </a:cxn>
                <a:cxn ang="0">
                  <a:pos x="17" y="36"/>
                </a:cxn>
                <a:cxn ang="0">
                  <a:pos x="9" y="41"/>
                </a:cxn>
                <a:cxn ang="0">
                  <a:pos x="3" y="48"/>
                </a:cxn>
                <a:cxn ang="0">
                  <a:pos x="3" y="48"/>
                </a:cxn>
                <a:cxn ang="0">
                  <a:pos x="0" y="50"/>
                </a:cxn>
                <a:cxn ang="0">
                  <a:pos x="0" y="51"/>
                </a:cxn>
                <a:cxn ang="0">
                  <a:pos x="3" y="55"/>
                </a:cxn>
                <a:cxn ang="0">
                  <a:pos x="6" y="58"/>
                </a:cxn>
                <a:cxn ang="0">
                  <a:pos x="8" y="57"/>
                </a:cxn>
                <a:cxn ang="0">
                  <a:pos x="11" y="55"/>
                </a:cxn>
                <a:cxn ang="0">
                  <a:pos x="11" y="55"/>
                </a:cxn>
                <a:cxn ang="0">
                  <a:pos x="17" y="50"/>
                </a:cxn>
                <a:cxn ang="0">
                  <a:pos x="25" y="44"/>
                </a:cxn>
                <a:cxn ang="0">
                  <a:pos x="42" y="33"/>
                </a:cxn>
                <a:cxn ang="0">
                  <a:pos x="58" y="23"/>
                </a:cxn>
                <a:cxn ang="0">
                  <a:pos x="66" y="16"/>
                </a:cxn>
                <a:cxn ang="0">
                  <a:pos x="74" y="11"/>
                </a:cxn>
                <a:cxn ang="0">
                  <a:pos x="74" y="11"/>
                </a:cxn>
                <a:cxn ang="0">
                  <a:pos x="75" y="8"/>
                </a:cxn>
                <a:cxn ang="0">
                  <a:pos x="75" y="6"/>
                </a:cxn>
                <a:cxn ang="0">
                  <a:pos x="74" y="3"/>
                </a:cxn>
                <a:cxn ang="0">
                  <a:pos x="70" y="0"/>
                </a:cxn>
                <a:cxn ang="0">
                  <a:pos x="67" y="0"/>
                </a:cxn>
                <a:cxn ang="0">
                  <a:pos x="66" y="2"/>
                </a:cxn>
                <a:cxn ang="0">
                  <a:pos x="66" y="2"/>
                </a:cxn>
              </a:cxnLst>
              <a:rect l="0" t="0" r="r" b="b"/>
              <a:pathLst>
                <a:path w="75" h="58">
                  <a:moveTo>
                    <a:pt x="66" y="2"/>
                  </a:moveTo>
                  <a:lnTo>
                    <a:pt x="66" y="2"/>
                  </a:lnTo>
                  <a:lnTo>
                    <a:pt x="58" y="8"/>
                  </a:lnTo>
                  <a:lnTo>
                    <a:pt x="50" y="15"/>
                  </a:lnTo>
                  <a:lnTo>
                    <a:pt x="34" y="25"/>
                  </a:lnTo>
                  <a:lnTo>
                    <a:pt x="17" y="36"/>
                  </a:lnTo>
                  <a:lnTo>
                    <a:pt x="9" y="41"/>
                  </a:lnTo>
                  <a:lnTo>
                    <a:pt x="3" y="48"/>
                  </a:lnTo>
                  <a:lnTo>
                    <a:pt x="3" y="48"/>
                  </a:lnTo>
                  <a:lnTo>
                    <a:pt x="0" y="50"/>
                  </a:lnTo>
                  <a:lnTo>
                    <a:pt x="0" y="51"/>
                  </a:lnTo>
                  <a:lnTo>
                    <a:pt x="3" y="55"/>
                  </a:lnTo>
                  <a:lnTo>
                    <a:pt x="6" y="58"/>
                  </a:lnTo>
                  <a:lnTo>
                    <a:pt x="8" y="57"/>
                  </a:lnTo>
                  <a:lnTo>
                    <a:pt x="11" y="55"/>
                  </a:lnTo>
                  <a:lnTo>
                    <a:pt x="11" y="55"/>
                  </a:lnTo>
                  <a:lnTo>
                    <a:pt x="17" y="50"/>
                  </a:lnTo>
                  <a:lnTo>
                    <a:pt x="25" y="44"/>
                  </a:lnTo>
                  <a:lnTo>
                    <a:pt x="42" y="33"/>
                  </a:lnTo>
                  <a:lnTo>
                    <a:pt x="58" y="23"/>
                  </a:lnTo>
                  <a:lnTo>
                    <a:pt x="66" y="16"/>
                  </a:lnTo>
                  <a:lnTo>
                    <a:pt x="74" y="11"/>
                  </a:lnTo>
                  <a:lnTo>
                    <a:pt x="74" y="11"/>
                  </a:lnTo>
                  <a:lnTo>
                    <a:pt x="75" y="8"/>
                  </a:lnTo>
                  <a:lnTo>
                    <a:pt x="75" y="6"/>
                  </a:lnTo>
                  <a:lnTo>
                    <a:pt x="74" y="3"/>
                  </a:lnTo>
                  <a:lnTo>
                    <a:pt x="70" y="0"/>
                  </a:lnTo>
                  <a:lnTo>
                    <a:pt x="67" y="0"/>
                  </a:lnTo>
                  <a:lnTo>
                    <a:pt x="66" y="2"/>
                  </a:lnTo>
                  <a:lnTo>
                    <a:pt x="66"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77" name="chenying0907 735">
              <a:extLst>
                <a:ext uri="{FF2B5EF4-FFF2-40B4-BE49-F238E27FC236}">
                  <a16:creationId xmlns:a16="http://schemas.microsoft.com/office/drawing/2014/main" id="{41269735-623C-4D06-9BED-9CA44377CEE0}"/>
                </a:ext>
              </a:extLst>
            </p:cNvPr>
            <p:cNvSpPr>
              <a:spLocks/>
            </p:cNvSpPr>
            <p:nvPr/>
          </p:nvSpPr>
          <p:spPr bwMode="auto">
            <a:xfrm>
              <a:off x="2682876" y="3405188"/>
              <a:ext cx="20638" cy="22225"/>
            </a:xfrm>
            <a:custGeom>
              <a:avLst/>
              <a:gdLst/>
              <a:ahLst/>
              <a:cxnLst>
                <a:cxn ang="0">
                  <a:pos x="40" y="4"/>
                </a:cxn>
                <a:cxn ang="0">
                  <a:pos x="40" y="4"/>
                </a:cxn>
                <a:cxn ang="0">
                  <a:pos x="36" y="10"/>
                </a:cxn>
                <a:cxn ang="0">
                  <a:pos x="33" y="17"/>
                </a:cxn>
                <a:cxn ang="0">
                  <a:pos x="26" y="22"/>
                </a:cxn>
                <a:cxn ang="0">
                  <a:pos x="21" y="26"/>
                </a:cxn>
                <a:cxn ang="0">
                  <a:pos x="9" y="37"/>
                </a:cxn>
                <a:cxn ang="0">
                  <a:pos x="4" y="42"/>
                </a:cxn>
                <a:cxn ang="0">
                  <a:pos x="0" y="50"/>
                </a:cxn>
                <a:cxn ang="0">
                  <a:pos x="0" y="50"/>
                </a:cxn>
                <a:cxn ang="0">
                  <a:pos x="0" y="51"/>
                </a:cxn>
                <a:cxn ang="0">
                  <a:pos x="0" y="54"/>
                </a:cxn>
                <a:cxn ang="0">
                  <a:pos x="1" y="55"/>
                </a:cxn>
                <a:cxn ang="0">
                  <a:pos x="4" y="56"/>
                </a:cxn>
                <a:cxn ang="0">
                  <a:pos x="8" y="55"/>
                </a:cxn>
                <a:cxn ang="0">
                  <a:pos x="9" y="54"/>
                </a:cxn>
                <a:cxn ang="0">
                  <a:pos x="10" y="52"/>
                </a:cxn>
                <a:cxn ang="0">
                  <a:pos x="10" y="52"/>
                </a:cxn>
                <a:cxn ang="0">
                  <a:pos x="14" y="46"/>
                </a:cxn>
                <a:cxn ang="0">
                  <a:pos x="19" y="41"/>
                </a:cxn>
                <a:cxn ang="0">
                  <a:pos x="33" y="33"/>
                </a:cxn>
                <a:cxn ang="0">
                  <a:pos x="33" y="33"/>
                </a:cxn>
                <a:cxn ang="0">
                  <a:pos x="38" y="26"/>
                </a:cxn>
                <a:cxn ang="0">
                  <a:pos x="43" y="21"/>
                </a:cxn>
                <a:cxn ang="0">
                  <a:pos x="48" y="14"/>
                </a:cxn>
                <a:cxn ang="0">
                  <a:pos x="51" y="7"/>
                </a:cxn>
                <a:cxn ang="0">
                  <a:pos x="51" y="7"/>
                </a:cxn>
                <a:cxn ang="0">
                  <a:pos x="51" y="4"/>
                </a:cxn>
                <a:cxn ang="0">
                  <a:pos x="51" y="3"/>
                </a:cxn>
                <a:cxn ang="0">
                  <a:pos x="47" y="0"/>
                </a:cxn>
                <a:cxn ang="0">
                  <a:pos x="43" y="0"/>
                </a:cxn>
                <a:cxn ang="0">
                  <a:pos x="40" y="1"/>
                </a:cxn>
                <a:cxn ang="0">
                  <a:pos x="40" y="4"/>
                </a:cxn>
                <a:cxn ang="0">
                  <a:pos x="40" y="4"/>
                </a:cxn>
              </a:cxnLst>
              <a:rect l="0" t="0" r="r" b="b"/>
              <a:pathLst>
                <a:path w="51" h="56">
                  <a:moveTo>
                    <a:pt x="40" y="4"/>
                  </a:moveTo>
                  <a:lnTo>
                    <a:pt x="40" y="4"/>
                  </a:lnTo>
                  <a:lnTo>
                    <a:pt x="36" y="10"/>
                  </a:lnTo>
                  <a:lnTo>
                    <a:pt x="33" y="17"/>
                  </a:lnTo>
                  <a:lnTo>
                    <a:pt x="26" y="22"/>
                  </a:lnTo>
                  <a:lnTo>
                    <a:pt x="21" y="26"/>
                  </a:lnTo>
                  <a:lnTo>
                    <a:pt x="9" y="37"/>
                  </a:lnTo>
                  <a:lnTo>
                    <a:pt x="4" y="42"/>
                  </a:lnTo>
                  <a:lnTo>
                    <a:pt x="0" y="50"/>
                  </a:lnTo>
                  <a:lnTo>
                    <a:pt x="0" y="50"/>
                  </a:lnTo>
                  <a:lnTo>
                    <a:pt x="0" y="51"/>
                  </a:lnTo>
                  <a:lnTo>
                    <a:pt x="0" y="54"/>
                  </a:lnTo>
                  <a:lnTo>
                    <a:pt x="1" y="55"/>
                  </a:lnTo>
                  <a:lnTo>
                    <a:pt x="4" y="56"/>
                  </a:lnTo>
                  <a:lnTo>
                    <a:pt x="8" y="55"/>
                  </a:lnTo>
                  <a:lnTo>
                    <a:pt x="9" y="54"/>
                  </a:lnTo>
                  <a:lnTo>
                    <a:pt x="10" y="52"/>
                  </a:lnTo>
                  <a:lnTo>
                    <a:pt x="10" y="52"/>
                  </a:lnTo>
                  <a:lnTo>
                    <a:pt x="14" y="46"/>
                  </a:lnTo>
                  <a:lnTo>
                    <a:pt x="19" y="41"/>
                  </a:lnTo>
                  <a:lnTo>
                    <a:pt x="33" y="33"/>
                  </a:lnTo>
                  <a:lnTo>
                    <a:pt x="33" y="33"/>
                  </a:lnTo>
                  <a:lnTo>
                    <a:pt x="38" y="26"/>
                  </a:lnTo>
                  <a:lnTo>
                    <a:pt x="43" y="21"/>
                  </a:lnTo>
                  <a:lnTo>
                    <a:pt x="48" y="14"/>
                  </a:lnTo>
                  <a:lnTo>
                    <a:pt x="51" y="7"/>
                  </a:lnTo>
                  <a:lnTo>
                    <a:pt x="51" y="7"/>
                  </a:lnTo>
                  <a:lnTo>
                    <a:pt x="51" y="4"/>
                  </a:lnTo>
                  <a:lnTo>
                    <a:pt x="51" y="3"/>
                  </a:lnTo>
                  <a:lnTo>
                    <a:pt x="47" y="0"/>
                  </a:lnTo>
                  <a:lnTo>
                    <a:pt x="43" y="0"/>
                  </a:lnTo>
                  <a:lnTo>
                    <a:pt x="40" y="1"/>
                  </a:lnTo>
                  <a:lnTo>
                    <a:pt x="40" y="4"/>
                  </a:lnTo>
                  <a:lnTo>
                    <a:pt x="40" y="4"/>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78" name="chenying0907 736">
              <a:extLst>
                <a:ext uri="{FF2B5EF4-FFF2-40B4-BE49-F238E27FC236}">
                  <a16:creationId xmlns:a16="http://schemas.microsoft.com/office/drawing/2014/main" id="{91415B2C-D0F0-4F65-A31E-2FC1ACDF4CF3}"/>
                </a:ext>
              </a:extLst>
            </p:cNvPr>
            <p:cNvSpPr>
              <a:spLocks/>
            </p:cNvSpPr>
            <p:nvPr/>
          </p:nvSpPr>
          <p:spPr bwMode="auto">
            <a:xfrm>
              <a:off x="2700338" y="3406775"/>
              <a:ext cx="25400" cy="25400"/>
            </a:xfrm>
            <a:custGeom>
              <a:avLst/>
              <a:gdLst/>
              <a:ahLst/>
              <a:cxnLst>
                <a:cxn ang="0">
                  <a:pos x="53" y="0"/>
                </a:cxn>
                <a:cxn ang="0">
                  <a:pos x="53" y="0"/>
                </a:cxn>
                <a:cxn ang="0">
                  <a:pos x="45" y="5"/>
                </a:cxn>
                <a:cxn ang="0">
                  <a:pos x="39" y="12"/>
                </a:cxn>
                <a:cxn ang="0">
                  <a:pos x="28" y="26"/>
                </a:cxn>
                <a:cxn ang="0">
                  <a:pos x="17" y="41"/>
                </a:cxn>
                <a:cxn ang="0">
                  <a:pos x="10" y="47"/>
                </a:cxn>
                <a:cxn ang="0">
                  <a:pos x="2" y="53"/>
                </a:cxn>
                <a:cxn ang="0">
                  <a:pos x="2" y="53"/>
                </a:cxn>
                <a:cxn ang="0">
                  <a:pos x="1" y="54"/>
                </a:cxn>
                <a:cxn ang="0">
                  <a:pos x="0" y="55"/>
                </a:cxn>
                <a:cxn ang="0">
                  <a:pos x="0" y="59"/>
                </a:cxn>
                <a:cxn ang="0">
                  <a:pos x="4" y="63"/>
                </a:cxn>
                <a:cxn ang="0">
                  <a:pos x="6" y="63"/>
                </a:cxn>
                <a:cxn ang="0">
                  <a:pos x="7" y="62"/>
                </a:cxn>
                <a:cxn ang="0">
                  <a:pos x="7" y="62"/>
                </a:cxn>
                <a:cxn ang="0">
                  <a:pos x="15" y="56"/>
                </a:cxn>
                <a:cxn ang="0">
                  <a:pos x="22" y="50"/>
                </a:cxn>
                <a:cxn ang="0">
                  <a:pos x="34" y="37"/>
                </a:cxn>
                <a:cxn ang="0">
                  <a:pos x="45" y="22"/>
                </a:cxn>
                <a:cxn ang="0">
                  <a:pos x="52" y="16"/>
                </a:cxn>
                <a:cxn ang="0">
                  <a:pos x="60" y="11"/>
                </a:cxn>
                <a:cxn ang="0">
                  <a:pos x="60" y="11"/>
                </a:cxn>
                <a:cxn ang="0">
                  <a:pos x="61" y="9"/>
                </a:cxn>
                <a:cxn ang="0">
                  <a:pos x="62" y="7"/>
                </a:cxn>
                <a:cxn ang="0">
                  <a:pos x="61" y="3"/>
                </a:cxn>
                <a:cxn ang="0">
                  <a:pos x="59" y="0"/>
                </a:cxn>
                <a:cxn ang="0">
                  <a:pos x="56" y="0"/>
                </a:cxn>
                <a:cxn ang="0">
                  <a:pos x="53" y="0"/>
                </a:cxn>
                <a:cxn ang="0">
                  <a:pos x="53" y="0"/>
                </a:cxn>
              </a:cxnLst>
              <a:rect l="0" t="0" r="r" b="b"/>
              <a:pathLst>
                <a:path w="62" h="63">
                  <a:moveTo>
                    <a:pt x="53" y="0"/>
                  </a:moveTo>
                  <a:lnTo>
                    <a:pt x="53" y="0"/>
                  </a:lnTo>
                  <a:lnTo>
                    <a:pt x="45" y="5"/>
                  </a:lnTo>
                  <a:lnTo>
                    <a:pt x="39" y="12"/>
                  </a:lnTo>
                  <a:lnTo>
                    <a:pt x="28" y="26"/>
                  </a:lnTo>
                  <a:lnTo>
                    <a:pt x="17" y="41"/>
                  </a:lnTo>
                  <a:lnTo>
                    <a:pt x="10" y="47"/>
                  </a:lnTo>
                  <a:lnTo>
                    <a:pt x="2" y="53"/>
                  </a:lnTo>
                  <a:lnTo>
                    <a:pt x="2" y="53"/>
                  </a:lnTo>
                  <a:lnTo>
                    <a:pt x="1" y="54"/>
                  </a:lnTo>
                  <a:lnTo>
                    <a:pt x="0" y="55"/>
                  </a:lnTo>
                  <a:lnTo>
                    <a:pt x="0" y="59"/>
                  </a:lnTo>
                  <a:lnTo>
                    <a:pt x="4" y="63"/>
                  </a:lnTo>
                  <a:lnTo>
                    <a:pt x="6" y="63"/>
                  </a:lnTo>
                  <a:lnTo>
                    <a:pt x="7" y="62"/>
                  </a:lnTo>
                  <a:lnTo>
                    <a:pt x="7" y="62"/>
                  </a:lnTo>
                  <a:lnTo>
                    <a:pt x="15" y="56"/>
                  </a:lnTo>
                  <a:lnTo>
                    <a:pt x="22" y="50"/>
                  </a:lnTo>
                  <a:lnTo>
                    <a:pt x="34" y="37"/>
                  </a:lnTo>
                  <a:lnTo>
                    <a:pt x="45" y="22"/>
                  </a:lnTo>
                  <a:lnTo>
                    <a:pt x="52" y="16"/>
                  </a:lnTo>
                  <a:lnTo>
                    <a:pt x="60" y="11"/>
                  </a:lnTo>
                  <a:lnTo>
                    <a:pt x="60" y="11"/>
                  </a:lnTo>
                  <a:lnTo>
                    <a:pt x="61" y="9"/>
                  </a:lnTo>
                  <a:lnTo>
                    <a:pt x="62" y="7"/>
                  </a:lnTo>
                  <a:lnTo>
                    <a:pt x="61" y="3"/>
                  </a:lnTo>
                  <a:lnTo>
                    <a:pt x="59" y="0"/>
                  </a:lnTo>
                  <a:lnTo>
                    <a:pt x="56" y="0"/>
                  </a:lnTo>
                  <a:lnTo>
                    <a:pt x="53" y="0"/>
                  </a:lnTo>
                  <a:lnTo>
                    <a:pt x="53" y="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79" name="chenying0907 737">
              <a:extLst>
                <a:ext uri="{FF2B5EF4-FFF2-40B4-BE49-F238E27FC236}">
                  <a16:creationId xmlns:a16="http://schemas.microsoft.com/office/drawing/2014/main" id="{AA3B0180-B0C9-4DE0-8D3E-A4B41D00AA5B}"/>
                </a:ext>
              </a:extLst>
            </p:cNvPr>
            <p:cNvSpPr>
              <a:spLocks/>
            </p:cNvSpPr>
            <p:nvPr/>
          </p:nvSpPr>
          <p:spPr bwMode="auto">
            <a:xfrm>
              <a:off x="2089151" y="3714750"/>
              <a:ext cx="15875" cy="26988"/>
            </a:xfrm>
            <a:custGeom>
              <a:avLst/>
              <a:gdLst/>
              <a:ahLst/>
              <a:cxnLst>
                <a:cxn ang="0">
                  <a:pos x="29" y="4"/>
                </a:cxn>
                <a:cxn ang="0">
                  <a:pos x="29" y="4"/>
                </a:cxn>
                <a:cxn ang="0">
                  <a:pos x="24" y="18"/>
                </a:cxn>
                <a:cxn ang="0">
                  <a:pos x="17" y="33"/>
                </a:cxn>
                <a:cxn ang="0">
                  <a:pos x="10" y="46"/>
                </a:cxn>
                <a:cxn ang="0">
                  <a:pos x="2" y="59"/>
                </a:cxn>
                <a:cxn ang="0">
                  <a:pos x="2" y="59"/>
                </a:cxn>
                <a:cxn ang="0">
                  <a:pos x="0" y="61"/>
                </a:cxn>
                <a:cxn ang="0">
                  <a:pos x="0" y="64"/>
                </a:cxn>
                <a:cxn ang="0">
                  <a:pos x="3" y="67"/>
                </a:cxn>
                <a:cxn ang="0">
                  <a:pos x="8" y="68"/>
                </a:cxn>
                <a:cxn ang="0">
                  <a:pos x="10" y="67"/>
                </a:cxn>
                <a:cxn ang="0">
                  <a:pos x="11" y="65"/>
                </a:cxn>
                <a:cxn ang="0">
                  <a:pos x="11" y="65"/>
                </a:cxn>
                <a:cxn ang="0">
                  <a:pos x="20" y="51"/>
                </a:cxn>
                <a:cxn ang="0">
                  <a:pos x="28" y="37"/>
                </a:cxn>
                <a:cxn ang="0">
                  <a:pos x="34" y="22"/>
                </a:cxn>
                <a:cxn ang="0">
                  <a:pos x="41" y="7"/>
                </a:cxn>
                <a:cxn ang="0">
                  <a:pos x="41" y="7"/>
                </a:cxn>
                <a:cxn ang="0">
                  <a:pos x="41" y="4"/>
                </a:cxn>
                <a:cxn ang="0">
                  <a:pos x="40" y="3"/>
                </a:cxn>
                <a:cxn ang="0">
                  <a:pos x="37" y="0"/>
                </a:cxn>
                <a:cxn ang="0">
                  <a:pos x="33" y="0"/>
                </a:cxn>
                <a:cxn ang="0">
                  <a:pos x="31" y="1"/>
                </a:cxn>
                <a:cxn ang="0">
                  <a:pos x="29" y="4"/>
                </a:cxn>
                <a:cxn ang="0">
                  <a:pos x="29" y="4"/>
                </a:cxn>
              </a:cxnLst>
              <a:rect l="0" t="0" r="r" b="b"/>
              <a:pathLst>
                <a:path w="41" h="68">
                  <a:moveTo>
                    <a:pt x="29" y="4"/>
                  </a:moveTo>
                  <a:lnTo>
                    <a:pt x="29" y="4"/>
                  </a:lnTo>
                  <a:lnTo>
                    <a:pt x="24" y="18"/>
                  </a:lnTo>
                  <a:lnTo>
                    <a:pt x="17" y="33"/>
                  </a:lnTo>
                  <a:lnTo>
                    <a:pt x="10" y="46"/>
                  </a:lnTo>
                  <a:lnTo>
                    <a:pt x="2" y="59"/>
                  </a:lnTo>
                  <a:lnTo>
                    <a:pt x="2" y="59"/>
                  </a:lnTo>
                  <a:lnTo>
                    <a:pt x="0" y="61"/>
                  </a:lnTo>
                  <a:lnTo>
                    <a:pt x="0" y="64"/>
                  </a:lnTo>
                  <a:lnTo>
                    <a:pt x="3" y="67"/>
                  </a:lnTo>
                  <a:lnTo>
                    <a:pt x="8" y="68"/>
                  </a:lnTo>
                  <a:lnTo>
                    <a:pt x="10" y="67"/>
                  </a:lnTo>
                  <a:lnTo>
                    <a:pt x="11" y="65"/>
                  </a:lnTo>
                  <a:lnTo>
                    <a:pt x="11" y="65"/>
                  </a:lnTo>
                  <a:lnTo>
                    <a:pt x="20" y="51"/>
                  </a:lnTo>
                  <a:lnTo>
                    <a:pt x="28" y="37"/>
                  </a:lnTo>
                  <a:lnTo>
                    <a:pt x="34" y="22"/>
                  </a:lnTo>
                  <a:lnTo>
                    <a:pt x="41" y="7"/>
                  </a:lnTo>
                  <a:lnTo>
                    <a:pt x="41" y="7"/>
                  </a:lnTo>
                  <a:lnTo>
                    <a:pt x="41" y="4"/>
                  </a:lnTo>
                  <a:lnTo>
                    <a:pt x="40" y="3"/>
                  </a:lnTo>
                  <a:lnTo>
                    <a:pt x="37" y="0"/>
                  </a:lnTo>
                  <a:lnTo>
                    <a:pt x="33" y="0"/>
                  </a:lnTo>
                  <a:lnTo>
                    <a:pt x="31" y="1"/>
                  </a:lnTo>
                  <a:lnTo>
                    <a:pt x="29" y="4"/>
                  </a:lnTo>
                  <a:lnTo>
                    <a:pt x="29" y="4"/>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80" name="chenying0907 738">
              <a:extLst>
                <a:ext uri="{FF2B5EF4-FFF2-40B4-BE49-F238E27FC236}">
                  <a16:creationId xmlns:a16="http://schemas.microsoft.com/office/drawing/2014/main" id="{130E5B09-6331-45EE-8FDA-F3F28C91B9D1}"/>
                </a:ext>
              </a:extLst>
            </p:cNvPr>
            <p:cNvSpPr>
              <a:spLocks/>
            </p:cNvSpPr>
            <p:nvPr/>
          </p:nvSpPr>
          <p:spPr bwMode="auto">
            <a:xfrm>
              <a:off x="2122488" y="3719513"/>
              <a:ext cx="23813" cy="36513"/>
            </a:xfrm>
            <a:custGeom>
              <a:avLst/>
              <a:gdLst/>
              <a:ahLst/>
              <a:cxnLst>
                <a:cxn ang="0">
                  <a:pos x="46" y="2"/>
                </a:cxn>
                <a:cxn ang="0">
                  <a:pos x="46" y="2"/>
                </a:cxn>
                <a:cxn ang="0">
                  <a:pos x="40" y="14"/>
                </a:cxn>
                <a:cxn ang="0">
                  <a:pos x="32" y="25"/>
                </a:cxn>
                <a:cxn ang="0">
                  <a:pos x="25" y="34"/>
                </a:cxn>
                <a:cxn ang="0">
                  <a:pos x="15" y="43"/>
                </a:cxn>
                <a:cxn ang="0">
                  <a:pos x="15" y="43"/>
                </a:cxn>
                <a:cxn ang="0">
                  <a:pos x="9" y="52"/>
                </a:cxn>
                <a:cxn ang="0">
                  <a:pos x="4" y="63"/>
                </a:cxn>
                <a:cxn ang="0">
                  <a:pos x="1" y="73"/>
                </a:cxn>
                <a:cxn ang="0">
                  <a:pos x="0" y="85"/>
                </a:cxn>
                <a:cxn ang="0">
                  <a:pos x="0" y="85"/>
                </a:cxn>
                <a:cxn ang="0">
                  <a:pos x="0" y="86"/>
                </a:cxn>
                <a:cxn ang="0">
                  <a:pos x="1" y="89"/>
                </a:cxn>
                <a:cxn ang="0">
                  <a:pos x="2" y="90"/>
                </a:cxn>
                <a:cxn ang="0">
                  <a:pos x="5" y="90"/>
                </a:cxn>
                <a:cxn ang="0">
                  <a:pos x="9" y="89"/>
                </a:cxn>
                <a:cxn ang="0">
                  <a:pos x="10" y="86"/>
                </a:cxn>
                <a:cxn ang="0">
                  <a:pos x="12" y="85"/>
                </a:cxn>
                <a:cxn ang="0">
                  <a:pos x="12" y="85"/>
                </a:cxn>
                <a:cxn ang="0">
                  <a:pos x="13" y="73"/>
                </a:cxn>
                <a:cxn ang="0">
                  <a:pos x="18" y="63"/>
                </a:cxn>
                <a:cxn ang="0">
                  <a:pos x="23" y="53"/>
                </a:cxn>
                <a:cxn ang="0">
                  <a:pos x="30" y="44"/>
                </a:cxn>
                <a:cxn ang="0">
                  <a:pos x="46" y="26"/>
                </a:cxn>
                <a:cxn ang="0">
                  <a:pos x="51" y="17"/>
                </a:cxn>
                <a:cxn ang="0">
                  <a:pos x="56" y="6"/>
                </a:cxn>
                <a:cxn ang="0">
                  <a:pos x="56" y="6"/>
                </a:cxn>
                <a:cxn ang="0">
                  <a:pos x="57" y="4"/>
                </a:cxn>
                <a:cxn ang="0">
                  <a:pos x="56" y="1"/>
                </a:cxn>
                <a:cxn ang="0">
                  <a:pos x="55" y="0"/>
                </a:cxn>
                <a:cxn ang="0">
                  <a:pos x="53" y="0"/>
                </a:cxn>
                <a:cxn ang="0">
                  <a:pos x="48" y="0"/>
                </a:cxn>
                <a:cxn ang="0">
                  <a:pos x="47" y="1"/>
                </a:cxn>
                <a:cxn ang="0">
                  <a:pos x="46" y="2"/>
                </a:cxn>
                <a:cxn ang="0">
                  <a:pos x="46" y="2"/>
                </a:cxn>
              </a:cxnLst>
              <a:rect l="0" t="0" r="r" b="b"/>
              <a:pathLst>
                <a:path w="57" h="90">
                  <a:moveTo>
                    <a:pt x="46" y="2"/>
                  </a:moveTo>
                  <a:lnTo>
                    <a:pt x="46" y="2"/>
                  </a:lnTo>
                  <a:lnTo>
                    <a:pt x="40" y="14"/>
                  </a:lnTo>
                  <a:lnTo>
                    <a:pt x="32" y="25"/>
                  </a:lnTo>
                  <a:lnTo>
                    <a:pt x="25" y="34"/>
                  </a:lnTo>
                  <a:lnTo>
                    <a:pt x="15" y="43"/>
                  </a:lnTo>
                  <a:lnTo>
                    <a:pt x="15" y="43"/>
                  </a:lnTo>
                  <a:lnTo>
                    <a:pt x="9" y="52"/>
                  </a:lnTo>
                  <a:lnTo>
                    <a:pt x="4" y="63"/>
                  </a:lnTo>
                  <a:lnTo>
                    <a:pt x="1" y="73"/>
                  </a:lnTo>
                  <a:lnTo>
                    <a:pt x="0" y="85"/>
                  </a:lnTo>
                  <a:lnTo>
                    <a:pt x="0" y="85"/>
                  </a:lnTo>
                  <a:lnTo>
                    <a:pt x="0" y="86"/>
                  </a:lnTo>
                  <a:lnTo>
                    <a:pt x="1" y="89"/>
                  </a:lnTo>
                  <a:lnTo>
                    <a:pt x="2" y="90"/>
                  </a:lnTo>
                  <a:lnTo>
                    <a:pt x="5" y="90"/>
                  </a:lnTo>
                  <a:lnTo>
                    <a:pt x="9" y="89"/>
                  </a:lnTo>
                  <a:lnTo>
                    <a:pt x="10" y="86"/>
                  </a:lnTo>
                  <a:lnTo>
                    <a:pt x="12" y="85"/>
                  </a:lnTo>
                  <a:lnTo>
                    <a:pt x="12" y="85"/>
                  </a:lnTo>
                  <a:lnTo>
                    <a:pt x="13" y="73"/>
                  </a:lnTo>
                  <a:lnTo>
                    <a:pt x="18" y="63"/>
                  </a:lnTo>
                  <a:lnTo>
                    <a:pt x="23" y="53"/>
                  </a:lnTo>
                  <a:lnTo>
                    <a:pt x="30" y="44"/>
                  </a:lnTo>
                  <a:lnTo>
                    <a:pt x="46" y="26"/>
                  </a:lnTo>
                  <a:lnTo>
                    <a:pt x="51" y="17"/>
                  </a:lnTo>
                  <a:lnTo>
                    <a:pt x="56" y="6"/>
                  </a:lnTo>
                  <a:lnTo>
                    <a:pt x="56" y="6"/>
                  </a:lnTo>
                  <a:lnTo>
                    <a:pt x="57" y="4"/>
                  </a:lnTo>
                  <a:lnTo>
                    <a:pt x="56" y="1"/>
                  </a:lnTo>
                  <a:lnTo>
                    <a:pt x="55" y="0"/>
                  </a:lnTo>
                  <a:lnTo>
                    <a:pt x="53" y="0"/>
                  </a:lnTo>
                  <a:lnTo>
                    <a:pt x="48" y="0"/>
                  </a:lnTo>
                  <a:lnTo>
                    <a:pt x="47" y="1"/>
                  </a:lnTo>
                  <a:lnTo>
                    <a:pt x="46" y="2"/>
                  </a:lnTo>
                  <a:lnTo>
                    <a:pt x="46"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81" name="chenying0907 739">
              <a:extLst>
                <a:ext uri="{FF2B5EF4-FFF2-40B4-BE49-F238E27FC236}">
                  <a16:creationId xmlns:a16="http://schemas.microsoft.com/office/drawing/2014/main" id="{D30C8B58-CA7F-4DD2-8B81-E5372B85D04C}"/>
                </a:ext>
              </a:extLst>
            </p:cNvPr>
            <p:cNvSpPr>
              <a:spLocks/>
            </p:cNvSpPr>
            <p:nvPr/>
          </p:nvSpPr>
          <p:spPr bwMode="auto">
            <a:xfrm>
              <a:off x="2163763" y="3733800"/>
              <a:ext cx="17463" cy="34925"/>
            </a:xfrm>
            <a:custGeom>
              <a:avLst/>
              <a:gdLst/>
              <a:ahLst/>
              <a:cxnLst>
                <a:cxn ang="0">
                  <a:pos x="35" y="5"/>
                </a:cxn>
                <a:cxn ang="0">
                  <a:pos x="35" y="5"/>
                </a:cxn>
                <a:cxn ang="0">
                  <a:pos x="32" y="9"/>
                </a:cxn>
                <a:cxn ang="0">
                  <a:pos x="29" y="13"/>
                </a:cxn>
                <a:cxn ang="0">
                  <a:pos x="22" y="19"/>
                </a:cxn>
                <a:cxn ang="0">
                  <a:pos x="22" y="19"/>
                </a:cxn>
                <a:cxn ang="0">
                  <a:pos x="17" y="26"/>
                </a:cxn>
                <a:cxn ang="0">
                  <a:pos x="13" y="34"/>
                </a:cxn>
                <a:cxn ang="0">
                  <a:pos x="13" y="34"/>
                </a:cxn>
                <a:cxn ang="0">
                  <a:pos x="5" y="59"/>
                </a:cxn>
                <a:cxn ang="0">
                  <a:pos x="2" y="72"/>
                </a:cxn>
                <a:cxn ang="0">
                  <a:pos x="0" y="85"/>
                </a:cxn>
                <a:cxn ang="0">
                  <a:pos x="0" y="85"/>
                </a:cxn>
                <a:cxn ang="0">
                  <a:pos x="1" y="87"/>
                </a:cxn>
                <a:cxn ang="0">
                  <a:pos x="1" y="89"/>
                </a:cxn>
                <a:cxn ang="0">
                  <a:pos x="4" y="90"/>
                </a:cxn>
                <a:cxn ang="0">
                  <a:pos x="5" y="90"/>
                </a:cxn>
                <a:cxn ang="0">
                  <a:pos x="9" y="89"/>
                </a:cxn>
                <a:cxn ang="0">
                  <a:pos x="12" y="87"/>
                </a:cxn>
                <a:cxn ang="0">
                  <a:pos x="12" y="85"/>
                </a:cxn>
                <a:cxn ang="0">
                  <a:pos x="12" y="85"/>
                </a:cxn>
                <a:cxn ang="0">
                  <a:pos x="13" y="72"/>
                </a:cxn>
                <a:cxn ang="0">
                  <a:pos x="17" y="59"/>
                </a:cxn>
                <a:cxn ang="0">
                  <a:pos x="21" y="46"/>
                </a:cxn>
                <a:cxn ang="0">
                  <a:pos x="26" y="34"/>
                </a:cxn>
                <a:cxn ang="0">
                  <a:pos x="26" y="34"/>
                </a:cxn>
                <a:cxn ang="0">
                  <a:pos x="29" y="30"/>
                </a:cxn>
                <a:cxn ang="0">
                  <a:pos x="31" y="26"/>
                </a:cxn>
                <a:cxn ang="0">
                  <a:pos x="38" y="19"/>
                </a:cxn>
                <a:cxn ang="0">
                  <a:pos x="43" y="13"/>
                </a:cxn>
                <a:cxn ang="0">
                  <a:pos x="44" y="9"/>
                </a:cxn>
                <a:cxn ang="0">
                  <a:pos x="46" y="5"/>
                </a:cxn>
                <a:cxn ang="0">
                  <a:pos x="46" y="5"/>
                </a:cxn>
                <a:cxn ang="0">
                  <a:pos x="46" y="2"/>
                </a:cxn>
                <a:cxn ang="0">
                  <a:pos x="44" y="1"/>
                </a:cxn>
                <a:cxn ang="0">
                  <a:pos x="43" y="0"/>
                </a:cxn>
                <a:cxn ang="0">
                  <a:pos x="40" y="0"/>
                </a:cxn>
                <a:cxn ang="0">
                  <a:pos x="36" y="1"/>
                </a:cxn>
                <a:cxn ang="0">
                  <a:pos x="35" y="2"/>
                </a:cxn>
                <a:cxn ang="0">
                  <a:pos x="35" y="5"/>
                </a:cxn>
                <a:cxn ang="0">
                  <a:pos x="35" y="5"/>
                </a:cxn>
              </a:cxnLst>
              <a:rect l="0" t="0" r="r" b="b"/>
              <a:pathLst>
                <a:path w="46" h="90">
                  <a:moveTo>
                    <a:pt x="35" y="5"/>
                  </a:moveTo>
                  <a:lnTo>
                    <a:pt x="35" y="5"/>
                  </a:lnTo>
                  <a:lnTo>
                    <a:pt x="32" y="9"/>
                  </a:lnTo>
                  <a:lnTo>
                    <a:pt x="29" y="13"/>
                  </a:lnTo>
                  <a:lnTo>
                    <a:pt x="22" y="19"/>
                  </a:lnTo>
                  <a:lnTo>
                    <a:pt x="22" y="19"/>
                  </a:lnTo>
                  <a:lnTo>
                    <a:pt x="17" y="26"/>
                  </a:lnTo>
                  <a:lnTo>
                    <a:pt x="13" y="34"/>
                  </a:lnTo>
                  <a:lnTo>
                    <a:pt x="13" y="34"/>
                  </a:lnTo>
                  <a:lnTo>
                    <a:pt x="5" y="59"/>
                  </a:lnTo>
                  <a:lnTo>
                    <a:pt x="2" y="72"/>
                  </a:lnTo>
                  <a:lnTo>
                    <a:pt x="0" y="85"/>
                  </a:lnTo>
                  <a:lnTo>
                    <a:pt x="0" y="85"/>
                  </a:lnTo>
                  <a:lnTo>
                    <a:pt x="1" y="87"/>
                  </a:lnTo>
                  <a:lnTo>
                    <a:pt x="1" y="89"/>
                  </a:lnTo>
                  <a:lnTo>
                    <a:pt x="4" y="90"/>
                  </a:lnTo>
                  <a:lnTo>
                    <a:pt x="5" y="90"/>
                  </a:lnTo>
                  <a:lnTo>
                    <a:pt x="9" y="89"/>
                  </a:lnTo>
                  <a:lnTo>
                    <a:pt x="12" y="87"/>
                  </a:lnTo>
                  <a:lnTo>
                    <a:pt x="12" y="85"/>
                  </a:lnTo>
                  <a:lnTo>
                    <a:pt x="12" y="85"/>
                  </a:lnTo>
                  <a:lnTo>
                    <a:pt x="13" y="72"/>
                  </a:lnTo>
                  <a:lnTo>
                    <a:pt x="17" y="59"/>
                  </a:lnTo>
                  <a:lnTo>
                    <a:pt x="21" y="46"/>
                  </a:lnTo>
                  <a:lnTo>
                    <a:pt x="26" y="34"/>
                  </a:lnTo>
                  <a:lnTo>
                    <a:pt x="26" y="34"/>
                  </a:lnTo>
                  <a:lnTo>
                    <a:pt x="29" y="30"/>
                  </a:lnTo>
                  <a:lnTo>
                    <a:pt x="31" y="26"/>
                  </a:lnTo>
                  <a:lnTo>
                    <a:pt x="38" y="19"/>
                  </a:lnTo>
                  <a:lnTo>
                    <a:pt x="43" y="13"/>
                  </a:lnTo>
                  <a:lnTo>
                    <a:pt x="44" y="9"/>
                  </a:lnTo>
                  <a:lnTo>
                    <a:pt x="46" y="5"/>
                  </a:lnTo>
                  <a:lnTo>
                    <a:pt x="46" y="5"/>
                  </a:lnTo>
                  <a:lnTo>
                    <a:pt x="46" y="2"/>
                  </a:lnTo>
                  <a:lnTo>
                    <a:pt x="44" y="1"/>
                  </a:lnTo>
                  <a:lnTo>
                    <a:pt x="43" y="0"/>
                  </a:lnTo>
                  <a:lnTo>
                    <a:pt x="40" y="0"/>
                  </a:lnTo>
                  <a:lnTo>
                    <a:pt x="36" y="1"/>
                  </a:lnTo>
                  <a:lnTo>
                    <a:pt x="35" y="2"/>
                  </a:lnTo>
                  <a:lnTo>
                    <a:pt x="35" y="5"/>
                  </a:lnTo>
                  <a:lnTo>
                    <a:pt x="35" y="5"/>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82" name="chenying0907 740">
              <a:extLst>
                <a:ext uri="{FF2B5EF4-FFF2-40B4-BE49-F238E27FC236}">
                  <a16:creationId xmlns:a16="http://schemas.microsoft.com/office/drawing/2014/main" id="{3488FFED-2B40-48FC-AAD1-F22639953A6C}"/>
                </a:ext>
              </a:extLst>
            </p:cNvPr>
            <p:cNvSpPr>
              <a:spLocks/>
            </p:cNvSpPr>
            <p:nvPr/>
          </p:nvSpPr>
          <p:spPr bwMode="auto">
            <a:xfrm>
              <a:off x="2205038" y="3741738"/>
              <a:ext cx="22225" cy="31750"/>
            </a:xfrm>
            <a:custGeom>
              <a:avLst/>
              <a:gdLst/>
              <a:ahLst/>
              <a:cxnLst>
                <a:cxn ang="0">
                  <a:pos x="46" y="3"/>
                </a:cxn>
                <a:cxn ang="0">
                  <a:pos x="46" y="3"/>
                </a:cxn>
                <a:cxn ang="0">
                  <a:pos x="41" y="9"/>
                </a:cxn>
                <a:cxn ang="0">
                  <a:pos x="34" y="14"/>
                </a:cxn>
                <a:cxn ang="0">
                  <a:pos x="28" y="20"/>
                </a:cxn>
                <a:cxn ang="0">
                  <a:pos x="25" y="24"/>
                </a:cxn>
                <a:cxn ang="0">
                  <a:pos x="24" y="26"/>
                </a:cxn>
                <a:cxn ang="0">
                  <a:pos x="24" y="26"/>
                </a:cxn>
                <a:cxn ang="0">
                  <a:pos x="20" y="38"/>
                </a:cxn>
                <a:cxn ang="0">
                  <a:pos x="15" y="50"/>
                </a:cxn>
                <a:cxn ang="0">
                  <a:pos x="9" y="60"/>
                </a:cxn>
                <a:cxn ang="0">
                  <a:pos x="1" y="69"/>
                </a:cxn>
                <a:cxn ang="0">
                  <a:pos x="1" y="69"/>
                </a:cxn>
                <a:cxn ang="0">
                  <a:pos x="0" y="72"/>
                </a:cxn>
                <a:cxn ang="0">
                  <a:pos x="0" y="75"/>
                </a:cxn>
                <a:cxn ang="0">
                  <a:pos x="1" y="78"/>
                </a:cxn>
                <a:cxn ang="0">
                  <a:pos x="5" y="80"/>
                </a:cxn>
                <a:cxn ang="0">
                  <a:pos x="8" y="80"/>
                </a:cxn>
                <a:cxn ang="0">
                  <a:pos x="9" y="78"/>
                </a:cxn>
                <a:cxn ang="0">
                  <a:pos x="9" y="78"/>
                </a:cxn>
                <a:cxn ang="0">
                  <a:pos x="16" y="69"/>
                </a:cxn>
                <a:cxn ang="0">
                  <a:pos x="21" y="61"/>
                </a:cxn>
                <a:cxn ang="0">
                  <a:pos x="26" y="52"/>
                </a:cxn>
                <a:cxn ang="0">
                  <a:pos x="30" y="43"/>
                </a:cxn>
                <a:cxn ang="0">
                  <a:pos x="30" y="43"/>
                </a:cxn>
                <a:cxn ang="0">
                  <a:pos x="33" y="37"/>
                </a:cxn>
                <a:cxn ang="0">
                  <a:pos x="35" y="31"/>
                </a:cxn>
                <a:cxn ang="0">
                  <a:pos x="39" y="26"/>
                </a:cxn>
                <a:cxn ang="0">
                  <a:pos x="45" y="22"/>
                </a:cxn>
                <a:cxn ang="0">
                  <a:pos x="45" y="22"/>
                </a:cxn>
                <a:cxn ang="0">
                  <a:pos x="51" y="16"/>
                </a:cxn>
                <a:cxn ang="0">
                  <a:pos x="56" y="8"/>
                </a:cxn>
                <a:cxn ang="0">
                  <a:pos x="56" y="8"/>
                </a:cxn>
                <a:cxn ang="0">
                  <a:pos x="58" y="7"/>
                </a:cxn>
                <a:cxn ang="0">
                  <a:pos x="56" y="4"/>
                </a:cxn>
                <a:cxn ang="0">
                  <a:pos x="54" y="0"/>
                </a:cxn>
                <a:cxn ang="0">
                  <a:pos x="50" y="0"/>
                </a:cxn>
                <a:cxn ang="0">
                  <a:pos x="49" y="1"/>
                </a:cxn>
                <a:cxn ang="0">
                  <a:pos x="46" y="3"/>
                </a:cxn>
                <a:cxn ang="0">
                  <a:pos x="46" y="3"/>
                </a:cxn>
              </a:cxnLst>
              <a:rect l="0" t="0" r="r" b="b"/>
              <a:pathLst>
                <a:path w="58" h="80">
                  <a:moveTo>
                    <a:pt x="46" y="3"/>
                  </a:moveTo>
                  <a:lnTo>
                    <a:pt x="46" y="3"/>
                  </a:lnTo>
                  <a:lnTo>
                    <a:pt x="41" y="9"/>
                  </a:lnTo>
                  <a:lnTo>
                    <a:pt x="34" y="14"/>
                  </a:lnTo>
                  <a:lnTo>
                    <a:pt x="28" y="20"/>
                  </a:lnTo>
                  <a:lnTo>
                    <a:pt x="25" y="24"/>
                  </a:lnTo>
                  <a:lnTo>
                    <a:pt x="24" y="26"/>
                  </a:lnTo>
                  <a:lnTo>
                    <a:pt x="24" y="26"/>
                  </a:lnTo>
                  <a:lnTo>
                    <a:pt x="20" y="38"/>
                  </a:lnTo>
                  <a:lnTo>
                    <a:pt x="15" y="50"/>
                  </a:lnTo>
                  <a:lnTo>
                    <a:pt x="9" y="60"/>
                  </a:lnTo>
                  <a:lnTo>
                    <a:pt x="1" y="69"/>
                  </a:lnTo>
                  <a:lnTo>
                    <a:pt x="1" y="69"/>
                  </a:lnTo>
                  <a:lnTo>
                    <a:pt x="0" y="72"/>
                  </a:lnTo>
                  <a:lnTo>
                    <a:pt x="0" y="75"/>
                  </a:lnTo>
                  <a:lnTo>
                    <a:pt x="1" y="78"/>
                  </a:lnTo>
                  <a:lnTo>
                    <a:pt x="5" y="80"/>
                  </a:lnTo>
                  <a:lnTo>
                    <a:pt x="8" y="80"/>
                  </a:lnTo>
                  <a:lnTo>
                    <a:pt x="9" y="78"/>
                  </a:lnTo>
                  <a:lnTo>
                    <a:pt x="9" y="78"/>
                  </a:lnTo>
                  <a:lnTo>
                    <a:pt x="16" y="69"/>
                  </a:lnTo>
                  <a:lnTo>
                    <a:pt x="21" y="61"/>
                  </a:lnTo>
                  <a:lnTo>
                    <a:pt x="26" y="52"/>
                  </a:lnTo>
                  <a:lnTo>
                    <a:pt x="30" y="43"/>
                  </a:lnTo>
                  <a:lnTo>
                    <a:pt x="30" y="43"/>
                  </a:lnTo>
                  <a:lnTo>
                    <a:pt x="33" y="37"/>
                  </a:lnTo>
                  <a:lnTo>
                    <a:pt x="35" y="31"/>
                  </a:lnTo>
                  <a:lnTo>
                    <a:pt x="39" y="26"/>
                  </a:lnTo>
                  <a:lnTo>
                    <a:pt x="45" y="22"/>
                  </a:lnTo>
                  <a:lnTo>
                    <a:pt x="45" y="22"/>
                  </a:lnTo>
                  <a:lnTo>
                    <a:pt x="51" y="16"/>
                  </a:lnTo>
                  <a:lnTo>
                    <a:pt x="56" y="8"/>
                  </a:lnTo>
                  <a:lnTo>
                    <a:pt x="56" y="8"/>
                  </a:lnTo>
                  <a:lnTo>
                    <a:pt x="58" y="7"/>
                  </a:lnTo>
                  <a:lnTo>
                    <a:pt x="56" y="4"/>
                  </a:lnTo>
                  <a:lnTo>
                    <a:pt x="54" y="0"/>
                  </a:lnTo>
                  <a:lnTo>
                    <a:pt x="50" y="0"/>
                  </a:lnTo>
                  <a:lnTo>
                    <a:pt x="49" y="1"/>
                  </a:lnTo>
                  <a:lnTo>
                    <a:pt x="46" y="3"/>
                  </a:lnTo>
                  <a:lnTo>
                    <a:pt x="46" y="3"/>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83" name="chenying0907 741">
              <a:extLst>
                <a:ext uri="{FF2B5EF4-FFF2-40B4-BE49-F238E27FC236}">
                  <a16:creationId xmlns:a16="http://schemas.microsoft.com/office/drawing/2014/main" id="{B3B22ECD-AFAA-4ACA-8386-6526314CB011}"/>
                </a:ext>
              </a:extLst>
            </p:cNvPr>
            <p:cNvSpPr>
              <a:spLocks/>
            </p:cNvSpPr>
            <p:nvPr/>
          </p:nvSpPr>
          <p:spPr bwMode="auto">
            <a:xfrm>
              <a:off x="2247901" y="3740150"/>
              <a:ext cx="17463" cy="31750"/>
            </a:xfrm>
            <a:custGeom>
              <a:avLst/>
              <a:gdLst/>
              <a:ahLst/>
              <a:cxnLst>
                <a:cxn ang="0">
                  <a:pos x="35" y="3"/>
                </a:cxn>
                <a:cxn ang="0">
                  <a:pos x="35" y="3"/>
                </a:cxn>
                <a:cxn ang="0">
                  <a:pos x="28" y="10"/>
                </a:cxn>
                <a:cxn ang="0">
                  <a:pos x="23" y="19"/>
                </a:cxn>
                <a:cxn ang="0">
                  <a:pos x="13" y="36"/>
                </a:cxn>
                <a:cxn ang="0">
                  <a:pos x="5" y="54"/>
                </a:cxn>
                <a:cxn ang="0">
                  <a:pos x="0" y="74"/>
                </a:cxn>
                <a:cxn ang="0">
                  <a:pos x="0" y="74"/>
                </a:cxn>
                <a:cxn ang="0">
                  <a:pos x="0" y="76"/>
                </a:cxn>
                <a:cxn ang="0">
                  <a:pos x="1" y="78"/>
                </a:cxn>
                <a:cxn ang="0">
                  <a:pos x="4" y="80"/>
                </a:cxn>
                <a:cxn ang="0">
                  <a:pos x="8" y="80"/>
                </a:cxn>
                <a:cxn ang="0">
                  <a:pos x="10" y="79"/>
                </a:cxn>
                <a:cxn ang="0">
                  <a:pos x="10" y="76"/>
                </a:cxn>
                <a:cxn ang="0">
                  <a:pos x="10" y="76"/>
                </a:cxn>
                <a:cxn ang="0">
                  <a:pos x="17" y="59"/>
                </a:cxn>
                <a:cxn ang="0">
                  <a:pos x="23" y="41"/>
                </a:cxn>
                <a:cxn ang="0">
                  <a:pos x="32" y="25"/>
                </a:cxn>
                <a:cxn ang="0">
                  <a:pos x="38" y="17"/>
                </a:cxn>
                <a:cxn ang="0">
                  <a:pos x="44" y="11"/>
                </a:cxn>
                <a:cxn ang="0">
                  <a:pos x="44" y="11"/>
                </a:cxn>
                <a:cxn ang="0">
                  <a:pos x="45" y="8"/>
                </a:cxn>
                <a:cxn ang="0">
                  <a:pos x="45" y="7"/>
                </a:cxn>
                <a:cxn ang="0">
                  <a:pos x="43" y="3"/>
                </a:cxn>
                <a:cxn ang="0">
                  <a:pos x="39" y="0"/>
                </a:cxn>
                <a:cxn ang="0">
                  <a:pos x="38" y="2"/>
                </a:cxn>
                <a:cxn ang="0">
                  <a:pos x="35" y="3"/>
                </a:cxn>
                <a:cxn ang="0">
                  <a:pos x="35" y="3"/>
                </a:cxn>
              </a:cxnLst>
              <a:rect l="0" t="0" r="r" b="b"/>
              <a:pathLst>
                <a:path w="45" h="80">
                  <a:moveTo>
                    <a:pt x="35" y="3"/>
                  </a:moveTo>
                  <a:lnTo>
                    <a:pt x="35" y="3"/>
                  </a:lnTo>
                  <a:lnTo>
                    <a:pt x="28" y="10"/>
                  </a:lnTo>
                  <a:lnTo>
                    <a:pt x="23" y="19"/>
                  </a:lnTo>
                  <a:lnTo>
                    <a:pt x="13" y="36"/>
                  </a:lnTo>
                  <a:lnTo>
                    <a:pt x="5" y="54"/>
                  </a:lnTo>
                  <a:lnTo>
                    <a:pt x="0" y="74"/>
                  </a:lnTo>
                  <a:lnTo>
                    <a:pt x="0" y="74"/>
                  </a:lnTo>
                  <a:lnTo>
                    <a:pt x="0" y="76"/>
                  </a:lnTo>
                  <a:lnTo>
                    <a:pt x="1" y="78"/>
                  </a:lnTo>
                  <a:lnTo>
                    <a:pt x="4" y="80"/>
                  </a:lnTo>
                  <a:lnTo>
                    <a:pt x="8" y="80"/>
                  </a:lnTo>
                  <a:lnTo>
                    <a:pt x="10" y="79"/>
                  </a:lnTo>
                  <a:lnTo>
                    <a:pt x="10" y="76"/>
                  </a:lnTo>
                  <a:lnTo>
                    <a:pt x="10" y="76"/>
                  </a:lnTo>
                  <a:lnTo>
                    <a:pt x="17" y="59"/>
                  </a:lnTo>
                  <a:lnTo>
                    <a:pt x="23" y="41"/>
                  </a:lnTo>
                  <a:lnTo>
                    <a:pt x="32" y="25"/>
                  </a:lnTo>
                  <a:lnTo>
                    <a:pt x="38" y="17"/>
                  </a:lnTo>
                  <a:lnTo>
                    <a:pt x="44" y="11"/>
                  </a:lnTo>
                  <a:lnTo>
                    <a:pt x="44" y="11"/>
                  </a:lnTo>
                  <a:lnTo>
                    <a:pt x="45" y="8"/>
                  </a:lnTo>
                  <a:lnTo>
                    <a:pt x="45" y="7"/>
                  </a:lnTo>
                  <a:lnTo>
                    <a:pt x="43" y="3"/>
                  </a:lnTo>
                  <a:lnTo>
                    <a:pt x="39" y="0"/>
                  </a:lnTo>
                  <a:lnTo>
                    <a:pt x="38" y="2"/>
                  </a:lnTo>
                  <a:lnTo>
                    <a:pt x="35" y="3"/>
                  </a:lnTo>
                  <a:lnTo>
                    <a:pt x="35" y="3"/>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84" name="chenying0907 742">
              <a:extLst>
                <a:ext uri="{FF2B5EF4-FFF2-40B4-BE49-F238E27FC236}">
                  <a16:creationId xmlns:a16="http://schemas.microsoft.com/office/drawing/2014/main" id="{1BC8F077-18C8-4664-861C-9B323AEAB6F0}"/>
                </a:ext>
              </a:extLst>
            </p:cNvPr>
            <p:cNvSpPr>
              <a:spLocks/>
            </p:cNvSpPr>
            <p:nvPr/>
          </p:nvSpPr>
          <p:spPr bwMode="auto">
            <a:xfrm>
              <a:off x="2289176" y="3736975"/>
              <a:ext cx="15875" cy="31750"/>
            </a:xfrm>
            <a:custGeom>
              <a:avLst/>
              <a:gdLst/>
              <a:ahLst/>
              <a:cxnLst>
                <a:cxn ang="0">
                  <a:pos x="27" y="4"/>
                </a:cxn>
                <a:cxn ang="0">
                  <a:pos x="27" y="4"/>
                </a:cxn>
                <a:cxn ang="0">
                  <a:pos x="22" y="22"/>
                </a:cxn>
                <a:cxn ang="0">
                  <a:pos x="16" y="38"/>
                </a:cxn>
                <a:cxn ang="0">
                  <a:pos x="0" y="72"/>
                </a:cxn>
                <a:cxn ang="0">
                  <a:pos x="0" y="72"/>
                </a:cxn>
                <a:cxn ang="0">
                  <a:pos x="0" y="73"/>
                </a:cxn>
                <a:cxn ang="0">
                  <a:pos x="0" y="76"/>
                </a:cxn>
                <a:cxn ang="0">
                  <a:pos x="3" y="80"/>
                </a:cxn>
                <a:cxn ang="0">
                  <a:pos x="7" y="80"/>
                </a:cxn>
                <a:cxn ang="0">
                  <a:pos x="8" y="79"/>
                </a:cxn>
                <a:cxn ang="0">
                  <a:pos x="10" y="77"/>
                </a:cxn>
                <a:cxn ang="0">
                  <a:pos x="10" y="77"/>
                </a:cxn>
                <a:cxn ang="0">
                  <a:pos x="26" y="43"/>
                </a:cxn>
                <a:cxn ang="0">
                  <a:pos x="33" y="25"/>
                </a:cxn>
                <a:cxn ang="0">
                  <a:pos x="39" y="8"/>
                </a:cxn>
                <a:cxn ang="0">
                  <a:pos x="39" y="8"/>
                </a:cxn>
                <a:cxn ang="0">
                  <a:pos x="39" y="5"/>
                </a:cxn>
                <a:cxn ang="0">
                  <a:pos x="38" y="3"/>
                </a:cxn>
                <a:cxn ang="0">
                  <a:pos x="35" y="0"/>
                </a:cxn>
                <a:cxn ang="0">
                  <a:pos x="31" y="2"/>
                </a:cxn>
                <a:cxn ang="0">
                  <a:pos x="29" y="3"/>
                </a:cxn>
                <a:cxn ang="0">
                  <a:pos x="27" y="4"/>
                </a:cxn>
                <a:cxn ang="0">
                  <a:pos x="27" y="4"/>
                </a:cxn>
              </a:cxnLst>
              <a:rect l="0" t="0" r="r" b="b"/>
              <a:pathLst>
                <a:path w="39" h="80">
                  <a:moveTo>
                    <a:pt x="27" y="4"/>
                  </a:moveTo>
                  <a:lnTo>
                    <a:pt x="27" y="4"/>
                  </a:lnTo>
                  <a:lnTo>
                    <a:pt x="22" y="22"/>
                  </a:lnTo>
                  <a:lnTo>
                    <a:pt x="16" y="38"/>
                  </a:lnTo>
                  <a:lnTo>
                    <a:pt x="0" y="72"/>
                  </a:lnTo>
                  <a:lnTo>
                    <a:pt x="0" y="72"/>
                  </a:lnTo>
                  <a:lnTo>
                    <a:pt x="0" y="73"/>
                  </a:lnTo>
                  <a:lnTo>
                    <a:pt x="0" y="76"/>
                  </a:lnTo>
                  <a:lnTo>
                    <a:pt x="3" y="80"/>
                  </a:lnTo>
                  <a:lnTo>
                    <a:pt x="7" y="80"/>
                  </a:lnTo>
                  <a:lnTo>
                    <a:pt x="8" y="79"/>
                  </a:lnTo>
                  <a:lnTo>
                    <a:pt x="10" y="77"/>
                  </a:lnTo>
                  <a:lnTo>
                    <a:pt x="10" y="77"/>
                  </a:lnTo>
                  <a:lnTo>
                    <a:pt x="26" y="43"/>
                  </a:lnTo>
                  <a:lnTo>
                    <a:pt x="33" y="25"/>
                  </a:lnTo>
                  <a:lnTo>
                    <a:pt x="39" y="8"/>
                  </a:lnTo>
                  <a:lnTo>
                    <a:pt x="39" y="8"/>
                  </a:lnTo>
                  <a:lnTo>
                    <a:pt x="39" y="5"/>
                  </a:lnTo>
                  <a:lnTo>
                    <a:pt x="38" y="3"/>
                  </a:lnTo>
                  <a:lnTo>
                    <a:pt x="35" y="0"/>
                  </a:lnTo>
                  <a:lnTo>
                    <a:pt x="31" y="2"/>
                  </a:lnTo>
                  <a:lnTo>
                    <a:pt x="29" y="3"/>
                  </a:lnTo>
                  <a:lnTo>
                    <a:pt x="27" y="4"/>
                  </a:lnTo>
                  <a:lnTo>
                    <a:pt x="27" y="4"/>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85" name="chenying0907 743">
              <a:extLst>
                <a:ext uri="{FF2B5EF4-FFF2-40B4-BE49-F238E27FC236}">
                  <a16:creationId xmlns:a16="http://schemas.microsoft.com/office/drawing/2014/main" id="{D2A91BAC-A56E-477B-9708-87F36710A6E1}"/>
                </a:ext>
              </a:extLst>
            </p:cNvPr>
            <p:cNvSpPr>
              <a:spLocks/>
            </p:cNvSpPr>
            <p:nvPr/>
          </p:nvSpPr>
          <p:spPr bwMode="auto">
            <a:xfrm>
              <a:off x="2327276" y="3744913"/>
              <a:ext cx="20638" cy="31750"/>
            </a:xfrm>
            <a:custGeom>
              <a:avLst/>
              <a:gdLst/>
              <a:ahLst/>
              <a:cxnLst>
                <a:cxn ang="0">
                  <a:pos x="42" y="2"/>
                </a:cxn>
                <a:cxn ang="0">
                  <a:pos x="42" y="2"/>
                </a:cxn>
                <a:cxn ang="0">
                  <a:pos x="36" y="7"/>
                </a:cxn>
                <a:cxn ang="0">
                  <a:pos x="33" y="12"/>
                </a:cxn>
                <a:cxn ang="0">
                  <a:pos x="26" y="26"/>
                </a:cxn>
                <a:cxn ang="0">
                  <a:pos x="26" y="26"/>
                </a:cxn>
                <a:cxn ang="0">
                  <a:pos x="23" y="30"/>
                </a:cxn>
                <a:cxn ang="0">
                  <a:pos x="21" y="34"/>
                </a:cxn>
                <a:cxn ang="0">
                  <a:pos x="18" y="38"/>
                </a:cxn>
                <a:cxn ang="0">
                  <a:pos x="14" y="42"/>
                </a:cxn>
                <a:cxn ang="0">
                  <a:pos x="14" y="42"/>
                </a:cxn>
                <a:cxn ang="0">
                  <a:pos x="0" y="72"/>
                </a:cxn>
                <a:cxn ang="0">
                  <a:pos x="0" y="72"/>
                </a:cxn>
                <a:cxn ang="0">
                  <a:pos x="0" y="75"/>
                </a:cxn>
                <a:cxn ang="0">
                  <a:pos x="0" y="76"/>
                </a:cxn>
                <a:cxn ang="0">
                  <a:pos x="2" y="80"/>
                </a:cxn>
                <a:cxn ang="0">
                  <a:pos x="6" y="80"/>
                </a:cxn>
                <a:cxn ang="0">
                  <a:pos x="9" y="80"/>
                </a:cxn>
                <a:cxn ang="0">
                  <a:pos x="10" y="77"/>
                </a:cxn>
                <a:cxn ang="0">
                  <a:pos x="10" y="77"/>
                </a:cxn>
                <a:cxn ang="0">
                  <a:pos x="19" y="58"/>
                </a:cxn>
                <a:cxn ang="0">
                  <a:pos x="25" y="49"/>
                </a:cxn>
                <a:cxn ang="0">
                  <a:pos x="31" y="39"/>
                </a:cxn>
                <a:cxn ang="0">
                  <a:pos x="31" y="39"/>
                </a:cxn>
                <a:cxn ang="0">
                  <a:pos x="35" y="33"/>
                </a:cxn>
                <a:cxn ang="0">
                  <a:pos x="39" y="25"/>
                </a:cxn>
                <a:cxn ang="0">
                  <a:pos x="43" y="17"/>
                </a:cxn>
                <a:cxn ang="0">
                  <a:pos x="44" y="13"/>
                </a:cxn>
                <a:cxn ang="0">
                  <a:pos x="48" y="11"/>
                </a:cxn>
                <a:cxn ang="0">
                  <a:pos x="48" y="11"/>
                </a:cxn>
                <a:cxn ang="0">
                  <a:pos x="50" y="9"/>
                </a:cxn>
                <a:cxn ang="0">
                  <a:pos x="51" y="7"/>
                </a:cxn>
                <a:cxn ang="0">
                  <a:pos x="50" y="3"/>
                </a:cxn>
                <a:cxn ang="0">
                  <a:pos x="47" y="0"/>
                </a:cxn>
                <a:cxn ang="0">
                  <a:pos x="44" y="0"/>
                </a:cxn>
                <a:cxn ang="0">
                  <a:pos x="42" y="2"/>
                </a:cxn>
                <a:cxn ang="0">
                  <a:pos x="42" y="2"/>
                </a:cxn>
              </a:cxnLst>
              <a:rect l="0" t="0" r="r" b="b"/>
              <a:pathLst>
                <a:path w="51" h="80">
                  <a:moveTo>
                    <a:pt x="42" y="2"/>
                  </a:moveTo>
                  <a:lnTo>
                    <a:pt x="42" y="2"/>
                  </a:lnTo>
                  <a:lnTo>
                    <a:pt x="36" y="7"/>
                  </a:lnTo>
                  <a:lnTo>
                    <a:pt x="33" y="12"/>
                  </a:lnTo>
                  <a:lnTo>
                    <a:pt x="26" y="26"/>
                  </a:lnTo>
                  <a:lnTo>
                    <a:pt x="26" y="26"/>
                  </a:lnTo>
                  <a:lnTo>
                    <a:pt x="23" y="30"/>
                  </a:lnTo>
                  <a:lnTo>
                    <a:pt x="21" y="34"/>
                  </a:lnTo>
                  <a:lnTo>
                    <a:pt x="18" y="38"/>
                  </a:lnTo>
                  <a:lnTo>
                    <a:pt x="14" y="42"/>
                  </a:lnTo>
                  <a:lnTo>
                    <a:pt x="14" y="42"/>
                  </a:lnTo>
                  <a:lnTo>
                    <a:pt x="0" y="72"/>
                  </a:lnTo>
                  <a:lnTo>
                    <a:pt x="0" y="72"/>
                  </a:lnTo>
                  <a:lnTo>
                    <a:pt x="0" y="75"/>
                  </a:lnTo>
                  <a:lnTo>
                    <a:pt x="0" y="76"/>
                  </a:lnTo>
                  <a:lnTo>
                    <a:pt x="2" y="80"/>
                  </a:lnTo>
                  <a:lnTo>
                    <a:pt x="6" y="80"/>
                  </a:lnTo>
                  <a:lnTo>
                    <a:pt x="9" y="80"/>
                  </a:lnTo>
                  <a:lnTo>
                    <a:pt x="10" y="77"/>
                  </a:lnTo>
                  <a:lnTo>
                    <a:pt x="10" y="77"/>
                  </a:lnTo>
                  <a:lnTo>
                    <a:pt x="19" y="58"/>
                  </a:lnTo>
                  <a:lnTo>
                    <a:pt x="25" y="49"/>
                  </a:lnTo>
                  <a:lnTo>
                    <a:pt x="31" y="39"/>
                  </a:lnTo>
                  <a:lnTo>
                    <a:pt x="31" y="39"/>
                  </a:lnTo>
                  <a:lnTo>
                    <a:pt x="35" y="33"/>
                  </a:lnTo>
                  <a:lnTo>
                    <a:pt x="39" y="25"/>
                  </a:lnTo>
                  <a:lnTo>
                    <a:pt x="43" y="17"/>
                  </a:lnTo>
                  <a:lnTo>
                    <a:pt x="44" y="13"/>
                  </a:lnTo>
                  <a:lnTo>
                    <a:pt x="48" y="11"/>
                  </a:lnTo>
                  <a:lnTo>
                    <a:pt x="48" y="11"/>
                  </a:lnTo>
                  <a:lnTo>
                    <a:pt x="50" y="9"/>
                  </a:lnTo>
                  <a:lnTo>
                    <a:pt x="51" y="7"/>
                  </a:lnTo>
                  <a:lnTo>
                    <a:pt x="50" y="3"/>
                  </a:lnTo>
                  <a:lnTo>
                    <a:pt x="47" y="0"/>
                  </a:lnTo>
                  <a:lnTo>
                    <a:pt x="44" y="0"/>
                  </a:lnTo>
                  <a:lnTo>
                    <a:pt x="42" y="2"/>
                  </a:lnTo>
                  <a:lnTo>
                    <a:pt x="42"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86" name="chenying0907 744">
              <a:extLst>
                <a:ext uri="{FF2B5EF4-FFF2-40B4-BE49-F238E27FC236}">
                  <a16:creationId xmlns:a16="http://schemas.microsoft.com/office/drawing/2014/main" id="{1B0DB0BB-8F8C-4A3C-977C-06F114620F58}"/>
                </a:ext>
              </a:extLst>
            </p:cNvPr>
            <p:cNvSpPr>
              <a:spLocks/>
            </p:cNvSpPr>
            <p:nvPr/>
          </p:nvSpPr>
          <p:spPr bwMode="auto">
            <a:xfrm>
              <a:off x="2365376" y="3740150"/>
              <a:ext cx="25400" cy="33338"/>
            </a:xfrm>
            <a:custGeom>
              <a:avLst/>
              <a:gdLst/>
              <a:ahLst/>
              <a:cxnLst>
                <a:cxn ang="0">
                  <a:pos x="52" y="3"/>
                </a:cxn>
                <a:cxn ang="0">
                  <a:pos x="52" y="3"/>
                </a:cxn>
                <a:cxn ang="0">
                  <a:pos x="38" y="21"/>
                </a:cxn>
                <a:cxn ang="0">
                  <a:pos x="23" y="40"/>
                </a:cxn>
                <a:cxn ang="0">
                  <a:pos x="23" y="40"/>
                </a:cxn>
                <a:cxn ang="0">
                  <a:pos x="19" y="50"/>
                </a:cxn>
                <a:cxn ang="0">
                  <a:pos x="15" y="59"/>
                </a:cxn>
                <a:cxn ang="0">
                  <a:pos x="10" y="68"/>
                </a:cxn>
                <a:cxn ang="0">
                  <a:pos x="6" y="72"/>
                </a:cxn>
                <a:cxn ang="0">
                  <a:pos x="2" y="76"/>
                </a:cxn>
                <a:cxn ang="0">
                  <a:pos x="2" y="76"/>
                </a:cxn>
                <a:cxn ang="0">
                  <a:pos x="1" y="78"/>
                </a:cxn>
                <a:cxn ang="0">
                  <a:pos x="0" y="80"/>
                </a:cxn>
                <a:cxn ang="0">
                  <a:pos x="1" y="84"/>
                </a:cxn>
                <a:cxn ang="0">
                  <a:pos x="4" y="87"/>
                </a:cxn>
                <a:cxn ang="0">
                  <a:pos x="6" y="87"/>
                </a:cxn>
                <a:cxn ang="0">
                  <a:pos x="7" y="85"/>
                </a:cxn>
                <a:cxn ang="0">
                  <a:pos x="7" y="85"/>
                </a:cxn>
                <a:cxn ang="0">
                  <a:pos x="15" y="80"/>
                </a:cxn>
                <a:cxn ang="0">
                  <a:pos x="21" y="74"/>
                </a:cxn>
                <a:cxn ang="0">
                  <a:pos x="24" y="66"/>
                </a:cxn>
                <a:cxn ang="0">
                  <a:pos x="27" y="58"/>
                </a:cxn>
                <a:cxn ang="0">
                  <a:pos x="27" y="58"/>
                </a:cxn>
                <a:cxn ang="0">
                  <a:pos x="30" y="51"/>
                </a:cxn>
                <a:cxn ang="0">
                  <a:pos x="32" y="45"/>
                </a:cxn>
                <a:cxn ang="0">
                  <a:pos x="41" y="33"/>
                </a:cxn>
                <a:cxn ang="0">
                  <a:pos x="51" y="21"/>
                </a:cxn>
                <a:cxn ang="0">
                  <a:pos x="61" y="11"/>
                </a:cxn>
                <a:cxn ang="0">
                  <a:pos x="61" y="11"/>
                </a:cxn>
                <a:cxn ang="0">
                  <a:pos x="62" y="8"/>
                </a:cxn>
                <a:cxn ang="0">
                  <a:pos x="62" y="7"/>
                </a:cxn>
                <a:cxn ang="0">
                  <a:pos x="60" y="3"/>
                </a:cxn>
                <a:cxn ang="0">
                  <a:pos x="57" y="0"/>
                </a:cxn>
                <a:cxn ang="0">
                  <a:pos x="55" y="2"/>
                </a:cxn>
                <a:cxn ang="0">
                  <a:pos x="52" y="3"/>
                </a:cxn>
                <a:cxn ang="0">
                  <a:pos x="52" y="3"/>
                </a:cxn>
              </a:cxnLst>
              <a:rect l="0" t="0" r="r" b="b"/>
              <a:pathLst>
                <a:path w="62" h="87">
                  <a:moveTo>
                    <a:pt x="52" y="3"/>
                  </a:moveTo>
                  <a:lnTo>
                    <a:pt x="52" y="3"/>
                  </a:lnTo>
                  <a:lnTo>
                    <a:pt x="38" y="21"/>
                  </a:lnTo>
                  <a:lnTo>
                    <a:pt x="23" y="40"/>
                  </a:lnTo>
                  <a:lnTo>
                    <a:pt x="23" y="40"/>
                  </a:lnTo>
                  <a:lnTo>
                    <a:pt x="19" y="50"/>
                  </a:lnTo>
                  <a:lnTo>
                    <a:pt x="15" y="59"/>
                  </a:lnTo>
                  <a:lnTo>
                    <a:pt x="10" y="68"/>
                  </a:lnTo>
                  <a:lnTo>
                    <a:pt x="6" y="72"/>
                  </a:lnTo>
                  <a:lnTo>
                    <a:pt x="2" y="76"/>
                  </a:lnTo>
                  <a:lnTo>
                    <a:pt x="2" y="76"/>
                  </a:lnTo>
                  <a:lnTo>
                    <a:pt x="1" y="78"/>
                  </a:lnTo>
                  <a:lnTo>
                    <a:pt x="0" y="80"/>
                  </a:lnTo>
                  <a:lnTo>
                    <a:pt x="1" y="84"/>
                  </a:lnTo>
                  <a:lnTo>
                    <a:pt x="4" y="87"/>
                  </a:lnTo>
                  <a:lnTo>
                    <a:pt x="6" y="87"/>
                  </a:lnTo>
                  <a:lnTo>
                    <a:pt x="7" y="85"/>
                  </a:lnTo>
                  <a:lnTo>
                    <a:pt x="7" y="85"/>
                  </a:lnTo>
                  <a:lnTo>
                    <a:pt x="15" y="80"/>
                  </a:lnTo>
                  <a:lnTo>
                    <a:pt x="21" y="74"/>
                  </a:lnTo>
                  <a:lnTo>
                    <a:pt x="24" y="66"/>
                  </a:lnTo>
                  <a:lnTo>
                    <a:pt x="27" y="58"/>
                  </a:lnTo>
                  <a:lnTo>
                    <a:pt x="27" y="58"/>
                  </a:lnTo>
                  <a:lnTo>
                    <a:pt x="30" y="51"/>
                  </a:lnTo>
                  <a:lnTo>
                    <a:pt x="32" y="45"/>
                  </a:lnTo>
                  <a:lnTo>
                    <a:pt x="41" y="33"/>
                  </a:lnTo>
                  <a:lnTo>
                    <a:pt x="51" y="21"/>
                  </a:lnTo>
                  <a:lnTo>
                    <a:pt x="61" y="11"/>
                  </a:lnTo>
                  <a:lnTo>
                    <a:pt x="61" y="11"/>
                  </a:lnTo>
                  <a:lnTo>
                    <a:pt x="62" y="8"/>
                  </a:lnTo>
                  <a:lnTo>
                    <a:pt x="62" y="7"/>
                  </a:lnTo>
                  <a:lnTo>
                    <a:pt x="60" y="3"/>
                  </a:lnTo>
                  <a:lnTo>
                    <a:pt x="57" y="0"/>
                  </a:lnTo>
                  <a:lnTo>
                    <a:pt x="55" y="2"/>
                  </a:lnTo>
                  <a:lnTo>
                    <a:pt x="52" y="3"/>
                  </a:lnTo>
                  <a:lnTo>
                    <a:pt x="52" y="3"/>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87" name="chenying0907 745">
              <a:extLst>
                <a:ext uri="{FF2B5EF4-FFF2-40B4-BE49-F238E27FC236}">
                  <a16:creationId xmlns:a16="http://schemas.microsoft.com/office/drawing/2014/main" id="{905E77DA-A79D-4FBB-A080-BAE19663F8C2}"/>
                </a:ext>
              </a:extLst>
            </p:cNvPr>
            <p:cNvSpPr>
              <a:spLocks/>
            </p:cNvSpPr>
            <p:nvPr/>
          </p:nvSpPr>
          <p:spPr bwMode="auto">
            <a:xfrm>
              <a:off x="2408238" y="3744913"/>
              <a:ext cx="26988" cy="33338"/>
            </a:xfrm>
            <a:custGeom>
              <a:avLst/>
              <a:gdLst/>
              <a:ahLst/>
              <a:cxnLst>
                <a:cxn ang="0">
                  <a:pos x="58" y="3"/>
                </a:cxn>
                <a:cxn ang="0">
                  <a:pos x="58" y="3"/>
                </a:cxn>
                <a:cxn ang="0">
                  <a:pos x="50" y="12"/>
                </a:cxn>
                <a:cxn ang="0">
                  <a:pos x="42" y="21"/>
                </a:cxn>
                <a:cxn ang="0">
                  <a:pos x="42" y="21"/>
                </a:cxn>
                <a:cxn ang="0">
                  <a:pos x="32" y="29"/>
                </a:cxn>
                <a:cxn ang="0">
                  <a:pos x="28" y="33"/>
                </a:cxn>
                <a:cxn ang="0">
                  <a:pos x="24" y="37"/>
                </a:cxn>
                <a:cxn ang="0">
                  <a:pos x="24" y="37"/>
                </a:cxn>
                <a:cxn ang="0">
                  <a:pos x="11" y="58"/>
                </a:cxn>
                <a:cxn ang="0">
                  <a:pos x="5" y="68"/>
                </a:cxn>
                <a:cxn ang="0">
                  <a:pos x="0" y="79"/>
                </a:cxn>
                <a:cxn ang="0">
                  <a:pos x="0" y="79"/>
                </a:cxn>
                <a:cxn ang="0">
                  <a:pos x="0" y="81"/>
                </a:cxn>
                <a:cxn ang="0">
                  <a:pos x="0" y="83"/>
                </a:cxn>
                <a:cxn ang="0">
                  <a:pos x="2" y="85"/>
                </a:cxn>
                <a:cxn ang="0">
                  <a:pos x="4" y="85"/>
                </a:cxn>
                <a:cxn ang="0">
                  <a:pos x="8" y="85"/>
                </a:cxn>
                <a:cxn ang="0">
                  <a:pos x="9" y="84"/>
                </a:cxn>
                <a:cxn ang="0">
                  <a:pos x="11" y="81"/>
                </a:cxn>
                <a:cxn ang="0">
                  <a:pos x="11" y="81"/>
                </a:cxn>
                <a:cxn ang="0">
                  <a:pos x="16" y="71"/>
                </a:cxn>
                <a:cxn ang="0">
                  <a:pos x="21" y="60"/>
                </a:cxn>
                <a:cxn ang="0">
                  <a:pos x="28" y="50"/>
                </a:cxn>
                <a:cxn ang="0">
                  <a:pos x="36" y="41"/>
                </a:cxn>
                <a:cxn ang="0">
                  <a:pos x="36" y="41"/>
                </a:cxn>
                <a:cxn ang="0">
                  <a:pos x="53" y="26"/>
                </a:cxn>
                <a:cxn ang="0">
                  <a:pos x="60" y="19"/>
                </a:cxn>
                <a:cxn ang="0">
                  <a:pos x="68" y="9"/>
                </a:cxn>
                <a:cxn ang="0">
                  <a:pos x="68" y="9"/>
                </a:cxn>
                <a:cxn ang="0">
                  <a:pos x="68" y="7"/>
                </a:cxn>
                <a:cxn ang="0">
                  <a:pos x="68" y="4"/>
                </a:cxn>
                <a:cxn ang="0">
                  <a:pos x="66" y="2"/>
                </a:cxn>
                <a:cxn ang="0">
                  <a:pos x="62" y="0"/>
                </a:cxn>
                <a:cxn ang="0">
                  <a:pos x="59" y="2"/>
                </a:cxn>
                <a:cxn ang="0">
                  <a:pos x="58" y="3"/>
                </a:cxn>
                <a:cxn ang="0">
                  <a:pos x="58" y="3"/>
                </a:cxn>
              </a:cxnLst>
              <a:rect l="0" t="0" r="r" b="b"/>
              <a:pathLst>
                <a:path w="68" h="85">
                  <a:moveTo>
                    <a:pt x="58" y="3"/>
                  </a:moveTo>
                  <a:lnTo>
                    <a:pt x="58" y="3"/>
                  </a:lnTo>
                  <a:lnTo>
                    <a:pt x="50" y="12"/>
                  </a:lnTo>
                  <a:lnTo>
                    <a:pt x="42" y="21"/>
                  </a:lnTo>
                  <a:lnTo>
                    <a:pt x="42" y="21"/>
                  </a:lnTo>
                  <a:lnTo>
                    <a:pt x="32" y="29"/>
                  </a:lnTo>
                  <a:lnTo>
                    <a:pt x="28" y="33"/>
                  </a:lnTo>
                  <a:lnTo>
                    <a:pt x="24" y="37"/>
                  </a:lnTo>
                  <a:lnTo>
                    <a:pt x="24" y="37"/>
                  </a:lnTo>
                  <a:lnTo>
                    <a:pt x="11" y="58"/>
                  </a:lnTo>
                  <a:lnTo>
                    <a:pt x="5" y="68"/>
                  </a:lnTo>
                  <a:lnTo>
                    <a:pt x="0" y="79"/>
                  </a:lnTo>
                  <a:lnTo>
                    <a:pt x="0" y="79"/>
                  </a:lnTo>
                  <a:lnTo>
                    <a:pt x="0" y="81"/>
                  </a:lnTo>
                  <a:lnTo>
                    <a:pt x="0" y="83"/>
                  </a:lnTo>
                  <a:lnTo>
                    <a:pt x="2" y="85"/>
                  </a:lnTo>
                  <a:lnTo>
                    <a:pt x="4" y="85"/>
                  </a:lnTo>
                  <a:lnTo>
                    <a:pt x="8" y="85"/>
                  </a:lnTo>
                  <a:lnTo>
                    <a:pt x="9" y="84"/>
                  </a:lnTo>
                  <a:lnTo>
                    <a:pt x="11" y="81"/>
                  </a:lnTo>
                  <a:lnTo>
                    <a:pt x="11" y="81"/>
                  </a:lnTo>
                  <a:lnTo>
                    <a:pt x="16" y="71"/>
                  </a:lnTo>
                  <a:lnTo>
                    <a:pt x="21" y="60"/>
                  </a:lnTo>
                  <a:lnTo>
                    <a:pt x="28" y="50"/>
                  </a:lnTo>
                  <a:lnTo>
                    <a:pt x="36" y="41"/>
                  </a:lnTo>
                  <a:lnTo>
                    <a:pt x="36" y="41"/>
                  </a:lnTo>
                  <a:lnTo>
                    <a:pt x="53" y="26"/>
                  </a:lnTo>
                  <a:lnTo>
                    <a:pt x="60" y="19"/>
                  </a:lnTo>
                  <a:lnTo>
                    <a:pt x="68" y="9"/>
                  </a:lnTo>
                  <a:lnTo>
                    <a:pt x="68" y="9"/>
                  </a:lnTo>
                  <a:lnTo>
                    <a:pt x="68" y="7"/>
                  </a:lnTo>
                  <a:lnTo>
                    <a:pt x="68" y="4"/>
                  </a:lnTo>
                  <a:lnTo>
                    <a:pt x="66" y="2"/>
                  </a:lnTo>
                  <a:lnTo>
                    <a:pt x="62" y="0"/>
                  </a:lnTo>
                  <a:lnTo>
                    <a:pt x="59" y="2"/>
                  </a:lnTo>
                  <a:lnTo>
                    <a:pt x="58" y="3"/>
                  </a:lnTo>
                  <a:lnTo>
                    <a:pt x="58" y="3"/>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88" name="chenying0907 746">
              <a:extLst>
                <a:ext uri="{FF2B5EF4-FFF2-40B4-BE49-F238E27FC236}">
                  <a16:creationId xmlns:a16="http://schemas.microsoft.com/office/drawing/2014/main" id="{93699314-B343-49F2-AAAC-08916198884F}"/>
                </a:ext>
              </a:extLst>
            </p:cNvPr>
            <p:cNvSpPr>
              <a:spLocks/>
            </p:cNvSpPr>
            <p:nvPr/>
          </p:nvSpPr>
          <p:spPr bwMode="auto">
            <a:xfrm>
              <a:off x="2449513" y="3744913"/>
              <a:ext cx="15875" cy="28575"/>
            </a:xfrm>
            <a:custGeom>
              <a:avLst/>
              <a:gdLst/>
              <a:ahLst/>
              <a:cxnLst>
                <a:cxn ang="0">
                  <a:pos x="29" y="4"/>
                </a:cxn>
                <a:cxn ang="0">
                  <a:pos x="29" y="4"/>
                </a:cxn>
                <a:cxn ang="0">
                  <a:pos x="26" y="13"/>
                </a:cxn>
                <a:cxn ang="0">
                  <a:pos x="24" y="21"/>
                </a:cxn>
                <a:cxn ang="0">
                  <a:pos x="15" y="36"/>
                </a:cxn>
                <a:cxn ang="0">
                  <a:pos x="7" y="51"/>
                </a:cxn>
                <a:cxn ang="0">
                  <a:pos x="4" y="59"/>
                </a:cxn>
                <a:cxn ang="0">
                  <a:pos x="0" y="67"/>
                </a:cxn>
                <a:cxn ang="0">
                  <a:pos x="0" y="67"/>
                </a:cxn>
                <a:cxn ang="0">
                  <a:pos x="0" y="70"/>
                </a:cxn>
                <a:cxn ang="0">
                  <a:pos x="2" y="72"/>
                </a:cxn>
                <a:cxn ang="0">
                  <a:pos x="5" y="75"/>
                </a:cxn>
                <a:cxn ang="0">
                  <a:pos x="9" y="73"/>
                </a:cxn>
                <a:cxn ang="0">
                  <a:pos x="11" y="72"/>
                </a:cxn>
                <a:cxn ang="0">
                  <a:pos x="12" y="71"/>
                </a:cxn>
                <a:cxn ang="0">
                  <a:pos x="12" y="71"/>
                </a:cxn>
                <a:cxn ang="0">
                  <a:pos x="15" y="62"/>
                </a:cxn>
                <a:cxn ang="0">
                  <a:pos x="19" y="54"/>
                </a:cxn>
                <a:cxn ang="0">
                  <a:pos x="26" y="39"/>
                </a:cxn>
                <a:cxn ang="0">
                  <a:pos x="34" y="24"/>
                </a:cxn>
                <a:cxn ang="0">
                  <a:pos x="38" y="16"/>
                </a:cxn>
                <a:cxn ang="0">
                  <a:pos x="41" y="8"/>
                </a:cxn>
                <a:cxn ang="0">
                  <a:pos x="41" y="8"/>
                </a:cxn>
                <a:cxn ang="0">
                  <a:pos x="41" y="5"/>
                </a:cxn>
                <a:cxn ang="0">
                  <a:pos x="39" y="3"/>
                </a:cxn>
                <a:cxn ang="0">
                  <a:pos x="37" y="0"/>
                </a:cxn>
                <a:cxn ang="0">
                  <a:pos x="32" y="2"/>
                </a:cxn>
                <a:cxn ang="0">
                  <a:pos x="30" y="3"/>
                </a:cxn>
                <a:cxn ang="0">
                  <a:pos x="29" y="4"/>
                </a:cxn>
                <a:cxn ang="0">
                  <a:pos x="29" y="4"/>
                </a:cxn>
              </a:cxnLst>
              <a:rect l="0" t="0" r="r" b="b"/>
              <a:pathLst>
                <a:path w="41" h="75">
                  <a:moveTo>
                    <a:pt x="29" y="4"/>
                  </a:moveTo>
                  <a:lnTo>
                    <a:pt x="29" y="4"/>
                  </a:lnTo>
                  <a:lnTo>
                    <a:pt x="26" y="13"/>
                  </a:lnTo>
                  <a:lnTo>
                    <a:pt x="24" y="21"/>
                  </a:lnTo>
                  <a:lnTo>
                    <a:pt x="15" y="36"/>
                  </a:lnTo>
                  <a:lnTo>
                    <a:pt x="7" y="51"/>
                  </a:lnTo>
                  <a:lnTo>
                    <a:pt x="4" y="59"/>
                  </a:lnTo>
                  <a:lnTo>
                    <a:pt x="0" y="67"/>
                  </a:lnTo>
                  <a:lnTo>
                    <a:pt x="0" y="67"/>
                  </a:lnTo>
                  <a:lnTo>
                    <a:pt x="0" y="70"/>
                  </a:lnTo>
                  <a:lnTo>
                    <a:pt x="2" y="72"/>
                  </a:lnTo>
                  <a:lnTo>
                    <a:pt x="5" y="75"/>
                  </a:lnTo>
                  <a:lnTo>
                    <a:pt x="9" y="73"/>
                  </a:lnTo>
                  <a:lnTo>
                    <a:pt x="11" y="72"/>
                  </a:lnTo>
                  <a:lnTo>
                    <a:pt x="12" y="71"/>
                  </a:lnTo>
                  <a:lnTo>
                    <a:pt x="12" y="71"/>
                  </a:lnTo>
                  <a:lnTo>
                    <a:pt x="15" y="62"/>
                  </a:lnTo>
                  <a:lnTo>
                    <a:pt x="19" y="54"/>
                  </a:lnTo>
                  <a:lnTo>
                    <a:pt x="26" y="39"/>
                  </a:lnTo>
                  <a:lnTo>
                    <a:pt x="34" y="24"/>
                  </a:lnTo>
                  <a:lnTo>
                    <a:pt x="38" y="16"/>
                  </a:lnTo>
                  <a:lnTo>
                    <a:pt x="41" y="8"/>
                  </a:lnTo>
                  <a:lnTo>
                    <a:pt x="41" y="8"/>
                  </a:lnTo>
                  <a:lnTo>
                    <a:pt x="41" y="5"/>
                  </a:lnTo>
                  <a:lnTo>
                    <a:pt x="39" y="3"/>
                  </a:lnTo>
                  <a:lnTo>
                    <a:pt x="37" y="0"/>
                  </a:lnTo>
                  <a:lnTo>
                    <a:pt x="32" y="2"/>
                  </a:lnTo>
                  <a:lnTo>
                    <a:pt x="30" y="3"/>
                  </a:lnTo>
                  <a:lnTo>
                    <a:pt x="29" y="4"/>
                  </a:lnTo>
                  <a:lnTo>
                    <a:pt x="29" y="4"/>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89" name="chenying0907 747">
              <a:extLst>
                <a:ext uri="{FF2B5EF4-FFF2-40B4-BE49-F238E27FC236}">
                  <a16:creationId xmlns:a16="http://schemas.microsoft.com/office/drawing/2014/main" id="{D60F72EA-3B80-49F6-81AA-25E306E182B3}"/>
                </a:ext>
              </a:extLst>
            </p:cNvPr>
            <p:cNvSpPr>
              <a:spLocks/>
            </p:cNvSpPr>
            <p:nvPr/>
          </p:nvSpPr>
          <p:spPr bwMode="auto">
            <a:xfrm>
              <a:off x="2503488" y="3744913"/>
              <a:ext cx="23813" cy="33338"/>
            </a:xfrm>
            <a:custGeom>
              <a:avLst/>
              <a:gdLst/>
              <a:ahLst/>
              <a:cxnLst>
                <a:cxn ang="0">
                  <a:pos x="47" y="3"/>
                </a:cxn>
                <a:cxn ang="0">
                  <a:pos x="47" y="3"/>
                </a:cxn>
                <a:cxn ang="0">
                  <a:pos x="35" y="21"/>
                </a:cxn>
                <a:cxn ang="0">
                  <a:pos x="23" y="38"/>
                </a:cxn>
                <a:cxn ang="0">
                  <a:pos x="23" y="38"/>
                </a:cxn>
                <a:cxn ang="0">
                  <a:pos x="11" y="58"/>
                </a:cxn>
                <a:cxn ang="0">
                  <a:pos x="1" y="77"/>
                </a:cxn>
                <a:cxn ang="0">
                  <a:pos x="1" y="77"/>
                </a:cxn>
                <a:cxn ang="0">
                  <a:pos x="0" y="80"/>
                </a:cxn>
                <a:cxn ang="0">
                  <a:pos x="0" y="81"/>
                </a:cxn>
                <a:cxn ang="0">
                  <a:pos x="2" y="85"/>
                </a:cxn>
                <a:cxn ang="0">
                  <a:pos x="6" y="85"/>
                </a:cxn>
                <a:cxn ang="0">
                  <a:pos x="9" y="85"/>
                </a:cxn>
                <a:cxn ang="0">
                  <a:pos x="10" y="83"/>
                </a:cxn>
                <a:cxn ang="0">
                  <a:pos x="10" y="83"/>
                </a:cxn>
                <a:cxn ang="0">
                  <a:pos x="22" y="62"/>
                </a:cxn>
                <a:cxn ang="0">
                  <a:pos x="28" y="51"/>
                </a:cxn>
                <a:cxn ang="0">
                  <a:pos x="35" y="42"/>
                </a:cxn>
                <a:cxn ang="0">
                  <a:pos x="35" y="42"/>
                </a:cxn>
                <a:cxn ang="0">
                  <a:pos x="47" y="26"/>
                </a:cxn>
                <a:cxn ang="0">
                  <a:pos x="56" y="9"/>
                </a:cxn>
                <a:cxn ang="0">
                  <a:pos x="56" y="9"/>
                </a:cxn>
                <a:cxn ang="0">
                  <a:pos x="57" y="7"/>
                </a:cxn>
                <a:cxn ang="0">
                  <a:pos x="56" y="4"/>
                </a:cxn>
                <a:cxn ang="0">
                  <a:pos x="53" y="2"/>
                </a:cxn>
                <a:cxn ang="0">
                  <a:pos x="49" y="0"/>
                </a:cxn>
                <a:cxn ang="0">
                  <a:pos x="48" y="2"/>
                </a:cxn>
                <a:cxn ang="0">
                  <a:pos x="47" y="3"/>
                </a:cxn>
                <a:cxn ang="0">
                  <a:pos x="47" y="3"/>
                </a:cxn>
              </a:cxnLst>
              <a:rect l="0" t="0" r="r" b="b"/>
              <a:pathLst>
                <a:path w="57" h="85">
                  <a:moveTo>
                    <a:pt x="47" y="3"/>
                  </a:moveTo>
                  <a:lnTo>
                    <a:pt x="47" y="3"/>
                  </a:lnTo>
                  <a:lnTo>
                    <a:pt x="35" y="21"/>
                  </a:lnTo>
                  <a:lnTo>
                    <a:pt x="23" y="38"/>
                  </a:lnTo>
                  <a:lnTo>
                    <a:pt x="23" y="38"/>
                  </a:lnTo>
                  <a:lnTo>
                    <a:pt x="11" y="58"/>
                  </a:lnTo>
                  <a:lnTo>
                    <a:pt x="1" y="77"/>
                  </a:lnTo>
                  <a:lnTo>
                    <a:pt x="1" y="77"/>
                  </a:lnTo>
                  <a:lnTo>
                    <a:pt x="0" y="80"/>
                  </a:lnTo>
                  <a:lnTo>
                    <a:pt x="0" y="81"/>
                  </a:lnTo>
                  <a:lnTo>
                    <a:pt x="2" y="85"/>
                  </a:lnTo>
                  <a:lnTo>
                    <a:pt x="6" y="85"/>
                  </a:lnTo>
                  <a:lnTo>
                    <a:pt x="9" y="85"/>
                  </a:lnTo>
                  <a:lnTo>
                    <a:pt x="10" y="83"/>
                  </a:lnTo>
                  <a:lnTo>
                    <a:pt x="10" y="83"/>
                  </a:lnTo>
                  <a:lnTo>
                    <a:pt x="22" y="62"/>
                  </a:lnTo>
                  <a:lnTo>
                    <a:pt x="28" y="51"/>
                  </a:lnTo>
                  <a:lnTo>
                    <a:pt x="35" y="42"/>
                  </a:lnTo>
                  <a:lnTo>
                    <a:pt x="35" y="42"/>
                  </a:lnTo>
                  <a:lnTo>
                    <a:pt x="47" y="26"/>
                  </a:lnTo>
                  <a:lnTo>
                    <a:pt x="56" y="9"/>
                  </a:lnTo>
                  <a:lnTo>
                    <a:pt x="56" y="9"/>
                  </a:lnTo>
                  <a:lnTo>
                    <a:pt x="57" y="7"/>
                  </a:lnTo>
                  <a:lnTo>
                    <a:pt x="56" y="4"/>
                  </a:lnTo>
                  <a:lnTo>
                    <a:pt x="53" y="2"/>
                  </a:lnTo>
                  <a:lnTo>
                    <a:pt x="49" y="0"/>
                  </a:lnTo>
                  <a:lnTo>
                    <a:pt x="48" y="2"/>
                  </a:lnTo>
                  <a:lnTo>
                    <a:pt x="47" y="3"/>
                  </a:lnTo>
                  <a:lnTo>
                    <a:pt x="47" y="3"/>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90" name="chenying0907 748">
              <a:extLst>
                <a:ext uri="{FF2B5EF4-FFF2-40B4-BE49-F238E27FC236}">
                  <a16:creationId xmlns:a16="http://schemas.microsoft.com/office/drawing/2014/main" id="{FC7EA37F-7979-4B84-9AC0-8251ADFE60CC}"/>
                </a:ext>
              </a:extLst>
            </p:cNvPr>
            <p:cNvSpPr>
              <a:spLocks/>
            </p:cNvSpPr>
            <p:nvPr/>
          </p:nvSpPr>
          <p:spPr bwMode="auto">
            <a:xfrm>
              <a:off x="2540001" y="3740150"/>
              <a:ext cx="17463" cy="31750"/>
            </a:xfrm>
            <a:custGeom>
              <a:avLst/>
              <a:gdLst/>
              <a:ahLst/>
              <a:cxnLst>
                <a:cxn ang="0">
                  <a:pos x="34" y="5"/>
                </a:cxn>
                <a:cxn ang="0">
                  <a:pos x="34" y="5"/>
                </a:cxn>
                <a:cxn ang="0">
                  <a:pos x="33" y="14"/>
                </a:cxn>
                <a:cxn ang="0">
                  <a:pos x="32" y="23"/>
                </a:cxn>
                <a:cxn ang="0">
                  <a:pos x="28" y="31"/>
                </a:cxn>
                <a:cxn ang="0">
                  <a:pos x="24" y="40"/>
                </a:cxn>
                <a:cxn ang="0">
                  <a:pos x="13" y="55"/>
                </a:cxn>
                <a:cxn ang="0">
                  <a:pos x="1" y="69"/>
                </a:cxn>
                <a:cxn ang="0">
                  <a:pos x="1" y="69"/>
                </a:cxn>
                <a:cxn ang="0">
                  <a:pos x="0" y="72"/>
                </a:cxn>
                <a:cxn ang="0">
                  <a:pos x="0" y="73"/>
                </a:cxn>
                <a:cxn ang="0">
                  <a:pos x="1" y="77"/>
                </a:cxn>
                <a:cxn ang="0">
                  <a:pos x="5" y="80"/>
                </a:cxn>
                <a:cxn ang="0">
                  <a:pos x="8" y="78"/>
                </a:cxn>
                <a:cxn ang="0">
                  <a:pos x="9" y="77"/>
                </a:cxn>
                <a:cxn ang="0">
                  <a:pos x="9" y="77"/>
                </a:cxn>
                <a:cxn ang="0">
                  <a:pos x="24" y="61"/>
                </a:cxn>
                <a:cxn ang="0">
                  <a:pos x="29" y="53"/>
                </a:cxn>
                <a:cxn ang="0">
                  <a:pos x="34" y="44"/>
                </a:cxn>
                <a:cxn ang="0">
                  <a:pos x="39" y="35"/>
                </a:cxn>
                <a:cxn ang="0">
                  <a:pos x="42" y="25"/>
                </a:cxn>
                <a:cxn ang="0">
                  <a:pos x="45" y="15"/>
                </a:cxn>
                <a:cxn ang="0">
                  <a:pos x="46" y="5"/>
                </a:cxn>
                <a:cxn ang="0">
                  <a:pos x="46" y="5"/>
                </a:cxn>
                <a:cxn ang="0">
                  <a:pos x="46" y="2"/>
                </a:cxn>
                <a:cxn ang="0">
                  <a:pos x="45" y="1"/>
                </a:cxn>
                <a:cxn ang="0">
                  <a:pos x="41" y="0"/>
                </a:cxn>
                <a:cxn ang="0">
                  <a:pos x="37" y="1"/>
                </a:cxn>
                <a:cxn ang="0">
                  <a:pos x="35" y="2"/>
                </a:cxn>
                <a:cxn ang="0">
                  <a:pos x="34" y="5"/>
                </a:cxn>
                <a:cxn ang="0">
                  <a:pos x="34" y="5"/>
                </a:cxn>
              </a:cxnLst>
              <a:rect l="0" t="0" r="r" b="b"/>
              <a:pathLst>
                <a:path w="46" h="80">
                  <a:moveTo>
                    <a:pt x="34" y="5"/>
                  </a:moveTo>
                  <a:lnTo>
                    <a:pt x="34" y="5"/>
                  </a:lnTo>
                  <a:lnTo>
                    <a:pt x="33" y="14"/>
                  </a:lnTo>
                  <a:lnTo>
                    <a:pt x="32" y="23"/>
                  </a:lnTo>
                  <a:lnTo>
                    <a:pt x="28" y="31"/>
                  </a:lnTo>
                  <a:lnTo>
                    <a:pt x="24" y="40"/>
                  </a:lnTo>
                  <a:lnTo>
                    <a:pt x="13" y="55"/>
                  </a:lnTo>
                  <a:lnTo>
                    <a:pt x="1" y="69"/>
                  </a:lnTo>
                  <a:lnTo>
                    <a:pt x="1" y="69"/>
                  </a:lnTo>
                  <a:lnTo>
                    <a:pt x="0" y="72"/>
                  </a:lnTo>
                  <a:lnTo>
                    <a:pt x="0" y="73"/>
                  </a:lnTo>
                  <a:lnTo>
                    <a:pt x="1" y="77"/>
                  </a:lnTo>
                  <a:lnTo>
                    <a:pt x="5" y="80"/>
                  </a:lnTo>
                  <a:lnTo>
                    <a:pt x="8" y="78"/>
                  </a:lnTo>
                  <a:lnTo>
                    <a:pt x="9" y="77"/>
                  </a:lnTo>
                  <a:lnTo>
                    <a:pt x="9" y="77"/>
                  </a:lnTo>
                  <a:lnTo>
                    <a:pt x="24" y="61"/>
                  </a:lnTo>
                  <a:lnTo>
                    <a:pt x="29" y="53"/>
                  </a:lnTo>
                  <a:lnTo>
                    <a:pt x="34" y="44"/>
                  </a:lnTo>
                  <a:lnTo>
                    <a:pt x="39" y="35"/>
                  </a:lnTo>
                  <a:lnTo>
                    <a:pt x="42" y="25"/>
                  </a:lnTo>
                  <a:lnTo>
                    <a:pt x="45" y="15"/>
                  </a:lnTo>
                  <a:lnTo>
                    <a:pt x="46" y="5"/>
                  </a:lnTo>
                  <a:lnTo>
                    <a:pt x="46" y="5"/>
                  </a:lnTo>
                  <a:lnTo>
                    <a:pt x="46" y="2"/>
                  </a:lnTo>
                  <a:lnTo>
                    <a:pt x="45" y="1"/>
                  </a:lnTo>
                  <a:lnTo>
                    <a:pt x="41" y="0"/>
                  </a:lnTo>
                  <a:lnTo>
                    <a:pt x="37" y="1"/>
                  </a:lnTo>
                  <a:lnTo>
                    <a:pt x="35" y="2"/>
                  </a:lnTo>
                  <a:lnTo>
                    <a:pt x="34" y="5"/>
                  </a:lnTo>
                  <a:lnTo>
                    <a:pt x="34" y="5"/>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91" name="chenying0907 749">
              <a:extLst>
                <a:ext uri="{FF2B5EF4-FFF2-40B4-BE49-F238E27FC236}">
                  <a16:creationId xmlns:a16="http://schemas.microsoft.com/office/drawing/2014/main" id="{5823B374-BD1B-45F7-9347-D9FE43CB6AB9}"/>
                </a:ext>
              </a:extLst>
            </p:cNvPr>
            <p:cNvSpPr>
              <a:spLocks/>
            </p:cNvSpPr>
            <p:nvPr/>
          </p:nvSpPr>
          <p:spPr bwMode="auto">
            <a:xfrm>
              <a:off x="2581276" y="3740150"/>
              <a:ext cx="15875" cy="31750"/>
            </a:xfrm>
            <a:custGeom>
              <a:avLst/>
              <a:gdLst/>
              <a:ahLst/>
              <a:cxnLst>
                <a:cxn ang="0">
                  <a:pos x="29" y="6"/>
                </a:cxn>
                <a:cxn ang="0">
                  <a:pos x="29" y="6"/>
                </a:cxn>
                <a:cxn ang="0">
                  <a:pos x="28" y="10"/>
                </a:cxn>
                <a:cxn ang="0">
                  <a:pos x="26" y="12"/>
                </a:cxn>
                <a:cxn ang="0">
                  <a:pos x="21" y="20"/>
                </a:cxn>
                <a:cxn ang="0">
                  <a:pos x="21" y="20"/>
                </a:cxn>
                <a:cxn ang="0">
                  <a:pos x="17" y="28"/>
                </a:cxn>
                <a:cxn ang="0">
                  <a:pos x="13" y="36"/>
                </a:cxn>
                <a:cxn ang="0">
                  <a:pos x="13" y="36"/>
                </a:cxn>
                <a:cxn ang="0">
                  <a:pos x="9" y="45"/>
                </a:cxn>
                <a:cxn ang="0">
                  <a:pos x="5" y="55"/>
                </a:cxn>
                <a:cxn ang="0">
                  <a:pos x="3" y="65"/>
                </a:cxn>
                <a:cxn ang="0">
                  <a:pos x="0" y="75"/>
                </a:cxn>
                <a:cxn ang="0">
                  <a:pos x="0" y="75"/>
                </a:cxn>
                <a:cxn ang="0">
                  <a:pos x="1" y="78"/>
                </a:cxn>
                <a:cxn ang="0">
                  <a:pos x="3" y="79"/>
                </a:cxn>
                <a:cxn ang="0">
                  <a:pos x="7" y="80"/>
                </a:cxn>
                <a:cxn ang="0">
                  <a:pos x="11" y="79"/>
                </a:cxn>
                <a:cxn ang="0">
                  <a:pos x="12" y="78"/>
                </a:cxn>
                <a:cxn ang="0">
                  <a:pos x="12" y="75"/>
                </a:cxn>
                <a:cxn ang="0">
                  <a:pos x="12" y="75"/>
                </a:cxn>
                <a:cxn ang="0">
                  <a:pos x="15" y="63"/>
                </a:cxn>
                <a:cxn ang="0">
                  <a:pos x="18" y="53"/>
                </a:cxn>
                <a:cxn ang="0">
                  <a:pos x="29" y="32"/>
                </a:cxn>
                <a:cxn ang="0">
                  <a:pos x="29" y="32"/>
                </a:cxn>
                <a:cxn ang="0">
                  <a:pos x="35" y="20"/>
                </a:cxn>
                <a:cxn ang="0">
                  <a:pos x="38" y="15"/>
                </a:cxn>
                <a:cxn ang="0">
                  <a:pos x="41" y="8"/>
                </a:cxn>
                <a:cxn ang="0">
                  <a:pos x="41" y="8"/>
                </a:cxn>
                <a:cxn ang="0">
                  <a:pos x="41" y="6"/>
                </a:cxn>
                <a:cxn ang="0">
                  <a:pos x="39" y="3"/>
                </a:cxn>
                <a:cxn ang="0">
                  <a:pos x="35" y="2"/>
                </a:cxn>
                <a:cxn ang="0">
                  <a:pos x="34" y="0"/>
                </a:cxn>
                <a:cxn ang="0">
                  <a:pos x="32" y="2"/>
                </a:cxn>
                <a:cxn ang="0">
                  <a:pos x="30" y="3"/>
                </a:cxn>
                <a:cxn ang="0">
                  <a:pos x="29" y="6"/>
                </a:cxn>
                <a:cxn ang="0">
                  <a:pos x="29" y="6"/>
                </a:cxn>
              </a:cxnLst>
              <a:rect l="0" t="0" r="r" b="b"/>
              <a:pathLst>
                <a:path w="41" h="80">
                  <a:moveTo>
                    <a:pt x="29" y="6"/>
                  </a:moveTo>
                  <a:lnTo>
                    <a:pt x="29" y="6"/>
                  </a:lnTo>
                  <a:lnTo>
                    <a:pt x="28" y="10"/>
                  </a:lnTo>
                  <a:lnTo>
                    <a:pt x="26" y="12"/>
                  </a:lnTo>
                  <a:lnTo>
                    <a:pt x="21" y="20"/>
                  </a:lnTo>
                  <a:lnTo>
                    <a:pt x="21" y="20"/>
                  </a:lnTo>
                  <a:lnTo>
                    <a:pt x="17" y="28"/>
                  </a:lnTo>
                  <a:lnTo>
                    <a:pt x="13" y="36"/>
                  </a:lnTo>
                  <a:lnTo>
                    <a:pt x="13" y="36"/>
                  </a:lnTo>
                  <a:lnTo>
                    <a:pt x="9" y="45"/>
                  </a:lnTo>
                  <a:lnTo>
                    <a:pt x="5" y="55"/>
                  </a:lnTo>
                  <a:lnTo>
                    <a:pt x="3" y="65"/>
                  </a:lnTo>
                  <a:lnTo>
                    <a:pt x="0" y="75"/>
                  </a:lnTo>
                  <a:lnTo>
                    <a:pt x="0" y="75"/>
                  </a:lnTo>
                  <a:lnTo>
                    <a:pt x="1" y="78"/>
                  </a:lnTo>
                  <a:lnTo>
                    <a:pt x="3" y="79"/>
                  </a:lnTo>
                  <a:lnTo>
                    <a:pt x="7" y="80"/>
                  </a:lnTo>
                  <a:lnTo>
                    <a:pt x="11" y="79"/>
                  </a:lnTo>
                  <a:lnTo>
                    <a:pt x="12" y="78"/>
                  </a:lnTo>
                  <a:lnTo>
                    <a:pt x="12" y="75"/>
                  </a:lnTo>
                  <a:lnTo>
                    <a:pt x="12" y="75"/>
                  </a:lnTo>
                  <a:lnTo>
                    <a:pt x="15" y="63"/>
                  </a:lnTo>
                  <a:lnTo>
                    <a:pt x="18" y="53"/>
                  </a:lnTo>
                  <a:lnTo>
                    <a:pt x="29" y="32"/>
                  </a:lnTo>
                  <a:lnTo>
                    <a:pt x="29" y="32"/>
                  </a:lnTo>
                  <a:lnTo>
                    <a:pt x="35" y="20"/>
                  </a:lnTo>
                  <a:lnTo>
                    <a:pt x="38" y="15"/>
                  </a:lnTo>
                  <a:lnTo>
                    <a:pt x="41" y="8"/>
                  </a:lnTo>
                  <a:lnTo>
                    <a:pt x="41" y="8"/>
                  </a:lnTo>
                  <a:lnTo>
                    <a:pt x="41" y="6"/>
                  </a:lnTo>
                  <a:lnTo>
                    <a:pt x="39" y="3"/>
                  </a:lnTo>
                  <a:lnTo>
                    <a:pt x="35" y="2"/>
                  </a:lnTo>
                  <a:lnTo>
                    <a:pt x="34" y="0"/>
                  </a:lnTo>
                  <a:lnTo>
                    <a:pt x="32" y="2"/>
                  </a:lnTo>
                  <a:lnTo>
                    <a:pt x="30" y="3"/>
                  </a:lnTo>
                  <a:lnTo>
                    <a:pt x="29" y="6"/>
                  </a:lnTo>
                  <a:lnTo>
                    <a:pt x="29" y="6"/>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92" name="chenying0907 750">
              <a:extLst>
                <a:ext uri="{FF2B5EF4-FFF2-40B4-BE49-F238E27FC236}">
                  <a16:creationId xmlns:a16="http://schemas.microsoft.com/office/drawing/2014/main" id="{01688A65-87FB-4032-B1D1-CD570E0B5FFA}"/>
                </a:ext>
              </a:extLst>
            </p:cNvPr>
            <p:cNvSpPr>
              <a:spLocks/>
            </p:cNvSpPr>
            <p:nvPr/>
          </p:nvSpPr>
          <p:spPr bwMode="auto">
            <a:xfrm>
              <a:off x="2609851" y="3741738"/>
              <a:ext cx="23813" cy="34925"/>
            </a:xfrm>
            <a:custGeom>
              <a:avLst/>
              <a:gdLst/>
              <a:ahLst/>
              <a:cxnLst>
                <a:cxn ang="0">
                  <a:pos x="47" y="1"/>
                </a:cxn>
                <a:cxn ang="0">
                  <a:pos x="47" y="1"/>
                </a:cxn>
                <a:cxn ang="0">
                  <a:pos x="40" y="12"/>
                </a:cxn>
                <a:cxn ang="0">
                  <a:pos x="34" y="24"/>
                </a:cxn>
                <a:cxn ang="0">
                  <a:pos x="29" y="34"/>
                </a:cxn>
                <a:cxn ang="0">
                  <a:pos x="21" y="46"/>
                </a:cxn>
                <a:cxn ang="0">
                  <a:pos x="21" y="46"/>
                </a:cxn>
                <a:cxn ang="0">
                  <a:pos x="10" y="60"/>
                </a:cxn>
                <a:cxn ang="0">
                  <a:pos x="1" y="77"/>
                </a:cxn>
                <a:cxn ang="0">
                  <a:pos x="1" y="77"/>
                </a:cxn>
                <a:cxn ang="0">
                  <a:pos x="0" y="78"/>
                </a:cxn>
                <a:cxn ang="0">
                  <a:pos x="0" y="81"/>
                </a:cxn>
                <a:cxn ang="0">
                  <a:pos x="2" y="84"/>
                </a:cxn>
                <a:cxn ang="0">
                  <a:pos x="8" y="85"/>
                </a:cxn>
                <a:cxn ang="0">
                  <a:pos x="9" y="84"/>
                </a:cxn>
                <a:cxn ang="0">
                  <a:pos x="10" y="82"/>
                </a:cxn>
                <a:cxn ang="0">
                  <a:pos x="10" y="82"/>
                </a:cxn>
                <a:cxn ang="0">
                  <a:pos x="29" y="55"/>
                </a:cxn>
                <a:cxn ang="0">
                  <a:pos x="29" y="55"/>
                </a:cxn>
                <a:cxn ang="0">
                  <a:pos x="35" y="44"/>
                </a:cxn>
                <a:cxn ang="0">
                  <a:pos x="40" y="31"/>
                </a:cxn>
                <a:cxn ang="0">
                  <a:pos x="47" y="20"/>
                </a:cxn>
                <a:cxn ang="0">
                  <a:pos x="56" y="9"/>
                </a:cxn>
                <a:cxn ang="0">
                  <a:pos x="56" y="9"/>
                </a:cxn>
                <a:cxn ang="0">
                  <a:pos x="57" y="8"/>
                </a:cxn>
                <a:cxn ang="0">
                  <a:pos x="57" y="5"/>
                </a:cxn>
                <a:cxn ang="0">
                  <a:pos x="55" y="1"/>
                </a:cxn>
                <a:cxn ang="0">
                  <a:pos x="52" y="0"/>
                </a:cxn>
                <a:cxn ang="0">
                  <a:pos x="49" y="0"/>
                </a:cxn>
                <a:cxn ang="0">
                  <a:pos x="47" y="1"/>
                </a:cxn>
                <a:cxn ang="0">
                  <a:pos x="47" y="1"/>
                </a:cxn>
              </a:cxnLst>
              <a:rect l="0" t="0" r="r" b="b"/>
              <a:pathLst>
                <a:path w="57" h="85">
                  <a:moveTo>
                    <a:pt x="47" y="1"/>
                  </a:moveTo>
                  <a:lnTo>
                    <a:pt x="47" y="1"/>
                  </a:lnTo>
                  <a:lnTo>
                    <a:pt x="40" y="12"/>
                  </a:lnTo>
                  <a:lnTo>
                    <a:pt x="34" y="24"/>
                  </a:lnTo>
                  <a:lnTo>
                    <a:pt x="29" y="34"/>
                  </a:lnTo>
                  <a:lnTo>
                    <a:pt x="21" y="46"/>
                  </a:lnTo>
                  <a:lnTo>
                    <a:pt x="21" y="46"/>
                  </a:lnTo>
                  <a:lnTo>
                    <a:pt x="10" y="60"/>
                  </a:lnTo>
                  <a:lnTo>
                    <a:pt x="1" y="77"/>
                  </a:lnTo>
                  <a:lnTo>
                    <a:pt x="1" y="77"/>
                  </a:lnTo>
                  <a:lnTo>
                    <a:pt x="0" y="78"/>
                  </a:lnTo>
                  <a:lnTo>
                    <a:pt x="0" y="81"/>
                  </a:lnTo>
                  <a:lnTo>
                    <a:pt x="2" y="84"/>
                  </a:lnTo>
                  <a:lnTo>
                    <a:pt x="8" y="85"/>
                  </a:lnTo>
                  <a:lnTo>
                    <a:pt x="9" y="84"/>
                  </a:lnTo>
                  <a:lnTo>
                    <a:pt x="10" y="82"/>
                  </a:lnTo>
                  <a:lnTo>
                    <a:pt x="10" y="82"/>
                  </a:lnTo>
                  <a:lnTo>
                    <a:pt x="29" y="55"/>
                  </a:lnTo>
                  <a:lnTo>
                    <a:pt x="29" y="55"/>
                  </a:lnTo>
                  <a:lnTo>
                    <a:pt x="35" y="44"/>
                  </a:lnTo>
                  <a:lnTo>
                    <a:pt x="40" y="31"/>
                  </a:lnTo>
                  <a:lnTo>
                    <a:pt x="47" y="20"/>
                  </a:lnTo>
                  <a:lnTo>
                    <a:pt x="56" y="9"/>
                  </a:lnTo>
                  <a:lnTo>
                    <a:pt x="56" y="9"/>
                  </a:lnTo>
                  <a:lnTo>
                    <a:pt x="57" y="8"/>
                  </a:lnTo>
                  <a:lnTo>
                    <a:pt x="57" y="5"/>
                  </a:lnTo>
                  <a:lnTo>
                    <a:pt x="55" y="1"/>
                  </a:lnTo>
                  <a:lnTo>
                    <a:pt x="52" y="0"/>
                  </a:lnTo>
                  <a:lnTo>
                    <a:pt x="49" y="0"/>
                  </a:lnTo>
                  <a:lnTo>
                    <a:pt x="47" y="1"/>
                  </a:lnTo>
                  <a:lnTo>
                    <a:pt x="47"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93" name="chenying0907 751">
              <a:extLst>
                <a:ext uri="{FF2B5EF4-FFF2-40B4-BE49-F238E27FC236}">
                  <a16:creationId xmlns:a16="http://schemas.microsoft.com/office/drawing/2014/main" id="{9D23BCEC-DC35-481B-BBF9-104867A79BD5}"/>
                </a:ext>
              </a:extLst>
            </p:cNvPr>
            <p:cNvSpPr>
              <a:spLocks/>
            </p:cNvSpPr>
            <p:nvPr/>
          </p:nvSpPr>
          <p:spPr bwMode="auto">
            <a:xfrm>
              <a:off x="2652713" y="3736975"/>
              <a:ext cx="15875" cy="34925"/>
            </a:xfrm>
            <a:custGeom>
              <a:avLst/>
              <a:gdLst/>
              <a:ahLst/>
              <a:cxnLst>
                <a:cxn ang="0">
                  <a:pos x="29" y="5"/>
                </a:cxn>
                <a:cxn ang="0">
                  <a:pos x="29" y="5"/>
                </a:cxn>
                <a:cxn ang="0">
                  <a:pos x="28" y="19"/>
                </a:cxn>
                <a:cxn ang="0">
                  <a:pos x="24" y="29"/>
                </a:cxn>
                <a:cxn ang="0">
                  <a:pos x="20" y="41"/>
                </a:cxn>
                <a:cxn ang="0">
                  <a:pos x="15" y="51"/>
                </a:cxn>
                <a:cxn ang="0">
                  <a:pos x="15" y="51"/>
                </a:cxn>
                <a:cxn ang="0">
                  <a:pos x="9" y="59"/>
                </a:cxn>
                <a:cxn ang="0">
                  <a:pos x="4" y="66"/>
                </a:cxn>
                <a:cxn ang="0">
                  <a:pos x="4" y="66"/>
                </a:cxn>
                <a:cxn ang="0">
                  <a:pos x="2" y="72"/>
                </a:cxn>
                <a:cxn ang="0">
                  <a:pos x="0" y="80"/>
                </a:cxn>
                <a:cxn ang="0">
                  <a:pos x="0" y="80"/>
                </a:cxn>
                <a:cxn ang="0">
                  <a:pos x="0" y="83"/>
                </a:cxn>
                <a:cxn ang="0">
                  <a:pos x="2" y="84"/>
                </a:cxn>
                <a:cxn ang="0">
                  <a:pos x="4" y="85"/>
                </a:cxn>
                <a:cxn ang="0">
                  <a:pos x="6" y="85"/>
                </a:cxn>
                <a:cxn ang="0">
                  <a:pos x="9" y="84"/>
                </a:cxn>
                <a:cxn ang="0">
                  <a:pos x="11" y="83"/>
                </a:cxn>
                <a:cxn ang="0">
                  <a:pos x="12" y="80"/>
                </a:cxn>
                <a:cxn ang="0">
                  <a:pos x="12" y="80"/>
                </a:cxn>
                <a:cxn ang="0">
                  <a:pos x="13" y="73"/>
                </a:cxn>
                <a:cxn ang="0">
                  <a:pos x="16" y="70"/>
                </a:cxn>
                <a:cxn ang="0">
                  <a:pos x="20" y="66"/>
                </a:cxn>
                <a:cxn ang="0">
                  <a:pos x="23" y="60"/>
                </a:cxn>
                <a:cxn ang="0">
                  <a:pos x="23" y="60"/>
                </a:cxn>
                <a:cxn ang="0">
                  <a:pos x="30" y="43"/>
                </a:cxn>
                <a:cxn ang="0">
                  <a:pos x="30" y="43"/>
                </a:cxn>
                <a:cxn ang="0">
                  <a:pos x="37" y="25"/>
                </a:cxn>
                <a:cxn ang="0">
                  <a:pos x="40" y="16"/>
                </a:cxn>
                <a:cxn ang="0">
                  <a:pos x="41" y="5"/>
                </a:cxn>
                <a:cxn ang="0">
                  <a:pos x="41" y="5"/>
                </a:cxn>
                <a:cxn ang="0">
                  <a:pos x="40" y="4"/>
                </a:cxn>
                <a:cxn ang="0">
                  <a:pos x="38" y="2"/>
                </a:cxn>
                <a:cxn ang="0">
                  <a:pos x="36" y="0"/>
                </a:cxn>
                <a:cxn ang="0">
                  <a:pos x="30" y="2"/>
                </a:cxn>
                <a:cxn ang="0">
                  <a:pos x="29" y="4"/>
                </a:cxn>
                <a:cxn ang="0">
                  <a:pos x="29" y="5"/>
                </a:cxn>
                <a:cxn ang="0">
                  <a:pos x="29" y="5"/>
                </a:cxn>
              </a:cxnLst>
              <a:rect l="0" t="0" r="r" b="b"/>
              <a:pathLst>
                <a:path w="41" h="85">
                  <a:moveTo>
                    <a:pt x="29" y="5"/>
                  </a:moveTo>
                  <a:lnTo>
                    <a:pt x="29" y="5"/>
                  </a:lnTo>
                  <a:lnTo>
                    <a:pt x="28" y="19"/>
                  </a:lnTo>
                  <a:lnTo>
                    <a:pt x="24" y="29"/>
                  </a:lnTo>
                  <a:lnTo>
                    <a:pt x="20" y="41"/>
                  </a:lnTo>
                  <a:lnTo>
                    <a:pt x="15" y="51"/>
                  </a:lnTo>
                  <a:lnTo>
                    <a:pt x="15" y="51"/>
                  </a:lnTo>
                  <a:lnTo>
                    <a:pt x="9" y="59"/>
                  </a:lnTo>
                  <a:lnTo>
                    <a:pt x="4" y="66"/>
                  </a:lnTo>
                  <a:lnTo>
                    <a:pt x="4" y="66"/>
                  </a:lnTo>
                  <a:lnTo>
                    <a:pt x="2" y="72"/>
                  </a:lnTo>
                  <a:lnTo>
                    <a:pt x="0" y="80"/>
                  </a:lnTo>
                  <a:lnTo>
                    <a:pt x="0" y="80"/>
                  </a:lnTo>
                  <a:lnTo>
                    <a:pt x="0" y="83"/>
                  </a:lnTo>
                  <a:lnTo>
                    <a:pt x="2" y="84"/>
                  </a:lnTo>
                  <a:lnTo>
                    <a:pt x="4" y="85"/>
                  </a:lnTo>
                  <a:lnTo>
                    <a:pt x="6" y="85"/>
                  </a:lnTo>
                  <a:lnTo>
                    <a:pt x="9" y="84"/>
                  </a:lnTo>
                  <a:lnTo>
                    <a:pt x="11" y="83"/>
                  </a:lnTo>
                  <a:lnTo>
                    <a:pt x="12" y="80"/>
                  </a:lnTo>
                  <a:lnTo>
                    <a:pt x="12" y="80"/>
                  </a:lnTo>
                  <a:lnTo>
                    <a:pt x="13" y="73"/>
                  </a:lnTo>
                  <a:lnTo>
                    <a:pt x="16" y="70"/>
                  </a:lnTo>
                  <a:lnTo>
                    <a:pt x="20" y="66"/>
                  </a:lnTo>
                  <a:lnTo>
                    <a:pt x="23" y="60"/>
                  </a:lnTo>
                  <a:lnTo>
                    <a:pt x="23" y="60"/>
                  </a:lnTo>
                  <a:lnTo>
                    <a:pt x="30" y="43"/>
                  </a:lnTo>
                  <a:lnTo>
                    <a:pt x="30" y="43"/>
                  </a:lnTo>
                  <a:lnTo>
                    <a:pt x="37" y="25"/>
                  </a:lnTo>
                  <a:lnTo>
                    <a:pt x="40" y="16"/>
                  </a:lnTo>
                  <a:lnTo>
                    <a:pt x="41" y="5"/>
                  </a:lnTo>
                  <a:lnTo>
                    <a:pt x="41" y="5"/>
                  </a:lnTo>
                  <a:lnTo>
                    <a:pt x="40" y="4"/>
                  </a:lnTo>
                  <a:lnTo>
                    <a:pt x="38" y="2"/>
                  </a:lnTo>
                  <a:lnTo>
                    <a:pt x="36" y="0"/>
                  </a:lnTo>
                  <a:lnTo>
                    <a:pt x="30" y="2"/>
                  </a:lnTo>
                  <a:lnTo>
                    <a:pt x="29" y="4"/>
                  </a:lnTo>
                  <a:lnTo>
                    <a:pt x="29" y="5"/>
                  </a:lnTo>
                  <a:lnTo>
                    <a:pt x="29" y="5"/>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94" name="chenying0907 752">
              <a:extLst>
                <a:ext uri="{FF2B5EF4-FFF2-40B4-BE49-F238E27FC236}">
                  <a16:creationId xmlns:a16="http://schemas.microsoft.com/office/drawing/2014/main" id="{3ED62AFE-BD5C-4E58-91DA-C6131FCA1C8A}"/>
                </a:ext>
              </a:extLst>
            </p:cNvPr>
            <p:cNvSpPr>
              <a:spLocks/>
            </p:cNvSpPr>
            <p:nvPr/>
          </p:nvSpPr>
          <p:spPr bwMode="auto">
            <a:xfrm>
              <a:off x="2692401" y="3741738"/>
              <a:ext cx="11113" cy="31750"/>
            </a:xfrm>
            <a:custGeom>
              <a:avLst/>
              <a:gdLst/>
              <a:ahLst/>
              <a:cxnLst>
                <a:cxn ang="0">
                  <a:pos x="17" y="5"/>
                </a:cxn>
                <a:cxn ang="0">
                  <a:pos x="17" y="5"/>
                </a:cxn>
                <a:cxn ang="0">
                  <a:pos x="16" y="22"/>
                </a:cxn>
                <a:cxn ang="0">
                  <a:pos x="12" y="39"/>
                </a:cxn>
                <a:cxn ang="0">
                  <a:pos x="0" y="72"/>
                </a:cxn>
                <a:cxn ang="0">
                  <a:pos x="0" y="72"/>
                </a:cxn>
                <a:cxn ang="0">
                  <a:pos x="0" y="75"/>
                </a:cxn>
                <a:cxn ang="0">
                  <a:pos x="1" y="77"/>
                </a:cxn>
                <a:cxn ang="0">
                  <a:pos x="4" y="80"/>
                </a:cxn>
                <a:cxn ang="0">
                  <a:pos x="9" y="78"/>
                </a:cxn>
                <a:cxn ang="0">
                  <a:pos x="11" y="77"/>
                </a:cxn>
                <a:cxn ang="0">
                  <a:pos x="12" y="76"/>
                </a:cxn>
                <a:cxn ang="0">
                  <a:pos x="12" y="76"/>
                </a:cxn>
                <a:cxn ang="0">
                  <a:pos x="24" y="41"/>
                </a:cxn>
                <a:cxn ang="0">
                  <a:pos x="28" y="24"/>
                </a:cxn>
                <a:cxn ang="0">
                  <a:pos x="29" y="5"/>
                </a:cxn>
                <a:cxn ang="0">
                  <a:pos x="29" y="5"/>
                </a:cxn>
                <a:cxn ang="0">
                  <a:pos x="29" y="3"/>
                </a:cxn>
                <a:cxn ang="0">
                  <a:pos x="28" y="1"/>
                </a:cxn>
                <a:cxn ang="0">
                  <a:pos x="24" y="0"/>
                </a:cxn>
                <a:cxn ang="0">
                  <a:pos x="20" y="1"/>
                </a:cxn>
                <a:cxn ang="0">
                  <a:pos x="18" y="3"/>
                </a:cxn>
                <a:cxn ang="0">
                  <a:pos x="17" y="5"/>
                </a:cxn>
                <a:cxn ang="0">
                  <a:pos x="17" y="5"/>
                </a:cxn>
              </a:cxnLst>
              <a:rect l="0" t="0" r="r" b="b"/>
              <a:pathLst>
                <a:path w="29" h="80">
                  <a:moveTo>
                    <a:pt x="17" y="5"/>
                  </a:moveTo>
                  <a:lnTo>
                    <a:pt x="17" y="5"/>
                  </a:lnTo>
                  <a:lnTo>
                    <a:pt x="16" y="22"/>
                  </a:lnTo>
                  <a:lnTo>
                    <a:pt x="12" y="39"/>
                  </a:lnTo>
                  <a:lnTo>
                    <a:pt x="0" y="72"/>
                  </a:lnTo>
                  <a:lnTo>
                    <a:pt x="0" y="72"/>
                  </a:lnTo>
                  <a:lnTo>
                    <a:pt x="0" y="75"/>
                  </a:lnTo>
                  <a:lnTo>
                    <a:pt x="1" y="77"/>
                  </a:lnTo>
                  <a:lnTo>
                    <a:pt x="4" y="80"/>
                  </a:lnTo>
                  <a:lnTo>
                    <a:pt x="9" y="78"/>
                  </a:lnTo>
                  <a:lnTo>
                    <a:pt x="11" y="77"/>
                  </a:lnTo>
                  <a:lnTo>
                    <a:pt x="12" y="76"/>
                  </a:lnTo>
                  <a:lnTo>
                    <a:pt x="12" y="76"/>
                  </a:lnTo>
                  <a:lnTo>
                    <a:pt x="24" y="41"/>
                  </a:lnTo>
                  <a:lnTo>
                    <a:pt x="28" y="24"/>
                  </a:lnTo>
                  <a:lnTo>
                    <a:pt x="29" y="5"/>
                  </a:lnTo>
                  <a:lnTo>
                    <a:pt x="29" y="5"/>
                  </a:lnTo>
                  <a:lnTo>
                    <a:pt x="29" y="3"/>
                  </a:lnTo>
                  <a:lnTo>
                    <a:pt x="28" y="1"/>
                  </a:lnTo>
                  <a:lnTo>
                    <a:pt x="24" y="0"/>
                  </a:lnTo>
                  <a:lnTo>
                    <a:pt x="20" y="1"/>
                  </a:lnTo>
                  <a:lnTo>
                    <a:pt x="18" y="3"/>
                  </a:lnTo>
                  <a:lnTo>
                    <a:pt x="17" y="5"/>
                  </a:lnTo>
                  <a:lnTo>
                    <a:pt x="17" y="5"/>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95" name="chenying0907 753">
              <a:extLst>
                <a:ext uri="{FF2B5EF4-FFF2-40B4-BE49-F238E27FC236}">
                  <a16:creationId xmlns:a16="http://schemas.microsoft.com/office/drawing/2014/main" id="{2B7F179F-57BB-4885-80B0-DB74A1594C84}"/>
                </a:ext>
              </a:extLst>
            </p:cNvPr>
            <p:cNvSpPr>
              <a:spLocks/>
            </p:cNvSpPr>
            <p:nvPr/>
          </p:nvSpPr>
          <p:spPr bwMode="auto">
            <a:xfrm>
              <a:off x="2730501" y="3740150"/>
              <a:ext cx="15875" cy="33338"/>
            </a:xfrm>
            <a:custGeom>
              <a:avLst/>
              <a:gdLst/>
              <a:ahLst/>
              <a:cxnLst>
                <a:cxn ang="0">
                  <a:pos x="28" y="5"/>
                </a:cxn>
                <a:cxn ang="0">
                  <a:pos x="28" y="5"/>
                </a:cxn>
                <a:cxn ang="0">
                  <a:pos x="28" y="14"/>
                </a:cxn>
                <a:cxn ang="0">
                  <a:pos x="25" y="23"/>
                </a:cxn>
                <a:cxn ang="0">
                  <a:pos x="22" y="32"/>
                </a:cxn>
                <a:cxn ang="0">
                  <a:pos x="19" y="42"/>
                </a:cxn>
                <a:cxn ang="0">
                  <a:pos x="9" y="59"/>
                </a:cxn>
                <a:cxn ang="0">
                  <a:pos x="0" y="76"/>
                </a:cxn>
                <a:cxn ang="0">
                  <a:pos x="0" y="76"/>
                </a:cxn>
                <a:cxn ang="0">
                  <a:pos x="0" y="78"/>
                </a:cxn>
                <a:cxn ang="0">
                  <a:pos x="0" y="81"/>
                </a:cxn>
                <a:cxn ang="0">
                  <a:pos x="3" y="83"/>
                </a:cxn>
                <a:cxn ang="0">
                  <a:pos x="7" y="85"/>
                </a:cxn>
                <a:cxn ang="0">
                  <a:pos x="9" y="83"/>
                </a:cxn>
                <a:cxn ang="0">
                  <a:pos x="11" y="82"/>
                </a:cxn>
                <a:cxn ang="0">
                  <a:pos x="11" y="82"/>
                </a:cxn>
                <a:cxn ang="0">
                  <a:pos x="20" y="64"/>
                </a:cxn>
                <a:cxn ang="0">
                  <a:pos x="29" y="44"/>
                </a:cxn>
                <a:cxn ang="0">
                  <a:pos x="33" y="35"/>
                </a:cxn>
                <a:cxn ang="0">
                  <a:pos x="37" y="26"/>
                </a:cxn>
                <a:cxn ang="0">
                  <a:pos x="38" y="15"/>
                </a:cxn>
                <a:cxn ang="0">
                  <a:pos x="39" y="5"/>
                </a:cxn>
                <a:cxn ang="0">
                  <a:pos x="39" y="5"/>
                </a:cxn>
                <a:cxn ang="0">
                  <a:pos x="39" y="2"/>
                </a:cxn>
                <a:cxn ang="0">
                  <a:pos x="38" y="1"/>
                </a:cxn>
                <a:cxn ang="0">
                  <a:pos x="34" y="0"/>
                </a:cxn>
                <a:cxn ang="0">
                  <a:pos x="30" y="1"/>
                </a:cxn>
                <a:cxn ang="0">
                  <a:pos x="29" y="2"/>
                </a:cxn>
                <a:cxn ang="0">
                  <a:pos x="28" y="5"/>
                </a:cxn>
                <a:cxn ang="0">
                  <a:pos x="28" y="5"/>
                </a:cxn>
              </a:cxnLst>
              <a:rect l="0" t="0" r="r" b="b"/>
              <a:pathLst>
                <a:path w="39" h="85">
                  <a:moveTo>
                    <a:pt x="28" y="5"/>
                  </a:moveTo>
                  <a:lnTo>
                    <a:pt x="28" y="5"/>
                  </a:lnTo>
                  <a:lnTo>
                    <a:pt x="28" y="14"/>
                  </a:lnTo>
                  <a:lnTo>
                    <a:pt x="25" y="23"/>
                  </a:lnTo>
                  <a:lnTo>
                    <a:pt x="22" y="32"/>
                  </a:lnTo>
                  <a:lnTo>
                    <a:pt x="19" y="42"/>
                  </a:lnTo>
                  <a:lnTo>
                    <a:pt x="9" y="59"/>
                  </a:lnTo>
                  <a:lnTo>
                    <a:pt x="0" y="76"/>
                  </a:lnTo>
                  <a:lnTo>
                    <a:pt x="0" y="76"/>
                  </a:lnTo>
                  <a:lnTo>
                    <a:pt x="0" y="78"/>
                  </a:lnTo>
                  <a:lnTo>
                    <a:pt x="0" y="81"/>
                  </a:lnTo>
                  <a:lnTo>
                    <a:pt x="3" y="83"/>
                  </a:lnTo>
                  <a:lnTo>
                    <a:pt x="7" y="85"/>
                  </a:lnTo>
                  <a:lnTo>
                    <a:pt x="9" y="83"/>
                  </a:lnTo>
                  <a:lnTo>
                    <a:pt x="11" y="82"/>
                  </a:lnTo>
                  <a:lnTo>
                    <a:pt x="11" y="82"/>
                  </a:lnTo>
                  <a:lnTo>
                    <a:pt x="20" y="64"/>
                  </a:lnTo>
                  <a:lnTo>
                    <a:pt x="29" y="44"/>
                  </a:lnTo>
                  <a:lnTo>
                    <a:pt x="33" y="35"/>
                  </a:lnTo>
                  <a:lnTo>
                    <a:pt x="37" y="26"/>
                  </a:lnTo>
                  <a:lnTo>
                    <a:pt x="38" y="15"/>
                  </a:lnTo>
                  <a:lnTo>
                    <a:pt x="39" y="5"/>
                  </a:lnTo>
                  <a:lnTo>
                    <a:pt x="39" y="5"/>
                  </a:lnTo>
                  <a:lnTo>
                    <a:pt x="39" y="2"/>
                  </a:lnTo>
                  <a:lnTo>
                    <a:pt x="38" y="1"/>
                  </a:lnTo>
                  <a:lnTo>
                    <a:pt x="34" y="0"/>
                  </a:lnTo>
                  <a:lnTo>
                    <a:pt x="30" y="1"/>
                  </a:lnTo>
                  <a:lnTo>
                    <a:pt x="29" y="2"/>
                  </a:lnTo>
                  <a:lnTo>
                    <a:pt x="28" y="5"/>
                  </a:lnTo>
                  <a:lnTo>
                    <a:pt x="28" y="5"/>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96" name="chenying0907 754">
              <a:extLst>
                <a:ext uri="{FF2B5EF4-FFF2-40B4-BE49-F238E27FC236}">
                  <a16:creationId xmlns:a16="http://schemas.microsoft.com/office/drawing/2014/main" id="{A86DF213-C8BD-4A60-87F3-88D0030D463B}"/>
                </a:ext>
              </a:extLst>
            </p:cNvPr>
            <p:cNvSpPr>
              <a:spLocks/>
            </p:cNvSpPr>
            <p:nvPr/>
          </p:nvSpPr>
          <p:spPr bwMode="auto">
            <a:xfrm>
              <a:off x="2205038" y="3208338"/>
              <a:ext cx="87313" cy="84138"/>
            </a:xfrm>
            <a:custGeom>
              <a:avLst/>
              <a:gdLst/>
              <a:ahLst/>
              <a:cxnLst>
                <a:cxn ang="0">
                  <a:pos x="213" y="1"/>
                </a:cxn>
                <a:cxn ang="0">
                  <a:pos x="213" y="1"/>
                </a:cxn>
                <a:cxn ang="0">
                  <a:pos x="185" y="29"/>
                </a:cxn>
                <a:cxn ang="0">
                  <a:pos x="154" y="55"/>
                </a:cxn>
                <a:cxn ang="0">
                  <a:pos x="126" y="81"/>
                </a:cxn>
                <a:cxn ang="0">
                  <a:pos x="113" y="95"/>
                </a:cxn>
                <a:cxn ang="0">
                  <a:pos x="98" y="110"/>
                </a:cxn>
                <a:cxn ang="0">
                  <a:pos x="98" y="110"/>
                </a:cxn>
                <a:cxn ang="0">
                  <a:pos x="86" y="122"/>
                </a:cxn>
                <a:cxn ang="0">
                  <a:pos x="73" y="133"/>
                </a:cxn>
                <a:cxn ang="0">
                  <a:pos x="47" y="157"/>
                </a:cxn>
                <a:cxn ang="0">
                  <a:pos x="34" y="167"/>
                </a:cxn>
                <a:cxn ang="0">
                  <a:pos x="21" y="180"/>
                </a:cxn>
                <a:cxn ang="0">
                  <a:pos x="11" y="194"/>
                </a:cxn>
                <a:cxn ang="0">
                  <a:pos x="1" y="208"/>
                </a:cxn>
                <a:cxn ang="0">
                  <a:pos x="1" y="208"/>
                </a:cxn>
                <a:cxn ang="0">
                  <a:pos x="0" y="211"/>
                </a:cxn>
                <a:cxn ang="0">
                  <a:pos x="0" y="212"/>
                </a:cxn>
                <a:cxn ang="0">
                  <a:pos x="3" y="216"/>
                </a:cxn>
                <a:cxn ang="0">
                  <a:pos x="7" y="216"/>
                </a:cxn>
                <a:cxn ang="0">
                  <a:pos x="9" y="216"/>
                </a:cxn>
                <a:cxn ang="0">
                  <a:pos x="11" y="213"/>
                </a:cxn>
                <a:cxn ang="0">
                  <a:pos x="11" y="213"/>
                </a:cxn>
                <a:cxn ang="0">
                  <a:pos x="20" y="200"/>
                </a:cxn>
                <a:cxn ang="0">
                  <a:pos x="30" y="187"/>
                </a:cxn>
                <a:cxn ang="0">
                  <a:pos x="42" y="174"/>
                </a:cxn>
                <a:cxn ang="0">
                  <a:pos x="54" y="162"/>
                </a:cxn>
                <a:cxn ang="0">
                  <a:pos x="81" y="139"/>
                </a:cxn>
                <a:cxn ang="0">
                  <a:pos x="107" y="118"/>
                </a:cxn>
                <a:cxn ang="0">
                  <a:pos x="107" y="118"/>
                </a:cxn>
                <a:cxn ang="0">
                  <a:pos x="120" y="106"/>
                </a:cxn>
                <a:cxn ang="0">
                  <a:pos x="132" y="93"/>
                </a:cxn>
                <a:cxn ang="0">
                  <a:pos x="145" y="80"/>
                </a:cxn>
                <a:cxn ang="0">
                  <a:pos x="158" y="67"/>
                </a:cxn>
                <a:cxn ang="0">
                  <a:pos x="158" y="67"/>
                </a:cxn>
                <a:cxn ang="0">
                  <a:pos x="190" y="38"/>
                </a:cxn>
                <a:cxn ang="0">
                  <a:pos x="221" y="9"/>
                </a:cxn>
                <a:cxn ang="0">
                  <a:pos x="221" y="9"/>
                </a:cxn>
                <a:cxn ang="0">
                  <a:pos x="222" y="8"/>
                </a:cxn>
                <a:cxn ang="0">
                  <a:pos x="222" y="5"/>
                </a:cxn>
                <a:cxn ang="0">
                  <a:pos x="221" y="1"/>
                </a:cxn>
                <a:cxn ang="0">
                  <a:pos x="217" y="0"/>
                </a:cxn>
                <a:cxn ang="0">
                  <a:pos x="215" y="0"/>
                </a:cxn>
                <a:cxn ang="0">
                  <a:pos x="213" y="1"/>
                </a:cxn>
                <a:cxn ang="0">
                  <a:pos x="213" y="1"/>
                </a:cxn>
              </a:cxnLst>
              <a:rect l="0" t="0" r="r" b="b"/>
              <a:pathLst>
                <a:path w="222" h="216">
                  <a:moveTo>
                    <a:pt x="213" y="1"/>
                  </a:moveTo>
                  <a:lnTo>
                    <a:pt x="213" y="1"/>
                  </a:lnTo>
                  <a:lnTo>
                    <a:pt x="185" y="29"/>
                  </a:lnTo>
                  <a:lnTo>
                    <a:pt x="154" y="55"/>
                  </a:lnTo>
                  <a:lnTo>
                    <a:pt x="126" y="81"/>
                  </a:lnTo>
                  <a:lnTo>
                    <a:pt x="113" y="95"/>
                  </a:lnTo>
                  <a:lnTo>
                    <a:pt x="98" y="110"/>
                  </a:lnTo>
                  <a:lnTo>
                    <a:pt x="98" y="110"/>
                  </a:lnTo>
                  <a:lnTo>
                    <a:pt x="86" y="122"/>
                  </a:lnTo>
                  <a:lnTo>
                    <a:pt x="73" y="133"/>
                  </a:lnTo>
                  <a:lnTo>
                    <a:pt x="47" y="157"/>
                  </a:lnTo>
                  <a:lnTo>
                    <a:pt x="34" y="167"/>
                  </a:lnTo>
                  <a:lnTo>
                    <a:pt x="21" y="180"/>
                  </a:lnTo>
                  <a:lnTo>
                    <a:pt x="11" y="194"/>
                  </a:lnTo>
                  <a:lnTo>
                    <a:pt x="1" y="208"/>
                  </a:lnTo>
                  <a:lnTo>
                    <a:pt x="1" y="208"/>
                  </a:lnTo>
                  <a:lnTo>
                    <a:pt x="0" y="211"/>
                  </a:lnTo>
                  <a:lnTo>
                    <a:pt x="0" y="212"/>
                  </a:lnTo>
                  <a:lnTo>
                    <a:pt x="3" y="216"/>
                  </a:lnTo>
                  <a:lnTo>
                    <a:pt x="7" y="216"/>
                  </a:lnTo>
                  <a:lnTo>
                    <a:pt x="9" y="216"/>
                  </a:lnTo>
                  <a:lnTo>
                    <a:pt x="11" y="213"/>
                  </a:lnTo>
                  <a:lnTo>
                    <a:pt x="11" y="213"/>
                  </a:lnTo>
                  <a:lnTo>
                    <a:pt x="20" y="200"/>
                  </a:lnTo>
                  <a:lnTo>
                    <a:pt x="30" y="187"/>
                  </a:lnTo>
                  <a:lnTo>
                    <a:pt x="42" y="174"/>
                  </a:lnTo>
                  <a:lnTo>
                    <a:pt x="54" y="162"/>
                  </a:lnTo>
                  <a:lnTo>
                    <a:pt x="81" y="139"/>
                  </a:lnTo>
                  <a:lnTo>
                    <a:pt x="107" y="118"/>
                  </a:lnTo>
                  <a:lnTo>
                    <a:pt x="107" y="118"/>
                  </a:lnTo>
                  <a:lnTo>
                    <a:pt x="120" y="106"/>
                  </a:lnTo>
                  <a:lnTo>
                    <a:pt x="132" y="93"/>
                  </a:lnTo>
                  <a:lnTo>
                    <a:pt x="145" y="80"/>
                  </a:lnTo>
                  <a:lnTo>
                    <a:pt x="158" y="67"/>
                  </a:lnTo>
                  <a:lnTo>
                    <a:pt x="158" y="67"/>
                  </a:lnTo>
                  <a:lnTo>
                    <a:pt x="190" y="38"/>
                  </a:lnTo>
                  <a:lnTo>
                    <a:pt x="221" y="9"/>
                  </a:lnTo>
                  <a:lnTo>
                    <a:pt x="221" y="9"/>
                  </a:lnTo>
                  <a:lnTo>
                    <a:pt x="222" y="8"/>
                  </a:lnTo>
                  <a:lnTo>
                    <a:pt x="222" y="5"/>
                  </a:lnTo>
                  <a:lnTo>
                    <a:pt x="221" y="1"/>
                  </a:lnTo>
                  <a:lnTo>
                    <a:pt x="217" y="0"/>
                  </a:lnTo>
                  <a:lnTo>
                    <a:pt x="215" y="0"/>
                  </a:lnTo>
                  <a:lnTo>
                    <a:pt x="213" y="1"/>
                  </a:lnTo>
                  <a:lnTo>
                    <a:pt x="213"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97" name="chenying0907 755">
              <a:extLst>
                <a:ext uri="{FF2B5EF4-FFF2-40B4-BE49-F238E27FC236}">
                  <a16:creationId xmlns:a16="http://schemas.microsoft.com/office/drawing/2014/main" id="{0541323F-F752-4D65-A95B-90E10CB7F22F}"/>
                </a:ext>
              </a:extLst>
            </p:cNvPr>
            <p:cNvSpPr>
              <a:spLocks/>
            </p:cNvSpPr>
            <p:nvPr/>
          </p:nvSpPr>
          <p:spPr bwMode="auto">
            <a:xfrm>
              <a:off x="2201863" y="3219450"/>
              <a:ext cx="152400" cy="155575"/>
            </a:xfrm>
            <a:custGeom>
              <a:avLst/>
              <a:gdLst/>
              <a:ahLst/>
              <a:cxnLst>
                <a:cxn ang="0">
                  <a:pos x="373" y="0"/>
                </a:cxn>
                <a:cxn ang="0">
                  <a:pos x="348" y="17"/>
                </a:cxn>
                <a:cxn ang="0">
                  <a:pos x="324" y="39"/>
                </a:cxn>
                <a:cxn ang="0">
                  <a:pos x="282" y="86"/>
                </a:cxn>
                <a:cxn ang="0">
                  <a:pos x="230" y="142"/>
                </a:cxn>
                <a:cxn ang="0">
                  <a:pos x="175" y="195"/>
                </a:cxn>
                <a:cxn ang="0">
                  <a:pos x="119" y="244"/>
                </a:cxn>
                <a:cxn ang="0">
                  <a:pos x="80" y="282"/>
                </a:cxn>
                <a:cxn ang="0">
                  <a:pos x="67" y="297"/>
                </a:cxn>
                <a:cxn ang="0">
                  <a:pos x="18" y="356"/>
                </a:cxn>
                <a:cxn ang="0">
                  <a:pos x="1" y="378"/>
                </a:cxn>
                <a:cxn ang="0">
                  <a:pos x="0" y="387"/>
                </a:cxn>
                <a:cxn ang="0">
                  <a:pos x="0" y="390"/>
                </a:cxn>
                <a:cxn ang="0">
                  <a:pos x="5" y="393"/>
                </a:cxn>
                <a:cxn ang="0">
                  <a:pos x="10" y="390"/>
                </a:cxn>
                <a:cxn ang="0">
                  <a:pos x="10" y="387"/>
                </a:cxn>
                <a:cxn ang="0">
                  <a:pos x="14" y="375"/>
                </a:cxn>
                <a:cxn ang="0">
                  <a:pos x="37" y="350"/>
                </a:cxn>
                <a:cxn ang="0">
                  <a:pos x="44" y="341"/>
                </a:cxn>
                <a:cxn ang="0">
                  <a:pos x="69" y="311"/>
                </a:cxn>
                <a:cxn ang="0">
                  <a:pos x="95" y="282"/>
                </a:cxn>
                <a:cxn ang="0">
                  <a:pos x="144" y="235"/>
                </a:cxn>
                <a:cxn ang="0">
                  <a:pos x="196" y="192"/>
                </a:cxn>
                <a:cxn ang="0">
                  <a:pos x="208" y="183"/>
                </a:cxn>
                <a:cxn ang="0">
                  <a:pos x="242" y="149"/>
                </a:cxn>
                <a:cxn ang="0">
                  <a:pos x="284" y="102"/>
                </a:cxn>
                <a:cxn ang="0">
                  <a:pos x="327" y="51"/>
                </a:cxn>
                <a:cxn ang="0">
                  <a:pos x="352" y="27"/>
                </a:cxn>
                <a:cxn ang="0">
                  <a:pos x="379" y="10"/>
                </a:cxn>
                <a:cxn ang="0">
                  <a:pos x="381" y="9"/>
                </a:cxn>
                <a:cxn ang="0">
                  <a:pos x="382" y="5"/>
                </a:cxn>
                <a:cxn ang="0">
                  <a:pos x="378" y="0"/>
                </a:cxn>
                <a:cxn ang="0">
                  <a:pos x="373" y="0"/>
                </a:cxn>
              </a:cxnLst>
              <a:rect l="0" t="0" r="r" b="b"/>
              <a:pathLst>
                <a:path w="382" h="393">
                  <a:moveTo>
                    <a:pt x="373" y="0"/>
                  </a:moveTo>
                  <a:lnTo>
                    <a:pt x="373" y="0"/>
                  </a:lnTo>
                  <a:lnTo>
                    <a:pt x="360" y="8"/>
                  </a:lnTo>
                  <a:lnTo>
                    <a:pt x="348" y="17"/>
                  </a:lnTo>
                  <a:lnTo>
                    <a:pt x="335" y="27"/>
                  </a:lnTo>
                  <a:lnTo>
                    <a:pt x="324" y="39"/>
                  </a:lnTo>
                  <a:lnTo>
                    <a:pt x="303" y="63"/>
                  </a:lnTo>
                  <a:lnTo>
                    <a:pt x="282" y="86"/>
                  </a:lnTo>
                  <a:lnTo>
                    <a:pt x="282" y="86"/>
                  </a:lnTo>
                  <a:lnTo>
                    <a:pt x="230" y="142"/>
                  </a:lnTo>
                  <a:lnTo>
                    <a:pt x="203" y="168"/>
                  </a:lnTo>
                  <a:lnTo>
                    <a:pt x="175" y="195"/>
                  </a:lnTo>
                  <a:lnTo>
                    <a:pt x="175" y="195"/>
                  </a:lnTo>
                  <a:lnTo>
                    <a:pt x="119" y="244"/>
                  </a:lnTo>
                  <a:lnTo>
                    <a:pt x="93" y="269"/>
                  </a:lnTo>
                  <a:lnTo>
                    <a:pt x="80" y="282"/>
                  </a:lnTo>
                  <a:lnTo>
                    <a:pt x="67" y="297"/>
                  </a:lnTo>
                  <a:lnTo>
                    <a:pt x="67" y="297"/>
                  </a:lnTo>
                  <a:lnTo>
                    <a:pt x="18" y="356"/>
                  </a:lnTo>
                  <a:lnTo>
                    <a:pt x="18" y="356"/>
                  </a:lnTo>
                  <a:lnTo>
                    <a:pt x="5" y="370"/>
                  </a:lnTo>
                  <a:lnTo>
                    <a:pt x="1" y="378"/>
                  </a:lnTo>
                  <a:lnTo>
                    <a:pt x="0" y="383"/>
                  </a:lnTo>
                  <a:lnTo>
                    <a:pt x="0" y="387"/>
                  </a:lnTo>
                  <a:lnTo>
                    <a:pt x="0" y="387"/>
                  </a:lnTo>
                  <a:lnTo>
                    <a:pt x="0" y="390"/>
                  </a:lnTo>
                  <a:lnTo>
                    <a:pt x="1" y="392"/>
                  </a:lnTo>
                  <a:lnTo>
                    <a:pt x="5" y="393"/>
                  </a:lnTo>
                  <a:lnTo>
                    <a:pt x="9" y="392"/>
                  </a:lnTo>
                  <a:lnTo>
                    <a:pt x="10" y="390"/>
                  </a:lnTo>
                  <a:lnTo>
                    <a:pt x="10" y="387"/>
                  </a:lnTo>
                  <a:lnTo>
                    <a:pt x="10" y="387"/>
                  </a:lnTo>
                  <a:lnTo>
                    <a:pt x="12" y="382"/>
                  </a:lnTo>
                  <a:lnTo>
                    <a:pt x="14" y="375"/>
                  </a:lnTo>
                  <a:lnTo>
                    <a:pt x="25" y="363"/>
                  </a:lnTo>
                  <a:lnTo>
                    <a:pt x="37" y="350"/>
                  </a:lnTo>
                  <a:lnTo>
                    <a:pt x="44" y="341"/>
                  </a:lnTo>
                  <a:lnTo>
                    <a:pt x="44" y="341"/>
                  </a:lnTo>
                  <a:lnTo>
                    <a:pt x="56" y="325"/>
                  </a:lnTo>
                  <a:lnTo>
                    <a:pt x="69" y="311"/>
                  </a:lnTo>
                  <a:lnTo>
                    <a:pt x="95" y="282"/>
                  </a:lnTo>
                  <a:lnTo>
                    <a:pt x="95" y="282"/>
                  </a:lnTo>
                  <a:lnTo>
                    <a:pt x="119" y="259"/>
                  </a:lnTo>
                  <a:lnTo>
                    <a:pt x="144" y="235"/>
                  </a:lnTo>
                  <a:lnTo>
                    <a:pt x="170" y="213"/>
                  </a:lnTo>
                  <a:lnTo>
                    <a:pt x="196" y="192"/>
                  </a:lnTo>
                  <a:lnTo>
                    <a:pt x="196" y="192"/>
                  </a:lnTo>
                  <a:lnTo>
                    <a:pt x="208" y="183"/>
                  </a:lnTo>
                  <a:lnTo>
                    <a:pt x="220" y="172"/>
                  </a:lnTo>
                  <a:lnTo>
                    <a:pt x="242" y="149"/>
                  </a:lnTo>
                  <a:lnTo>
                    <a:pt x="284" y="102"/>
                  </a:lnTo>
                  <a:lnTo>
                    <a:pt x="284" y="102"/>
                  </a:lnTo>
                  <a:lnTo>
                    <a:pt x="305" y="77"/>
                  </a:lnTo>
                  <a:lnTo>
                    <a:pt x="327" y="51"/>
                  </a:lnTo>
                  <a:lnTo>
                    <a:pt x="340" y="39"/>
                  </a:lnTo>
                  <a:lnTo>
                    <a:pt x="352" y="27"/>
                  </a:lnTo>
                  <a:lnTo>
                    <a:pt x="365" y="18"/>
                  </a:lnTo>
                  <a:lnTo>
                    <a:pt x="379" y="10"/>
                  </a:lnTo>
                  <a:lnTo>
                    <a:pt x="379" y="10"/>
                  </a:lnTo>
                  <a:lnTo>
                    <a:pt x="381" y="9"/>
                  </a:lnTo>
                  <a:lnTo>
                    <a:pt x="382" y="6"/>
                  </a:lnTo>
                  <a:lnTo>
                    <a:pt x="382" y="5"/>
                  </a:lnTo>
                  <a:lnTo>
                    <a:pt x="381" y="2"/>
                  </a:lnTo>
                  <a:lnTo>
                    <a:pt x="378" y="0"/>
                  </a:lnTo>
                  <a:lnTo>
                    <a:pt x="375" y="0"/>
                  </a:lnTo>
                  <a:lnTo>
                    <a:pt x="373" y="0"/>
                  </a:lnTo>
                  <a:lnTo>
                    <a:pt x="373" y="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98" name="chenying0907 756">
              <a:extLst>
                <a:ext uri="{FF2B5EF4-FFF2-40B4-BE49-F238E27FC236}">
                  <a16:creationId xmlns:a16="http://schemas.microsoft.com/office/drawing/2014/main" id="{480A6FB3-52E3-4BE7-A37D-07FBD17ADE83}"/>
                </a:ext>
              </a:extLst>
            </p:cNvPr>
            <p:cNvSpPr>
              <a:spLocks/>
            </p:cNvSpPr>
            <p:nvPr/>
          </p:nvSpPr>
          <p:spPr bwMode="auto">
            <a:xfrm>
              <a:off x="2279651" y="3287713"/>
              <a:ext cx="139700" cy="149225"/>
            </a:xfrm>
            <a:custGeom>
              <a:avLst/>
              <a:gdLst/>
              <a:ahLst/>
              <a:cxnLst>
                <a:cxn ang="0">
                  <a:pos x="343" y="4"/>
                </a:cxn>
                <a:cxn ang="0">
                  <a:pos x="338" y="13"/>
                </a:cxn>
                <a:cxn ang="0">
                  <a:pos x="312" y="45"/>
                </a:cxn>
                <a:cxn ang="0">
                  <a:pos x="288" y="71"/>
                </a:cxn>
                <a:cxn ang="0">
                  <a:pos x="263" y="97"/>
                </a:cxn>
                <a:cxn ang="0">
                  <a:pos x="161" y="195"/>
                </a:cxn>
                <a:cxn ang="0">
                  <a:pos x="117" y="241"/>
                </a:cxn>
                <a:cxn ang="0">
                  <a:pos x="74" y="288"/>
                </a:cxn>
                <a:cxn ang="0">
                  <a:pos x="65" y="297"/>
                </a:cxn>
                <a:cxn ang="0">
                  <a:pos x="46" y="315"/>
                </a:cxn>
                <a:cxn ang="0">
                  <a:pos x="38" y="326"/>
                </a:cxn>
                <a:cxn ang="0">
                  <a:pos x="24" y="349"/>
                </a:cxn>
                <a:cxn ang="0">
                  <a:pos x="16" y="360"/>
                </a:cxn>
                <a:cxn ang="0">
                  <a:pos x="4" y="365"/>
                </a:cxn>
                <a:cxn ang="0">
                  <a:pos x="3" y="366"/>
                </a:cxn>
                <a:cxn ang="0">
                  <a:pos x="0" y="372"/>
                </a:cxn>
                <a:cxn ang="0">
                  <a:pos x="4" y="375"/>
                </a:cxn>
                <a:cxn ang="0">
                  <a:pos x="12" y="377"/>
                </a:cxn>
                <a:cxn ang="0">
                  <a:pos x="15" y="375"/>
                </a:cxn>
                <a:cxn ang="0">
                  <a:pos x="17" y="373"/>
                </a:cxn>
                <a:cxn ang="0">
                  <a:pos x="28" y="362"/>
                </a:cxn>
                <a:cxn ang="0">
                  <a:pos x="45" y="339"/>
                </a:cxn>
                <a:cxn ang="0">
                  <a:pos x="63" y="315"/>
                </a:cxn>
                <a:cxn ang="0">
                  <a:pos x="89" y="288"/>
                </a:cxn>
                <a:cxn ang="0">
                  <a:pos x="142" y="230"/>
                </a:cxn>
                <a:cxn ang="0">
                  <a:pos x="171" y="203"/>
                </a:cxn>
                <a:cxn ang="0">
                  <a:pos x="198" y="178"/>
                </a:cxn>
                <a:cxn ang="0">
                  <a:pos x="278" y="97"/>
                </a:cxn>
                <a:cxn ang="0">
                  <a:pos x="304" y="72"/>
                </a:cxn>
                <a:cxn ang="0">
                  <a:pos x="328" y="45"/>
                </a:cxn>
                <a:cxn ang="0">
                  <a:pos x="335" y="35"/>
                </a:cxn>
                <a:cxn ang="0">
                  <a:pos x="350" y="17"/>
                </a:cxn>
                <a:cxn ang="0">
                  <a:pos x="354" y="7"/>
                </a:cxn>
                <a:cxn ang="0">
                  <a:pos x="354" y="4"/>
                </a:cxn>
                <a:cxn ang="0">
                  <a:pos x="350" y="0"/>
                </a:cxn>
                <a:cxn ang="0">
                  <a:pos x="345" y="1"/>
                </a:cxn>
                <a:cxn ang="0">
                  <a:pos x="343" y="4"/>
                </a:cxn>
              </a:cxnLst>
              <a:rect l="0" t="0" r="r" b="b"/>
              <a:pathLst>
                <a:path w="354" h="377">
                  <a:moveTo>
                    <a:pt x="343" y="4"/>
                  </a:moveTo>
                  <a:lnTo>
                    <a:pt x="343" y="4"/>
                  </a:lnTo>
                  <a:lnTo>
                    <a:pt x="342" y="8"/>
                  </a:lnTo>
                  <a:lnTo>
                    <a:pt x="338" y="13"/>
                  </a:lnTo>
                  <a:lnTo>
                    <a:pt x="329" y="25"/>
                  </a:lnTo>
                  <a:lnTo>
                    <a:pt x="312" y="45"/>
                  </a:lnTo>
                  <a:lnTo>
                    <a:pt x="312" y="45"/>
                  </a:lnTo>
                  <a:lnTo>
                    <a:pt x="288" y="71"/>
                  </a:lnTo>
                  <a:lnTo>
                    <a:pt x="263" y="97"/>
                  </a:lnTo>
                  <a:lnTo>
                    <a:pt x="263" y="97"/>
                  </a:lnTo>
                  <a:lnTo>
                    <a:pt x="212" y="147"/>
                  </a:lnTo>
                  <a:lnTo>
                    <a:pt x="161" y="195"/>
                  </a:lnTo>
                  <a:lnTo>
                    <a:pt x="161" y="195"/>
                  </a:lnTo>
                  <a:lnTo>
                    <a:pt x="117" y="241"/>
                  </a:lnTo>
                  <a:lnTo>
                    <a:pt x="96" y="263"/>
                  </a:lnTo>
                  <a:lnTo>
                    <a:pt x="74" y="288"/>
                  </a:lnTo>
                  <a:lnTo>
                    <a:pt x="74" y="288"/>
                  </a:lnTo>
                  <a:lnTo>
                    <a:pt x="65" y="297"/>
                  </a:lnTo>
                  <a:lnTo>
                    <a:pt x="55" y="306"/>
                  </a:lnTo>
                  <a:lnTo>
                    <a:pt x="46" y="315"/>
                  </a:lnTo>
                  <a:lnTo>
                    <a:pt x="38" y="326"/>
                  </a:lnTo>
                  <a:lnTo>
                    <a:pt x="38" y="326"/>
                  </a:lnTo>
                  <a:lnTo>
                    <a:pt x="32" y="336"/>
                  </a:lnTo>
                  <a:lnTo>
                    <a:pt x="24" y="349"/>
                  </a:lnTo>
                  <a:lnTo>
                    <a:pt x="20" y="355"/>
                  </a:lnTo>
                  <a:lnTo>
                    <a:pt x="16" y="360"/>
                  </a:lnTo>
                  <a:lnTo>
                    <a:pt x="11" y="362"/>
                  </a:lnTo>
                  <a:lnTo>
                    <a:pt x="4" y="365"/>
                  </a:lnTo>
                  <a:lnTo>
                    <a:pt x="4" y="365"/>
                  </a:lnTo>
                  <a:lnTo>
                    <a:pt x="3" y="366"/>
                  </a:lnTo>
                  <a:lnTo>
                    <a:pt x="2" y="368"/>
                  </a:lnTo>
                  <a:lnTo>
                    <a:pt x="0" y="372"/>
                  </a:lnTo>
                  <a:lnTo>
                    <a:pt x="2" y="374"/>
                  </a:lnTo>
                  <a:lnTo>
                    <a:pt x="4" y="375"/>
                  </a:lnTo>
                  <a:lnTo>
                    <a:pt x="6" y="377"/>
                  </a:lnTo>
                  <a:lnTo>
                    <a:pt x="12" y="377"/>
                  </a:lnTo>
                  <a:lnTo>
                    <a:pt x="12" y="377"/>
                  </a:lnTo>
                  <a:lnTo>
                    <a:pt x="15" y="375"/>
                  </a:lnTo>
                  <a:lnTo>
                    <a:pt x="17" y="373"/>
                  </a:lnTo>
                  <a:lnTo>
                    <a:pt x="17" y="373"/>
                  </a:lnTo>
                  <a:lnTo>
                    <a:pt x="23" y="368"/>
                  </a:lnTo>
                  <a:lnTo>
                    <a:pt x="28" y="362"/>
                  </a:lnTo>
                  <a:lnTo>
                    <a:pt x="28" y="362"/>
                  </a:lnTo>
                  <a:lnTo>
                    <a:pt x="45" y="339"/>
                  </a:lnTo>
                  <a:lnTo>
                    <a:pt x="53" y="327"/>
                  </a:lnTo>
                  <a:lnTo>
                    <a:pt x="63" y="315"/>
                  </a:lnTo>
                  <a:lnTo>
                    <a:pt x="63" y="315"/>
                  </a:lnTo>
                  <a:lnTo>
                    <a:pt x="89" y="288"/>
                  </a:lnTo>
                  <a:lnTo>
                    <a:pt x="116" y="258"/>
                  </a:lnTo>
                  <a:lnTo>
                    <a:pt x="142" y="230"/>
                  </a:lnTo>
                  <a:lnTo>
                    <a:pt x="155" y="216"/>
                  </a:lnTo>
                  <a:lnTo>
                    <a:pt x="171" y="203"/>
                  </a:lnTo>
                  <a:lnTo>
                    <a:pt x="171" y="203"/>
                  </a:lnTo>
                  <a:lnTo>
                    <a:pt x="198" y="178"/>
                  </a:lnTo>
                  <a:lnTo>
                    <a:pt x="225" y="152"/>
                  </a:lnTo>
                  <a:lnTo>
                    <a:pt x="278" y="97"/>
                  </a:lnTo>
                  <a:lnTo>
                    <a:pt x="278" y="97"/>
                  </a:lnTo>
                  <a:lnTo>
                    <a:pt x="304" y="72"/>
                  </a:lnTo>
                  <a:lnTo>
                    <a:pt x="316" y="59"/>
                  </a:lnTo>
                  <a:lnTo>
                    <a:pt x="328" y="45"/>
                  </a:lnTo>
                  <a:lnTo>
                    <a:pt x="328" y="45"/>
                  </a:lnTo>
                  <a:lnTo>
                    <a:pt x="335" y="35"/>
                  </a:lnTo>
                  <a:lnTo>
                    <a:pt x="343" y="26"/>
                  </a:lnTo>
                  <a:lnTo>
                    <a:pt x="350" y="17"/>
                  </a:lnTo>
                  <a:lnTo>
                    <a:pt x="352" y="12"/>
                  </a:lnTo>
                  <a:lnTo>
                    <a:pt x="354" y="7"/>
                  </a:lnTo>
                  <a:lnTo>
                    <a:pt x="354" y="7"/>
                  </a:lnTo>
                  <a:lnTo>
                    <a:pt x="354" y="4"/>
                  </a:lnTo>
                  <a:lnTo>
                    <a:pt x="354" y="3"/>
                  </a:lnTo>
                  <a:lnTo>
                    <a:pt x="350" y="0"/>
                  </a:lnTo>
                  <a:lnTo>
                    <a:pt x="346" y="0"/>
                  </a:lnTo>
                  <a:lnTo>
                    <a:pt x="345" y="1"/>
                  </a:lnTo>
                  <a:lnTo>
                    <a:pt x="343" y="4"/>
                  </a:lnTo>
                  <a:lnTo>
                    <a:pt x="343" y="4"/>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99" name="chenying0907 757">
              <a:extLst>
                <a:ext uri="{FF2B5EF4-FFF2-40B4-BE49-F238E27FC236}">
                  <a16:creationId xmlns:a16="http://schemas.microsoft.com/office/drawing/2014/main" id="{31D5CFB8-023B-4FBA-A1E7-BB95C23809B5}"/>
                </a:ext>
              </a:extLst>
            </p:cNvPr>
            <p:cNvSpPr>
              <a:spLocks/>
            </p:cNvSpPr>
            <p:nvPr/>
          </p:nvSpPr>
          <p:spPr bwMode="auto">
            <a:xfrm>
              <a:off x="2127251" y="3116263"/>
              <a:ext cx="30163" cy="34925"/>
            </a:xfrm>
            <a:custGeom>
              <a:avLst/>
              <a:gdLst/>
              <a:ahLst/>
              <a:cxnLst>
                <a:cxn ang="0">
                  <a:pos x="66" y="0"/>
                </a:cxn>
                <a:cxn ang="0">
                  <a:pos x="66" y="0"/>
                </a:cxn>
                <a:cxn ang="0">
                  <a:pos x="61" y="1"/>
                </a:cxn>
                <a:cxn ang="0">
                  <a:pos x="57" y="4"/>
                </a:cxn>
                <a:cxn ang="0">
                  <a:pos x="51" y="9"/>
                </a:cxn>
                <a:cxn ang="0">
                  <a:pos x="45" y="17"/>
                </a:cxn>
                <a:cxn ang="0">
                  <a:pos x="40" y="25"/>
                </a:cxn>
                <a:cxn ang="0">
                  <a:pos x="40" y="25"/>
                </a:cxn>
                <a:cxn ang="0">
                  <a:pos x="31" y="38"/>
                </a:cxn>
                <a:cxn ang="0">
                  <a:pos x="20" y="51"/>
                </a:cxn>
                <a:cxn ang="0">
                  <a:pos x="11" y="64"/>
                </a:cxn>
                <a:cxn ang="0">
                  <a:pos x="1" y="76"/>
                </a:cxn>
                <a:cxn ang="0">
                  <a:pos x="1" y="76"/>
                </a:cxn>
                <a:cxn ang="0">
                  <a:pos x="0" y="79"/>
                </a:cxn>
                <a:cxn ang="0">
                  <a:pos x="0" y="83"/>
                </a:cxn>
                <a:cxn ang="0">
                  <a:pos x="1" y="85"/>
                </a:cxn>
                <a:cxn ang="0">
                  <a:pos x="5" y="86"/>
                </a:cxn>
                <a:cxn ang="0">
                  <a:pos x="5" y="86"/>
                </a:cxn>
                <a:cxn ang="0">
                  <a:pos x="9" y="85"/>
                </a:cxn>
                <a:cxn ang="0">
                  <a:pos x="13" y="83"/>
                </a:cxn>
                <a:cxn ang="0">
                  <a:pos x="14" y="80"/>
                </a:cxn>
                <a:cxn ang="0">
                  <a:pos x="15" y="76"/>
                </a:cxn>
                <a:cxn ang="0">
                  <a:pos x="15" y="76"/>
                </a:cxn>
                <a:cxn ang="0">
                  <a:pos x="30" y="60"/>
                </a:cxn>
                <a:cxn ang="0">
                  <a:pos x="41" y="43"/>
                </a:cxn>
                <a:cxn ang="0">
                  <a:pos x="41" y="43"/>
                </a:cxn>
                <a:cxn ang="0">
                  <a:pos x="53" y="25"/>
                </a:cxn>
                <a:cxn ang="0">
                  <a:pos x="61" y="16"/>
                </a:cxn>
                <a:cxn ang="0">
                  <a:pos x="65" y="13"/>
                </a:cxn>
                <a:cxn ang="0">
                  <a:pos x="69" y="12"/>
                </a:cxn>
                <a:cxn ang="0">
                  <a:pos x="69" y="12"/>
                </a:cxn>
                <a:cxn ang="0">
                  <a:pos x="71" y="11"/>
                </a:cxn>
                <a:cxn ang="0">
                  <a:pos x="73" y="9"/>
                </a:cxn>
                <a:cxn ang="0">
                  <a:pos x="73" y="8"/>
                </a:cxn>
                <a:cxn ang="0">
                  <a:pos x="73" y="5"/>
                </a:cxn>
                <a:cxn ang="0">
                  <a:pos x="70" y="1"/>
                </a:cxn>
                <a:cxn ang="0">
                  <a:pos x="69" y="0"/>
                </a:cxn>
                <a:cxn ang="0">
                  <a:pos x="66" y="0"/>
                </a:cxn>
                <a:cxn ang="0">
                  <a:pos x="66" y="0"/>
                </a:cxn>
              </a:cxnLst>
              <a:rect l="0" t="0" r="r" b="b"/>
              <a:pathLst>
                <a:path w="73" h="86">
                  <a:moveTo>
                    <a:pt x="66" y="0"/>
                  </a:moveTo>
                  <a:lnTo>
                    <a:pt x="66" y="0"/>
                  </a:lnTo>
                  <a:lnTo>
                    <a:pt x="61" y="1"/>
                  </a:lnTo>
                  <a:lnTo>
                    <a:pt x="57" y="4"/>
                  </a:lnTo>
                  <a:lnTo>
                    <a:pt x="51" y="9"/>
                  </a:lnTo>
                  <a:lnTo>
                    <a:pt x="45" y="17"/>
                  </a:lnTo>
                  <a:lnTo>
                    <a:pt x="40" y="25"/>
                  </a:lnTo>
                  <a:lnTo>
                    <a:pt x="40" y="25"/>
                  </a:lnTo>
                  <a:lnTo>
                    <a:pt x="31" y="38"/>
                  </a:lnTo>
                  <a:lnTo>
                    <a:pt x="20" y="51"/>
                  </a:lnTo>
                  <a:lnTo>
                    <a:pt x="11" y="64"/>
                  </a:lnTo>
                  <a:lnTo>
                    <a:pt x="1" y="76"/>
                  </a:lnTo>
                  <a:lnTo>
                    <a:pt x="1" y="76"/>
                  </a:lnTo>
                  <a:lnTo>
                    <a:pt x="0" y="79"/>
                  </a:lnTo>
                  <a:lnTo>
                    <a:pt x="0" y="83"/>
                  </a:lnTo>
                  <a:lnTo>
                    <a:pt x="1" y="85"/>
                  </a:lnTo>
                  <a:lnTo>
                    <a:pt x="5" y="86"/>
                  </a:lnTo>
                  <a:lnTo>
                    <a:pt x="5" y="86"/>
                  </a:lnTo>
                  <a:lnTo>
                    <a:pt x="9" y="85"/>
                  </a:lnTo>
                  <a:lnTo>
                    <a:pt x="13" y="83"/>
                  </a:lnTo>
                  <a:lnTo>
                    <a:pt x="14" y="80"/>
                  </a:lnTo>
                  <a:lnTo>
                    <a:pt x="15" y="76"/>
                  </a:lnTo>
                  <a:lnTo>
                    <a:pt x="15" y="76"/>
                  </a:lnTo>
                  <a:lnTo>
                    <a:pt x="30" y="60"/>
                  </a:lnTo>
                  <a:lnTo>
                    <a:pt x="41" y="43"/>
                  </a:lnTo>
                  <a:lnTo>
                    <a:pt x="41" y="43"/>
                  </a:lnTo>
                  <a:lnTo>
                    <a:pt x="53" y="25"/>
                  </a:lnTo>
                  <a:lnTo>
                    <a:pt x="61" y="16"/>
                  </a:lnTo>
                  <a:lnTo>
                    <a:pt x="65" y="13"/>
                  </a:lnTo>
                  <a:lnTo>
                    <a:pt x="69" y="12"/>
                  </a:lnTo>
                  <a:lnTo>
                    <a:pt x="69" y="12"/>
                  </a:lnTo>
                  <a:lnTo>
                    <a:pt x="71" y="11"/>
                  </a:lnTo>
                  <a:lnTo>
                    <a:pt x="73" y="9"/>
                  </a:lnTo>
                  <a:lnTo>
                    <a:pt x="73" y="8"/>
                  </a:lnTo>
                  <a:lnTo>
                    <a:pt x="73" y="5"/>
                  </a:lnTo>
                  <a:lnTo>
                    <a:pt x="70" y="1"/>
                  </a:lnTo>
                  <a:lnTo>
                    <a:pt x="69" y="0"/>
                  </a:lnTo>
                  <a:lnTo>
                    <a:pt x="66" y="0"/>
                  </a:lnTo>
                  <a:lnTo>
                    <a:pt x="66" y="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00" name="chenying0907 758">
              <a:extLst>
                <a:ext uri="{FF2B5EF4-FFF2-40B4-BE49-F238E27FC236}">
                  <a16:creationId xmlns:a16="http://schemas.microsoft.com/office/drawing/2014/main" id="{DCCBF369-057F-4D9E-B1B9-9B8DF391C97C}"/>
                </a:ext>
              </a:extLst>
            </p:cNvPr>
            <p:cNvSpPr>
              <a:spLocks/>
            </p:cNvSpPr>
            <p:nvPr/>
          </p:nvSpPr>
          <p:spPr bwMode="auto">
            <a:xfrm>
              <a:off x="2201863" y="3116263"/>
              <a:ext cx="23813" cy="25400"/>
            </a:xfrm>
            <a:custGeom>
              <a:avLst/>
              <a:gdLst/>
              <a:ahLst/>
              <a:cxnLst>
                <a:cxn ang="0">
                  <a:pos x="49" y="1"/>
                </a:cxn>
                <a:cxn ang="0">
                  <a:pos x="49" y="1"/>
                </a:cxn>
                <a:cxn ang="0">
                  <a:pos x="34" y="12"/>
                </a:cxn>
                <a:cxn ang="0">
                  <a:pos x="21" y="25"/>
                </a:cxn>
                <a:cxn ang="0">
                  <a:pos x="14" y="32"/>
                </a:cxn>
                <a:cxn ang="0">
                  <a:pos x="9" y="39"/>
                </a:cxn>
                <a:cxn ang="0">
                  <a:pos x="5" y="47"/>
                </a:cxn>
                <a:cxn ang="0">
                  <a:pos x="1" y="56"/>
                </a:cxn>
                <a:cxn ang="0">
                  <a:pos x="1" y="56"/>
                </a:cxn>
                <a:cxn ang="0">
                  <a:pos x="0" y="58"/>
                </a:cxn>
                <a:cxn ang="0">
                  <a:pos x="1" y="60"/>
                </a:cxn>
                <a:cxn ang="0">
                  <a:pos x="2" y="62"/>
                </a:cxn>
                <a:cxn ang="0">
                  <a:pos x="4" y="63"/>
                </a:cxn>
                <a:cxn ang="0">
                  <a:pos x="9" y="63"/>
                </a:cxn>
                <a:cxn ang="0">
                  <a:pos x="10" y="62"/>
                </a:cxn>
                <a:cxn ang="0">
                  <a:pos x="11" y="59"/>
                </a:cxn>
                <a:cxn ang="0">
                  <a:pos x="11" y="59"/>
                </a:cxn>
                <a:cxn ang="0">
                  <a:pos x="15" y="51"/>
                </a:cxn>
                <a:cxn ang="0">
                  <a:pos x="19" y="45"/>
                </a:cxn>
                <a:cxn ang="0">
                  <a:pos x="30" y="32"/>
                </a:cxn>
                <a:cxn ang="0">
                  <a:pos x="41" y="21"/>
                </a:cxn>
                <a:cxn ang="0">
                  <a:pos x="55" y="11"/>
                </a:cxn>
                <a:cxn ang="0">
                  <a:pos x="55" y="11"/>
                </a:cxn>
                <a:cxn ang="0">
                  <a:pos x="56" y="9"/>
                </a:cxn>
                <a:cxn ang="0">
                  <a:pos x="57" y="7"/>
                </a:cxn>
                <a:cxn ang="0">
                  <a:pos x="56" y="3"/>
                </a:cxn>
                <a:cxn ang="0">
                  <a:pos x="55" y="1"/>
                </a:cxn>
                <a:cxn ang="0">
                  <a:pos x="53" y="0"/>
                </a:cxn>
                <a:cxn ang="0">
                  <a:pos x="51" y="0"/>
                </a:cxn>
                <a:cxn ang="0">
                  <a:pos x="49" y="1"/>
                </a:cxn>
                <a:cxn ang="0">
                  <a:pos x="49" y="1"/>
                </a:cxn>
              </a:cxnLst>
              <a:rect l="0" t="0" r="r" b="b"/>
              <a:pathLst>
                <a:path w="57" h="63">
                  <a:moveTo>
                    <a:pt x="49" y="1"/>
                  </a:moveTo>
                  <a:lnTo>
                    <a:pt x="49" y="1"/>
                  </a:lnTo>
                  <a:lnTo>
                    <a:pt x="34" y="12"/>
                  </a:lnTo>
                  <a:lnTo>
                    <a:pt x="21" y="25"/>
                  </a:lnTo>
                  <a:lnTo>
                    <a:pt x="14" y="32"/>
                  </a:lnTo>
                  <a:lnTo>
                    <a:pt x="9" y="39"/>
                  </a:lnTo>
                  <a:lnTo>
                    <a:pt x="5" y="47"/>
                  </a:lnTo>
                  <a:lnTo>
                    <a:pt x="1" y="56"/>
                  </a:lnTo>
                  <a:lnTo>
                    <a:pt x="1" y="56"/>
                  </a:lnTo>
                  <a:lnTo>
                    <a:pt x="0" y="58"/>
                  </a:lnTo>
                  <a:lnTo>
                    <a:pt x="1" y="60"/>
                  </a:lnTo>
                  <a:lnTo>
                    <a:pt x="2" y="62"/>
                  </a:lnTo>
                  <a:lnTo>
                    <a:pt x="4" y="63"/>
                  </a:lnTo>
                  <a:lnTo>
                    <a:pt x="9" y="63"/>
                  </a:lnTo>
                  <a:lnTo>
                    <a:pt x="10" y="62"/>
                  </a:lnTo>
                  <a:lnTo>
                    <a:pt x="11" y="59"/>
                  </a:lnTo>
                  <a:lnTo>
                    <a:pt x="11" y="59"/>
                  </a:lnTo>
                  <a:lnTo>
                    <a:pt x="15" y="51"/>
                  </a:lnTo>
                  <a:lnTo>
                    <a:pt x="19" y="45"/>
                  </a:lnTo>
                  <a:lnTo>
                    <a:pt x="30" y="32"/>
                  </a:lnTo>
                  <a:lnTo>
                    <a:pt x="41" y="21"/>
                  </a:lnTo>
                  <a:lnTo>
                    <a:pt x="55" y="11"/>
                  </a:lnTo>
                  <a:lnTo>
                    <a:pt x="55" y="11"/>
                  </a:lnTo>
                  <a:lnTo>
                    <a:pt x="56" y="9"/>
                  </a:lnTo>
                  <a:lnTo>
                    <a:pt x="57" y="7"/>
                  </a:lnTo>
                  <a:lnTo>
                    <a:pt x="56" y="3"/>
                  </a:lnTo>
                  <a:lnTo>
                    <a:pt x="55" y="1"/>
                  </a:lnTo>
                  <a:lnTo>
                    <a:pt x="53" y="0"/>
                  </a:lnTo>
                  <a:lnTo>
                    <a:pt x="51" y="0"/>
                  </a:lnTo>
                  <a:lnTo>
                    <a:pt x="49" y="1"/>
                  </a:lnTo>
                  <a:lnTo>
                    <a:pt x="49"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01" name="chenying0907 759">
              <a:extLst>
                <a:ext uri="{FF2B5EF4-FFF2-40B4-BE49-F238E27FC236}">
                  <a16:creationId xmlns:a16="http://schemas.microsoft.com/office/drawing/2014/main" id="{28D68EE5-CDDD-4449-9722-9366E6035BCA}"/>
                </a:ext>
              </a:extLst>
            </p:cNvPr>
            <p:cNvSpPr>
              <a:spLocks/>
            </p:cNvSpPr>
            <p:nvPr/>
          </p:nvSpPr>
          <p:spPr bwMode="auto">
            <a:xfrm>
              <a:off x="2263776" y="3103563"/>
              <a:ext cx="25400" cy="36513"/>
            </a:xfrm>
            <a:custGeom>
              <a:avLst/>
              <a:gdLst/>
              <a:ahLst/>
              <a:cxnLst>
                <a:cxn ang="0">
                  <a:pos x="51" y="3"/>
                </a:cxn>
                <a:cxn ang="0">
                  <a:pos x="51" y="3"/>
                </a:cxn>
                <a:cxn ang="0">
                  <a:pos x="36" y="22"/>
                </a:cxn>
                <a:cxn ang="0">
                  <a:pos x="21" y="41"/>
                </a:cxn>
                <a:cxn ang="0">
                  <a:pos x="13" y="51"/>
                </a:cxn>
                <a:cxn ang="0">
                  <a:pos x="8" y="60"/>
                </a:cxn>
                <a:cxn ang="0">
                  <a:pos x="3" y="72"/>
                </a:cxn>
                <a:cxn ang="0">
                  <a:pos x="0" y="84"/>
                </a:cxn>
                <a:cxn ang="0">
                  <a:pos x="0" y="84"/>
                </a:cxn>
                <a:cxn ang="0">
                  <a:pos x="0" y="86"/>
                </a:cxn>
                <a:cxn ang="0">
                  <a:pos x="0" y="89"/>
                </a:cxn>
                <a:cxn ang="0">
                  <a:pos x="4" y="92"/>
                </a:cxn>
                <a:cxn ang="0">
                  <a:pos x="8" y="90"/>
                </a:cxn>
                <a:cxn ang="0">
                  <a:pos x="9" y="89"/>
                </a:cxn>
                <a:cxn ang="0">
                  <a:pos x="11" y="88"/>
                </a:cxn>
                <a:cxn ang="0">
                  <a:pos x="11" y="88"/>
                </a:cxn>
                <a:cxn ang="0">
                  <a:pos x="13" y="76"/>
                </a:cxn>
                <a:cxn ang="0">
                  <a:pos x="19" y="64"/>
                </a:cxn>
                <a:cxn ang="0">
                  <a:pos x="25" y="55"/>
                </a:cxn>
                <a:cxn ang="0">
                  <a:pos x="32" y="45"/>
                </a:cxn>
                <a:cxn ang="0">
                  <a:pos x="46" y="26"/>
                </a:cxn>
                <a:cxn ang="0">
                  <a:pos x="62" y="9"/>
                </a:cxn>
                <a:cxn ang="0">
                  <a:pos x="62" y="9"/>
                </a:cxn>
                <a:cxn ang="0">
                  <a:pos x="63" y="7"/>
                </a:cxn>
                <a:cxn ang="0">
                  <a:pos x="63" y="4"/>
                </a:cxn>
                <a:cxn ang="0">
                  <a:pos x="62" y="3"/>
                </a:cxn>
                <a:cxn ang="0">
                  <a:pos x="60" y="1"/>
                </a:cxn>
                <a:cxn ang="0">
                  <a:pos x="55" y="0"/>
                </a:cxn>
                <a:cxn ang="0">
                  <a:pos x="54" y="1"/>
                </a:cxn>
                <a:cxn ang="0">
                  <a:pos x="51" y="3"/>
                </a:cxn>
                <a:cxn ang="0">
                  <a:pos x="51" y="3"/>
                </a:cxn>
              </a:cxnLst>
              <a:rect l="0" t="0" r="r" b="b"/>
              <a:pathLst>
                <a:path w="63" h="92">
                  <a:moveTo>
                    <a:pt x="51" y="3"/>
                  </a:moveTo>
                  <a:lnTo>
                    <a:pt x="51" y="3"/>
                  </a:lnTo>
                  <a:lnTo>
                    <a:pt x="36" y="22"/>
                  </a:lnTo>
                  <a:lnTo>
                    <a:pt x="21" y="41"/>
                  </a:lnTo>
                  <a:lnTo>
                    <a:pt x="13" y="51"/>
                  </a:lnTo>
                  <a:lnTo>
                    <a:pt x="8" y="60"/>
                  </a:lnTo>
                  <a:lnTo>
                    <a:pt x="3" y="72"/>
                  </a:lnTo>
                  <a:lnTo>
                    <a:pt x="0" y="84"/>
                  </a:lnTo>
                  <a:lnTo>
                    <a:pt x="0" y="84"/>
                  </a:lnTo>
                  <a:lnTo>
                    <a:pt x="0" y="86"/>
                  </a:lnTo>
                  <a:lnTo>
                    <a:pt x="0" y="89"/>
                  </a:lnTo>
                  <a:lnTo>
                    <a:pt x="4" y="92"/>
                  </a:lnTo>
                  <a:lnTo>
                    <a:pt x="8" y="90"/>
                  </a:lnTo>
                  <a:lnTo>
                    <a:pt x="9" y="89"/>
                  </a:lnTo>
                  <a:lnTo>
                    <a:pt x="11" y="88"/>
                  </a:lnTo>
                  <a:lnTo>
                    <a:pt x="11" y="88"/>
                  </a:lnTo>
                  <a:lnTo>
                    <a:pt x="13" y="76"/>
                  </a:lnTo>
                  <a:lnTo>
                    <a:pt x="19" y="64"/>
                  </a:lnTo>
                  <a:lnTo>
                    <a:pt x="25" y="55"/>
                  </a:lnTo>
                  <a:lnTo>
                    <a:pt x="32" y="45"/>
                  </a:lnTo>
                  <a:lnTo>
                    <a:pt x="46" y="26"/>
                  </a:lnTo>
                  <a:lnTo>
                    <a:pt x="62" y="9"/>
                  </a:lnTo>
                  <a:lnTo>
                    <a:pt x="62" y="9"/>
                  </a:lnTo>
                  <a:lnTo>
                    <a:pt x="63" y="7"/>
                  </a:lnTo>
                  <a:lnTo>
                    <a:pt x="63" y="4"/>
                  </a:lnTo>
                  <a:lnTo>
                    <a:pt x="62" y="3"/>
                  </a:lnTo>
                  <a:lnTo>
                    <a:pt x="60" y="1"/>
                  </a:lnTo>
                  <a:lnTo>
                    <a:pt x="55" y="0"/>
                  </a:lnTo>
                  <a:lnTo>
                    <a:pt x="54" y="1"/>
                  </a:lnTo>
                  <a:lnTo>
                    <a:pt x="51" y="3"/>
                  </a:lnTo>
                  <a:lnTo>
                    <a:pt x="51" y="3"/>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02" name="chenying0907 760">
              <a:extLst>
                <a:ext uri="{FF2B5EF4-FFF2-40B4-BE49-F238E27FC236}">
                  <a16:creationId xmlns:a16="http://schemas.microsoft.com/office/drawing/2014/main" id="{502E20E2-C857-4C7C-A3E8-888C6164994B}"/>
                </a:ext>
              </a:extLst>
            </p:cNvPr>
            <p:cNvSpPr>
              <a:spLocks/>
            </p:cNvSpPr>
            <p:nvPr/>
          </p:nvSpPr>
          <p:spPr bwMode="auto">
            <a:xfrm>
              <a:off x="2312988" y="3111500"/>
              <a:ext cx="20638" cy="31750"/>
            </a:xfrm>
            <a:custGeom>
              <a:avLst/>
              <a:gdLst/>
              <a:ahLst/>
              <a:cxnLst>
                <a:cxn ang="0">
                  <a:pos x="41" y="3"/>
                </a:cxn>
                <a:cxn ang="0">
                  <a:pos x="41" y="3"/>
                </a:cxn>
                <a:cxn ang="0">
                  <a:pos x="35" y="11"/>
                </a:cxn>
                <a:cxn ang="0">
                  <a:pos x="30" y="19"/>
                </a:cxn>
                <a:cxn ang="0">
                  <a:pos x="20" y="37"/>
                </a:cxn>
                <a:cxn ang="0">
                  <a:pos x="11" y="55"/>
                </a:cxn>
                <a:cxn ang="0">
                  <a:pos x="6" y="63"/>
                </a:cxn>
                <a:cxn ang="0">
                  <a:pos x="1" y="72"/>
                </a:cxn>
                <a:cxn ang="0">
                  <a:pos x="1" y="72"/>
                </a:cxn>
                <a:cxn ang="0">
                  <a:pos x="0" y="75"/>
                </a:cxn>
                <a:cxn ang="0">
                  <a:pos x="0" y="76"/>
                </a:cxn>
                <a:cxn ang="0">
                  <a:pos x="1" y="79"/>
                </a:cxn>
                <a:cxn ang="0">
                  <a:pos x="2" y="80"/>
                </a:cxn>
                <a:cxn ang="0">
                  <a:pos x="7" y="80"/>
                </a:cxn>
                <a:cxn ang="0">
                  <a:pos x="9" y="80"/>
                </a:cxn>
                <a:cxn ang="0">
                  <a:pos x="11" y="78"/>
                </a:cxn>
                <a:cxn ang="0">
                  <a:pos x="11" y="78"/>
                </a:cxn>
                <a:cxn ang="0">
                  <a:pos x="17" y="70"/>
                </a:cxn>
                <a:cxn ang="0">
                  <a:pos x="20" y="62"/>
                </a:cxn>
                <a:cxn ang="0">
                  <a:pos x="30" y="44"/>
                </a:cxn>
                <a:cxn ang="0">
                  <a:pos x="39" y="27"/>
                </a:cxn>
                <a:cxn ang="0">
                  <a:pos x="44" y="19"/>
                </a:cxn>
                <a:cxn ang="0">
                  <a:pos x="49" y="11"/>
                </a:cxn>
                <a:cxn ang="0">
                  <a:pos x="49" y="11"/>
                </a:cxn>
                <a:cxn ang="0">
                  <a:pos x="51" y="8"/>
                </a:cxn>
                <a:cxn ang="0">
                  <a:pos x="52" y="7"/>
                </a:cxn>
                <a:cxn ang="0">
                  <a:pos x="49" y="3"/>
                </a:cxn>
                <a:cxn ang="0">
                  <a:pos x="45" y="0"/>
                </a:cxn>
                <a:cxn ang="0">
                  <a:pos x="44" y="2"/>
                </a:cxn>
                <a:cxn ang="0">
                  <a:pos x="41" y="3"/>
                </a:cxn>
                <a:cxn ang="0">
                  <a:pos x="41" y="3"/>
                </a:cxn>
              </a:cxnLst>
              <a:rect l="0" t="0" r="r" b="b"/>
              <a:pathLst>
                <a:path w="52" h="80">
                  <a:moveTo>
                    <a:pt x="41" y="3"/>
                  </a:moveTo>
                  <a:lnTo>
                    <a:pt x="41" y="3"/>
                  </a:lnTo>
                  <a:lnTo>
                    <a:pt x="35" y="11"/>
                  </a:lnTo>
                  <a:lnTo>
                    <a:pt x="30" y="19"/>
                  </a:lnTo>
                  <a:lnTo>
                    <a:pt x="20" y="37"/>
                  </a:lnTo>
                  <a:lnTo>
                    <a:pt x="11" y="55"/>
                  </a:lnTo>
                  <a:lnTo>
                    <a:pt x="6" y="63"/>
                  </a:lnTo>
                  <a:lnTo>
                    <a:pt x="1" y="72"/>
                  </a:lnTo>
                  <a:lnTo>
                    <a:pt x="1" y="72"/>
                  </a:lnTo>
                  <a:lnTo>
                    <a:pt x="0" y="75"/>
                  </a:lnTo>
                  <a:lnTo>
                    <a:pt x="0" y="76"/>
                  </a:lnTo>
                  <a:lnTo>
                    <a:pt x="1" y="79"/>
                  </a:lnTo>
                  <a:lnTo>
                    <a:pt x="2" y="80"/>
                  </a:lnTo>
                  <a:lnTo>
                    <a:pt x="7" y="80"/>
                  </a:lnTo>
                  <a:lnTo>
                    <a:pt x="9" y="80"/>
                  </a:lnTo>
                  <a:lnTo>
                    <a:pt x="11" y="78"/>
                  </a:lnTo>
                  <a:lnTo>
                    <a:pt x="11" y="78"/>
                  </a:lnTo>
                  <a:lnTo>
                    <a:pt x="17" y="70"/>
                  </a:lnTo>
                  <a:lnTo>
                    <a:pt x="20" y="62"/>
                  </a:lnTo>
                  <a:lnTo>
                    <a:pt x="30" y="44"/>
                  </a:lnTo>
                  <a:lnTo>
                    <a:pt x="39" y="27"/>
                  </a:lnTo>
                  <a:lnTo>
                    <a:pt x="44" y="19"/>
                  </a:lnTo>
                  <a:lnTo>
                    <a:pt x="49" y="11"/>
                  </a:lnTo>
                  <a:lnTo>
                    <a:pt x="49" y="11"/>
                  </a:lnTo>
                  <a:lnTo>
                    <a:pt x="51" y="8"/>
                  </a:lnTo>
                  <a:lnTo>
                    <a:pt x="52" y="7"/>
                  </a:lnTo>
                  <a:lnTo>
                    <a:pt x="49" y="3"/>
                  </a:lnTo>
                  <a:lnTo>
                    <a:pt x="45" y="0"/>
                  </a:lnTo>
                  <a:lnTo>
                    <a:pt x="44" y="2"/>
                  </a:lnTo>
                  <a:lnTo>
                    <a:pt x="41" y="3"/>
                  </a:lnTo>
                  <a:lnTo>
                    <a:pt x="41" y="3"/>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03" name="chenying0907 761">
              <a:extLst>
                <a:ext uri="{FF2B5EF4-FFF2-40B4-BE49-F238E27FC236}">
                  <a16:creationId xmlns:a16="http://schemas.microsoft.com/office/drawing/2014/main" id="{DE31AAE1-455C-483F-AA24-A1B1911ACF5B}"/>
                </a:ext>
              </a:extLst>
            </p:cNvPr>
            <p:cNvSpPr>
              <a:spLocks/>
            </p:cNvSpPr>
            <p:nvPr/>
          </p:nvSpPr>
          <p:spPr bwMode="auto">
            <a:xfrm>
              <a:off x="2360613" y="3116263"/>
              <a:ext cx="25400" cy="30163"/>
            </a:xfrm>
            <a:custGeom>
              <a:avLst/>
              <a:gdLst/>
              <a:ahLst/>
              <a:cxnLst>
                <a:cxn ang="0">
                  <a:pos x="53" y="1"/>
                </a:cxn>
                <a:cxn ang="0">
                  <a:pos x="53" y="1"/>
                </a:cxn>
                <a:cxn ang="0">
                  <a:pos x="39" y="17"/>
                </a:cxn>
                <a:cxn ang="0">
                  <a:pos x="25" y="32"/>
                </a:cxn>
                <a:cxn ang="0">
                  <a:pos x="12" y="49"/>
                </a:cxn>
                <a:cxn ang="0">
                  <a:pos x="1" y="66"/>
                </a:cxn>
                <a:cxn ang="0">
                  <a:pos x="1" y="66"/>
                </a:cxn>
                <a:cxn ang="0">
                  <a:pos x="0" y="68"/>
                </a:cxn>
                <a:cxn ang="0">
                  <a:pos x="0" y="71"/>
                </a:cxn>
                <a:cxn ang="0">
                  <a:pos x="4" y="73"/>
                </a:cxn>
                <a:cxn ang="0">
                  <a:pos x="8" y="75"/>
                </a:cxn>
                <a:cxn ang="0">
                  <a:pos x="9" y="73"/>
                </a:cxn>
                <a:cxn ang="0">
                  <a:pos x="10" y="72"/>
                </a:cxn>
                <a:cxn ang="0">
                  <a:pos x="10" y="72"/>
                </a:cxn>
                <a:cxn ang="0">
                  <a:pos x="21" y="55"/>
                </a:cxn>
                <a:cxn ang="0">
                  <a:pos x="34" y="39"/>
                </a:cxn>
                <a:cxn ang="0">
                  <a:pos x="47" y="24"/>
                </a:cxn>
                <a:cxn ang="0">
                  <a:pos x="61" y="11"/>
                </a:cxn>
                <a:cxn ang="0">
                  <a:pos x="61" y="11"/>
                </a:cxn>
                <a:cxn ang="0">
                  <a:pos x="63" y="8"/>
                </a:cxn>
                <a:cxn ang="0">
                  <a:pos x="63" y="5"/>
                </a:cxn>
                <a:cxn ang="0">
                  <a:pos x="61" y="3"/>
                </a:cxn>
                <a:cxn ang="0">
                  <a:pos x="57" y="0"/>
                </a:cxn>
                <a:cxn ang="0">
                  <a:pos x="55" y="0"/>
                </a:cxn>
                <a:cxn ang="0">
                  <a:pos x="53" y="1"/>
                </a:cxn>
                <a:cxn ang="0">
                  <a:pos x="53" y="1"/>
                </a:cxn>
              </a:cxnLst>
              <a:rect l="0" t="0" r="r" b="b"/>
              <a:pathLst>
                <a:path w="63" h="75">
                  <a:moveTo>
                    <a:pt x="53" y="1"/>
                  </a:moveTo>
                  <a:lnTo>
                    <a:pt x="53" y="1"/>
                  </a:lnTo>
                  <a:lnTo>
                    <a:pt x="39" y="17"/>
                  </a:lnTo>
                  <a:lnTo>
                    <a:pt x="25" y="32"/>
                  </a:lnTo>
                  <a:lnTo>
                    <a:pt x="12" y="49"/>
                  </a:lnTo>
                  <a:lnTo>
                    <a:pt x="1" y="66"/>
                  </a:lnTo>
                  <a:lnTo>
                    <a:pt x="1" y="66"/>
                  </a:lnTo>
                  <a:lnTo>
                    <a:pt x="0" y="68"/>
                  </a:lnTo>
                  <a:lnTo>
                    <a:pt x="0" y="71"/>
                  </a:lnTo>
                  <a:lnTo>
                    <a:pt x="4" y="73"/>
                  </a:lnTo>
                  <a:lnTo>
                    <a:pt x="8" y="75"/>
                  </a:lnTo>
                  <a:lnTo>
                    <a:pt x="9" y="73"/>
                  </a:lnTo>
                  <a:lnTo>
                    <a:pt x="10" y="72"/>
                  </a:lnTo>
                  <a:lnTo>
                    <a:pt x="10" y="72"/>
                  </a:lnTo>
                  <a:lnTo>
                    <a:pt x="21" y="55"/>
                  </a:lnTo>
                  <a:lnTo>
                    <a:pt x="34" y="39"/>
                  </a:lnTo>
                  <a:lnTo>
                    <a:pt x="47" y="24"/>
                  </a:lnTo>
                  <a:lnTo>
                    <a:pt x="61" y="11"/>
                  </a:lnTo>
                  <a:lnTo>
                    <a:pt x="61" y="11"/>
                  </a:lnTo>
                  <a:lnTo>
                    <a:pt x="63" y="8"/>
                  </a:lnTo>
                  <a:lnTo>
                    <a:pt x="63" y="5"/>
                  </a:lnTo>
                  <a:lnTo>
                    <a:pt x="61" y="3"/>
                  </a:lnTo>
                  <a:lnTo>
                    <a:pt x="57" y="0"/>
                  </a:lnTo>
                  <a:lnTo>
                    <a:pt x="55" y="0"/>
                  </a:lnTo>
                  <a:lnTo>
                    <a:pt x="53" y="1"/>
                  </a:lnTo>
                  <a:lnTo>
                    <a:pt x="53"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04" name="chenying0907 762">
              <a:extLst>
                <a:ext uri="{FF2B5EF4-FFF2-40B4-BE49-F238E27FC236}">
                  <a16:creationId xmlns:a16="http://schemas.microsoft.com/office/drawing/2014/main" id="{59663E5C-F04D-42D4-A75D-0EF1F632C769}"/>
                </a:ext>
              </a:extLst>
            </p:cNvPr>
            <p:cNvSpPr>
              <a:spLocks/>
            </p:cNvSpPr>
            <p:nvPr/>
          </p:nvSpPr>
          <p:spPr bwMode="auto">
            <a:xfrm>
              <a:off x="2403476" y="3119438"/>
              <a:ext cx="23813" cy="31750"/>
            </a:xfrm>
            <a:custGeom>
              <a:avLst/>
              <a:gdLst/>
              <a:ahLst/>
              <a:cxnLst>
                <a:cxn ang="0">
                  <a:pos x="48" y="2"/>
                </a:cxn>
                <a:cxn ang="0">
                  <a:pos x="48" y="2"/>
                </a:cxn>
                <a:cxn ang="0">
                  <a:pos x="36" y="19"/>
                </a:cxn>
                <a:cxn ang="0">
                  <a:pos x="24" y="36"/>
                </a:cxn>
                <a:cxn ang="0">
                  <a:pos x="12" y="52"/>
                </a:cxn>
                <a:cxn ang="0">
                  <a:pos x="2" y="70"/>
                </a:cxn>
                <a:cxn ang="0">
                  <a:pos x="2" y="70"/>
                </a:cxn>
                <a:cxn ang="0">
                  <a:pos x="0" y="73"/>
                </a:cxn>
                <a:cxn ang="0">
                  <a:pos x="0" y="76"/>
                </a:cxn>
                <a:cxn ang="0">
                  <a:pos x="4" y="78"/>
                </a:cxn>
                <a:cxn ang="0">
                  <a:pos x="8" y="79"/>
                </a:cxn>
                <a:cxn ang="0">
                  <a:pos x="10" y="78"/>
                </a:cxn>
                <a:cxn ang="0">
                  <a:pos x="11" y="76"/>
                </a:cxn>
                <a:cxn ang="0">
                  <a:pos x="11" y="76"/>
                </a:cxn>
                <a:cxn ang="0">
                  <a:pos x="21" y="59"/>
                </a:cxn>
                <a:cxn ang="0">
                  <a:pos x="33" y="42"/>
                </a:cxn>
                <a:cxn ang="0">
                  <a:pos x="46" y="25"/>
                </a:cxn>
                <a:cxn ang="0">
                  <a:pos x="57" y="8"/>
                </a:cxn>
                <a:cxn ang="0">
                  <a:pos x="57" y="8"/>
                </a:cxn>
                <a:cxn ang="0">
                  <a:pos x="58" y="5"/>
                </a:cxn>
                <a:cxn ang="0">
                  <a:pos x="57" y="4"/>
                </a:cxn>
                <a:cxn ang="0">
                  <a:pos x="54" y="0"/>
                </a:cxn>
                <a:cxn ang="0">
                  <a:pos x="50" y="0"/>
                </a:cxn>
                <a:cxn ang="0">
                  <a:pos x="49" y="0"/>
                </a:cxn>
                <a:cxn ang="0">
                  <a:pos x="48" y="2"/>
                </a:cxn>
                <a:cxn ang="0">
                  <a:pos x="48" y="2"/>
                </a:cxn>
              </a:cxnLst>
              <a:rect l="0" t="0" r="r" b="b"/>
              <a:pathLst>
                <a:path w="58" h="79">
                  <a:moveTo>
                    <a:pt x="48" y="2"/>
                  </a:moveTo>
                  <a:lnTo>
                    <a:pt x="48" y="2"/>
                  </a:lnTo>
                  <a:lnTo>
                    <a:pt x="36" y="19"/>
                  </a:lnTo>
                  <a:lnTo>
                    <a:pt x="24" y="36"/>
                  </a:lnTo>
                  <a:lnTo>
                    <a:pt x="12" y="52"/>
                  </a:lnTo>
                  <a:lnTo>
                    <a:pt x="2" y="70"/>
                  </a:lnTo>
                  <a:lnTo>
                    <a:pt x="2" y="70"/>
                  </a:lnTo>
                  <a:lnTo>
                    <a:pt x="0" y="73"/>
                  </a:lnTo>
                  <a:lnTo>
                    <a:pt x="0" y="76"/>
                  </a:lnTo>
                  <a:lnTo>
                    <a:pt x="4" y="78"/>
                  </a:lnTo>
                  <a:lnTo>
                    <a:pt x="8" y="79"/>
                  </a:lnTo>
                  <a:lnTo>
                    <a:pt x="10" y="78"/>
                  </a:lnTo>
                  <a:lnTo>
                    <a:pt x="11" y="76"/>
                  </a:lnTo>
                  <a:lnTo>
                    <a:pt x="11" y="76"/>
                  </a:lnTo>
                  <a:lnTo>
                    <a:pt x="21" y="59"/>
                  </a:lnTo>
                  <a:lnTo>
                    <a:pt x="33" y="42"/>
                  </a:lnTo>
                  <a:lnTo>
                    <a:pt x="46" y="25"/>
                  </a:lnTo>
                  <a:lnTo>
                    <a:pt x="57" y="8"/>
                  </a:lnTo>
                  <a:lnTo>
                    <a:pt x="57" y="8"/>
                  </a:lnTo>
                  <a:lnTo>
                    <a:pt x="58" y="5"/>
                  </a:lnTo>
                  <a:lnTo>
                    <a:pt x="57" y="4"/>
                  </a:lnTo>
                  <a:lnTo>
                    <a:pt x="54" y="0"/>
                  </a:lnTo>
                  <a:lnTo>
                    <a:pt x="50" y="0"/>
                  </a:lnTo>
                  <a:lnTo>
                    <a:pt x="49" y="0"/>
                  </a:lnTo>
                  <a:lnTo>
                    <a:pt x="48" y="2"/>
                  </a:lnTo>
                  <a:lnTo>
                    <a:pt x="48"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05" name="chenying0907 763">
              <a:extLst>
                <a:ext uri="{FF2B5EF4-FFF2-40B4-BE49-F238E27FC236}">
                  <a16:creationId xmlns:a16="http://schemas.microsoft.com/office/drawing/2014/main" id="{00FA2393-EF7A-4F56-AA58-D7BBBA3D7EE0}"/>
                </a:ext>
              </a:extLst>
            </p:cNvPr>
            <p:cNvSpPr>
              <a:spLocks/>
            </p:cNvSpPr>
            <p:nvPr/>
          </p:nvSpPr>
          <p:spPr bwMode="auto">
            <a:xfrm>
              <a:off x="2444751" y="3127375"/>
              <a:ext cx="17463" cy="25400"/>
            </a:xfrm>
            <a:custGeom>
              <a:avLst/>
              <a:gdLst/>
              <a:ahLst/>
              <a:cxnLst>
                <a:cxn ang="0">
                  <a:pos x="35" y="1"/>
                </a:cxn>
                <a:cxn ang="0">
                  <a:pos x="35" y="1"/>
                </a:cxn>
                <a:cxn ang="0">
                  <a:pos x="25" y="13"/>
                </a:cxn>
                <a:cxn ang="0">
                  <a:pos x="15" y="26"/>
                </a:cxn>
                <a:cxn ang="0">
                  <a:pos x="8" y="40"/>
                </a:cxn>
                <a:cxn ang="0">
                  <a:pos x="0" y="54"/>
                </a:cxn>
                <a:cxn ang="0">
                  <a:pos x="0" y="54"/>
                </a:cxn>
                <a:cxn ang="0">
                  <a:pos x="0" y="56"/>
                </a:cxn>
                <a:cxn ang="0">
                  <a:pos x="0" y="59"/>
                </a:cxn>
                <a:cxn ang="0">
                  <a:pos x="2" y="61"/>
                </a:cxn>
                <a:cxn ang="0">
                  <a:pos x="6" y="63"/>
                </a:cxn>
                <a:cxn ang="0">
                  <a:pos x="9" y="61"/>
                </a:cxn>
                <a:cxn ang="0">
                  <a:pos x="10" y="60"/>
                </a:cxn>
                <a:cxn ang="0">
                  <a:pos x="10" y="60"/>
                </a:cxn>
                <a:cxn ang="0">
                  <a:pos x="17" y="47"/>
                </a:cxn>
                <a:cxn ang="0">
                  <a:pos x="25" y="34"/>
                </a:cxn>
                <a:cxn ang="0">
                  <a:pos x="34" y="21"/>
                </a:cxn>
                <a:cxn ang="0">
                  <a:pos x="43" y="9"/>
                </a:cxn>
                <a:cxn ang="0">
                  <a:pos x="43" y="9"/>
                </a:cxn>
                <a:cxn ang="0">
                  <a:pos x="44" y="8"/>
                </a:cxn>
                <a:cxn ang="0">
                  <a:pos x="44" y="5"/>
                </a:cxn>
                <a:cxn ang="0">
                  <a:pos x="43" y="1"/>
                </a:cxn>
                <a:cxn ang="0">
                  <a:pos x="39" y="0"/>
                </a:cxn>
                <a:cxn ang="0">
                  <a:pos x="38" y="0"/>
                </a:cxn>
                <a:cxn ang="0">
                  <a:pos x="35" y="1"/>
                </a:cxn>
                <a:cxn ang="0">
                  <a:pos x="35" y="1"/>
                </a:cxn>
              </a:cxnLst>
              <a:rect l="0" t="0" r="r" b="b"/>
              <a:pathLst>
                <a:path w="44" h="63">
                  <a:moveTo>
                    <a:pt x="35" y="1"/>
                  </a:moveTo>
                  <a:lnTo>
                    <a:pt x="35" y="1"/>
                  </a:lnTo>
                  <a:lnTo>
                    <a:pt x="25" y="13"/>
                  </a:lnTo>
                  <a:lnTo>
                    <a:pt x="15" y="26"/>
                  </a:lnTo>
                  <a:lnTo>
                    <a:pt x="8" y="40"/>
                  </a:lnTo>
                  <a:lnTo>
                    <a:pt x="0" y="54"/>
                  </a:lnTo>
                  <a:lnTo>
                    <a:pt x="0" y="54"/>
                  </a:lnTo>
                  <a:lnTo>
                    <a:pt x="0" y="56"/>
                  </a:lnTo>
                  <a:lnTo>
                    <a:pt x="0" y="59"/>
                  </a:lnTo>
                  <a:lnTo>
                    <a:pt x="2" y="61"/>
                  </a:lnTo>
                  <a:lnTo>
                    <a:pt x="6" y="63"/>
                  </a:lnTo>
                  <a:lnTo>
                    <a:pt x="9" y="61"/>
                  </a:lnTo>
                  <a:lnTo>
                    <a:pt x="10" y="60"/>
                  </a:lnTo>
                  <a:lnTo>
                    <a:pt x="10" y="60"/>
                  </a:lnTo>
                  <a:lnTo>
                    <a:pt x="17" y="47"/>
                  </a:lnTo>
                  <a:lnTo>
                    <a:pt x="25" y="34"/>
                  </a:lnTo>
                  <a:lnTo>
                    <a:pt x="34" y="21"/>
                  </a:lnTo>
                  <a:lnTo>
                    <a:pt x="43" y="9"/>
                  </a:lnTo>
                  <a:lnTo>
                    <a:pt x="43" y="9"/>
                  </a:lnTo>
                  <a:lnTo>
                    <a:pt x="44" y="8"/>
                  </a:lnTo>
                  <a:lnTo>
                    <a:pt x="44" y="5"/>
                  </a:lnTo>
                  <a:lnTo>
                    <a:pt x="43" y="1"/>
                  </a:lnTo>
                  <a:lnTo>
                    <a:pt x="39" y="0"/>
                  </a:lnTo>
                  <a:lnTo>
                    <a:pt x="38" y="0"/>
                  </a:lnTo>
                  <a:lnTo>
                    <a:pt x="35" y="1"/>
                  </a:lnTo>
                  <a:lnTo>
                    <a:pt x="35"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06" name="chenying0907 764">
              <a:extLst>
                <a:ext uri="{FF2B5EF4-FFF2-40B4-BE49-F238E27FC236}">
                  <a16:creationId xmlns:a16="http://schemas.microsoft.com/office/drawing/2014/main" id="{EFBC01B3-7450-45CF-9E8A-9186C5AA30D7}"/>
                </a:ext>
              </a:extLst>
            </p:cNvPr>
            <p:cNvSpPr>
              <a:spLocks/>
            </p:cNvSpPr>
            <p:nvPr/>
          </p:nvSpPr>
          <p:spPr bwMode="auto">
            <a:xfrm>
              <a:off x="2492376" y="3130550"/>
              <a:ext cx="17463" cy="23813"/>
            </a:xfrm>
            <a:custGeom>
              <a:avLst/>
              <a:gdLst/>
              <a:ahLst/>
              <a:cxnLst>
                <a:cxn ang="0">
                  <a:pos x="34" y="7"/>
                </a:cxn>
                <a:cxn ang="0">
                  <a:pos x="34" y="7"/>
                </a:cxn>
                <a:cxn ang="0">
                  <a:pos x="34" y="9"/>
                </a:cxn>
                <a:cxn ang="0">
                  <a:pos x="31" y="12"/>
                </a:cxn>
                <a:cxn ang="0">
                  <a:pos x="26" y="17"/>
                </a:cxn>
                <a:cxn ang="0">
                  <a:pos x="26" y="17"/>
                </a:cxn>
                <a:cxn ang="0">
                  <a:pos x="21" y="22"/>
                </a:cxn>
                <a:cxn ang="0">
                  <a:pos x="17" y="28"/>
                </a:cxn>
                <a:cxn ang="0">
                  <a:pos x="17" y="28"/>
                </a:cxn>
                <a:cxn ang="0">
                  <a:pos x="13" y="34"/>
                </a:cxn>
                <a:cxn ang="0">
                  <a:pos x="9" y="41"/>
                </a:cxn>
                <a:cxn ang="0">
                  <a:pos x="6" y="47"/>
                </a:cxn>
                <a:cxn ang="0">
                  <a:pos x="2" y="54"/>
                </a:cxn>
                <a:cxn ang="0">
                  <a:pos x="2" y="54"/>
                </a:cxn>
                <a:cxn ang="0">
                  <a:pos x="1" y="56"/>
                </a:cxn>
                <a:cxn ang="0">
                  <a:pos x="0" y="58"/>
                </a:cxn>
                <a:cxn ang="0">
                  <a:pos x="2" y="62"/>
                </a:cxn>
                <a:cxn ang="0">
                  <a:pos x="4" y="63"/>
                </a:cxn>
                <a:cxn ang="0">
                  <a:pos x="6" y="63"/>
                </a:cxn>
                <a:cxn ang="0">
                  <a:pos x="8" y="63"/>
                </a:cxn>
                <a:cxn ang="0">
                  <a:pos x="10" y="62"/>
                </a:cxn>
                <a:cxn ang="0">
                  <a:pos x="10" y="62"/>
                </a:cxn>
                <a:cxn ang="0">
                  <a:pos x="14" y="55"/>
                </a:cxn>
                <a:cxn ang="0">
                  <a:pos x="18" y="47"/>
                </a:cxn>
                <a:cxn ang="0">
                  <a:pos x="22" y="39"/>
                </a:cxn>
                <a:cxn ang="0">
                  <a:pos x="27" y="33"/>
                </a:cxn>
                <a:cxn ang="0">
                  <a:pos x="27" y="33"/>
                </a:cxn>
                <a:cxn ang="0">
                  <a:pos x="33" y="26"/>
                </a:cxn>
                <a:cxn ang="0">
                  <a:pos x="39" y="20"/>
                </a:cxn>
                <a:cxn ang="0">
                  <a:pos x="39" y="20"/>
                </a:cxn>
                <a:cxn ang="0">
                  <a:pos x="42" y="17"/>
                </a:cxn>
                <a:cxn ang="0">
                  <a:pos x="44" y="15"/>
                </a:cxn>
                <a:cxn ang="0">
                  <a:pos x="46" y="7"/>
                </a:cxn>
                <a:cxn ang="0">
                  <a:pos x="46" y="7"/>
                </a:cxn>
                <a:cxn ang="0">
                  <a:pos x="46" y="4"/>
                </a:cxn>
                <a:cxn ang="0">
                  <a:pos x="44" y="3"/>
                </a:cxn>
                <a:cxn ang="0">
                  <a:pos x="43" y="1"/>
                </a:cxn>
                <a:cxn ang="0">
                  <a:pos x="40" y="0"/>
                </a:cxn>
                <a:cxn ang="0">
                  <a:pos x="36" y="3"/>
                </a:cxn>
                <a:cxn ang="0">
                  <a:pos x="35" y="4"/>
                </a:cxn>
                <a:cxn ang="0">
                  <a:pos x="34" y="7"/>
                </a:cxn>
                <a:cxn ang="0">
                  <a:pos x="34" y="7"/>
                </a:cxn>
              </a:cxnLst>
              <a:rect l="0" t="0" r="r" b="b"/>
              <a:pathLst>
                <a:path w="46" h="63">
                  <a:moveTo>
                    <a:pt x="34" y="7"/>
                  </a:moveTo>
                  <a:lnTo>
                    <a:pt x="34" y="7"/>
                  </a:lnTo>
                  <a:lnTo>
                    <a:pt x="34" y="9"/>
                  </a:lnTo>
                  <a:lnTo>
                    <a:pt x="31" y="12"/>
                  </a:lnTo>
                  <a:lnTo>
                    <a:pt x="26" y="17"/>
                  </a:lnTo>
                  <a:lnTo>
                    <a:pt x="26" y="17"/>
                  </a:lnTo>
                  <a:lnTo>
                    <a:pt x="21" y="22"/>
                  </a:lnTo>
                  <a:lnTo>
                    <a:pt x="17" y="28"/>
                  </a:lnTo>
                  <a:lnTo>
                    <a:pt x="17" y="28"/>
                  </a:lnTo>
                  <a:lnTo>
                    <a:pt x="13" y="34"/>
                  </a:lnTo>
                  <a:lnTo>
                    <a:pt x="9" y="41"/>
                  </a:lnTo>
                  <a:lnTo>
                    <a:pt x="6" y="47"/>
                  </a:lnTo>
                  <a:lnTo>
                    <a:pt x="2" y="54"/>
                  </a:lnTo>
                  <a:lnTo>
                    <a:pt x="2" y="54"/>
                  </a:lnTo>
                  <a:lnTo>
                    <a:pt x="1" y="56"/>
                  </a:lnTo>
                  <a:lnTo>
                    <a:pt x="0" y="58"/>
                  </a:lnTo>
                  <a:lnTo>
                    <a:pt x="2" y="62"/>
                  </a:lnTo>
                  <a:lnTo>
                    <a:pt x="4" y="63"/>
                  </a:lnTo>
                  <a:lnTo>
                    <a:pt x="6" y="63"/>
                  </a:lnTo>
                  <a:lnTo>
                    <a:pt x="8" y="63"/>
                  </a:lnTo>
                  <a:lnTo>
                    <a:pt x="10" y="62"/>
                  </a:lnTo>
                  <a:lnTo>
                    <a:pt x="10" y="62"/>
                  </a:lnTo>
                  <a:lnTo>
                    <a:pt x="14" y="55"/>
                  </a:lnTo>
                  <a:lnTo>
                    <a:pt x="18" y="47"/>
                  </a:lnTo>
                  <a:lnTo>
                    <a:pt x="22" y="39"/>
                  </a:lnTo>
                  <a:lnTo>
                    <a:pt x="27" y="33"/>
                  </a:lnTo>
                  <a:lnTo>
                    <a:pt x="27" y="33"/>
                  </a:lnTo>
                  <a:lnTo>
                    <a:pt x="33" y="26"/>
                  </a:lnTo>
                  <a:lnTo>
                    <a:pt x="39" y="20"/>
                  </a:lnTo>
                  <a:lnTo>
                    <a:pt x="39" y="20"/>
                  </a:lnTo>
                  <a:lnTo>
                    <a:pt x="42" y="17"/>
                  </a:lnTo>
                  <a:lnTo>
                    <a:pt x="44" y="15"/>
                  </a:lnTo>
                  <a:lnTo>
                    <a:pt x="46" y="7"/>
                  </a:lnTo>
                  <a:lnTo>
                    <a:pt x="46" y="7"/>
                  </a:lnTo>
                  <a:lnTo>
                    <a:pt x="46" y="4"/>
                  </a:lnTo>
                  <a:lnTo>
                    <a:pt x="44" y="3"/>
                  </a:lnTo>
                  <a:lnTo>
                    <a:pt x="43" y="1"/>
                  </a:lnTo>
                  <a:lnTo>
                    <a:pt x="40" y="0"/>
                  </a:lnTo>
                  <a:lnTo>
                    <a:pt x="36" y="3"/>
                  </a:lnTo>
                  <a:lnTo>
                    <a:pt x="35" y="4"/>
                  </a:lnTo>
                  <a:lnTo>
                    <a:pt x="34" y="7"/>
                  </a:lnTo>
                  <a:lnTo>
                    <a:pt x="34" y="7"/>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07" name="chenying0907 765">
              <a:extLst>
                <a:ext uri="{FF2B5EF4-FFF2-40B4-BE49-F238E27FC236}">
                  <a16:creationId xmlns:a16="http://schemas.microsoft.com/office/drawing/2014/main" id="{B94774A0-FBB8-4073-A05B-5E0A2620C568}"/>
                </a:ext>
              </a:extLst>
            </p:cNvPr>
            <p:cNvSpPr>
              <a:spLocks noEditPoints="1"/>
            </p:cNvSpPr>
            <p:nvPr/>
          </p:nvSpPr>
          <p:spPr bwMode="auto">
            <a:xfrm>
              <a:off x="2100263" y="3162300"/>
              <a:ext cx="431800" cy="323850"/>
            </a:xfrm>
            <a:custGeom>
              <a:avLst/>
              <a:gdLst/>
              <a:ahLst/>
              <a:cxnLst>
                <a:cxn ang="0">
                  <a:pos x="1080" y="117"/>
                </a:cxn>
                <a:cxn ang="0">
                  <a:pos x="1070" y="72"/>
                </a:cxn>
                <a:cxn ang="0">
                  <a:pos x="1044" y="36"/>
                </a:cxn>
                <a:cxn ang="0">
                  <a:pos x="1010" y="20"/>
                </a:cxn>
                <a:cxn ang="0">
                  <a:pos x="927" y="12"/>
                </a:cxn>
                <a:cxn ang="0">
                  <a:pos x="675" y="7"/>
                </a:cxn>
                <a:cxn ang="0">
                  <a:pos x="459" y="5"/>
                </a:cxn>
                <a:cxn ang="0">
                  <a:pos x="241" y="0"/>
                </a:cxn>
                <a:cxn ang="0">
                  <a:pos x="110" y="4"/>
                </a:cxn>
                <a:cxn ang="0">
                  <a:pos x="59" y="15"/>
                </a:cxn>
                <a:cxn ang="0">
                  <a:pos x="25" y="38"/>
                </a:cxn>
                <a:cxn ang="0">
                  <a:pos x="5" y="75"/>
                </a:cxn>
                <a:cxn ang="0">
                  <a:pos x="0" y="127"/>
                </a:cxn>
                <a:cxn ang="0">
                  <a:pos x="0" y="658"/>
                </a:cxn>
                <a:cxn ang="0">
                  <a:pos x="0" y="671"/>
                </a:cxn>
                <a:cxn ang="0">
                  <a:pos x="5" y="723"/>
                </a:cxn>
                <a:cxn ang="0">
                  <a:pos x="25" y="760"/>
                </a:cxn>
                <a:cxn ang="0">
                  <a:pos x="59" y="784"/>
                </a:cxn>
                <a:cxn ang="0">
                  <a:pos x="110" y="795"/>
                </a:cxn>
                <a:cxn ang="0">
                  <a:pos x="306" y="806"/>
                </a:cxn>
                <a:cxn ang="0">
                  <a:pos x="592" y="814"/>
                </a:cxn>
                <a:cxn ang="0">
                  <a:pos x="930" y="814"/>
                </a:cxn>
                <a:cxn ang="0">
                  <a:pos x="1011" y="806"/>
                </a:cxn>
                <a:cxn ang="0">
                  <a:pos x="1045" y="790"/>
                </a:cxn>
                <a:cxn ang="0">
                  <a:pos x="1073" y="754"/>
                </a:cxn>
                <a:cxn ang="0">
                  <a:pos x="1082" y="709"/>
                </a:cxn>
                <a:cxn ang="0">
                  <a:pos x="1082" y="688"/>
                </a:cxn>
                <a:cxn ang="0">
                  <a:pos x="1079" y="670"/>
                </a:cxn>
                <a:cxn ang="0">
                  <a:pos x="1084" y="589"/>
                </a:cxn>
                <a:cxn ang="0">
                  <a:pos x="1087" y="501"/>
                </a:cxn>
                <a:cxn ang="0">
                  <a:pos x="1084" y="285"/>
                </a:cxn>
                <a:cxn ang="0">
                  <a:pos x="1023" y="751"/>
                </a:cxn>
                <a:cxn ang="0">
                  <a:pos x="970" y="765"/>
                </a:cxn>
                <a:cxn ang="0">
                  <a:pos x="859" y="771"/>
                </a:cxn>
                <a:cxn ang="0">
                  <a:pos x="590" y="769"/>
                </a:cxn>
                <a:cxn ang="0">
                  <a:pos x="364" y="757"/>
                </a:cxn>
                <a:cxn ang="0">
                  <a:pos x="209" y="751"/>
                </a:cxn>
                <a:cxn ang="0">
                  <a:pos x="93" y="747"/>
                </a:cxn>
                <a:cxn ang="0">
                  <a:pos x="57" y="729"/>
                </a:cxn>
                <a:cxn ang="0">
                  <a:pos x="46" y="687"/>
                </a:cxn>
                <a:cxn ang="0">
                  <a:pos x="44" y="665"/>
                </a:cxn>
                <a:cxn ang="0">
                  <a:pos x="46" y="128"/>
                </a:cxn>
                <a:cxn ang="0">
                  <a:pos x="46" y="113"/>
                </a:cxn>
                <a:cxn ang="0">
                  <a:pos x="57" y="70"/>
                </a:cxn>
                <a:cxn ang="0">
                  <a:pos x="93" y="53"/>
                </a:cxn>
                <a:cxn ang="0">
                  <a:pos x="209" y="47"/>
                </a:cxn>
                <a:cxn ang="0">
                  <a:pos x="435" y="51"/>
                </a:cxn>
                <a:cxn ang="0">
                  <a:pos x="540" y="49"/>
                </a:cxn>
                <a:cxn ang="0">
                  <a:pos x="827" y="55"/>
                </a:cxn>
                <a:cxn ang="0">
                  <a:pos x="951" y="60"/>
                </a:cxn>
                <a:cxn ang="0">
                  <a:pos x="1004" y="70"/>
                </a:cxn>
                <a:cxn ang="0">
                  <a:pos x="1029" y="84"/>
                </a:cxn>
                <a:cxn ang="0">
                  <a:pos x="1036" y="126"/>
                </a:cxn>
                <a:cxn ang="0">
                  <a:pos x="1036" y="202"/>
                </a:cxn>
                <a:cxn ang="0">
                  <a:pos x="1044" y="489"/>
                </a:cxn>
                <a:cxn ang="0">
                  <a:pos x="1039" y="578"/>
                </a:cxn>
                <a:cxn ang="0">
                  <a:pos x="1035" y="672"/>
                </a:cxn>
                <a:cxn ang="0">
                  <a:pos x="1036" y="712"/>
                </a:cxn>
                <a:cxn ang="0">
                  <a:pos x="1028" y="747"/>
                </a:cxn>
              </a:cxnLst>
              <a:rect l="0" t="0" r="r" b="b"/>
              <a:pathLst>
                <a:path w="1088" h="815">
                  <a:moveTo>
                    <a:pt x="1080" y="128"/>
                  </a:moveTo>
                  <a:lnTo>
                    <a:pt x="1080" y="128"/>
                  </a:lnTo>
                  <a:lnTo>
                    <a:pt x="1082" y="123"/>
                  </a:lnTo>
                  <a:lnTo>
                    <a:pt x="1080" y="117"/>
                  </a:lnTo>
                  <a:lnTo>
                    <a:pt x="1080" y="117"/>
                  </a:lnTo>
                  <a:lnTo>
                    <a:pt x="1076" y="104"/>
                  </a:lnTo>
                  <a:lnTo>
                    <a:pt x="1074" y="93"/>
                  </a:lnTo>
                  <a:lnTo>
                    <a:pt x="1070" y="72"/>
                  </a:lnTo>
                  <a:lnTo>
                    <a:pt x="1067" y="63"/>
                  </a:lnTo>
                  <a:lnTo>
                    <a:pt x="1062" y="54"/>
                  </a:lnTo>
                  <a:lnTo>
                    <a:pt x="1054" y="45"/>
                  </a:lnTo>
                  <a:lnTo>
                    <a:pt x="1044" y="36"/>
                  </a:lnTo>
                  <a:lnTo>
                    <a:pt x="1044" y="36"/>
                  </a:lnTo>
                  <a:lnTo>
                    <a:pt x="1036" y="32"/>
                  </a:lnTo>
                  <a:lnTo>
                    <a:pt x="1028" y="26"/>
                  </a:lnTo>
                  <a:lnTo>
                    <a:pt x="1010" y="20"/>
                  </a:lnTo>
                  <a:lnTo>
                    <a:pt x="990" y="16"/>
                  </a:lnTo>
                  <a:lnTo>
                    <a:pt x="969" y="13"/>
                  </a:lnTo>
                  <a:lnTo>
                    <a:pt x="948" y="13"/>
                  </a:lnTo>
                  <a:lnTo>
                    <a:pt x="927" y="12"/>
                  </a:lnTo>
                  <a:lnTo>
                    <a:pt x="891" y="13"/>
                  </a:lnTo>
                  <a:lnTo>
                    <a:pt x="891" y="13"/>
                  </a:lnTo>
                  <a:lnTo>
                    <a:pt x="793" y="11"/>
                  </a:lnTo>
                  <a:lnTo>
                    <a:pt x="675" y="7"/>
                  </a:lnTo>
                  <a:lnTo>
                    <a:pt x="556" y="4"/>
                  </a:lnTo>
                  <a:lnTo>
                    <a:pt x="503" y="4"/>
                  </a:lnTo>
                  <a:lnTo>
                    <a:pt x="459" y="5"/>
                  </a:lnTo>
                  <a:lnTo>
                    <a:pt x="459" y="5"/>
                  </a:lnTo>
                  <a:lnTo>
                    <a:pt x="416" y="5"/>
                  </a:lnTo>
                  <a:lnTo>
                    <a:pt x="371" y="5"/>
                  </a:lnTo>
                  <a:lnTo>
                    <a:pt x="284" y="2"/>
                  </a:lnTo>
                  <a:lnTo>
                    <a:pt x="241" y="0"/>
                  </a:lnTo>
                  <a:lnTo>
                    <a:pt x="197" y="0"/>
                  </a:lnTo>
                  <a:lnTo>
                    <a:pt x="153" y="0"/>
                  </a:lnTo>
                  <a:lnTo>
                    <a:pt x="110" y="4"/>
                  </a:lnTo>
                  <a:lnTo>
                    <a:pt x="110" y="4"/>
                  </a:lnTo>
                  <a:lnTo>
                    <a:pt x="95" y="5"/>
                  </a:lnTo>
                  <a:lnTo>
                    <a:pt x="82" y="8"/>
                  </a:lnTo>
                  <a:lnTo>
                    <a:pt x="69" y="11"/>
                  </a:lnTo>
                  <a:lnTo>
                    <a:pt x="59" y="15"/>
                  </a:lnTo>
                  <a:lnTo>
                    <a:pt x="48" y="20"/>
                  </a:lnTo>
                  <a:lnTo>
                    <a:pt x="39" y="25"/>
                  </a:lnTo>
                  <a:lnTo>
                    <a:pt x="31" y="32"/>
                  </a:lnTo>
                  <a:lnTo>
                    <a:pt x="25" y="38"/>
                  </a:lnTo>
                  <a:lnTo>
                    <a:pt x="18" y="46"/>
                  </a:lnTo>
                  <a:lnTo>
                    <a:pt x="13" y="55"/>
                  </a:lnTo>
                  <a:lnTo>
                    <a:pt x="9" y="64"/>
                  </a:lnTo>
                  <a:lnTo>
                    <a:pt x="5" y="75"/>
                  </a:lnTo>
                  <a:lnTo>
                    <a:pt x="3" y="87"/>
                  </a:lnTo>
                  <a:lnTo>
                    <a:pt x="1" y="100"/>
                  </a:lnTo>
                  <a:lnTo>
                    <a:pt x="0" y="127"/>
                  </a:lnTo>
                  <a:lnTo>
                    <a:pt x="0" y="127"/>
                  </a:lnTo>
                  <a:lnTo>
                    <a:pt x="0" y="128"/>
                  </a:lnTo>
                  <a:lnTo>
                    <a:pt x="0" y="128"/>
                  </a:lnTo>
                  <a:lnTo>
                    <a:pt x="0" y="131"/>
                  </a:lnTo>
                  <a:lnTo>
                    <a:pt x="0" y="658"/>
                  </a:lnTo>
                  <a:lnTo>
                    <a:pt x="0" y="658"/>
                  </a:lnTo>
                  <a:lnTo>
                    <a:pt x="0" y="665"/>
                  </a:lnTo>
                  <a:lnTo>
                    <a:pt x="0" y="665"/>
                  </a:lnTo>
                  <a:lnTo>
                    <a:pt x="0" y="671"/>
                  </a:lnTo>
                  <a:lnTo>
                    <a:pt x="0" y="671"/>
                  </a:lnTo>
                  <a:lnTo>
                    <a:pt x="1" y="699"/>
                  </a:lnTo>
                  <a:lnTo>
                    <a:pt x="3" y="712"/>
                  </a:lnTo>
                  <a:lnTo>
                    <a:pt x="5" y="723"/>
                  </a:lnTo>
                  <a:lnTo>
                    <a:pt x="9" y="734"/>
                  </a:lnTo>
                  <a:lnTo>
                    <a:pt x="13" y="743"/>
                  </a:lnTo>
                  <a:lnTo>
                    <a:pt x="18" y="752"/>
                  </a:lnTo>
                  <a:lnTo>
                    <a:pt x="25" y="760"/>
                  </a:lnTo>
                  <a:lnTo>
                    <a:pt x="31" y="767"/>
                  </a:lnTo>
                  <a:lnTo>
                    <a:pt x="39" y="773"/>
                  </a:lnTo>
                  <a:lnTo>
                    <a:pt x="48" y="778"/>
                  </a:lnTo>
                  <a:lnTo>
                    <a:pt x="59" y="784"/>
                  </a:lnTo>
                  <a:lnTo>
                    <a:pt x="69" y="788"/>
                  </a:lnTo>
                  <a:lnTo>
                    <a:pt x="82" y="790"/>
                  </a:lnTo>
                  <a:lnTo>
                    <a:pt x="95" y="793"/>
                  </a:lnTo>
                  <a:lnTo>
                    <a:pt x="110" y="795"/>
                  </a:lnTo>
                  <a:lnTo>
                    <a:pt x="110" y="795"/>
                  </a:lnTo>
                  <a:lnTo>
                    <a:pt x="156" y="798"/>
                  </a:lnTo>
                  <a:lnTo>
                    <a:pt x="204" y="802"/>
                  </a:lnTo>
                  <a:lnTo>
                    <a:pt x="306" y="806"/>
                  </a:lnTo>
                  <a:lnTo>
                    <a:pt x="408" y="808"/>
                  </a:lnTo>
                  <a:lnTo>
                    <a:pt x="502" y="812"/>
                  </a:lnTo>
                  <a:lnTo>
                    <a:pt x="502" y="812"/>
                  </a:lnTo>
                  <a:lnTo>
                    <a:pt x="592" y="814"/>
                  </a:lnTo>
                  <a:lnTo>
                    <a:pt x="697" y="815"/>
                  </a:lnTo>
                  <a:lnTo>
                    <a:pt x="893" y="814"/>
                  </a:lnTo>
                  <a:lnTo>
                    <a:pt x="893" y="814"/>
                  </a:lnTo>
                  <a:lnTo>
                    <a:pt x="930" y="814"/>
                  </a:lnTo>
                  <a:lnTo>
                    <a:pt x="951" y="814"/>
                  </a:lnTo>
                  <a:lnTo>
                    <a:pt x="972" y="812"/>
                  </a:lnTo>
                  <a:lnTo>
                    <a:pt x="991" y="810"/>
                  </a:lnTo>
                  <a:lnTo>
                    <a:pt x="1011" y="806"/>
                  </a:lnTo>
                  <a:lnTo>
                    <a:pt x="1029" y="799"/>
                  </a:lnTo>
                  <a:lnTo>
                    <a:pt x="1037" y="795"/>
                  </a:lnTo>
                  <a:lnTo>
                    <a:pt x="1045" y="790"/>
                  </a:lnTo>
                  <a:lnTo>
                    <a:pt x="1045" y="790"/>
                  </a:lnTo>
                  <a:lnTo>
                    <a:pt x="1057" y="781"/>
                  </a:lnTo>
                  <a:lnTo>
                    <a:pt x="1065" y="772"/>
                  </a:lnTo>
                  <a:lnTo>
                    <a:pt x="1069" y="763"/>
                  </a:lnTo>
                  <a:lnTo>
                    <a:pt x="1073" y="754"/>
                  </a:lnTo>
                  <a:lnTo>
                    <a:pt x="1076" y="734"/>
                  </a:lnTo>
                  <a:lnTo>
                    <a:pt x="1079" y="722"/>
                  </a:lnTo>
                  <a:lnTo>
                    <a:pt x="1082" y="709"/>
                  </a:lnTo>
                  <a:lnTo>
                    <a:pt x="1082" y="709"/>
                  </a:lnTo>
                  <a:lnTo>
                    <a:pt x="1083" y="701"/>
                  </a:lnTo>
                  <a:lnTo>
                    <a:pt x="1082" y="695"/>
                  </a:lnTo>
                  <a:lnTo>
                    <a:pt x="1082" y="695"/>
                  </a:lnTo>
                  <a:lnTo>
                    <a:pt x="1082" y="688"/>
                  </a:lnTo>
                  <a:lnTo>
                    <a:pt x="1080" y="683"/>
                  </a:lnTo>
                  <a:lnTo>
                    <a:pt x="1080" y="683"/>
                  </a:lnTo>
                  <a:lnTo>
                    <a:pt x="1079" y="678"/>
                  </a:lnTo>
                  <a:lnTo>
                    <a:pt x="1079" y="670"/>
                  </a:lnTo>
                  <a:lnTo>
                    <a:pt x="1080" y="650"/>
                  </a:lnTo>
                  <a:lnTo>
                    <a:pt x="1084" y="616"/>
                  </a:lnTo>
                  <a:lnTo>
                    <a:pt x="1084" y="616"/>
                  </a:lnTo>
                  <a:lnTo>
                    <a:pt x="1084" y="589"/>
                  </a:lnTo>
                  <a:lnTo>
                    <a:pt x="1084" y="561"/>
                  </a:lnTo>
                  <a:lnTo>
                    <a:pt x="1084" y="561"/>
                  </a:lnTo>
                  <a:lnTo>
                    <a:pt x="1086" y="531"/>
                  </a:lnTo>
                  <a:lnTo>
                    <a:pt x="1087" y="501"/>
                  </a:lnTo>
                  <a:lnTo>
                    <a:pt x="1088" y="472"/>
                  </a:lnTo>
                  <a:lnTo>
                    <a:pt x="1088" y="442"/>
                  </a:lnTo>
                  <a:lnTo>
                    <a:pt x="1088" y="442"/>
                  </a:lnTo>
                  <a:lnTo>
                    <a:pt x="1084" y="285"/>
                  </a:lnTo>
                  <a:lnTo>
                    <a:pt x="1082" y="198"/>
                  </a:lnTo>
                  <a:lnTo>
                    <a:pt x="1080" y="128"/>
                  </a:lnTo>
                  <a:lnTo>
                    <a:pt x="1080" y="128"/>
                  </a:lnTo>
                  <a:close/>
                  <a:moveTo>
                    <a:pt x="1023" y="751"/>
                  </a:moveTo>
                  <a:lnTo>
                    <a:pt x="1023" y="751"/>
                  </a:lnTo>
                  <a:lnTo>
                    <a:pt x="1006" y="757"/>
                  </a:lnTo>
                  <a:lnTo>
                    <a:pt x="989" y="761"/>
                  </a:lnTo>
                  <a:lnTo>
                    <a:pt x="970" y="765"/>
                  </a:lnTo>
                  <a:lnTo>
                    <a:pt x="953" y="767"/>
                  </a:lnTo>
                  <a:lnTo>
                    <a:pt x="953" y="767"/>
                  </a:lnTo>
                  <a:lnTo>
                    <a:pt x="891" y="769"/>
                  </a:lnTo>
                  <a:lnTo>
                    <a:pt x="859" y="771"/>
                  </a:lnTo>
                  <a:lnTo>
                    <a:pt x="828" y="772"/>
                  </a:lnTo>
                  <a:lnTo>
                    <a:pt x="828" y="772"/>
                  </a:lnTo>
                  <a:lnTo>
                    <a:pt x="674" y="771"/>
                  </a:lnTo>
                  <a:lnTo>
                    <a:pt x="590" y="769"/>
                  </a:lnTo>
                  <a:lnTo>
                    <a:pt x="519" y="767"/>
                  </a:lnTo>
                  <a:lnTo>
                    <a:pt x="519" y="767"/>
                  </a:lnTo>
                  <a:lnTo>
                    <a:pt x="446" y="763"/>
                  </a:lnTo>
                  <a:lnTo>
                    <a:pt x="364" y="757"/>
                  </a:lnTo>
                  <a:lnTo>
                    <a:pt x="282" y="754"/>
                  </a:lnTo>
                  <a:lnTo>
                    <a:pt x="244" y="752"/>
                  </a:lnTo>
                  <a:lnTo>
                    <a:pt x="209" y="751"/>
                  </a:lnTo>
                  <a:lnTo>
                    <a:pt x="209" y="751"/>
                  </a:lnTo>
                  <a:lnTo>
                    <a:pt x="150" y="752"/>
                  </a:lnTo>
                  <a:lnTo>
                    <a:pt x="122" y="751"/>
                  </a:lnTo>
                  <a:lnTo>
                    <a:pt x="107" y="750"/>
                  </a:lnTo>
                  <a:lnTo>
                    <a:pt x="93" y="747"/>
                  </a:lnTo>
                  <a:lnTo>
                    <a:pt x="93" y="747"/>
                  </a:lnTo>
                  <a:lnTo>
                    <a:pt x="77" y="742"/>
                  </a:lnTo>
                  <a:lnTo>
                    <a:pt x="65" y="737"/>
                  </a:lnTo>
                  <a:lnTo>
                    <a:pt x="57" y="729"/>
                  </a:lnTo>
                  <a:lnTo>
                    <a:pt x="52" y="721"/>
                  </a:lnTo>
                  <a:lnTo>
                    <a:pt x="48" y="710"/>
                  </a:lnTo>
                  <a:lnTo>
                    <a:pt x="46" y="700"/>
                  </a:lnTo>
                  <a:lnTo>
                    <a:pt x="46" y="687"/>
                  </a:lnTo>
                  <a:lnTo>
                    <a:pt x="46" y="671"/>
                  </a:lnTo>
                  <a:lnTo>
                    <a:pt x="46" y="671"/>
                  </a:lnTo>
                  <a:lnTo>
                    <a:pt x="44" y="665"/>
                  </a:lnTo>
                  <a:lnTo>
                    <a:pt x="44" y="665"/>
                  </a:lnTo>
                  <a:lnTo>
                    <a:pt x="46" y="658"/>
                  </a:lnTo>
                  <a:lnTo>
                    <a:pt x="46" y="131"/>
                  </a:lnTo>
                  <a:lnTo>
                    <a:pt x="46" y="131"/>
                  </a:lnTo>
                  <a:lnTo>
                    <a:pt x="46" y="128"/>
                  </a:lnTo>
                  <a:lnTo>
                    <a:pt x="46" y="128"/>
                  </a:lnTo>
                  <a:lnTo>
                    <a:pt x="46" y="127"/>
                  </a:lnTo>
                  <a:lnTo>
                    <a:pt x="46" y="127"/>
                  </a:lnTo>
                  <a:lnTo>
                    <a:pt x="46" y="113"/>
                  </a:lnTo>
                  <a:lnTo>
                    <a:pt x="46" y="98"/>
                  </a:lnTo>
                  <a:lnTo>
                    <a:pt x="48" y="88"/>
                  </a:lnTo>
                  <a:lnTo>
                    <a:pt x="52" y="77"/>
                  </a:lnTo>
                  <a:lnTo>
                    <a:pt x="57" y="70"/>
                  </a:lnTo>
                  <a:lnTo>
                    <a:pt x="65" y="62"/>
                  </a:lnTo>
                  <a:lnTo>
                    <a:pt x="77" y="56"/>
                  </a:lnTo>
                  <a:lnTo>
                    <a:pt x="93" y="53"/>
                  </a:lnTo>
                  <a:lnTo>
                    <a:pt x="93" y="53"/>
                  </a:lnTo>
                  <a:lnTo>
                    <a:pt x="107" y="49"/>
                  </a:lnTo>
                  <a:lnTo>
                    <a:pt x="122" y="47"/>
                  </a:lnTo>
                  <a:lnTo>
                    <a:pt x="150" y="46"/>
                  </a:lnTo>
                  <a:lnTo>
                    <a:pt x="209" y="47"/>
                  </a:lnTo>
                  <a:lnTo>
                    <a:pt x="209" y="47"/>
                  </a:lnTo>
                  <a:lnTo>
                    <a:pt x="280" y="49"/>
                  </a:lnTo>
                  <a:lnTo>
                    <a:pt x="357" y="50"/>
                  </a:lnTo>
                  <a:lnTo>
                    <a:pt x="435" y="51"/>
                  </a:lnTo>
                  <a:lnTo>
                    <a:pt x="472" y="51"/>
                  </a:lnTo>
                  <a:lnTo>
                    <a:pt x="506" y="50"/>
                  </a:lnTo>
                  <a:lnTo>
                    <a:pt x="506" y="50"/>
                  </a:lnTo>
                  <a:lnTo>
                    <a:pt x="540" y="49"/>
                  </a:lnTo>
                  <a:lnTo>
                    <a:pt x="578" y="49"/>
                  </a:lnTo>
                  <a:lnTo>
                    <a:pt x="666" y="51"/>
                  </a:lnTo>
                  <a:lnTo>
                    <a:pt x="753" y="54"/>
                  </a:lnTo>
                  <a:lnTo>
                    <a:pt x="827" y="55"/>
                  </a:lnTo>
                  <a:lnTo>
                    <a:pt x="827" y="55"/>
                  </a:lnTo>
                  <a:lnTo>
                    <a:pt x="857" y="55"/>
                  </a:lnTo>
                  <a:lnTo>
                    <a:pt x="888" y="56"/>
                  </a:lnTo>
                  <a:lnTo>
                    <a:pt x="951" y="60"/>
                  </a:lnTo>
                  <a:lnTo>
                    <a:pt x="951" y="60"/>
                  </a:lnTo>
                  <a:lnTo>
                    <a:pt x="968" y="62"/>
                  </a:lnTo>
                  <a:lnTo>
                    <a:pt x="986" y="64"/>
                  </a:lnTo>
                  <a:lnTo>
                    <a:pt x="1004" y="70"/>
                  </a:lnTo>
                  <a:lnTo>
                    <a:pt x="1020" y="75"/>
                  </a:lnTo>
                  <a:lnTo>
                    <a:pt x="1020" y="75"/>
                  </a:lnTo>
                  <a:lnTo>
                    <a:pt x="1025" y="79"/>
                  </a:lnTo>
                  <a:lnTo>
                    <a:pt x="1029" y="84"/>
                  </a:lnTo>
                  <a:lnTo>
                    <a:pt x="1031" y="90"/>
                  </a:lnTo>
                  <a:lnTo>
                    <a:pt x="1032" y="97"/>
                  </a:lnTo>
                  <a:lnTo>
                    <a:pt x="1033" y="113"/>
                  </a:lnTo>
                  <a:lnTo>
                    <a:pt x="1036" y="126"/>
                  </a:lnTo>
                  <a:lnTo>
                    <a:pt x="1036" y="126"/>
                  </a:lnTo>
                  <a:lnTo>
                    <a:pt x="1036" y="127"/>
                  </a:lnTo>
                  <a:lnTo>
                    <a:pt x="1036" y="127"/>
                  </a:lnTo>
                  <a:lnTo>
                    <a:pt x="1036" y="202"/>
                  </a:lnTo>
                  <a:lnTo>
                    <a:pt x="1039" y="293"/>
                  </a:lnTo>
                  <a:lnTo>
                    <a:pt x="1044" y="459"/>
                  </a:lnTo>
                  <a:lnTo>
                    <a:pt x="1044" y="459"/>
                  </a:lnTo>
                  <a:lnTo>
                    <a:pt x="1044" y="489"/>
                  </a:lnTo>
                  <a:lnTo>
                    <a:pt x="1041" y="518"/>
                  </a:lnTo>
                  <a:lnTo>
                    <a:pt x="1040" y="548"/>
                  </a:lnTo>
                  <a:lnTo>
                    <a:pt x="1039" y="578"/>
                  </a:lnTo>
                  <a:lnTo>
                    <a:pt x="1039" y="578"/>
                  </a:lnTo>
                  <a:lnTo>
                    <a:pt x="1037" y="607"/>
                  </a:lnTo>
                  <a:lnTo>
                    <a:pt x="1035" y="640"/>
                  </a:lnTo>
                  <a:lnTo>
                    <a:pt x="1035" y="655"/>
                  </a:lnTo>
                  <a:lnTo>
                    <a:pt x="1035" y="672"/>
                  </a:lnTo>
                  <a:lnTo>
                    <a:pt x="1035" y="687"/>
                  </a:lnTo>
                  <a:lnTo>
                    <a:pt x="1037" y="699"/>
                  </a:lnTo>
                  <a:lnTo>
                    <a:pt x="1037" y="699"/>
                  </a:lnTo>
                  <a:lnTo>
                    <a:pt x="1036" y="712"/>
                  </a:lnTo>
                  <a:lnTo>
                    <a:pt x="1035" y="727"/>
                  </a:lnTo>
                  <a:lnTo>
                    <a:pt x="1033" y="735"/>
                  </a:lnTo>
                  <a:lnTo>
                    <a:pt x="1031" y="742"/>
                  </a:lnTo>
                  <a:lnTo>
                    <a:pt x="1028" y="747"/>
                  </a:lnTo>
                  <a:lnTo>
                    <a:pt x="1023" y="751"/>
                  </a:lnTo>
                  <a:lnTo>
                    <a:pt x="1023" y="75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08" name="chenying0907 766">
              <a:extLst>
                <a:ext uri="{FF2B5EF4-FFF2-40B4-BE49-F238E27FC236}">
                  <a16:creationId xmlns:a16="http://schemas.microsoft.com/office/drawing/2014/main" id="{A3D27111-09F4-4A48-B22B-02FFC0BD6FE1}"/>
                </a:ext>
              </a:extLst>
            </p:cNvPr>
            <p:cNvSpPr>
              <a:spLocks noEditPoints="1"/>
            </p:cNvSpPr>
            <p:nvPr/>
          </p:nvSpPr>
          <p:spPr bwMode="auto">
            <a:xfrm>
              <a:off x="2184401" y="3195638"/>
              <a:ext cx="254000" cy="252413"/>
            </a:xfrm>
            <a:custGeom>
              <a:avLst/>
              <a:gdLst/>
              <a:ahLst/>
              <a:cxnLst>
                <a:cxn ang="0">
                  <a:pos x="638" y="357"/>
                </a:cxn>
                <a:cxn ang="0">
                  <a:pos x="637" y="165"/>
                </a:cxn>
                <a:cxn ang="0">
                  <a:pos x="636" y="102"/>
                </a:cxn>
                <a:cxn ang="0">
                  <a:pos x="630" y="56"/>
                </a:cxn>
                <a:cxn ang="0">
                  <a:pos x="615" y="31"/>
                </a:cxn>
                <a:cxn ang="0">
                  <a:pos x="599" y="22"/>
                </a:cxn>
                <a:cxn ang="0">
                  <a:pos x="591" y="20"/>
                </a:cxn>
                <a:cxn ang="0">
                  <a:pos x="363" y="9"/>
                </a:cxn>
                <a:cxn ang="0">
                  <a:pos x="280" y="1"/>
                </a:cxn>
                <a:cxn ang="0">
                  <a:pos x="137" y="1"/>
                </a:cxn>
                <a:cxn ang="0">
                  <a:pos x="81" y="1"/>
                </a:cxn>
                <a:cxn ang="0">
                  <a:pos x="39" y="6"/>
                </a:cxn>
                <a:cxn ang="0">
                  <a:pos x="19" y="12"/>
                </a:cxn>
                <a:cxn ang="0">
                  <a:pos x="9" y="26"/>
                </a:cxn>
                <a:cxn ang="0">
                  <a:pos x="6" y="34"/>
                </a:cxn>
                <a:cxn ang="0">
                  <a:pos x="5" y="46"/>
                </a:cxn>
                <a:cxn ang="0">
                  <a:pos x="5" y="418"/>
                </a:cxn>
                <a:cxn ang="0">
                  <a:pos x="0" y="496"/>
                </a:cxn>
                <a:cxn ang="0">
                  <a:pos x="1" y="552"/>
                </a:cxn>
                <a:cxn ang="0">
                  <a:pos x="13" y="587"/>
                </a:cxn>
                <a:cxn ang="0">
                  <a:pos x="36" y="613"/>
                </a:cxn>
                <a:cxn ang="0">
                  <a:pos x="52" y="619"/>
                </a:cxn>
                <a:cxn ang="0">
                  <a:pos x="94" y="622"/>
                </a:cxn>
                <a:cxn ang="0">
                  <a:pos x="140" y="624"/>
                </a:cxn>
                <a:cxn ang="0">
                  <a:pos x="226" y="629"/>
                </a:cxn>
                <a:cxn ang="0">
                  <a:pos x="306" y="636"/>
                </a:cxn>
                <a:cxn ang="0">
                  <a:pos x="507" y="636"/>
                </a:cxn>
                <a:cxn ang="0">
                  <a:pos x="587" y="636"/>
                </a:cxn>
                <a:cxn ang="0">
                  <a:pos x="602" y="630"/>
                </a:cxn>
                <a:cxn ang="0">
                  <a:pos x="608" y="628"/>
                </a:cxn>
                <a:cxn ang="0">
                  <a:pos x="625" y="619"/>
                </a:cxn>
                <a:cxn ang="0">
                  <a:pos x="636" y="594"/>
                </a:cxn>
                <a:cxn ang="0">
                  <a:pos x="637" y="566"/>
                </a:cxn>
                <a:cxn ang="0">
                  <a:pos x="641" y="430"/>
                </a:cxn>
                <a:cxn ang="0">
                  <a:pos x="639" y="384"/>
                </a:cxn>
                <a:cxn ang="0">
                  <a:pos x="87" y="573"/>
                </a:cxn>
                <a:cxn ang="0">
                  <a:pos x="60" y="554"/>
                </a:cxn>
                <a:cxn ang="0">
                  <a:pos x="51" y="523"/>
                </a:cxn>
                <a:cxn ang="0">
                  <a:pos x="51" y="51"/>
                </a:cxn>
                <a:cxn ang="0">
                  <a:pos x="64" y="48"/>
                </a:cxn>
                <a:cxn ang="0">
                  <a:pos x="158" y="47"/>
                </a:cxn>
                <a:cxn ang="0">
                  <a:pos x="277" y="47"/>
                </a:cxn>
                <a:cxn ang="0">
                  <a:pos x="371" y="55"/>
                </a:cxn>
                <a:cxn ang="0">
                  <a:pos x="579" y="65"/>
                </a:cxn>
                <a:cxn ang="0">
                  <a:pos x="583" y="71"/>
                </a:cxn>
                <a:cxn ang="0">
                  <a:pos x="592" y="114"/>
                </a:cxn>
                <a:cxn ang="0">
                  <a:pos x="592" y="312"/>
                </a:cxn>
                <a:cxn ang="0">
                  <a:pos x="592" y="370"/>
                </a:cxn>
                <a:cxn ang="0">
                  <a:pos x="595" y="553"/>
                </a:cxn>
                <a:cxn ang="0">
                  <a:pos x="590" y="586"/>
                </a:cxn>
                <a:cxn ang="0">
                  <a:pos x="533" y="588"/>
                </a:cxn>
                <a:cxn ang="0">
                  <a:pos x="276" y="587"/>
                </a:cxn>
                <a:cxn ang="0">
                  <a:pos x="125" y="578"/>
                </a:cxn>
              </a:cxnLst>
              <a:rect l="0" t="0" r="r" b="b"/>
              <a:pathLst>
                <a:path w="641" h="636">
                  <a:moveTo>
                    <a:pt x="639" y="384"/>
                  </a:moveTo>
                  <a:lnTo>
                    <a:pt x="639" y="384"/>
                  </a:lnTo>
                  <a:lnTo>
                    <a:pt x="638" y="357"/>
                  </a:lnTo>
                  <a:lnTo>
                    <a:pt x="638" y="323"/>
                  </a:lnTo>
                  <a:lnTo>
                    <a:pt x="638" y="243"/>
                  </a:lnTo>
                  <a:lnTo>
                    <a:pt x="637" y="165"/>
                  </a:lnTo>
                  <a:lnTo>
                    <a:pt x="637" y="129"/>
                  </a:lnTo>
                  <a:lnTo>
                    <a:pt x="636" y="102"/>
                  </a:lnTo>
                  <a:lnTo>
                    <a:pt x="636" y="102"/>
                  </a:lnTo>
                  <a:lnTo>
                    <a:pt x="633" y="78"/>
                  </a:lnTo>
                  <a:lnTo>
                    <a:pt x="632" y="67"/>
                  </a:lnTo>
                  <a:lnTo>
                    <a:pt x="630" y="56"/>
                  </a:lnTo>
                  <a:lnTo>
                    <a:pt x="626" y="47"/>
                  </a:lnTo>
                  <a:lnTo>
                    <a:pt x="622" y="38"/>
                  </a:lnTo>
                  <a:lnTo>
                    <a:pt x="615" y="31"/>
                  </a:lnTo>
                  <a:lnTo>
                    <a:pt x="605" y="26"/>
                  </a:lnTo>
                  <a:lnTo>
                    <a:pt x="605" y="26"/>
                  </a:lnTo>
                  <a:lnTo>
                    <a:pt x="599" y="22"/>
                  </a:lnTo>
                  <a:lnTo>
                    <a:pt x="595" y="21"/>
                  </a:lnTo>
                  <a:lnTo>
                    <a:pt x="591" y="20"/>
                  </a:lnTo>
                  <a:lnTo>
                    <a:pt x="591" y="20"/>
                  </a:lnTo>
                  <a:lnTo>
                    <a:pt x="526" y="18"/>
                  </a:lnTo>
                  <a:lnTo>
                    <a:pt x="445" y="14"/>
                  </a:lnTo>
                  <a:lnTo>
                    <a:pt x="363" y="9"/>
                  </a:lnTo>
                  <a:lnTo>
                    <a:pt x="298" y="3"/>
                  </a:lnTo>
                  <a:lnTo>
                    <a:pt x="298" y="3"/>
                  </a:lnTo>
                  <a:lnTo>
                    <a:pt x="280" y="1"/>
                  </a:lnTo>
                  <a:lnTo>
                    <a:pt x="260" y="0"/>
                  </a:lnTo>
                  <a:lnTo>
                    <a:pt x="217" y="0"/>
                  </a:lnTo>
                  <a:lnTo>
                    <a:pt x="137" y="1"/>
                  </a:lnTo>
                  <a:lnTo>
                    <a:pt x="137" y="1"/>
                  </a:lnTo>
                  <a:lnTo>
                    <a:pt x="108" y="1"/>
                  </a:lnTo>
                  <a:lnTo>
                    <a:pt x="81" y="1"/>
                  </a:lnTo>
                  <a:lnTo>
                    <a:pt x="67" y="3"/>
                  </a:lnTo>
                  <a:lnTo>
                    <a:pt x="52" y="4"/>
                  </a:lnTo>
                  <a:lnTo>
                    <a:pt x="39" y="6"/>
                  </a:lnTo>
                  <a:lnTo>
                    <a:pt x="25" y="9"/>
                  </a:lnTo>
                  <a:lnTo>
                    <a:pt x="25" y="9"/>
                  </a:lnTo>
                  <a:lnTo>
                    <a:pt x="19" y="12"/>
                  </a:lnTo>
                  <a:lnTo>
                    <a:pt x="15" y="16"/>
                  </a:lnTo>
                  <a:lnTo>
                    <a:pt x="12" y="21"/>
                  </a:lnTo>
                  <a:lnTo>
                    <a:pt x="9" y="26"/>
                  </a:lnTo>
                  <a:lnTo>
                    <a:pt x="9" y="26"/>
                  </a:lnTo>
                  <a:lnTo>
                    <a:pt x="8" y="30"/>
                  </a:lnTo>
                  <a:lnTo>
                    <a:pt x="6" y="34"/>
                  </a:lnTo>
                  <a:lnTo>
                    <a:pt x="6" y="42"/>
                  </a:lnTo>
                  <a:lnTo>
                    <a:pt x="6" y="42"/>
                  </a:lnTo>
                  <a:lnTo>
                    <a:pt x="5" y="46"/>
                  </a:lnTo>
                  <a:lnTo>
                    <a:pt x="5" y="51"/>
                  </a:lnTo>
                  <a:lnTo>
                    <a:pt x="5" y="418"/>
                  </a:lnTo>
                  <a:lnTo>
                    <a:pt x="5" y="418"/>
                  </a:lnTo>
                  <a:lnTo>
                    <a:pt x="4" y="442"/>
                  </a:lnTo>
                  <a:lnTo>
                    <a:pt x="1" y="468"/>
                  </a:lnTo>
                  <a:lnTo>
                    <a:pt x="0" y="496"/>
                  </a:lnTo>
                  <a:lnTo>
                    <a:pt x="0" y="524"/>
                  </a:lnTo>
                  <a:lnTo>
                    <a:pt x="0" y="537"/>
                  </a:lnTo>
                  <a:lnTo>
                    <a:pt x="1" y="552"/>
                  </a:lnTo>
                  <a:lnTo>
                    <a:pt x="4" y="565"/>
                  </a:lnTo>
                  <a:lnTo>
                    <a:pt x="8" y="577"/>
                  </a:lnTo>
                  <a:lnTo>
                    <a:pt x="13" y="587"/>
                  </a:lnTo>
                  <a:lnTo>
                    <a:pt x="18" y="598"/>
                  </a:lnTo>
                  <a:lnTo>
                    <a:pt x="26" y="607"/>
                  </a:lnTo>
                  <a:lnTo>
                    <a:pt x="36" y="613"/>
                  </a:lnTo>
                  <a:lnTo>
                    <a:pt x="36" y="613"/>
                  </a:lnTo>
                  <a:lnTo>
                    <a:pt x="44" y="617"/>
                  </a:lnTo>
                  <a:lnTo>
                    <a:pt x="52" y="619"/>
                  </a:lnTo>
                  <a:lnTo>
                    <a:pt x="63" y="621"/>
                  </a:lnTo>
                  <a:lnTo>
                    <a:pt x="73" y="621"/>
                  </a:lnTo>
                  <a:lnTo>
                    <a:pt x="94" y="622"/>
                  </a:lnTo>
                  <a:lnTo>
                    <a:pt x="111" y="622"/>
                  </a:lnTo>
                  <a:lnTo>
                    <a:pt x="111" y="622"/>
                  </a:lnTo>
                  <a:lnTo>
                    <a:pt x="140" y="624"/>
                  </a:lnTo>
                  <a:lnTo>
                    <a:pt x="169" y="625"/>
                  </a:lnTo>
                  <a:lnTo>
                    <a:pt x="197" y="626"/>
                  </a:lnTo>
                  <a:lnTo>
                    <a:pt x="226" y="629"/>
                  </a:lnTo>
                  <a:lnTo>
                    <a:pt x="226" y="629"/>
                  </a:lnTo>
                  <a:lnTo>
                    <a:pt x="261" y="633"/>
                  </a:lnTo>
                  <a:lnTo>
                    <a:pt x="306" y="636"/>
                  </a:lnTo>
                  <a:lnTo>
                    <a:pt x="354" y="636"/>
                  </a:lnTo>
                  <a:lnTo>
                    <a:pt x="407" y="636"/>
                  </a:lnTo>
                  <a:lnTo>
                    <a:pt x="507" y="636"/>
                  </a:lnTo>
                  <a:lnTo>
                    <a:pt x="552" y="636"/>
                  </a:lnTo>
                  <a:lnTo>
                    <a:pt x="587" y="636"/>
                  </a:lnTo>
                  <a:lnTo>
                    <a:pt x="587" y="636"/>
                  </a:lnTo>
                  <a:lnTo>
                    <a:pt x="592" y="636"/>
                  </a:lnTo>
                  <a:lnTo>
                    <a:pt x="598" y="633"/>
                  </a:lnTo>
                  <a:lnTo>
                    <a:pt x="602" y="630"/>
                  </a:lnTo>
                  <a:lnTo>
                    <a:pt x="604" y="628"/>
                  </a:lnTo>
                  <a:lnTo>
                    <a:pt x="604" y="628"/>
                  </a:lnTo>
                  <a:lnTo>
                    <a:pt x="608" y="628"/>
                  </a:lnTo>
                  <a:lnTo>
                    <a:pt x="608" y="628"/>
                  </a:lnTo>
                  <a:lnTo>
                    <a:pt x="619" y="624"/>
                  </a:lnTo>
                  <a:lnTo>
                    <a:pt x="625" y="619"/>
                  </a:lnTo>
                  <a:lnTo>
                    <a:pt x="630" y="611"/>
                  </a:lnTo>
                  <a:lnTo>
                    <a:pt x="634" y="603"/>
                  </a:lnTo>
                  <a:lnTo>
                    <a:pt x="636" y="594"/>
                  </a:lnTo>
                  <a:lnTo>
                    <a:pt x="637" y="585"/>
                  </a:lnTo>
                  <a:lnTo>
                    <a:pt x="637" y="566"/>
                  </a:lnTo>
                  <a:lnTo>
                    <a:pt x="637" y="566"/>
                  </a:lnTo>
                  <a:lnTo>
                    <a:pt x="637" y="520"/>
                  </a:lnTo>
                  <a:lnTo>
                    <a:pt x="639" y="475"/>
                  </a:lnTo>
                  <a:lnTo>
                    <a:pt x="641" y="430"/>
                  </a:lnTo>
                  <a:lnTo>
                    <a:pt x="641" y="407"/>
                  </a:lnTo>
                  <a:lnTo>
                    <a:pt x="639" y="384"/>
                  </a:lnTo>
                  <a:lnTo>
                    <a:pt x="639" y="384"/>
                  </a:lnTo>
                  <a:close/>
                  <a:moveTo>
                    <a:pt x="102" y="575"/>
                  </a:moveTo>
                  <a:lnTo>
                    <a:pt x="102" y="575"/>
                  </a:lnTo>
                  <a:lnTo>
                    <a:pt x="87" y="573"/>
                  </a:lnTo>
                  <a:lnTo>
                    <a:pt x="76" y="568"/>
                  </a:lnTo>
                  <a:lnTo>
                    <a:pt x="67" y="562"/>
                  </a:lnTo>
                  <a:lnTo>
                    <a:pt x="60" y="554"/>
                  </a:lnTo>
                  <a:lnTo>
                    <a:pt x="55" y="545"/>
                  </a:lnTo>
                  <a:lnTo>
                    <a:pt x="52" y="535"/>
                  </a:lnTo>
                  <a:lnTo>
                    <a:pt x="51" y="523"/>
                  </a:lnTo>
                  <a:lnTo>
                    <a:pt x="51" y="509"/>
                  </a:lnTo>
                  <a:lnTo>
                    <a:pt x="51" y="51"/>
                  </a:lnTo>
                  <a:lnTo>
                    <a:pt x="51" y="51"/>
                  </a:lnTo>
                  <a:lnTo>
                    <a:pt x="50" y="51"/>
                  </a:lnTo>
                  <a:lnTo>
                    <a:pt x="50" y="51"/>
                  </a:lnTo>
                  <a:lnTo>
                    <a:pt x="64" y="48"/>
                  </a:lnTo>
                  <a:lnTo>
                    <a:pt x="77" y="47"/>
                  </a:lnTo>
                  <a:lnTo>
                    <a:pt x="104" y="46"/>
                  </a:lnTo>
                  <a:lnTo>
                    <a:pt x="158" y="47"/>
                  </a:lnTo>
                  <a:lnTo>
                    <a:pt x="158" y="47"/>
                  </a:lnTo>
                  <a:lnTo>
                    <a:pt x="235" y="46"/>
                  </a:lnTo>
                  <a:lnTo>
                    <a:pt x="277" y="47"/>
                  </a:lnTo>
                  <a:lnTo>
                    <a:pt x="312" y="50"/>
                  </a:lnTo>
                  <a:lnTo>
                    <a:pt x="312" y="50"/>
                  </a:lnTo>
                  <a:lnTo>
                    <a:pt x="371" y="55"/>
                  </a:lnTo>
                  <a:lnTo>
                    <a:pt x="446" y="60"/>
                  </a:lnTo>
                  <a:lnTo>
                    <a:pt x="520" y="64"/>
                  </a:lnTo>
                  <a:lnTo>
                    <a:pt x="579" y="65"/>
                  </a:lnTo>
                  <a:lnTo>
                    <a:pt x="579" y="65"/>
                  </a:lnTo>
                  <a:lnTo>
                    <a:pt x="582" y="68"/>
                  </a:lnTo>
                  <a:lnTo>
                    <a:pt x="583" y="71"/>
                  </a:lnTo>
                  <a:lnTo>
                    <a:pt x="587" y="81"/>
                  </a:lnTo>
                  <a:lnTo>
                    <a:pt x="590" y="95"/>
                  </a:lnTo>
                  <a:lnTo>
                    <a:pt x="592" y="114"/>
                  </a:lnTo>
                  <a:lnTo>
                    <a:pt x="594" y="159"/>
                  </a:lnTo>
                  <a:lnTo>
                    <a:pt x="595" y="212"/>
                  </a:lnTo>
                  <a:lnTo>
                    <a:pt x="592" y="312"/>
                  </a:lnTo>
                  <a:lnTo>
                    <a:pt x="592" y="349"/>
                  </a:lnTo>
                  <a:lnTo>
                    <a:pt x="592" y="370"/>
                  </a:lnTo>
                  <a:lnTo>
                    <a:pt x="592" y="370"/>
                  </a:lnTo>
                  <a:lnTo>
                    <a:pt x="594" y="413"/>
                  </a:lnTo>
                  <a:lnTo>
                    <a:pt x="594" y="485"/>
                  </a:lnTo>
                  <a:lnTo>
                    <a:pt x="595" y="553"/>
                  </a:lnTo>
                  <a:lnTo>
                    <a:pt x="596" y="583"/>
                  </a:lnTo>
                  <a:lnTo>
                    <a:pt x="596" y="583"/>
                  </a:lnTo>
                  <a:lnTo>
                    <a:pt x="590" y="586"/>
                  </a:lnTo>
                  <a:lnTo>
                    <a:pt x="585" y="590"/>
                  </a:lnTo>
                  <a:lnTo>
                    <a:pt x="585" y="590"/>
                  </a:lnTo>
                  <a:lnTo>
                    <a:pt x="533" y="588"/>
                  </a:lnTo>
                  <a:lnTo>
                    <a:pt x="475" y="588"/>
                  </a:lnTo>
                  <a:lnTo>
                    <a:pt x="343" y="588"/>
                  </a:lnTo>
                  <a:lnTo>
                    <a:pt x="276" y="587"/>
                  </a:lnTo>
                  <a:lnTo>
                    <a:pt x="212" y="585"/>
                  </a:lnTo>
                  <a:lnTo>
                    <a:pt x="153" y="581"/>
                  </a:lnTo>
                  <a:lnTo>
                    <a:pt x="125" y="578"/>
                  </a:lnTo>
                  <a:lnTo>
                    <a:pt x="102" y="575"/>
                  </a:lnTo>
                  <a:lnTo>
                    <a:pt x="102" y="575"/>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09" name="chenying0907 767">
              <a:extLst>
                <a:ext uri="{FF2B5EF4-FFF2-40B4-BE49-F238E27FC236}">
                  <a16:creationId xmlns:a16="http://schemas.microsoft.com/office/drawing/2014/main" id="{15E5E520-4F40-4A65-ADED-B660B499F444}"/>
                </a:ext>
              </a:extLst>
            </p:cNvPr>
            <p:cNvSpPr>
              <a:spLocks/>
            </p:cNvSpPr>
            <p:nvPr/>
          </p:nvSpPr>
          <p:spPr bwMode="auto">
            <a:xfrm>
              <a:off x="2033588" y="3146425"/>
              <a:ext cx="30163" cy="538163"/>
            </a:xfrm>
            <a:custGeom>
              <a:avLst/>
              <a:gdLst/>
              <a:ahLst/>
              <a:cxnLst>
                <a:cxn ang="0">
                  <a:pos x="62" y="1072"/>
                </a:cxn>
                <a:cxn ang="0">
                  <a:pos x="62" y="1011"/>
                </a:cxn>
                <a:cxn ang="0">
                  <a:pos x="54" y="834"/>
                </a:cxn>
                <a:cxn ang="0">
                  <a:pos x="51" y="614"/>
                </a:cxn>
                <a:cxn ang="0">
                  <a:pos x="53" y="452"/>
                </a:cxn>
                <a:cxn ang="0">
                  <a:pos x="50" y="331"/>
                </a:cxn>
                <a:cxn ang="0">
                  <a:pos x="49" y="290"/>
                </a:cxn>
                <a:cxn ang="0">
                  <a:pos x="48" y="251"/>
                </a:cxn>
                <a:cxn ang="0">
                  <a:pos x="55" y="174"/>
                </a:cxn>
                <a:cxn ang="0">
                  <a:pos x="61" y="134"/>
                </a:cxn>
                <a:cxn ang="0">
                  <a:pos x="65" y="78"/>
                </a:cxn>
                <a:cxn ang="0">
                  <a:pos x="70" y="43"/>
                </a:cxn>
                <a:cxn ang="0">
                  <a:pos x="79" y="14"/>
                </a:cxn>
                <a:cxn ang="0">
                  <a:pos x="70" y="6"/>
                </a:cxn>
                <a:cxn ang="0">
                  <a:pos x="58" y="1"/>
                </a:cxn>
                <a:cxn ang="0">
                  <a:pos x="48" y="0"/>
                </a:cxn>
                <a:cxn ang="0">
                  <a:pos x="34" y="2"/>
                </a:cxn>
                <a:cxn ang="0">
                  <a:pos x="28" y="22"/>
                </a:cxn>
                <a:cxn ang="0">
                  <a:pos x="20" y="65"/>
                </a:cxn>
                <a:cxn ang="0">
                  <a:pos x="14" y="129"/>
                </a:cxn>
                <a:cxn ang="0">
                  <a:pos x="11" y="163"/>
                </a:cxn>
                <a:cxn ang="0">
                  <a:pos x="4" y="205"/>
                </a:cxn>
                <a:cxn ang="0">
                  <a:pos x="0" y="291"/>
                </a:cxn>
                <a:cxn ang="0">
                  <a:pos x="3" y="423"/>
                </a:cxn>
                <a:cxn ang="0">
                  <a:pos x="6" y="510"/>
                </a:cxn>
                <a:cxn ang="0">
                  <a:pos x="4" y="620"/>
                </a:cxn>
                <a:cxn ang="0">
                  <a:pos x="2" y="826"/>
                </a:cxn>
                <a:cxn ang="0">
                  <a:pos x="6" y="953"/>
                </a:cxn>
                <a:cxn ang="0">
                  <a:pos x="11" y="1003"/>
                </a:cxn>
                <a:cxn ang="0">
                  <a:pos x="14" y="1024"/>
                </a:cxn>
                <a:cxn ang="0">
                  <a:pos x="15" y="1088"/>
                </a:cxn>
                <a:cxn ang="0">
                  <a:pos x="12" y="1173"/>
                </a:cxn>
                <a:cxn ang="0">
                  <a:pos x="12" y="1192"/>
                </a:cxn>
                <a:cxn ang="0">
                  <a:pos x="20" y="1253"/>
                </a:cxn>
                <a:cxn ang="0">
                  <a:pos x="28" y="1313"/>
                </a:cxn>
                <a:cxn ang="0">
                  <a:pos x="28" y="1332"/>
                </a:cxn>
                <a:cxn ang="0">
                  <a:pos x="31" y="1341"/>
                </a:cxn>
                <a:cxn ang="0">
                  <a:pos x="36" y="1349"/>
                </a:cxn>
                <a:cxn ang="0">
                  <a:pos x="44" y="1353"/>
                </a:cxn>
                <a:cxn ang="0">
                  <a:pos x="59" y="1353"/>
                </a:cxn>
                <a:cxn ang="0">
                  <a:pos x="67" y="1349"/>
                </a:cxn>
                <a:cxn ang="0">
                  <a:pos x="72" y="1341"/>
                </a:cxn>
                <a:cxn ang="0">
                  <a:pos x="74" y="1332"/>
                </a:cxn>
                <a:cxn ang="0">
                  <a:pos x="74" y="1302"/>
                </a:cxn>
                <a:cxn ang="0">
                  <a:pos x="67" y="1242"/>
                </a:cxn>
                <a:cxn ang="0">
                  <a:pos x="62" y="1212"/>
                </a:cxn>
                <a:cxn ang="0">
                  <a:pos x="58" y="1178"/>
                </a:cxn>
                <a:cxn ang="0">
                  <a:pos x="58" y="1143"/>
                </a:cxn>
                <a:cxn ang="0">
                  <a:pos x="62" y="1072"/>
                </a:cxn>
              </a:cxnLst>
              <a:rect l="0" t="0" r="r" b="b"/>
              <a:pathLst>
                <a:path w="79" h="1355">
                  <a:moveTo>
                    <a:pt x="62" y="1072"/>
                  </a:moveTo>
                  <a:lnTo>
                    <a:pt x="62" y="1072"/>
                  </a:lnTo>
                  <a:lnTo>
                    <a:pt x="63" y="1047"/>
                  </a:lnTo>
                  <a:lnTo>
                    <a:pt x="62" y="1011"/>
                  </a:lnTo>
                  <a:lnTo>
                    <a:pt x="58" y="923"/>
                  </a:lnTo>
                  <a:lnTo>
                    <a:pt x="54" y="834"/>
                  </a:lnTo>
                  <a:lnTo>
                    <a:pt x="51" y="773"/>
                  </a:lnTo>
                  <a:lnTo>
                    <a:pt x="51" y="614"/>
                  </a:lnTo>
                  <a:lnTo>
                    <a:pt x="51" y="614"/>
                  </a:lnTo>
                  <a:lnTo>
                    <a:pt x="53" y="452"/>
                  </a:lnTo>
                  <a:lnTo>
                    <a:pt x="51" y="371"/>
                  </a:lnTo>
                  <a:lnTo>
                    <a:pt x="50" y="331"/>
                  </a:lnTo>
                  <a:lnTo>
                    <a:pt x="49" y="290"/>
                  </a:lnTo>
                  <a:lnTo>
                    <a:pt x="49" y="290"/>
                  </a:lnTo>
                  <a:lnTo>
                    <a:pt x="48" y="270"/>
                  </a:lnTo>
                  <a:lnTo>
                    <a:pt x="48" y="251"/>
                  </a:lnTo>
                  <a:lnTo>
                    <a:pt x="50" y="212"/>
                  </a:lnTo>
                  <a:lnTo>
                    <a:pt x="55" y="174"/>
                  </a:lnTo>
                  <a:lnTo>
                    <a:pt x="61" y="134"/>
                  </a:lnTo>
                  <a:lnTo>
                    <a:pt x="61" y="134"/>
                  </a:lnTo>
                  <a:lnTo>
                    <a:pt x="62" y="112"/>
                  </a:lnTo>
                  <a:lnTo>
                    <a:pt x="65" y="78"/>
                  </a:lnTo>
                  <a:lnTo>
                    <a:pt x="67" y="60"/>
                  </a:lnTo>
                  <a:lnTo>
                    <a:pt x="70" y="43"/>
                  </a:lnTo>
                  <a:lnTo>
                    <a:pt x="74" y="27"/>
                  </a:lnTo>
                  <a:lnTo>
                    <a:pt x="79" y="14"/>
                  </a:lnTo>
                  <a:lnTo>
                    <a:pt x="79" y="14"/>
                  </a:lnTo>
                  <a:lnTo>
                    <a:pt x="70" y="6"/>
                  </a:lnTo>
                  <a:lnTo>
                    <a:pt x="65" y="4"/>
                  </a:lnTo>
                  <a:lnTo>
                    <a:pt x="58" y="1"/>
                  </a:lnTo>
                  <a:lnTo>
                    <a:pt x="53" y="0"/>
                  </a:lnTo>
                  <a:lnTo>
                    <a:pt x="48" y="0"/>
                  </a:lnTo>
                  <a:lnTo>
                    <a:pt x="41" y="1"/>
                  </a:lnTo>
                  <a:lnTo>
                    <a:pt x="34" y="2"/>
                  </a:lnTo>
                  <a:lnTo>
                    <a:pt x="34" y="2"/>
                  </a:lnTo>
                  <a:lnTo>
                    <a:pt x="28" y="22"/>
                  </a:lnTo>
                  <a:lnTo>
                    <a:pt x="23" y="43"/>
                  </a:lnTo>
                  <a:lnTo>
                    <a:pt x="20" y="65"/>
                  </a:lnTo>
                  <a:lnTo>
                    <a:pt x="17" y="87"/>
                  </a:lnTo>
                  <a:lnTo>
                    <a:pt x="14" y="129"/>
                  </a:lnTo>
                  <a:lnTo>
                    <a:pt x="12" y="147"/>
                  </a:lnTo>
                  <a:lnTo>
                    <a:pt x="11" y="163"/>
                  </a:lnTo>
                  <a:lnTo>
                    <a:pt x="11" y="163"/>
                  </a:lnTo>
                  <a:lnTo>
                    <a:pt x="4" y="205"/>
                  </a:lnTo>
                  <a:lnTo>
                    <a:pt x="2" y="248"/>
                  </a:lnTo>
                  <a:lnTo>
                    <a:pt x="0" y="291"/>
                  </a:lnTo>
                  <a:lnTo>
                    <a:pt x="0" y="336"/>
                  </a:lnTo>
                  <a:lnTo>
                    <a:pt x="3" y="423"/>
                  </a:lnTo>
                  <a:lnTo>
                    <a:pt x="6" y="467"/>
                  </a:lnTo>
                  <a:lnTo>
                    <a:pt x="6" y="510"/>
                  </a:lnTo>
                  <a:lnTo>
                    <a:pt x="6" y="510"/>
                  </a:lnTo>
                  <a:lnTo>
                    <a:pt x="4" y="620"/>
                  </a:lnTo>
                  <a:lnTo>
                    <a:pt x="2" y="757"/>
                  </a:lnTo>
                  <a:lnTo>
                    <a:pt x="2" y="826"/>
                  </a:lnTo>
                  <a:lnTo>
                    <a:pt x="3" y="894"/>
                  </a:lnTo>
                  <a:lnTo>
                    <a:pt x="6" y="953"/>
                  </a:lnTo>
                  <a:lnTo>
                    <a:pt x="8" y="979"/>
                  </a:lnTo>
                  <a:lnTo>
                    <a:pt x="11" y="1003"/>
                  </a:lnTo>
                  <a:lnTo>
                    <a:pt x="11" y="1003"/>
                  </a:lnTo>
                  <a:lnTo>
                    <a:pt x="14" y="1024"/>
                  </a:lnTo>
                  <a:lnTo>
                    <a:pt x="14" y="1046"/>
                  </a:lnTo>
                  <a:lnTo>
                    <a:pt x="15" y="1088"/>
                  </a:lnTo>
                  <a:lnTo>
                    <a:pt x="14" y="1130"/>
                  </a:lnTo>
                  <a:lnTo>
                    <a:pt x="12" y="1173"/>
                  </a:lnTo>
                  <a:lnTo>
                    <a:pt x="12" y="1173"/>
                  </a:lnTo>
                  <a:lnTo>
                    <a:pt x="12" y="1192"/>
                  </a:lnTo>
                  <a:lnTo>
                    <a:pt x="15" y="1212"/>
                  </a:lnTo>
                  <a:lnTo>
                    <a:pt x="20" y="1253"/>
                  </a:lnTo>
                  <a:lnTo>
                    <a:pt x="25" y="1292"/>
                  </a:lnTo>
                  <a:lnTo>
                    <a:pt x="28" y="1313"/>
                  </a:lnTo>
                  <a:lnTo>
                    <a:pt x="28" y="1332"/>
                  </a:lnTo>
                  <a:lnTo>
                    <a:pt x="28" y="1332"/>
                  </a:lnTo>
                  <a:lnTo>
                    <a:pt x="29" y="1338"/>
                  </a:lnTo>
                  <a:lnTo>
                    <a:pt x="31" y="1341"/>
                  </a:lnTo>
                  <a:lnTo>
                    <a:pt x="33" y="1345"/>
                  </a:lnTo>
                  <a:lnTo>
                    <a:pt x="36" y="1349"/>
                  </a:lnTo>
                  <a:lnTo>
                    <a:pt x="40" y="1352"/>
                  </a:lnTo>
                  <a:lnTo>
                    <a:pt x="44" y="1353"/>
                  </a:lnTo>
                  <a:lnTo>
                    <a:pt x="51" y="1355"/>
                  </a:lnTo>
                  <a:lnTo>
                    <a:pt x="59" y="1353"/>
                  </a:lnTo>
                  <a:lnTo>
                    <a:pt x="63" y="1352"/>
                  </a:lnTo>
                  <a:lnTo>
                    <a:pt x="67" y="1349"/>
                  </a:lnTo>
                  <a:lnTo>
                    <a:pt x="70" y="1345"/>
                  </a:lnTo>
                  <a:lnTo>
                    <a:pt x="72" y="1341"/>
                  </a:lnTo>
                  <a:lnTo>
                    <a:pt x="74" y="1338"/>
                  </a:lnTo>
                  <a:lnTo>
                    <a:pt x="74" y="1332"/>
                  </a:lnTo>
                  <a:lnTo>
                    <a:pt x="74" y="1332"/>
                  </a:lnTo>
                  <a:lnTo>
                    <a:pt x="74" y="1302"/>
                  </a:lnTo>
                  <a:lnTo>
                    <a:pt x="71" y="1272"/>
                  </a:lnTo>
                  <a:lnTo>
                    <a:pt x="67" y="1242"/>
                  </a:lnTo>
                  <a:lnTo>
                    <a:pt x="62" y="1212"/>
                  </a:lnTo>
                  <a:lnTo>
                    <a:pt x="62" y="1212"/>
                  </a:lnTo>
                  <a:lnTo>
                    <a:pt x="59" y="1195"/>
                  </a:lnTo>
                  <a:lnTo>
                    <a:pt x="58" y="1178"/>
                  </a:lnTo>
                  <a:lnTo>
                    <a:pt x="57" y="1160"/>
                  </a:lnTo>
                  <a:lnTo>
                    <a:pt x="58" y="1143"/>
                  </a:lnTo>
                  <a:lnTo>
                    <a:pt x="61" y="1107"/>
                  </a:lnTo>
                  <a:lnTo>
                    <a:pt x="62" y="1072"/>
                  </a:lnTo>
                  <a:lnTo>
                    <a:pt x="62" y="107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10" name="chenying0907 768">
              <a:extLst>
                <a:ext uri="{FF2B5EF4-FFF2-40B4-BE49-F238E27FC236}">
                  <a16:creationId xmlns:a16="http://schemas.microsoft.com/office/drawing/2014/main" id="{1A9A896C-24F5-4690-BF7B-629D27606A91}"/>
                </a:ext>
              </a:extLst>
            </p:cNvPr>
            <p:cNvSpPr>
              <a:spLocks/>
            </p:cNvSpPr>
            <p:nvPr/>
          </p:nvSpPr>
          <p:spPr bwMode="auto">
            <a:xfrm>
              <a:off x="2044701" y="3662363"/>
              <a:ext cx="758825" cy="128588"/>
            </a:xfrm>
            <a:custGeom>
              <a:avLst/>
              <a:gdLst/>
              <a:ahLst/>
              <a:cxnLst>
                <a:cxn ang="0">
                  <a:pos x="1912" y="41"/>
                </a:cxn>
                <a:cxn ang="0">
                  <a:pos x="1906" y="29"/>
                </a:cxn>
                <a:cxn ang="0">
                  <a:pos x="1890" y="24"/>
                </a:cxn>
                <a:cxn ang="0">
                  <a:pos x="1874" y="29"/>
                </a:cxn>
                <a:cxn ang="0">
                  <a:pos x="1868" y="41"/>
                </a:cxn>
                <a:cxn ang="0">
                  <a:pos x="1868" y="94"/>
                </a:cxn>
                <a:cxn ang="0">
                  <a:pos x="1867" y="143"/>
                </a:cxn>
                <a:cxn ang="0">
                  <a:pos x="1861" y="168"/>
                </a:cxn>
                <a:cxn ang="0">
                  <a:pos x="1840" y="202"/>
                </a:cxn>
                <a:cxn ang="0">
                  <a:pos x="1800" y="230"/>
                </a:cxn>
                <a:cxn ang="0">
                  <a:pos x="1771" y="245"/>
                </a:cxn>
                <a:cxn ang="0">
                  <a:pos x="1728" y="258"/>
                </a:cxn>
                <a:cxn ang="0">
                  <a:pos x="1668" y="263"/>
                </a:cxn>
                <a:cxn ang="0">
                  <a:pos x="1621" y="267"/>
                </a:cxn>
                <a:cxn ang="0">
                  <a:pos x="1575" y="274"/>
                </a:cxn>
                <a:cxn ang="0">
                  <a:pos x="1394" y="278"/>
                </a:cxn>
                <a:cxn ang="0">
                  <a:pos x="1214" y="274"/>
                </a:cxn>
                <a:cxn ang="0">
                  <a:pos x="961" y="279"/>
                </a:cxn>
                <a:cxn ang="0">
                  <a:pos x="902" y="278"/>
                </a:cxn>
                <a:cxn ang="0">
                  <a:pos x="757" y="263"/>
                </a:cxn>
                <a:cxn ang="0">
                  <a:pos x="659" y="261"/>
                </a:cxn>
                <a:cxn ang="0">
                  <a:pos x="422" y="251"/>
                </a:cxn>
                <a:cxn ang="0">
                  <a:pos x="398" y="250"/>
                </a:cxn>
                <a:cxn ang="0">
                  <a:pos x="333" y="241"/>
                </a:cxn>
                <a:cxn ang="0">
                  <a:pos x="289" y="238"/>
                </a:cxn>
                <a:cxn ang="0">
                  <a:pos x="194" y="225"/>
                </a:cxn>
                <a:cxn ang="0">
                  <a:pos x="146" y="211"/>
                </a:cxn>
                <a:cxn ang="0">
                  <a:pos x="106" y="185"/>
                </a:cxn>
                <a:cxn ang="0">
                  <a:pos x="81" y="162"/>
                </a:cxn>
                <a:cxn ang="0">
                  <a:pos x="63" y="140"/>
                </a:cxn>
                <a:cxn ang="0">
                  <a:pos x="50" y="97"/>
                </a:cxn>
                <a:cxn ang="0">
                  <a:pos x="46" y="23"/>
                </a:cxn>
                <a:cxn ang="0">
                  <a:pos x="44" y="13"/>
                </a:cxn>
                <a:cxn ang="0">
                  <a:pos x="35" y="4"/>
                </a:cxn>
                <a:cxn ang="0">
                  <a:pos x="14" y="2"/>
                </a:cxn>
                <a:cxn ang="0">
                  <a:pos x="5" y="9"/>
                </a:cxn>
                <a:cxn ang="0">
                  <a:pos x="0" y="23"/>
                </a:cxn>
                <a:cxn ang="0">
                  <a:pos x="3" y="80"/>
                </a:cxn>
                <a:cxn ang="0">
                  <a:pos x="17" y="143"/>
                </a:cxn>
                <a:cxn ang="0">
                  <a:pos x="35" y="177"/>
                </a:cxn>
                <a:cxn ang="0">
                  <a:pos x="63" y="208"/>
                </a:cxn>
                <a:cxn ang="0">
                  <a:pos x="85" y="228"/>
                </a:cxn>
                <a:cxn ang="0">
                  <a:pos x="123" y="250"/>
                </a:cxn>
                <a:cxn ang="0">
                  <a:pos x="209" y="278"/>
                </a:cxn>
                <a:cxn ang="0">
                  <a:pos x="297" y="285"/>
                </a:cxn>
                <a:cxn ang="0">
                  <a:pos x="366" y="289"/>
                </a:cxn>
                <a:cxn ang="0">
                  <a:pos x="538" y="308"/>
                </a:cxn>
                <a:cxn ang="0">
                  <a:pos x="613" y="309"/>
                </a:cxn>
                <a:cxn ang="0">
                  <a:pos x="871" y="322"/>
                </a:cxn>
                <a:cxn ang="0">
                  <a:pos x="961" y="325"/>
                </a:cxn>
                <a:cxn ang="0">
                  <a:pos x="1184" y="321"/>
                </a:cxn>
                <a:cxn ang="0">
                  <a:pos x="1537" y="319"/>
                </a:cxn>
                <a:cxn ang="0">
                  <a:pos x="1596" y="314"/>
                </a:cxn>
                <a:cxn ang="0">
                  <a:pos x="1652" y="309"/>
                </a:cxn>
                <a:cxn ang="0">
                  <a:pos x="1712" y="305"/>
                </a:cxn>
                <a:cxn ang="0">
                  <a:pos x="1792" y="283"/>
                </a:cxn>
                <a:cxn ang="0">
                  <a:pos x="1868" y="240"/>
                </a:cxn>
                <a:cxn ang="0">
                  <a:pos x="1886" y="221"/>
                </a:cxn>
                <a:cxn ang="0">
                  <a:pos x="1904" y="189"/>
                </a:cxn>
                <a:cxn ang="0">
                  <a:pos x="1912" y="149"/>
                </a:cxn>
                <a:cxn ang="0">
                  <a:pos x="1914" y="46"/>
                </a:cxn>
              </a:cxnLst>
              <a:rect l="0" t="0" r="r" b="b"/>
              <a:pathLst>
                <a:path w="1915" h="325">
                  <a:moveTo>
                    <a:pt x="1914" y="46"/>
                  </a:moveTo>
                  <a:lnTo>
                    <a:pt x="1914" y="46"/>
                  </a:lnTo>
                  <a:lnTo>
                    <a:pt x="1912" y="41"/>
                  </a:lnTo>
                  <a:lnTo>
                    <a:pt x="1911" y="36"/>
                  </a:lnTo>
                  <a:lnTo>
                    <a:pt x="1908" y="32"/>
                  </a:lnTo>
                  <a:lnTo>
                    <a:pt x="1906" y="29"/>
                  </a:lnTo>
                  <a:lnTo>
                    <a:pt x="1902" y="26"/>
                  </a:lnTo>
                  <a:lnTo>
                    <a:pt x="1898" y="25"/>
                  </a:lnTo>
                  <a:lnTo>
                    <a:pt x="1890" y="24"/>
                  </a:lnTo>
                  <a:lnTo>
                    <a:pt x="1882" y="25"/>
                  </a:lnTo>
                  <a:lnTo>
                    <a:pt x="1878" y="26"/>
                  </a:lnTo>
                  <a:lnTo>
                    <a:pt x="1874" y="29"/>
                  </a:lnTo>
                  <a:lnTo>
                    <a:pt x="1872" y="32"/>
                  </a:lnTo>
                  <a:lnTo>
                    <a:pt x="1869" y="36"/>
                  </a:lnTo>
                  <a:lnTo>
                    <a:pt x="1868" y="41"/>
                  </a:lnTo>
                  <a:lnTo>
                    <a:pt x="1868" y="46"/>
                  </a:lnTo>
                  <a:lnTo>
                    <a:pt x="1868" y="46"/>
                  </a:lnTo>
                  <a:lnTo>
                    <a:pt x="1868" y="94"/>
                  </a:lnTo>
                  <a:lnTo>
                    <a:pt x="1868" y="118"/>
                  </a:lnTo>
                  <a:lnTo>
                    <a:pt x="1867" y="143"/>
                  </a:lnTo>
                  <a:lnTo>
                    <a:pt x="1867" y="143"/>
                  </a:lnTo>
                  <a:lnTo>
                    <a:pt x="1867" y="152"/>
                  </a:lnTo>
                  <a:lnTo>
                    <a:pt x="1864" y="160"/>
                  </a:lnTo>
                  <a:lnTo>
                    <a:pt x="1861" y="168"/>
                  </a:lnTo>
                  <a:lnTo>
                    <a:pt x="1859" y="176"/>
                  </a:lnTo>
                  <a:lnTo>
                    <a:pt x="1850" y="190"/>
                  </a:lnTo>
                  <a:lnTo>
                    <a:pt x="1840" y="202"/>
                  </a:lnTo>
                  <a:lnTo>
                    <a:pt x="1827" y="212"/>
                  </a:lnTo>
                  <a:lnTo>
                    <a:pt x="1814" y="221"/>
                  </a:lnTo>
                  <a:lnTo>
                    <a:pt x="1800" y="230"/>
                  </a:lnTo>
                  <a:lnTo>
                    <a:pt x="1784" y="238"/>
                  </a:lnTo>
                  <a:lnTo>
                    <a:pt x="1784" y="238"/>
                  </a:lnTo>
                  <a:lnTo>
                    <a:pt x="1771" y="245"/>
                  </a:lnTo>
                  <a:lnTo>
                    <a:pt x="1757" y="251"/>
                  </a:lnTo>
                  <a:lnTo>
                    <a:pt x="1742" y="255"/>
                  </a:lnTo>
                  <a:lnTo>
                    <a:pt x="1728" y="258"/>
                  </a:lnTo>
                  <a:lnTo>
                    <a:pt x="1714" y="261"/>
                  </a:lnTo>
                  <a:lnTo>
                    <a:pt x="1698" y="262"/>
                  </a:lnTo>
                  <a:lnTo>
                    <a:pt x="1668" y="263"/>
                  </a:lnTo>
                  <a:lnTo>
                    <a:pt x="1668" y="263"/>
                  </a:lnTo>
                  <a:lnTo>
                    <a:pt x="1644" y="264"/>
                  </a:lnTo>
                  <a:lnTo>
                    <a:pt x="1621" y="267"/>
                  </a:lnTo>
                  <a:lnTo>
                    <a:pt x="1598" y="271"/>
                  </a:lnTo>
                  <a:lnTo>
                    <a:pt x="1575" y="274"/>
                  </a:lnTo>
                  <a:lnTo>
                    <a:pt x="1575" y="274"/>
                  </a:lnTo>
                  <a:lnTo>
                    <a:pt x="1538" y="276"/>
                  </a:lnTo>
                  <a:lnTo>
                    <a:pt x="1495" y="278"/>
                  </a:lnTo>
                  <a:lnTo>
                    <a:pt x="1394" y="278"/>
                  </a:lnTo>
                  <a:lnTo>
                    <a:pt x="1295" y="275"/>
                  </a:lnTo>
                  <a:lnTo>
                    <a:pt x="1214" y="274"/>
                  </a:lnTo>
                  <a:lnTo>
                    <a:pt x="1214" y="274"/>
                  </a:lnTo>
                  <a:lnTo>
                    <a:pt x="1151" y="275"/>
                  </a:lnTo>
                  <a:lnTo>
                    <a:pt x="1088" y="276"/>
                  </a:lnTo>
                  <a:lnTo>
                    <a:pt x="961" y="279"/>
                  </a:lnTo>
                  <a:lnTo>
                    <a:pt x="961" y="279"/>
                  </a:lnTo>
                  <a:lnTo>
                    <a:pt x="931" y="279"/>
                  </a:lnTo>
                  <a:lnTo>
                    <a:pt x="902" y="278"/>
                  </a:lnTo>
                  <a:lnTo>
                    <a:pt x="845" y="271"/>
                  </a:lnTo>
                  <a:lnTo>
                    <a:pt x="786" y="266"/>
                  </a:lnTo>
                  <a:lnTo>
                    <a:pt x="757" y="263"/>
                  </a:lnTo>
                  <a:lnTo>
                    <a:pt x="729" y="263"/>
                  </a:lnTo>
                  <a:lnTo>
                    <a:pt x="729" y="263"/>
                  </a:lnTo>
                  <a:lnTo>
                    <a:pt x="659" y="261"/>
                  </a:lnTo>
                  <a:lnTo>
                    <a:pt x="575" y="257"/>
                  </a:lnTo>
                  <a:lnTo>
                    <a:pt x="492" y="253"/>
                  </a:lnTo>
                  <a:lnTo>
                    <a:pt x="422" y="251"/>
                  </a:lnTo>
                  <a:lnTo>
                    <a:pt x="422" y="251"/>
                  </a:lnTo>
                  <a:lnTo>
                    <a:pt x="411" y="251"/>
                  </a:lnTo>
                  <a:lnTo>
                    <a:pt x="398" y="250"/>
                  </a:lnTo>
                  <a:lnTo>
                    <a:pt x="371" y="246"/>
                  </a:lnTo>
                  <a:lnTo>
                    <a:pt x="347" y="242"/>
                  </a:lnTo>
                  <a:lnTo>
                    <a:pt x="333" y="241"/>
                  </a:lnTo>
                  <a:lnTo>
                    <a:pt x="320" y="240"/>
                  </a:lnTo>
                  <a:lnTo>
                    <a:pt x="320" y="240"/>
                  </a:lnTo>
                  <a:lnTo>
                    <a:pt x="289" y="238"/>
                  </a:lnTo>
                  <a:lnTo>
                    <a:pt x="256" y="234"/>
                  </a:lnTo>
                  <a:lnTo>
                    <a:pt x="194" y="225"/>
                  </a:lnTo>
                  <a:lnTo>
                    <a:pt x="194" y="225"/>
                  </a:lnTo>
                  <a:lnTo>
                    <a:pt x="177" y="223"/>
                  </a:lnTo>
                  <a:lnTo>
                    <a:pt x="161" y="217"/>
                  </a:lnTo>
                  <a:lnTo>
                    <a:pt x="146" y="211"/>
                  </a:lnTo>
                  <a:lnTo>
                    <a:pt x="132" y="204"/>
                  </a:lnTo>
                  <a:lnTo>
                    <a:pt x="119" y="195"/>
                  </a:lnTo>
                  <a:lnTo>
                    <a:pt x="106" y="185"/>
                  </a:lnTo>
                  <a:lnTo>
                    <a:pt x="93" y="174"/>
                  </a:lnTo>
                  <a:lnTo>
                    <a:pt x="81" y="162"/>
                  </a:lnTo>
                  <a:lnTo>
                    <a:pt x="81" y="162"/>
                  </a:lnTo>
                  <a:lnTo>
                    <a:pt x="74" y="156"/>
                  </a:lnTo>
                  <a:lnTo>
                    <a:pt x="68" y="148"/>
                  </a:lnTo>
                  <a:lnTo>
                    <a:pt x="63" y="140"/>
                  </a:lnTo>
                  <a:lnTo>
                    <a:pt x="59" y="132"/>
                  </a:lnTo>
                  <a:lnTo>
                    <a:pt x="54" y="115"/>
                  </a:lnTo>
                  <a:lnTo>
                    <a:pt x="50" y="97"/>
                  </a:lnTo>
                  <a:lnTo>
                    <a:pt x="47" y="79"/>
                  </a:lnTo>
                  <a:lnTo>
                    <a:pt x="46" y="60"/>
                  </a:lnTo>
                  <a:lnTo>
                    <a:pt x="46" y="23"/>
                  </a:lnTo>
                  <a:lnTo>
                    <a:pt x="46" y="23"/>
                  </a:lnTo>
                  <a:lnTo>
                    <a:pt x="46" y="17"/>
                  </a:lnTo>
                  <a:lnTo>
                    <a:pt x="44" y="13"/>
                  </a:lnTo>
                  <a:lnTo>
                    <a:pt x="42" y="9"/>
                  </a:lnTo>
                  <a:lnTo>
                    <a:pt x="39" y="7"/>
                  </a:lnTo>
                  <a:lnTo>
                    <a:pt x="35" y="4"/>
                  </a:lnTo>
                  <a:lnTo>
                    <a:pt x="31" y="2"/>
                  </a:lnTo>
                  <a:lnTo>
                    <a:pt x="23" y="0"/>
                  </a:lnTo>
                  <a:lnTo>
                    <a:pt x="14" y="2"/>
                  </a:lnTo>
                  <a:lnTo>
                    <a:pt x="12" y="4"/>
                  </a:lnTo>
                  <a:lnTo>
                    <a:pt x="8" y="7"/>
                  </a:lnTo>
                  <a:lnTo>
                    <a:pt x="5" y="9"/>
                  </a:lnTo>
                  <a:lnTo>
                    <a:pt x="3" y="13"/>
                  </a:lnTo>
                  <a:lnTo>
                    <a:pt x="1" y="17"/>
                  </a:lnTo>
                  <a:lnTo>
                    <a:pt x="0" y="23"/>
                  </a:lnTo>
                  <a:lnTo>
                    <a:pt x="0" y="23"/>
                  </a:lnTo>
                  <a:lnTo>
                    <a:pt x="1" y="53"/>
                  </a:lnTo>
                  <a:lnTo>
                    <a:pt x="3" y="80"/>
                  </a:lnTo>
                  <a:lnTo>
                    <a:pt x="6" y="106"/>
                  </a:lnTo>
                  <a:lnTo>
                    <a:pt x="13" y="131"/>
                  </a:lnTo>
                  <a:lnTo>
                    <a:pt x="17" y="143"/>
                  </a:lnTo>
                  <a:lnTo>
                    <a:pt x="22" y="155"/>
                  </a:lnTo>
                  <a:lnTo>
                    <a:pt x="29" y="165"/>
                  </a:lnTo>
                  <a:lnTo>
                    <a:pt x="35" y="177"/>
                  </a:lnTo>
                  <a:lnTo>
                    <a:pt x="43" y="187"/>
                  </a:lnTo>
                  <a:lnTo>
                    <a:pt x="52" y="198"/>
                  </a:lnTo>
                  <a:lnTo>
                    <a:pt x="63" y="208"/>
                  </a:lnTo>
                  <a:lnTo>
                    <a:pt x="74" y="219"/>
                  </a:lnTo>
                  <a:lnTo>
                    <a:pt x="74" y="219"/>
                  </a:lnTo>
                  <a:lnTo>
                    <a:pt x="85" y="228"/>
                  </a:lnTo>
                  <a:lnTo>
                    <a:pt x="97" y="236"/>
                  </a:lnTo>
                  <a:lnTo>
                    <a:pt x="110" y="244"/>
                  </a:lnTo>
                  <a:lnTo>
                    <a:pt x="123" y="250"/>
                  </a:lnTo>
                  <a:lnTo>
                    <a:pt x="150" y="262"/>
                  </a:lnTo>
                  <a:lnTo>
                    <a:pt x="179" y="271"/>
                  </a:lnTo>
                  <a:lnTo>
                    <a:pt x="209" y="278"/>
                  </a:lnTo>
                  <a:lnTo>
                    <a:pt x="239" y="283"/>
                  </a:lnTo>
                  <a:lnTo>
                    <a:pt x="268" y="284"/>
                  </a:lnTo>
                  <a:lnTo>
                    <a:pt x="297" y="285"/>
                  </a:lnTo>
                  <a:lnTo>
                    <a:pt x="297" y="285"/>
                  </a:lnTo>
                  <a:lnTo>
                    <a:pt x="332" y="287"/>
                  </a:lnTo>
                  <a:lnTo>
                    <a:pt x="366" y="289"/>
                  </a:lnTo>
                  <a:lnTo>
                    <a:pt x="434" y="297"/>
                  </a:lnTo>
                  <a:lnTo>
                    <a:pt x="502" y="305"/>
                  </a:lnTo>
                  <a:lnTo>
                    <a:pt x="538" y="308"/>
                  </a:lnTo>
                  <a:lnTo>
                    <a:pt x="572" y="309"/>
                  </a:lnTo>
                  <a:lnTo>
                    <a:pt x="572" y="309"/>
                  </a:lnTo>
                  <a:lnTo>
                    <a:pt x="613" y="309"/>
                  </a:lnTo>
                  <a:lnTo>
                    <a:pt x="661" y="312"/>
                  </a:lnTo>
                  <a:lnTo>
                    <a:pt x="766" y="317"/>
                  </a:lnTo>
                  <a:lnTo>
                    <a:pt x="871" y="322"/>
                  </a:lnTo>
                  <a:lnTo>
                    <a:pt x="920" y="325"/>
                  </a:lnTo>
                  <a:lnTo>
                    <a:pt x="961" y="325"/>
                  </a:lnTo>
                  <a:lnTo>
                    <a:pt x="961" y="325"/>
                  </a:lnTo>
                  <a:lnTo>
                    <a:pt x="1036" y="323"/>
                  </a:lnTo>
                  <a:lnTo>
                    <a:pt x="1109" y="322"/>
                  </a:lnTo>
                  <a:lnTo>
                    <a:pt x="1184" y="321"/>
                  </a:lnTo>
                  <a:lnTo>
                    <a:pt x="1258" y="319"/>
                  </a:lnTo>
                  <a:lnTo>
                    <a:pt x="1537" y="319"/>
                  </a:lnTo>
                  <a:lnTo>
                    <a:pt x="1537" y="319"/>
                  </a:lnTo>
                  <a:lnTo>
                    <a:pt x="1553" y="319"/>
                  </a:lnTo>
                  <a:lnTo>
                    <a:pt x="1567" y="318"/>
                  </a:lnTo>
                  <a:lnTo>
                    <a:pt x="1596" y="314"/>
                  </a:lnTo>
                  <a:lnTo>
                    <a:pt x="1623" y="310"/>
                  </a:lnTo>
                  <a:lnTo>
                    <a:pt x="1638" y="309"/>
                  </a:lnTo>
                  <a:lnTo>
                    <a:pt x="1652" y="309"/>
                  </a:lnTo>
                  <a:lnTo>
                    <a:pt x="1652" y="309"/>
                  </a:lnTo>
                  <a:lnTo>
                    <a:pt x="1683" y="308"/>
                  </a:lnTo>
                  <a:lnTo>
                    <a:pt x="1712" y="305"/>
                  </a:lnTo>
                  <a:lnTo>
                    <a:pt x="1740" y="300"/>
                  </a:lnTo>
                  <a:lnTo>
                    <a:pt x="1766" y="292"/>
                  </a:lnTo>
                  <a:lnTo>
                    <a:pt x="1792" y="283"/>
                  </a:lnTo>
                  <a:lnTo>
                    <a:pt x="1817" y="271"/>
                  </a:lnTo>
                  <a:lnTo>
                    <a:pt x="1843" y="257"/>
                  </a:lnTo>
                  <a:lnTo>
                    <a:pt x="1868" y="240"/>
                  </a:lnTo>
                  <a:lnTo>
                    <a:pt x="1868" y="240"/>
                  </a:lnTo>
                  <a:lnTo>
                    <a:pt x="1878" y="230"/>
                  </a:lnTo>
                  <a:lnTo>
                    <a:pt x="1886" y="221"/>
                  </a:lnTo>
                  <a:lnTo>
                    <a:pt x="1894" y="211"/>
                  </a:lnTo>
                  <a:lnTo>
                    <a:pt x="1899" y="200"/>
                  </a:lnTo>
                  <a:lnTo>
                    <a:pt x="1904" y="189"/>
                  </a:lnTo>
                  <a:lnTo>
                    <a:pt x="1908" y="176"/>
                  </a:lnTo>
                  <a:lnTo>
                    <a:pt x="1911" y="162"/>
                  </a:lnTo>
                  <a:lnTo>
                    <a:pt x="1912" y="149"/>
                  </a:lnTo>
                  <a:lnTo>
                    <a:pt x="1915" y="123"/>
                  </a:lnTo>
                  <a:lnTo>
                    <a:pt x="1915" y="96"/>
                  </a:lnTo>
                  <a:lnTo>
                    <a:pt x="1914" y="46"/>
                  </a:lnTo>
                  <a:lnTo>
                    <a:pt x="1914" y="46"/>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11" name="chenying0907 769">
              <a:extLst>
                <a:ext uri="{FF2B5EF4-FFF2-40B4-BE49-F238E27FC236}">
                  <a16:creationId xmlns:a16="http://schemas.microsoft.com/office/drawing/2014/main" id="{B12A2210-F188-4968-A257-907CE521FD3C}"/>
                </a:ext>
              </a:extLst>
            </p:cNvPr>
            <p:cNvSpPr>
              <a:spLocks/>
            </p:cNvSpPr>
            <p:nvPr/>
          </p:nvSpPr>
          <p:spPr bwMode="auto">
            <a:xfrm>
              <a:off x="2560638" y="3128963"/>
              <a:ext cx="244475" cy="560388"/>
            </a:xfrm>
            <a:custGeom>
              <a:avLst/>
              <a:gdLst/>
              <a:ahLst/>
              <a:cxnLst>
                <a:cxn ang="0">
                  <a:pos x="615" y="557"/>
                </a:cxn>
                <a:cxn ang="0">
                  <a:pos x="612" y="359"/>
                </a:cxn>
                <a:cxn ang="0">
                  <a:pos x="609" y="293"/>
                </a:cxn>
                <a:cxn ang="0">
                  <a:pos x="603" y="247"/>
                </a:cxn>
                <a:cxn ang="0">
                  <a:pos x="599" y="200"/>
                </a:cxn>
                <a:cxn ang="0">
                  <a:pos x="599" y="190"/>
                </a:cxn>
                <a:cxn ang="0">
                  <a:pos x="592" y="164"/>
                </a:cxn>
                <a:cxn ang="0">
                  <a:pos x="578" y="128"/>
                </a:cxn>
                <a:cxn ang="0">
                  <a:pos x="567" y="110"/>
                </a:cxn>
                <a:cxn ang="0">
                  <a:pos x="541" y="80"/>
                </a:cxn>
                <a:cxn ang="0">
                  <a:pos x="509" y="56"/>
                </a:cxn>
                <a:cxn ang="0">
                  <a:pos x="473" y="37"/>
                </a:cxn>
                <a:cxn ang="0">
                  <a:pos x="454" y="29"/>
                </a:cxn>
                <a:cxn ang="0">
                  <a:pos x="403" y="13"/>
                </a:cxn>
                <a:cxn ang="0">
                  <a:pos x="352" y="4"/>
                </a:cxn>
                <a:cxn ang="0">
                  <a:pos x="298" y="0"/>
                </a:cxn>
                <a:cxn ang="0">
                  <a:pos x="244" y="0"/>
                </a:cxn>
                <a:cxn ang="0">
                  <a:pos x="131" y="4"/>
                </a:cxn>
                <a:cxn ang="0">
                  <a:pos x="14" y="7"/>
                </a:cxn>
                <a:cxn ang="0">
                  <a:pos x="5" y="11"/>
                </a:cxn>
                <a:cxn ang="0">
                  <a:pos x="1" y="17"/>
                </a:cxn>
                <a:cxn ang="0">
                  <a:pos x="1" y="28"/>
                </a:cxn>
                <a:cxn ang="0">
                  <a:pos x="6" y="39"/>
                </a:cxn>
                <a:cxn ang="0">
                  <a:pos x="10" y="47"/>
                </a:cxn>
                <a:cxn ang="0">
                  <a:pos x="15" y="54"/>
                </a:cxn>
                <a:cxn ang="0">
                  <a:pos x="200" y="47"/>
                </a:cxn>
                <a:cxn ang="0">
                  <a:pos x="302" y="46"/>
                </a:cxn>
                <a:cxn ang="0">
                  <a:pos x="365" y="51"/>
                </a:cxn>
                <a:cxn ang="0">
                  <a:pos x="383" y="54"/>
                </a:cxn>
                <a:cxn ang="0">
                  <a:pos x="429" y="67"/>
                </a:cxn>
                <a:cxn ang="0">
                  <a:pos x="471" y="87"/>
                </a:cxn>
                <a:cxn ang="0">
                  <a:pos x="509" y="114"/>
                </a:cxn>
                <a:cxn ang="0">
                  <a:pos x="526" y="131"/>
                </a:cxn>
                <a:cxn ang="0">
                  <a:pos x="539" y="151"/>
                </a:cxn>
                <a:cxn ang="0">
                  <a:pos x="545" y="165"/>
                </a:cxn>
                <a:cxn ang="0">
                  <a:pos x="550" y="192"/>
                </a:cxn>
                <a:cxn ang="0">
                  <a:pos x="552" y="233"/>
                </a:cxn>
                <a:cxn ang="0">
                  <a:pos x="556" y="260"/>
                </a:cxn>
                <a:cxn ang="0">
                  <a:pos x="561" y="288"/>
                </a:cxn>
                <a:cxn ang="0">
                  <a:pos x="565" y="342"/>
                </a:cxn>
                <a:cxn ang="0">
                  <a:pos x="565" y="369"/>
                </a:cxn>
                <a:cxn ang="0">
                  <a:pos x="567" y="484"/>
                </a:cxn>
                <a:cxn ang="0">
                  <a:pos x="570" y="599"/>
                </a:cxn>
                <a:cxn ang="0">
                  <a:pos x="569" y="663"/>
                </a:cxn>
                <a:cxn ang="0">
                  <a:pos x="565" y="790"/>
                </a:cxn>
                <a:cxn ang="0">
                  <a:pos x="565" y="1392"/>
                </a:cxn>
                <a:cxn ang="0">
                  <a:pos x="565" y="1397"/>
                </a:cxn>
                <a:cxn ang="0">
                  <a:pos x="569" y="1405"/>
                </a:cxn>
                <a:cxn ang="0">
                  <a:pos x="575" y="1410"/>
                </a:cxn>
                <a:cxn ang="0">
                  <a:pos x="587" y="1414"/>
                </a:cxn>
                <a:cxn ang="0">
                  <a:pos x="600" y="1410"/>
                </a:cxn>
                <a:cxn ang="0">
                  <a:pos x="605" y="1405"/>
                </a:cxn>
                <a:cxn ang="0">
                  <a:pos x="609" y="1397"/>
                </a:cxn>
                <a:cxn ang="0">
                  <a:pos x="611" y="814"/>
                </a:cxn>
                <a:cxn ang="0">
                  <a:pos x="611" y="750"/>
                </a:cxn>
                <a:cxn ang="0">
                  <a:pos x="615" y="621"/>
                </a:cxn>
                <a:cxn ang="0">
                  <a:pos x="615" y="557"/>
                </a:cxn>
              </a:cxnLst>
              <a:rect l="0" t="0" r="r" b="b"/>
              <a:pathLst>
                <a:path w="615" h="1414">
                  <a:moveTo>
                    <a:pt x="615" y="557"/>
                  </a:moveTo>
                  <a:lnTo>
                    <a:pt x="615" y="557"/>
                  </a:lnTo>
                  <a:lnTo>
                    <a:pt x="613" y="425"/>
                  </a:lnTo>
                  <a:lnTo>
                    <a:pt x="612" y="359"/>
                  </a:lnTo>
                  <a:lnTo>
                    <a:pt x="609" y="293"/>
                  </a:lnTo>
                  <a:lnTo>
                    <a:pt x="609" y="293"/>
                  </a:lnTo>
                  <a:lnTo>
                    <a:pt x="607" y="270"/>
                  </a:lnTo>
                  <a:lnTo>
                    <a:pt x="603" y="247"/>
                  </a:lnTo>
                  <a:lnTo>
                    <a:pt x="600" y="224"/>
                  </a:lnTo>
                  <a:lnTo>
                    <a:pt x="599" y="200"/>
                  </a:lnTo>
                  <a:lnTo>
                    <a:pt x="599" y="200"/>
                  </a:lnTo>
                  <a:lnTo>
                    <a:pt x="599" y="190"/>
                  </a:lnTo>
                  <a:lnTo>
                    <a:pt x="598" y="181"/>
                  </a:lnTo>
                  <a:lnTo>
                    <a:pt x="592" y="164"/>
                  </a:lnTo>
                  <a:lnTo>
                    <a:pt x="586" y="145"/>
                  </a:lnTo>
                  <a:lnTo>
                    <a:pt x="578" y="128"/>
                  </a:lnTo>
                  <a:lnTo>
                    <a:pt x="578" y="128"/>
                  </a:lnTo>
                  <a:lnTo>
                    <a:pt x="567" y="110"/>
                  </a:lnTo>
                  <a:lnTo>
                    <a:pt x="556" y="94"/>
                  </a:lnTo>
                  <a:lnTo>
                    <a:pt x="541" y="80"/>
                  </a:lnTo>
                  <a:lnTo>
                    <a:pt x="526" y="67"/>
                  </a:lnTo>
                  <a:lnTo>
                    <a:pt x="509" y="56"/>
                  </a:lnTo>
                  <a:lnTo>
                    <a:pt x="490" y="46"/>
                  </a:lnTo>
                  <a:lnTo>
                    <a:pt x="473" y="37"/>
                  </a:lnTo>
                  <a:lnTo>
                    <a:pt x="454" y="29"/>
                  </a:lnTo>
                  <a:lnTo>
                    <a:pt x="454" y="29"/>
                  </a:lnTo>
                  <a:lnTo>
                    <a:pt x="429" y="20"/>
                  </a:lnTo>
                  <a:lnTo>
                    <a:pt x="403" y="13"/>
                  </a:lnTo>
                  <a:lnTo>
                    <a:pt x="378" y="8"/>
                  </a:lnTo>
                  <a:lnTo>
                    <a:pt x="352" y="4"/>
                  </a:lnTo>
                  <a:lnTo>
                    <a:pt x="325" y="2"/>
                  </a:lnTo>
                  <a:lnTo>
                    <a:pt x="298" y="0"/>
                  </a:lnTo>
                  <a:lnTo>
                    <a:pt x="272" y="0"/>
                  </a:lnTo>
                  <a:lnTo>
                    <a:pt x="244" y="0"/>
                  </a:lnTo>
                  <a:lnTo>
                    <a:pt x="244" y="0"/>
                  </a:lnTo>
                  <a:lnTo>
                    <a:pt x="131" y="4"/>
                  </a:lnTo>
                  <a:lnTo>
                    <a:pt x="14" y="7"/>
                  </a:lnTo>
                  <a:lnTo>
                    <a:pt x="14" y="7"/>
                  </a:lnTo>
                  <a:lnTo>
                    <a:pt x="9" y="8"/>
                  </a:lnTo>
                  <a:lnTo>
                    <a:pt x="5" y="11"/>
                  </a:lnTo>
                  <a:lnTo>
                    <a:pt x="2" y="15"/>
                  </a:lnTo>
                  <a:lnTo>
                    <a:pt x="1" y="17"/>
                  </a:lnTo>
                  <a:lnTo>
                    <a:pt x="0" y="22"/>
                  </a:lnTo>
                  <a:lnTo>
                    <a:pt x="1" y="28"/>
                  </a:lnTo>
                  <a:lnTo>
                    <a:pt x="2" y="33"/>
                  </a:lnTo>
                  <a:lnTo>
                    <a:pt x="6" y="39"/>
                  </a:lnTo>
                  <a:lnTo>
                    <a:pt x="6" y="39"/>
                  </a:lnTo>
                  <a:lnTo>
                    <a:pt x="10" y="47"/>
                  </a:lnTo>
                  <a:lnTo>
                    <a:pt x="15" y="54"/>
                  </a:lnTo>
                  <a:lnTo>
                    <a:pt x="15" y="54"/>
                  </a:lnTo>
                  <a:lnTo>
                    <a:pt x="98" y="51"/>
                  </a:lnTo>
                  <a:lnTo>
                    <a:pt x="200" y="47"/>
                  </a:lnTo>
                  <a:lnTo>
                    <a:pt x="252" y="46"/>
                  </a:lnTo>
                  <a:lnTo>
                    <a:pt x="302" y="46"/>
                  </a:lnTo>
                  <a:lnTo>
                    <a:pt x="345" y="49"/>
                  </a:lnTo>
                  <a:lnTo>
                    <a:pt x="365" y="51"/>
                  </a:lnTo>
                  <a:lnTo>
                    <a:pt x="383" y="54"/>
                  </a:lnTo>
                  <a:lnTo>
                    <a:pt x="383" y="54"/>
                  </a:lnTo>
                  <a:lnTo>
                    <a:pt x="405" y="60"/>
                  </a:lnTo>
                  <a:lnTo>
                    <a:pt x="429" y="67"/>
                  </a:lnTo>
                  <a:lnTo>
                    <a:pt x="450" y="76"/>
                  </a:lnTo>
                  <a:lnTo>
                    <a:pt x="471" y="87"/>
                  </a:lnTo>
                  <a:lnTo>
                    <a:pt x="490" y="100"/>
                  </a:lnTo>
                  <a:lnTo>
                    <a:pt x="509" y="114"/>
                  </a:lnTo>
                  <a:lnTo>
                    <a:pt x="518" y="123"/>
                  </a:lnTo>
                  <a:lnTo>
                    <a:pt x="526" y="131"/>
                  </a:lnTo>
                  <a:lnTo>
                    <a:pt x="532" y="141"/>
                  </a:lnTo>
                  <a:lnTo>
                    <a:pt x="539" y="151"/>
                  </a:lnTo>
                  <a:lnTo>
                    <a:pt x="539" y="151"/>
                  </a:lnTo>
                  <a:lnTo>
                    <a:pt x="545" y="165"/>
                  </a:lnTo>
                  <a:lnTo>
                    <a:pt x="549" y="178"/>
                  </a:lnTo>
                  <a:lnTo>
                    <a:pt x="550" y="192"/>
                  </a:lnTo>
                  <a:lnTo>
                    <a:pt x="552" y="206"/>
                  </a:lnTo>
                  <a:lnTo>
                    <a:pt x="552" y="233"/>
                  </a:lnTo>
                  <a:lnTo>
                    <a:pt x="553" y="247"/>
                  </a:lnTo>
                  <a:lnTo>
                    <a:pt x="556" y="260"/>
                  </a:lnTo>
                  <a:lnTo>
                    <a:pt x="556" y="260"/>
                  </a:lnTo>
                  <a:lnTo>
                    <a:pt x="561" y="288"/>
                  </a:lnTo>
                  <a:lnTo>
                    <a:pt x="564" y="315"/>
                  </a:lnTo>
                  <a:lnTo>
                    <a:pt x="565" y="342"/>
                  </a:lnTo>
                  <a:lnTo>
                    <a:pt x="565" y="369"/>
                  </a:lnTo>
                  <a:lnTo>
                    <a:pt x="565" y="369"/>
                  </a:lnTo>
                  <a:lnTo>
                    <a:pt x="565" y="427"/>
                  </a:lnTo>
                  <a:lnTo>
                    <a:pt x="567" y="484"/>
                  </a:lnTo>
                  <a:lnTo>
                    <a:pt x="569" y="542"/>
                  </a:lnTo>
                  <a:lnTo>
                    <a:pt x="570" y="599"/>
                  </a:lnTo>
                  <a:lnTo>
                    <a:pt x="570" y="599"/>
                  </a:lnTo>
                  <a:lnTo>
                    <a:pt x="569" y="663"/>
                  </a:lnTo>
                  <a:lnTo>
                    <a:pt x="567" y="726"/>
                  </a:lnTo>
                  <a:lnTo>
                    <a:pt x="565" y="790"/>
                  </a:lnTo>
                  <a:lnTo>
                    <a:pt x="565" y="853"/>
                  </a:lnTo>
                  <a:lnTo>
                    <a:pt x="565" y="1392"/>
                  </a:lnTo>
                  <a:lnTo>
                    <a:pt x="565" y="1392"/>
                  </a:lnTo>
                  <a:lnTo>
                    <a:pt x="565" y="1397"/>
                  </a:lnTo>
                  <a:lnTo>
                    <a:pt x="566" y="1401"/>
                  </a:lnTo>
                  <a:lnTo>
                    <a:pt x="569" y="1405"/>
                  </a:lnTo>
                  <a:lnTo>
                    <a:pt x="571" y="1409"/>
                  </a:lnTo>
                  <a:lnTo>
                    <a:pt x="575" y="1410"/>
                  </a:lnTo>
                  <a:lnTo>
                    <a:pt x="579" y="1413"/>
                  </a:lnTo>
                  <a:lnTo>
                    <a:pt x="587" y="1414"/>
                  </a:lnTo>
                  <a:lnTo>
                    <a:pt x="596" y="1413"/>
                  </a:lnTo>
                  <a:lnTo>
                    <a:pt x="600" y="1410"/>
                  </a:lnTo>
                  <a:lnTo>
                    <a:pt x="603" y="1409"/>
                  </a:lnTo>
                  <a:lnTo>
                    <a:pt x="605" y="1405"/>
                  </a:lnTo>
                  <a:lnTo>
                    <a:pt x="608" y="1401"/>
                  </a:lnTo>
                  <a:lnTo>
                    <a:pt x="609" y="1397"/>
                  </a:lnTo>
                  <a:lnTo>
                    <a:pt x="611" y="1392"/>
                  </a:lnTo>
                  <a:lnTo>
                    <a:pt x="611" y="814"/>
                  </a:lnTo>
                  <a:lnTo>
                    <a:pt x="611" y="814"/>
                  </a:lnTo>
                  <a:lnTo>
                    <a:pt x="611" y="750"/>
                  </a:lnTo>
                  <a:lnTo>
                    <a:pt x="613" y="686"/>
                  </a:lnTo>
                  <a:lnTo>
                    <a:pt x="615" y="621"/>
                  </a:lnTo>
                  <a:lnTo>
                    <a:pt x="615" y="557"/>
                  </a:lnTo>
                  <a:lnTo>
                    <a:pt x="615" y="557"/>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12" name="chenying0907 770">
              <a:extLst>
                <a:ext uri="{FF2B5EF4-FFF2-40B4-BE49-F238E27FC236}">
                  <a16:creationId xmlns:a16="http://schemas.microsoft.com/office/drawing/2014/main" id="{EACF540D-DAD5-485A-97FB-64C5F0B4B570}"/>
                </a:ext>
              </a:extLst>
            </p:cNvPr>
            <p:cNvSpPr>
              <a:spLocks/>
            </p:cNvSpPr>
            <p:nvPr/>
          </p:nvSpPr>
          <p:spPr bwMode="auto">
            <a:xfrm>
              <a:off x="2044701" y="3044825"/>
              <a:ext cx="533400" cy="114300"/>
            </a:xfrm>
            <a:custGeom>
              <a:avLst/>
              <a:gdLst/>
              <a:ahLst/>
              <a:cxnLst>
                <a:cxn ang="0">
                  <a:pos x="1338" y="227"/>
                </a:cxn>
                <a:cxn ang="0">
                  <a:pos x="1281" y="176"/>
                </a:cxn>
                <a:cxn ang="0">
                  <a:pos x="1218" y="132"/>
                </a:cxn>
                <a:cxn ang="0">
                  <a:pos x="1150" y="93"/>
                </a:cxn>
                <a:cxn ang="0">
                  <a:pos x="1081" y="60"/>
                </a:cxn>
                <a:cxn ang="0">
                  <a:pos x="1057" y="51"/>
                </a:cxn>
                <a:cxn ang="0">
                  <a:pos x="1004" y="34"/>
                </a:cxn>
                <a:cxn ang="0">
                  <a:pos x="943" y="22"/>
                </a:cxn>
                <a:cxn ang="0">
                  <a:pos x="848" y="10"/>
                </a:cxn>
                <a:cxn ang="0">
                  <a:pos x="721" y="1"/>
                </a:cxn>
                <a:cxn ang="0">
                  <a:pos x="608" y="0"/>
                </a:cxn>
                <a:cxn ang="0">
                  <a:pos x="563" y="0"/>
                </a:cxn>
                <a:cxn ang="0">
                  <a:pos x="471" y="5"/>
                </a:cxn>
                <a:cxn ang="0">
                  <a:pos x="378" y="17"/>
                </a:cxn>
                <a:cxn ang="0">
                  <a:pos x="332" y="27"/>
                </a:cxn>
                <a:cxn ang="0">
                  <a:pos x="289" y="40"/>
                </a:cxn>
                <a:cxn ang="0">
                  <a:pos x="246" y="57"/>
                </a:cxn>
                <a:cxn ang="0">
                  <a:pos x="212" y="73"/>
                </a:cxn>
                <a:cxn ang="0">
                  <a:pos x="138" y="111"/>
                </a:cxn>
                <a:cxn ang="0">
                  <a:pos x="100" y="134"/>
                </a:cxn>
                <a:cxn ang="0">
                  <a:pos x="66" y="161"/>
                </a:cxn>
                <a:cxn ang="0">
                  <a:pos x="36" y="189"/>
                </a:cxn>
                <a:cxn ang="0">
                  <a:pos x="13" y="223"/>
                </a:cxn>
                <a:cxn ang="0">
                  <a:pos x="0" y="260"/>
                </a:cxn>
                <a:cxn ang="0">
                  <a:pos x="0" y="265"/>
                </a:cxn>
                <a:cxn ang="0">
                  <a:pos x="2" y="274"/>
                </a:cxn>
                <a:cxn ang="0">
                  <a:pos x="7" y="281"/>
                </a:cxn>
                <a:cxn ang="0">
                  <a:pos x="19" y="287"/>
                </a:cxn>
                <a:cxn ang="0">
                  <a:pos x="30" y="287"/>
                </a:cxn>
                <a:cxn ang="0">
                  <a:pos x="38" y="283"/>
                </a:cxn>
                <a:cxn ang="0">
                  <a:pos x="43" y="277"/>
                </a:cxn>
                <a:cxn ang="0">
                  <a:pos x="45" y="272"/>
                </a:cxn>
                <a:cxn ang="0">
                  <a:pos x="58" y="238"/>
                </a:cxn>
                <a:cxn ang="0">
                  <a:pos x="81" y="206"/>
                </a:cxn>
                <a:cxn ang="0">
                  <a:pos x="111" y="179"/>
                </a:cxn>
                <a:cxn ang="0">
                  <a:pos x="147" y="155"/>
                </a:cxn>
                <a:cxn ang="0">
                  <a:pos x="186" y="134"/>
                </a:cxn>
                <a:cxn ang="0">
                  <a:pos x="262" y="99"/>
                </a:cxn>
                <a:cxn ang="0">
                  <a:pos x="295" y="86"/>
                </a:cxn>
                <a:cxn ang="0">
                  <a:pos x="336" y="72"/>
                </a:cxn>
                <a:cxn ang="0">
                  <a:pos x="387" y="62"/>
                </a:cxn>
                <a:cxn ang="0">
                  <a:pos x="444" y="55"/>
                </a:cxn>
                <a:cxn ang="0">
                  <a:pos x="561" y="47"/>
                </a:cxn>
                <a:cxn ang="0">
                  <a:pos x="716" y="45"/>
                </a:cxn>
                <a:cxn ang="0">
                  <a:pos x="762" y="45"/>
                </a:cxn>
                <a:cxn ang="0">
                  <a:pos x="853" y="52"/>
                </a:cxn>
                <a:cxn ang="0">
                  <a:pos x="945" y="65"/>
                </a:cxn>
                <a:cxn ang="0">
                  <a:pos x="1010" y="82"/>
                </a:cxn>
                <a:cxn ang="0">
                  <a:pos x="1055" y="98"/>
                </a:cxn>
                <a:cxn ang="0">
                  <a:pos x="1075" y="107"/>
                </a:cxn>
                <a:cxn ang="0">
                  <a:pos x="1138" y="137"/>
                </a:cxn>
                <a:cxn ang="0">
                  <a:pos x="1198" y="172"/>
                </a:cxn>
                <a:cxn ang="0">
                  <a:pos x="1255" y="213"/>
                </a:cxn>
                <a:cxn ang="0">
                  <a:pos x="1306" y="259"/>
                </a:cxn>
                <a:cxn ang="0">
                  <a:pos x="1310" y="263"/>
                </a:cxn>
                <a:cxn ang="0">
                  <a:pos x="1319" y="266"/>
                </a:cxn>
                <a:cxn ang="0">
                  <a:pos x="1327" y="265"/>
                </a:cxn>
                <a:cxn ang="0">
                  <a:pos x="1338" y="259"/>
                </a:cxn>
                <a:cxn ang="0">
                  <a:pos x="1345" y="248"/>
                </a:cxn>
                <a:cxn ang="0">
                  <a:pos x="1345" y="239"/>
                </a:cxn>
                <a:cxn ang="0">
                  <a:pos x="1342" y="231"/>
                </a:cxn>
                <a:cxn ang="0">
                  <a:pos x="1338" y="227"/>
                </a:cxn>
              </a:cxnLst>
              <a:rect l="0" t="0" r="r" b="b"/>
              <a:pathLst>
                <a:path w="1345" h="289">
                  <a:moveTo>
                    <a:pt x="1338" y="227"/>
                  </a:moveTo>
                  <a:lnTo>
                    <a:pt x="1338" y="227"/>
                  </a:lnTo>
                  <a:lnTo>
                    <a:pt x="1311" y="201"/>
                  </a:lnTo>
                  <a:lnTo>
                    <a:pt x="1281" y="176"/>
                  </a:lnTo>
                  <a:lnTo>
                    <a:pt x="1249" y="153"/>
                  </a:lnTo>
                  <a:lnTo>
                    <a:pt x="1218" y="132"/>
                  </a:lnTo>
                  <a:lnTo>
                    <a:pt x="1184" y="111"/>
                  </a:lnTo>
                  <a:lnTo>
                    <a:pt x="1150" y="93"/>
                  </a:lnTo>
                  <a:lnTo>
                    <a:pt x="1116" y="76"/>
                  </a:lnTo>
                  <a:lnTo>
                    <a:pt x="1081" y="60"/>
                  </a:lnTo>
                  <a:lnTo>
                    <a:pt x="1081" y="60"/>
                  </a:lnTo>
                  <a:lnTo>
                    <a:pt x="1057" y="51"/>
                  </a:lnTo>
                  <a:lnTo>
                    <a:pt x="1031" y="42"/>
                  </a:lnTo>
                  <a:lnTo>
                    <a:pt x="1004" y="34"/>
                  </a:lnTo>
                  <a:lnTo>
                    <a:pt x="975" y="27"/>
                  </a:lnTo>
                  <a:lnTo>
                    <a:pt x="943" y="22"/>
                  </a:lnTo>
                  <a:lnTo>
                    <a:pt x="912" y="17"/>
                  </a:lnTo>
                  <a:lnTo>
                    <a:pt x="848" y="10"/>
                  </a:lnTo>
                  <a:lnTo>
                    <a:pt x="784" y="5"/>
                  </a:lnTo>
                  <a:lnTo>
                    <a:pt x="721" y="1"/>
                  </a:lnTo>
                  <a:lnTo>
                    <a:pt x="662" y="0"/>
                  </a:lnTo>
                  <a:lnTo>
                    <a:pt x="608" y="0"/>
                  </a:lnTo>
                  <a:lnTo>
                    <a:pt x="608" y="0"/>
                  </a:lnTo>
                  <a:lnTo>
                    <a:pt x="563" y="0"/>
                  </a:lnTo>
                  <a:lnTo>
                    <a:pt x="517" y="1"/>
                  </a:lnTo>
                  <a:lnTo>
                    <a:pt x="471" y="5"/>
                  </a:lnTo>
                  <a:lnTo>
                    <a:pt x="424" y="9"/>
                  </a:lnTo>
                  <a:lnTo>
                    <a:pt x="378" y="17"/>
                  </a:lnTo>
                  <a:lnTo>
                    <a:pt x="356" y="22"/>
                  </a:lnTo>
                  <a:lnTo>
                    <a:pt x="332" y="27"/>
                  </a:lnTo>
                  <a:lnTo>
                    <a:pt x="310" y="32"/>
                  </a:lnTo>
                  <a:lnTo>
                    <a:pt x="289" y="40"/>
                  </a:lnTo>
                  <a:lnTo>
                    <a:pt x="267" y="48"/>
                  </a:lnTo>
                  <a:lnTo>
                    <a:pt x="246" y="57"/>
                  </a:lnTo>
                  <a:lnTo>
                    <a:pt x="246" y="57"/>
                  </a:lnTo>
                  <a:lnTo>
                    <a:pt x="212" y="73"/>
                  </a:lnTo>
                  <a:lnTo>
                    <a:pt x="176" y="90"/>
                  </a:lnTo>
                  <a:lnTo>
                    <a:pt x="138" y="111"/>
                  </a:lnTo>
                  <a:lnTo>
                    <a:pt x="118" y="123"/>
                  </a:lnTo>
                  <a:lnTo>
                    <a:pt x="100" y="134"/>
                  </a:lnTo>
                  <a:lnTo>
                    <a:pt x="83" y="146"/>
                  </a:lnTo>
                  <a:lnTo>
                    <a:pt x="66" y="161"/>
                  </a:lnTo>
                  <a:lnTo>
                    <a:pt x="50" y="175"/>
                  </a:lnTo>
                  <a:lnTo>
                    <a:pt x="36" y="189"/>
                  </a:lnTo>
                  <a:lnTo>
                    <a:pt x="24" y="206"/>
                  </a:lnTo>
                  <a:lnTo>
                    <a:pt x="13" y="223"/>
                  </a:lnTo>
                  <a:lnTo>
                    <a:pt x="5" y="240"/>
                  </a:lnTo>
                  <a:lnTo>
                    <a:pt x="0" y="260"/>
                  </a:lnTo>
                  <a:lnTo>
                    <a:pt x="0" y="260"/>
                  </a:lnTo>
                  <a:lnTo>
                    <a:pt x="0" y="265"/>
                  </a:lnTo>
                  <a:lnTo>
                    <a:pt x="0" y="270"/>
                  </a:lnTo>
                  <a:lnTo>
                    <a:pt x="2" y="274"/>
                  </a:lnTo>
                  <a:lnTo>
                    <a:pt x="4" y="278"/>
                  </a:lnTo>
                  <a:lnTo>
                    <a:pt x="7" y="281"/>
                  </a:lnTo>
                  <a:lnTo>
                    <a:pt x="11" y="283"/>
                  </a:lnTo>
                  <a:lnTo>
                    <a:pt x="19" y="287"/>
                  </a:lnTo>
                  <a:lnTo>
                    <a:pt x="26" y="289"/>
                  </a:lnTo>
                  <a:lnTo>
                    <a:pt x="30" y="287"/>
                  </a:lnTo>
                  <a:lnTo>
                    <a:pt x="34" y="286"/>
                  </a:lnTo>
                  <a:lnTo>
                    <a:pt x="38" y="283"/>
                  </a:lnTo>
                  <a:lnTo>
                    <a:pt x="41" y="281"/>
                  </a:lnTo>
                  <a:lnTo>
                    <a:pt x="43" y="277"/>
                  </a:lnTo>
                  <a:lnTo>
                    <a:pt x="45" y="272"/>
                  </a:lnTo>
                  <a:lnTo>
                    <a:pt x="45" y="272"/>
                  </a:lnTo>
                  <a:lnTo>
                    <a:pt x="50" y="255"/>
                  </a:lnTo>
                  <a:lnTo>
                    <a:pt x="58" y="238"/>
                  </a:lnTo>
                  <a:lnTo>
                    <a:pt x="68" y="222"/>
                  </a:lnTo>
                  <a:lnTo>
                    <a:pt x="81" y="206"/>
                  </a:lnTo>
                  <a:lnTo>
                    <a:pt x="96" y="193"/>
                  </a:lnTo>
                  <a:lnTo>
                    <a:pt x="111" y="179"/>
                  </a:lnTo>
                  <a:lnTo>
                    <a:pt x="128" y="167"/>
                  </a:lnTo>
                  <a:lnTo>
                    <a:pt x="147" y="155"/>
                  </a:lnTo>
                  <a:lnTo>
                    <a:pt x="166" y="145"/>
                  </a:lnTo>
                  <a:lnTo>
                    <a:pt x="186" y="134"/>
                  </a:lnTo>
                  <a:lnTo>
                    <a:pt x="225" y="116"/>
                  </a:lnTo>
                  <a:lnTo>
                    <a:pt x="262" y="99"/>
                  </a:lnTo>
                  <a:lnTo>
                    <a:pt x="295" y="86"/>
                  </a:lnTo>
                  <a:lnTo>
                    <a:pt x="295" y="86"/>
                  </a:lnTo>
                  <a:lnTo>
                    <a:pt x="314" y="78"/>
                  </a:lnTo>
                  <a:lnTo>
                    <a:pt x="336" y="72"/>
                  </a:lnTo>
                  <a:lnTo>
                    <a:pt x="361" y="66"/>
                  </a:lnTo>
                  <a:lnTo>
                    <a:pt x="387" y="62"/>
                  </a:lnTo>
                  <a:lnTo>
                    <a:pt x="415" y="59"/>
                  </a:lnTo>
                  <a:lnTo>
                    <a:pt x="444" y="55"/>
                  </a:lnTo>
                  <a:lnTo>
                    <a:pt x="503" y="49"/>
                  </a:lnTo>
                  <a:lnTo>
                    <a:pt x="561" y="47"/>
                  </a:lnTo>
                  <a:lnTo>
                    <a:pt x="619" y="45"/>
                  </a:lnTo>
                  <a:lnTo>
                    <a:pt x="716" y="45"/>
                  </a:lnTo>
                  <a:lnTo>
                    <a:pt x="716" y="45"/>
                  </a:lnTo>
                  <a:lnTo>
                    <a:pt x="762" y="45"/>
                  </a:lnTo>
                  <a:lnTo>
                    <a:pt x="807" y="48"/>
                  </a:lnTo>
                  <a:lnTo>
                    <a:pt x="853" y="52"/>
                  </a:lnTo>
                  <a:lnTo>
                    <a:pt x="899" y="57"/>
                  </a:lnTo>
                  <a:lnTo>
                    <a:pt x="945" y="65"/>
                  </a:lnTo>
                  <a:lnTo>
                    <a:pt x="989" y="76"/>
                  </a:lnTo>
                  <a:lnTo>
                    <a:pt x="1010" y="82"/>
                  </a:lnTo>
                  <a:lnTo>
                    <a:pt x="1032" y="90"/>
                  </a:lnTo>
                  <a:lnTo>
                    <a:pt x="1055" y="98"/>
                  </a:lnTo>
                  <a:lnTo>
                    <a:pt x="1075" y="107"/>
                  </a:lnTo>
                  <a:lnTo>
                    <a:pt x="1075" y="107"/>
                  </a:lnTo>
                  <a:lnTo>
                    <a:pt x="1107" y="121"/>
                  </a:lnTo>
                  <a:lnTo>
                    <a:pt x="1138" y="137"/>
                  </a:lnTo>
                  <a:lnTo>
                    <a:pt x="1168" y="154"/>
                  </a:lnTo>
                  <a:lnTo>
                    <a:pt x="1198" y="172"/>
                  </a:lnTo>
                  <a:lnTo>
                    <a:pt x="1227" y="192"/>
                  </a:lnTo>
                  <a:lnTo>
                    <a:pt x="1255" y="213"/>
                  </a:lnTo>
                  <a:lnTo>
                    <a:pt x="1281" y="236"/>
                  </a:lnTo>
                  <a:lnTo>
                    <a:pt x="1306" y="259"/>
                  </a:lnTo>
                  <a:lnTo>
                    <a:pt x="1306" y="259"/>
                  </a:lnTo>
                  <a:lnTo>
                    <a:pt x="1310" y="263"/>
                  </a:lnTo>
                  <a:lnTo>
                    <a:pt x="1315" y="265"/>
                  </a:lnTo>
                  <a:lnTo>
                    <a:pt x="1319" y="266"/>
                  </a:lnTo>
                  <a:lnTo>
                    <a:pt x="1323" y="266"/>
                  </a:lnTo>
                  <a:lnTo>
                    <a:pt x="1327" y="265"/>
                  </a:lnTo>
                  <a:lnTo>
                    <a:pt x="1331" y="264"/>
                  </a:lnTo>
                  <a:lnTo>
                    <a:pt x="1338" y="259"/>
                  </a:lnTo>
                  <a:lnTo>
                    <a:pt x="1342" y="252"/>
                  </a:lnTo>
                  <a:lnTo>
                    <a:pt x="1345" y="248"/>
                  </a:lnTo>
                  <a:lnTo>
                    <a:pt x="1345" y="244"/>
                  </a:lnTo>
                  <a:lnTo>
                    <a:pt x="1345" y="239"/>
                  </a:lnTo>
                  <a:lnTo>
                    <a:pt x="1344" y="235"/>
                  </a:lnTo>
                  <a:lnTo>
                    <a:pt x="1342" y="231"/>
                  </a:lnTo>
                  <a:lnTo>
                    <a:pt x="1338" y="227"/>
                  </a:lnTo>
                  <a:lnTo>
                    <a:pt x="1338" y="227"/>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13" name="chenying0907 771">
              <a:extLst>
                <a:ext uri="{FF2B5EF4-FFF2-40B4-BE49-F238E27FC236}">
                  <a16:creationId xmlns:a16="http://schemas.microsoft.com/office/drawing/2014/main" id="{9EA9013A-B6F7-4E30-AF35-DC10AC01CF1E}"/>
                </a:ext>
              </a:extLst>
            </p:cNvPr>
            <p:cNvSpPr>
              <a:spLocks noEditPoints="1"/>
            </p:cNvSpPr>
            <p:nvPr/>
          </p:nvSpPr>
          <p:spPr bwMode="auto">
            <a:xfrm>
              <a:off x="2586038" y="3386138"/>
              <a:ext cx="158750" cy="50800"/>
            </a:xfrm>
            <a:custGeom>
              <a:avLst/>
              <a:gdLst/>
              <a:ahLst/>
              <a:cxnLst>
                <a:cxn ang="0">
                  <a:pos x="343" y="8"/>
                </a:cxn>
                <a:cxn ang="0">
                  <a:pos x="308" y="11"/>
                </a:cxn>
                <a:cxn ang="0">
                  <a:pos x="240" y="5"/>
                </a:cxn>
                <a:cxn ang="0">
                  <a:pos x="206" y="4"/>
                </a:cxn>
                <a:cxn ang="0">
                  <a:pos x="121" y="3"/>
                </a:cxn>
                <a:cxn ang="0">
                  <a:pos x="34" y="0"/>
                </a:cxn>
                <a:cxn ang="0">
                  <a:pos x="30" y="2"/>
                </a:cxn>
                <a:cxn ang="0">
                  <a:pos x="19" y="7"/>
                </a:cxn>
                <a:cxn ang="0">
                  <a:pos x="12" y="20"/>
                </a:cxn>
                <a:cxn ang="0">
                  <a:pos x="7" y="24"/>
                </a:cxn>
                <a:cxn ang="0">
                  <a:pos x="0" y="37"/>
                </a:cxn>
                <a:cxn ang="0">
                  <a:pos x="0" y="45"/>
                </a:cxn>
                <a:cxn ang="0">
                  <a:pos x="3" y="62"/>
                </a:cxn>
                <a:cxn ang="0">
                  <a:pos x="4" y="89"/>
                </a:cxn>
                <a:cxn ang="0">
                  <a:pos x="9" y="105"/>
                </a:cxn>
                <a:cxn ang="0">
                  <a:pos x="15" y="111"/>
                </a:cxn>
                <a:cxn ang="0">
                  <a:pos x="25" y="119"/>
                </a:cxn>
                <a:cxn ang="0">
                  <a:pos x="39" y="124"/>
                </a:cxn>
                <a:cxn ang="0">
                  <a:pos x="72" y="127"/>
                </a:cxn>
                <a:cxn ang="0">
                  <a:pos x="106" y="124"/>
                </a:cxn>
                <a:cxn ang="0">
                  <a:pos x="134" y="123"/>
                </a:cxn>
                <a:cxn ang="0">
                  <a:pos x="211" y="122"/>
                </a:cxn>
                <a:cxn ang="0">
                  <a:pos x="289" y="122"/>
                </a:cxn>
                <a:cxn ang="0">
                  <a:pos x="327" y="123"/>
                </a:cxn>
                <a:cxn ang="0">
                  <a:pos x="357" y="122"/>
                </a:cxn>
                <a:cxn ang="0">
                  <a:pos x="377" y="117"/>
                </a:cxn>
                <a:cxn ang="0">
                  <a:pos x="386" y="110"/>
                </a:cxn>
                <a:cxn ang="0">
                  <a:pos x="389" y="106"/>
                </a:cxn>
                <a:cxn ang="0">
                  <a:pos x="397" y="89"/>
                </a:cxn>
                <a:cxn ang="0">
                  <a:pos x="401" y="72"/>
                </a:cxn>
                <a:cxn ang="0">
                  <a:pos x="401" y="55"/>
                </a:cxn>
                <a:cxn ang="0">
                  <a:pos x="395" y="39"/>
                </a:cxn>
                <a:cxn ang="0">
                  <a:pos x="387" y="25"/>
                </a:cxn>
                <a:cxn ang="0">
                  <a:pos x="376" y="16"/>
                </a:cxn>
                <a:cxn ang="0">
                  <a:pos x="361" y="9"/>
                </a:cxn>
                <a:cxn ang="0">
                  <a:pos x="343" y="8"/>
                </a:cxn>
                <a:cxn ang="0">
                  <a:pos x="351" y="80"/>
                </a:cxn>
                <a:cxn ang="0">
                  <a:pos x="348" y="80"/>
                </a:cxn>
                <a:cxn ang="0">
                  <a:pos x="322" y="77"/>
                </a:cxn>
                <a:cxn ang="0">
                  <a:pos x="152" y="76"/>
                </a:cxn>
                <a:cxn ang="0">
                  <a:pos x="102" y="77"/>
                </a:cxn>
                <a:cxn ang="0">
                  <a:pos x="54" y="76"/>
                </a:cxn>
                <a:cxn ang="0">
                  <a:pos x="53" y="76"/>
                </a:cxn>
                <a:cxn ang="0">
                  <a:pos x="50" y="67"/>
                </a:cxn>
                <a:cxn ang="0">
                  <a:pos x="47" y="46"/>
                </a:cxn>
                <a:cxn ang="0">
                  <a:pos x="145" y="50"/>
                </a:cxn>
                <a:cxn ang="0">
                  <a:pos x="242" y="56"/>
                </a:cxn>
                <a:cxn ang="0">
                  <a:pos x="301" y="59"/>
                </a:cxn>
                <a:cxn ang="0">
                  <a:pos x="319" y="58"/>
                </a:cxn>
                <a:cxn ang="0">
                  <a:pos x="355" y="53"/>
                </a:cxn>
                <a:cxn ang="0">
                  <a:pos x="352" y="56"/>
                </a:cxn>
                <a:cxn ang="0">
                  <a:pos x="351" y="80"/>
                </a:cxn>
              </a:cxnLst>
              <a:rect l="0" t="0" r="r" b="b"/>
              <a:pathLst>
                <a:path w="401" h="127">
                  <a:moveTo>
                    <a:pt x="343" y="8"/>
                  </a:moveTo>
                  <a:lnTo>
                    <a:pt x="343" y="8"/>
                  </a:lnTo>
                  <a:lnTo>
                    <a:pt x="325" y="11"/>
                  </a:lnTo>
                  <a:lnTo>
                    <a:pt x="308" y="11"/>
                  </a:lnTo>
                  <a:lnTo>
                    <a:pt x="274" y="8"/>
                  </a:lnTo>
                  <a:lnTo>
                    <a:pt x="240" y="5"/>
                  </a:lnTo>
                  <a:lnTo>
                    <a:pt x="206" y="4"/>
                  </a:lnTo>
                  <a:lnTo>
                    <a:pt x="206" y="4"/>
                  </a:lnTo>
                  <a:lnTo>
                    <a:pt x="162" y="4"/>
                  </a:lnTo>
                  <a:lnTo>
                    <a:pt x="121" y="3"/>
                  </a:lnTo>
                  <a:lnTo>
                    <a:pt x="77" y="2"/>
                  </a:lnTo>
                  <a:lnTo>
                    <a:pt x="34" y="0"/>
                  </a:lnTo>
                  <a:lnTo>
                    <a:pt x="34" y="0"/>
                  </a:lnTo>
                  <a:lnTo>
                    <a:pt x="30" y="2"/>
                  </a:lnTo>
                  <a:lnTo>
                    <a:pt x="25" y="2"/>
                  </a:lnTo>
                  <a:lnTo>
                    <a:pt x="19" y="7"/>
                  </a:lnTo>
                  <a:lnTo>
                    <a:pt x="15" y="12"/>
                  </a:lnTo>
                  <a:lnTo>
                    <a:pt x="12" y="20"/>
                  </a:lnTo>
                  <a:lnTo>
                    <a:pt x="12" y="20"/>
                  </a:lnTo>
                  <a:lnTo>
                    <a:pt x="7" y="24"/>
                  </a:lnTo>
                  <a:lnTo>
                    <a:pt x="3" y="29"/>
                  </a:lnTo>
                  <a:lnTo>
                    <a:pt x="0" y="37"/>
                  </a:lnTo>
                  <a:lnTo>
                    <a:pt x="0" y="45"/>
                  </a:lnTo>
                  <a:lnTo>
                    <a:pt x="0" y="45"/>
                  </a:lnTo>
                  <a:lnTo>
                    <a:pt x="3" y="54"/>
                  </a:lnTo>
                  <a:lnTo>
                    <a:pt x="3" y="62"/>
                  </a:lnTo>
                  <a:lnTo>
                    <a:pt x="3" y="80"/>
                  </a:lnTo>
                  <a:lnTo>
                    <a:pt x="4" y="89"/>
                  </a:lnTo>
                  <a:lnTo>
                    <a:pt x="5" y="97"/>
                  </a:lnTo>
                  <a:lnTo>
                    <a:pt x="9" y="105"/>
                  </a:lnTo>
                  <a:lnTo>
                    <a:pt x="15" y="111"/>
                  </a:lnTo>
                  <a:lnTo>
                    <a:pt x="15" y="111"/>
                  </a:lnTo>
                  <a:lnTo>
                    <a:pt x="20" y="117"/>
                  </a:lnTo>
                  <a:lnTo>
                    <a:pt x="25" y="119"/>
                  </a:lnTo>
                  <a:lnTo>
                    <a:pt x="32" y="122"/>
                  </a:lnTo>
                  <a:lnTo>
                    <a:pt x="39" y="124"/>
                  </a:lnTo>
                  <a:lnTo>
                    <a:pt x="55" y="126"/>
                  </a:lnTo>
                  <a:lnTo>
                    <a:pt x="72" y="127"/>
                  </a:lnTo>
                  <a:lnTo>
                    <a:pt x="89" y="126"/>
                  </a:lnTo>
                  <a:lnTo>
                    <a:pt x="106" y="124"/>
                  </a:lnTo>
                  <a:lnTo>
                    <a:pt x="134" y="123"/>
                  </a:lnTo>
                  <a:lnTo>
                    <a:pt x="134" y="123"/>
                  </a:lnTo>
                  <a:lnTo>
                    <a:pt x="173" y="122"/>
                  </a:lnTo>
                  <a:lnTo>
                    <a:pt x="211" y="122"/>
                  </a:lnTo>
                  <a:lnTo>
                    <a:pt x="289" y="122"/>
                  </a:lnTo>
                  <a:lnTo>
                    <a:pt x="289" y="122"/>
                  </a:lnTo>
                  <a:lnTo>
                    <a:pt x="313" y="123"/>
                  </a:lnTo>
                  <a:lnTo>
                    <a:pt x="327" y="123"/>
                  </a:lnTo>
                  <a:lnTo>
                    <a:pt x="342" y="123"/>
                  </a:lnTo>
                  <a:lnTo>
                    <a:pt x="357" y="122"/>
                  </a:lnTo>
                  <a:lnTo>
                    <a:pt x="370" y="119"/>
                  </a:lnTo>
                  <a:lnTo>
                    <a:pt x="377" y="117"/>
                  </a:lnTo>
                  <a:lnTo>
                    <a:pt x="382" y="114"/>
                  </a:lnTo>
                  <a:lnTo>
                    <a:pt x="386" y="110"/>
                  </a:lnTo>
                  <a:lnTo>
                    <a:pt x="389" y="106"/>
                  </a:lnTo>
                  <a:lnTo>
                    <a:pt x="389" y="106"/>
                  </a:lnTo>
                  <a:lnTo>
                    <a:pt x="394" y="98"/>
                  </a:lnTo>
                  <a:lnTo>
                    <a:pt x="397" y="89"/>
                  </a:lnTo>
                  <a:lnTo>
                    <a:pt x="399" y="81"/>
                  </a:lnTo>
                  <a:lnTo>
                    <a:pt x="401" y="72"/>
                  </a:lnTo>
                  <a:lnTo>
                    <a:pt x="401" y="63"/>
                  </a:lnTo>
                  <a:lnTo>
                    <a:pt x="401" y="55"/>
                  </a:lnTo>
                  <a:lnTo>
                    <a:pt x="398" y="47"/>
                  </a:lnTo>
                  <a:lnTo>
                    <a:pt x="395" y="39"/>
                  </a:lnTo>
                  <a:lnTo>
                    <a:pt x="393" y="32"/>
                  </a:lnTo>
                  <a:lnTo>
                    <a:pt x="387" y="25"/>
                  </a:lnTo>
                  <a:lnTo>
                    <a:pt x="382" y="20"/>
                  </a:lnTo>
                  <a:lnTo>
                    <a:pt x="376" y="16"/>
                  </a:lnTo>
                  <a:lnTo>
                    <a:pt x="369" y="12"/>
                  </a:lnTo>
                  <a:lnTo>
                    <a:pt x="361" y="9"/>
                  </a:lnTo>
                  <a:lnTo>
                    <a:pt x="352" y="8"/>
                  </a:lnTo>
                  <a:lnTo>
                    <a:pt x="343" y="8"/>
                  </a:lnTo>
                  <a:lnTo>
                    <a:pt x="343" y="8"/>
                  </a:lnTo>
                  <a:close/>
                  <a:moveTo>
                    <a:pt x="351" y="80"/>
                  </a:moveTo>
                  <a:lnTo>
                    <a:pt x="351" y="80"/>
                  </a:lnTo>
                  <a:lnTo>
                    <a:pt x="348" y="80"/>
                  </a:lnTo>
                  <a:lnTo>
                    <a:pt x="343" y="79"/>
                  </a:lnTo>
                  <a:lnTo>
                    <a:pt x="322" y="77"/>
                  </a:lnTo>
                  <a:lnTo>
                    <a:pt x="258" y="76"/>
                  </a:lnTo>
                  <a:lnTo>
                    <a:pt x="152" y="76"/>
                  </a:lnTo>
                  <a:lnTo>
                    <a:pt x="152" y="76"/>
                  </a:lnTo>
                  <a:lnTo>
                    <a:pt x="102" y="77"/>
                  </a:lnTo>
                  <a:lnTo>
                    <a:pt x="79" y="77"/>
                  </a:lnTo>
                  <a:lnTo>
                    <a:pt x="54" y="76"/>
                  </a:lnTo>
                  <a:lnTo>
                    <a:pt x="54" y="76"/>
                  </a:lnTo>
                  <a:lnTo>
                    <a:pt x="53" y="76"/>
                  </a:lnTo>
                  <a:lnTo>
                    <a:pt x="51" y="73"/>
                  </a:lnTo>
                  <a:lnTo>
                    <a:pt x="50" y="67"/>
                  </a:lnTo>
                  <a:lnTo>
                    <a:pt x="47" y="46"/>
                  </a:lnTo>
                  <a:lnTo>
                    <a:pt x="47" y="46"/>
                  </a:lnTo>
                  <a:lnTo>
                    <a:pt x="96" y="47"/>
                  </a:lnTo>
                  <a:lnTo>
                    <a:pt x="145" y="50"/>
                  </a:lnTo>
                  <a:lnTo>
                    <a:pt x="242" y="56"/>
                  </a:lnTo>
                  <a:lnTo>
                    <a:pt x="242" y="56"/>
                  </a:lnTo>
                  <a:lnTo>
                    <a:pt x="281" y="59"/>
                  </a:lnTo>
                  <a:lnTo>
                    <a:pt x="301" y="59"/>
                  </a:lnTo>
                  <a:lnTo>
                    <a:pt x="319" y="58"/>
                  </a:lnTo>
                  <a:lnTo>
                    <a:pt x="319" y="58"/>
                  </a:lnTo>
                  <a:lnTo>
                    <a:pt x="355" y="53"/>
                  </a:lnTo>
                  <a:lnTo>
                    <a:pt x="355" y="53"/>
                  </a:lnTo>
                  <a:lnTo>
                    <a:pt x="353" y="54"/>
                  </a:lnTo>
                  <a:lnTo>
                    <a:pt x="352" y="56"/>
                  </a:lnTo>
                  <a:lnTo>
                    <a:pt x="351" y="66"/>
                  </a:lnTo>
                  <a:lnTo>
                    <a:pt x="351" y="80"/>
                  </a:lnTo>
                  <a:lnTo>
                    <a:pt x="351" y="8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14" name="chenying0907 772">
              <a:extLst>
                <a:ext uri="{FF2B5EF4-FFF2-40B4-BE49-F238E27FC236}">
                  <a16:creationId xmlns:a16="http://schemas.microsoft.com/office/drawing/2014/main" id="{B9DDABDC-1583-4754-A782-6B777D9B05E9}"/>
                </a:ext>
              </a:extLst>
            </p:cNvPr>
            <p:cNvSpPr>
              <a:spLocks/>
            </p:cNvSpPr>
            <p:nvPr/>
          </p:nvSpPr>
          <p:spPr bwMode="auto">
            <a:xfrm>
              <a:off x="2127251" y="3201988"/>
              <a:ext cx="46038" cy="36513"/>
            </a:xfrm>
            <a:custGeom>
              <a:avLst/>
              <a:gdLst/>
              <a:ahLst/>
              <a:cxnLst>
                <a:cxn ang="0">
                  <a:pos x="115" y="47"/>
                </a:cxn>
                <a:cxn ang="0">
                  <a:pos x="115" y="47"/>
                </a:cxn>
                <a:cxn ang="0">
                  <a:pos x="113" y="35"/>
                </a:cxn>
                <a:cxn ang="0">
                  <a:pos x="111" y="24"/>
                </a:cxn>
                <a:cxn ang="0">
                  <a:pos x="111" y="24"/>
                </a:cxn>
                <a:cxn ang="0">
                  <a:pos x="111" y="19"/>
                </a:cxn>
                <a:cxn ang="0">
                  <a:pos x="109" y="15"/>
                </a:cxn>
                <a:cxn ang="0">
                  <a:pos x="107" y="11"/>
                </a:cxn>
                <a:cxn ang="0">
                  <a:pos x="104" y="7"/>
                </a:cxn>
                <a:cxn ang="0">
                  <a:pos x="102" y="5"/>
                </a:cxn>
                <a:cxn ang="0">
                  <a:pos x="98" y="4"/>
                </a:cxn>
                <a:cxn ang="0">
                  <a:pos x="92" y="2"/>
                </a:cxn>
                <a:cxn ang="0">
                  <a:pos x="88" y="1"/>
                </a:cxn>
                <a:cxn ang="0">
                  <a:pos x="88" y="1"/>
                </a:cxn>
                <a:cxn ang="0">
                  <a:pos x="61" y="2"/>
                </a:cxn>
                <a:cxn ang="0">
                  <a:pos x="61" y="2"/>
                </a:cxn>
                <a:cxn ang="0">
                  <a:pos x="60" y="2"/>
                </a:cxn>
                <a:cxn ang="0">
                  <a:pos x="60" y="2"/>
                </a:cxn>
                <a:cxn ang="0">
                  <a:pos x="56" y="1"/>
                </a:cxn>
                <a:cxn ang="0">
                  <a:pos x="49" y="1"/>
                </a:cxn>
                <a:cxn ang="0">
                  <a:pos x="39" y="1"/>
                </a:cxn>
                <a:cxn ang="0">
                  <a:pos x="39" y="1"/>
                </a:cxn>
                <a:cxn ang="0">
                  <a:pos x="30" y="0"/>
                </a:cxn>
                <a:cxn ang="0">
                  <a:pos x="22" y="1"/>
                </a:cxn>
                <a:cxn ang="0">
                  <a:pos x="18" y="4"/>
                </a:cxn>
                <a:cxn ang="0">
                  <a:pos x="14" y="5"/>
                </a:cxn>
                <a:cxn ang="0">
                  <a:pos x="10" y="9"/>
                </a:cxn>
                <a:cxn ang="0">
                  <a:pos x="7" y="13"/>
                </a:cxn>
                <a:cxn ang="0">
                  <a:pos x="7" y="13"/>
                </a:cxn>
                <a:cxn ang="0">
                  <a:pos x="3" y="23"/>
                </a:cxn>
                <a:cxn ang="0">
                  <a:pos x="1" y="34"/>
                </a:cxn>
                <a:cxn ang="0">
                  <a:pos x="0" y="44"/>
                </a:cxn>
                <a:cxn ang="0">
                  <a:pos x="0" y="56"/>
                </a:cxn>
                <a:cxn ang="0">
                  <a:pos x="0" y="56"/>
                </a:cxn>
                <a:cxn ang="0">
                  <a:pos x="1" y="61"/>
                </a:cxn>
                <a:cxn ang="0">
                  <a:pos x="2" y="65"/>
                </a:cxn>
                <a:cxn ang="0">
                  <a:pos x="5" y="69"/>
                </a:cxn>
                <a:cxn ang="0">
                  <a:pos x="7" y="73"/>
                </a:cxn>
                <a:cxn ang="0">
                  <a:pos x="7" y="73"/>
                </a:cxn>
                <a:cxn ang="0">
                  <a:pos x="10" y="77"/>
                </a:cxn>
                <a:cxn ang="0">
                  <a:pos x="13" y="81"/>
                </a:cxn>
                <a:cxn ang="0">
                  <a:pos x="19" y="85"/>
                </a:cxn>
                <a:cxn ang="0">
                  <a:pos x="27" y="89"/>
                </a:cxn>
                <a:cxn ang="0">
                  <a:pos x="36" y="90"/>
                </a:cxn>
                <a:cxn ang="0">
                  <a:pos x="36" y="90"/>
                </a:cxn>
                <a:cxn ang="0">
                  <a:pos x="73" y="91"/>
                </a:cxn>
                <a:cxn ang="0">
                  <a:pos x="73" y="91"/>
                </a:cxn>
                <a:cxn ang="0">
                  <a:pos x="82" y="91"/>
                </a:cxn>
                <a:cxn ang="0">
                  <a:pos x="91" y="89"/>
                </a:cxn>
                <a:cxn ang="0">
                  <a:pos x="100" y="86"/>
                </a:cxn>
                <a:cxn ang="0">
                  <a:pos x="108" y="81"/>
                </a:cxn>
                <a:cxn ang="0">
                  <a:pos x="108" y="81"/>
                </a:cxn>
                <a:cxn ang="0">
                  <a:pos x="111" y="77"/>
                </a:cxn>
                <a:cxn ang="0">
                  <a:pos x="112" y="73"/>
                </a:cxn>
                <a:cxn ang="0">
                  <a:pos x="115" y="65"/>
                </a:cxn>
                <a:cxn ang="0">
                  <a:pos x="115" y="56"/>
                </a:cxn>
                <a:cxn ang="0">
                  <a:pos x="115" y="47"/>
                </a:cxn>
                <a:cxn ang="0">
                  <a:pos x="115" y="47"/>
                </a:cxn>
              </a:cxnLst>
              <a:rect l="0" t="0" r="r" b="b"/>
              <a:pathLst>
                <a:path w="115" h="91">
                  <a:moveTo>
                    <a:pt x="115" y="47"/>
                  </a:moveTo>
                  <a:lnTo>
                    <a:pt x="115" y="47"/>
                  </a:lnTo>
                  <a:lnTo>
                    <a:pt x="113" y="35"/>
                  </a:lnTo>
                  <a:lnTo>
                    <a:pt x="111" y="24"/>
                  </a:lnTo>
                  <a:lnTo>
                    <a:pt x="111" y="24"/>
                  </a:lnTo>
                  <a:lnTo>
                    <a:pt x="111" y="19"/>
                  </a:lnTo>
                  <a:lnTo>
                    <a:pt x="109" y="15"/>
                  </a:lnTo>
                  <a:lnTo>
                    <a:pt x="107" y="11"/>
                  </a:lnTo>
                  <a:lnTo>
                    <a:pt x="104" y="7"/>
                  </a:lnTo>
                  <a:lnTo>
                    <a:pt x="102" y="5"/>
                  </a:lnTo>
                  <a:lnTo>
                    <a:pt x="98" y="4"/>
                  </a:lnTo>
                  <a:lnTo>
                    <a:pt x="92" y="2"/>
                  </a:lnTo>
                  <a:lnTo>
                    <a:pt x="88" y="1"/>
                  </a:lnTo>
                  <a:lnTo>
                    <a:pt x="88" y="1"/>
                  </a:lnTo>
                  <a:lnTo>
                    <a:pt x="61" y="2"/>
                  </a:lnTo>
                  <a:lnTo>
                    <a:pt x="61" y="2"/>
                  </a:lnTo>
                  <a:lnTo>
                    <a:pt x="60" y="2"/>
                  </a:lnTo>
                  <a:lnTo>
                    <a:pt x="60" y="2"/>
                  </a:lnTo>
                  <a:lnTo>
                    <a:pt x="56" y="1"/>
                  </a:lnTo>
                  <a:lnTo>
                    <a:pt x="49" y="1"/>
                  </a:lnTo>
                  <a:lnTo>
                    <a:pt x="39" y="1"/>
                  </a:lnTo>
                  <a:lnTo>
                    <a:pt x="39" y="1"/>
                  </a:lnTo>
                  <a:lnTo>
                    <a:pt x="30" y="0"/>
                  </a:lnTo>
                  <a:lnTo>
                    <a:pt x="22" y="1"/>
                  </a:lnTo>
                  <a:lnTo>
                    <a:pt x="18" y="4"/>
                  </a:lnTo>
                  <a:lnTo>
                    <a:pt x="14" y="5"/>
                  </a:lnTo>
                  <a:lnTo>
                    <a:pt x="10" y="9"/>
                  </a:lnTo>
                  <a:lnTo>
                    <a:pt x="7" y="13"/>
                  </a:lnTo>
                  <a:lnTo>
                    <a:pt x="7" y="13"/>
                  </a:lnTo>
                  <a:lnTo>
                    <a:pt x="3" y="23"/>
                  </a:lnTo>
                  <a:lnTo>
                    <a:pt x="1" y="34"/>
                  </a:lnTo>
                  <a:lnTo>
                    <a:pt x="0" y="44"/>
                  </a:lnTo>
                  <a:lnTo>
                    <a:pt x="0" y="56"/>
                  </a:lnTo>
                  <a:lnTo>
                    <a:pt x="0" y="56"/>
                  </a:lnTo>
                  <a:lnTo>
                    <a:pt x="1" y="61"/>
                  </a:lnTo>
                  <a:lnTo>
                    <a:pt x="2" y="65"/>
                  </a:lnTo>
                  <a:lnTo>
                    <a:pt x="5" y="69"/>
                  </a:lnTo>
                  <a:lnTo>
                    <a:pt x="7" y="73"/>
                  </a:lnTo>
                  <a:lnTo>
                    <a:pt x="7" y="73"/>
                  </a:lnTo>
                  <a:lnTo>
                    <a:pt x="10" y="77"/>
                  </a:lnTo>
                  <a:lnTo>
                    <a:pt x="13" y="81"/>
                  </a:lnTo>
                  <a:lnTo>
                    <a:pt x="19" y="85"/>
                  </a:lnTo>
                  <a:lnTo>
                    <a:pt x="27" y="89"/>
                  </a:lnTo>
                  <a:lnTo>
                    <a:pt x="36" y="90"/>
                  </a:lnTo>
                  <a:lnTo>
                    <a:pt x="36" y="90"/>
                  </a:lnTo>
                  <a:lnTo>
                    <a:pt x="73" y="91"/>
                  </a:lnTo>
                  <a:lnTo>
                    <a:pt x="73" y="91"/>
                  </a:lnTo>
                  <a:lnTo>
                    <a:pt x="82" y="91"/>
                  </a:lnTo>
                  <a:lnTo>
                    <a:pt x="91" y="89"/>
                  </a:lnTo>
                  <a:lnTo>
                    <a:pt x="100" y="86"/>
                  </a:lnTo>
                  <a:lnTo>
                    <a:pt x="108" y="81"/>
                  </a:lnTo>
                  <a:lnTo>
                    <a:pt x="108" y="81"/>
                  </a:lnTo>
                  <a:lnTo>
                    <a:pt x="111" y="77"/>
                  </a:lnTo>
                  <a:lnTo>
                    <a:pt x="112" y="73"/>
                  </a:lnTo>
                  <a:lnTo>
                    <a:pt x="115" y="65"/>
                  </a:lnTo>
                  <a:lnTo>
                    <a:pt x="115" y="56"/>
                  </a:lnTo>
                  <a:lnTo>
                    <a:pt x="115" y="47"/>
                  </a:lnTo>
                  <a:lnTo>
                    <a:pt x="115" y="47"/>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15" name="chenying0907 773">
              <a:extLst>
                <a:ext uri="{FF2B5EF4-FFF2-40B4-BE49-F238E27FC236}">
                  <a16:creationId xmlns:a16="http://schemas.microsoft.com/office/drawing/2014/main" id="{2B446E04-2CBB-442B-BCC3-18DECD6A5684}"/>
                </a:ext>
              </a:extLst>
            </p:cNvPr>
            <p:cNvSpPr>
              <a:spLocks/>
            </p:cNvSpPr>
            <p:nvPr/>
          </p:nvSpPr>
          <p:spPr bwMode="auto">
            <a:xfrm>
              <a:off x="2127251" y="3267075"/>
              <a:ext cx="46038" cy="34925"/>
            </a:xfrm>
            <a:custGeom>
              <a:avLst/>
              <a:gdLst/>
              <a:ahLst/>
              <a:cxnLst>
                <a:cxn ang="0">
                  <a:pos x="115" y="47"/>
                </a:cxn>
                <a:cxn ang="0">
                  <a:pos x="115" y="47"/>
                </a:cxn>
                <a:cxn ang="0">
                  <a:pos x="113" y="34"/>
                </a:cxn>
                <a:cxn ang="0">
                  <a:pos x="111" y="24"/>
                </a:cxn>
                <a:cxn ang="0">
                  <a:pos x="111" y="24"/>
                </a:cxn>
                <a:cxn ang="0">
                  <a:pos x="111" y="20"/>
                </a:cxn>
                <a:cxn ang="0">
                  <a:pos x="109" y="14"/>
                </a:cxn>
                <a:cxn ang="0">
                  <a:pos x="107" y="11"/>
                </a:cxn>
                <a:cxn ang="0">
                  <a:pos x="104" y="8"/>
                </a:cxn>
                <a:cxn ang="0">
                  <a:pos x="102" y="5"/>
                </a:cxn>
                <a:cxn ang="0">
                  <a:pos x="98" y="3"/>
                </a:cxn>
                <a:cxn ang="0">
                  <a:pos x="92" y="1"/>
                </a:cxn>
                <a:cxn ang="0">
                  <a:pos x="88" y="1"/>
                </a:cxn>
                <a:cxn ang="0">
                  <a:pos x="88" y="1"/>
                </a:cxn>
                <a:cxn ang="0">
                  <a:pos x="61" y="1"/>
                </a:cxn>
                <a:cxn ang="0">
                  <a:pos x="61" y="1"/>
                </a:cxn>
                <a:cxn ang="0">
                  <a:pos x="60" y="1"/>
                </a:cxn>
                <a:cxn ang="0">
                  <a:pos x="60" y="1"/>
                </a:cxn>
                <a:cxn ang="0">
                  <a:pos x="56" y="0"/>
                </a:cxn>
                <a:cxn ang="0">
                  <a:pos x="49" y="0"/>
                </a:cxn>
                <a:cxn ang="0">
                  <a:pos x="39" y="1"/>
                </a:cxn>
                <a:cxn ang="0">
                  <a:pos x="39" y="1"/>
                </a:cxn>
                <a:cxn ang="0">
                  <a:pos x="30" y="0"/>
                </a:cxn>
                <a:cxn ang="0">
                  <a:pos x="22" y="1"/>
                </a:cxn>
                <a:cxn ang="0">
                  <a:pos x="18" y="3"/>
                </a:cxn>
                <a:cxn ang="0">
                  <a:pos x="14" y="5"/>
                </a:cxn>
                <a:cxn ang="0">
                  <a:pos x="10" y="8"/>
                </a:cxn>
                <a:cxn ang="0">
                  <a:pos x="7" y="12"/>
                </a:cxn>
                <a:cxn ang="0">
                  <a:pos x="7" y="12"/>
                </a:cxn>
                <a:cxn ang="0">
                  <a:pos x="3" y="22"/>
                </a:cxn>
                <a:cxn ang="0">
                  <a:pos x="1" y="33"/>
                </a:cxn>
                <a:cxn ang="0">
                  <a:pos x="0" y="45"/>
                </a:cxn>
                <a:cxn ang="0">
                  <a:pos x="0" y="55"/>
                </a:cxn>
                <a:cxn ang="0">
                  <a:pos x="0" y="55"/>
                </a:cxn>
                <a:cxn ang="0">
                  <a:pos x="1" y="60"/>
                </a:cxn>
                <a:cxn ang="0">
                  <a:pos x="2" y="65"/>
                </a:cxn>
                <a:cxn ang="0">
                  <a:pos x="5" y="69"/>
                </a:cxn>
                <a:cxn ang="0">
                  <a:pos x="7" y="72"/>
                </a:cxn>
                <a:cxn ang="0">
                  <a:pos x="7" y="72"/>
                </a:cxn>
                <a:cxn ang="0">
                  <a:pos x="10" y="76"/>
                </a:cxn>
                <a:cxn ang="0">
                  <a:pos x="13" y="80"/>
                </a:cxn>
                <a:cxn ang="0">
                  <a:pos x="19" y="85"/>
                </a:cxn>
                <a:cxn ang="0">
                  <a:pos x="27" y="88"/>
                </a:cxn>
                <a:cxn ang="0">
                  <a:pos x="36" y="89"/>
                </a:cxn>
                <a:cxn ang="0">
                  <a:pos x="36" y="89"/>
                </a:cxn>
                <a:cxn ang="0">
                  <a:pos x="73" y="90"/>
                </a:cxn>
                <a:cxn ang="0">
                  <a:pos x="73" y="90"/>
                </a:cxn>
                <a:cxn ang="0">
                  <a:pos x="82" y="90"/>
                </a:cxn>
                <a:cxn ang="0">
                  <a:pos x="91" y="89"/>
                </a:cxn>
                <a:cxn ang="0">
                  <a:pos x="100" y="85"/>
                </a:cxn>
                <a:cxn ang="0">
                  <a:pos x="108" y="80"/>
                </a:cxn>
                <a:cxn ang="0">
                  <a:pos x="108" y="80"/>
                </a:cxn>
                <a:cxn ang="0">
                  <a:pos x="111" y="76"/>
                </a:cxn>
                <a:cxn ang="0">
                  <a:pos x="112" y="72"/>
                </a:cxn>
                <a:cxn ang="0">
                  <a:pos x="115" y="64"/>
                </a:cxn>
                <a:cxn ang="0">
                  <a:pos x="115" y="55"/>
                </a:cxn>
                <a:cxn ang="0">
                  <a:pos x="115" y="47"/>
                </a:cxn>
                <a:cxn ang="0">
                  <a:pos x="115" y="47"/>
                </a:cxn>
              </a:cxnLst>
              <a:rect l="0" t="0" r="r" b="b"/>
              <a:pathLst>
                <a:path w="115" h="90">
                  <a:moveTo>
                    <a:pt x="115" y="47"/>
                  </a:moveTo>
                  <a:lnTo>
                    <a:pt x="115" y="47"/>
                  </a:lnTo>
                  <a:lnTo>
                    <a:pt x="113" y="34"/>
                  </a:lnTo>
                  <a:lnTo>
                    <a:pt x="111" y="24"/>
                  </a:lnTo>
                  <a:lnTo>
                    <a:pt x="111" y="24"/>
                  </a:lnTo>
                  <a:lnTo>
                    <a:pt x="111" y="20"/>
                  </a:lnTo>
                  <a:lnTo>
                    <a:pt x="109" y="14"/>
                  </a:lnTo>
                  <a:lnTo>
                    <a:pt x="107" y="11"/>
                  </a:lnTo>
                  <a:lnTo>
                    <a:pt x="104" y="8"/>
                  </a:lnTo>
                  <a:lnTo>
                    <a:pt x="102" y="5"/>
                  </a:lnTo>
                  <a:lnTo>
                    <a:pt x="98" y="3"/>
                  </a:lnTo>
                  <a:lnTo>
                    <a:pt x="92" y="1"/>
                  </a:lnTo>
                  <a:lnTo>
                    <a:pt x="88" y="1"/>
                  </a:lnTo>
                  <a:lnTo>
                    <a:pt x="88" y="1"/>
                  </a:lnTo>
                  <a:lnTo>
                    <a:pt x="61" y="1"/>
                  </a:lnTo>
                  <a:lnTo>
                    <a:pt x="61" y="1"/>
                  </a:lnTo>
                  <a:lnTo>
                    <a:pt x="60" y="1"/>
                  </a:lnTo>
                  <a:lnTo>
                    <a:pt x="60" y="1"/>
                  </a:lnTo>
                  <a:lnTo>
                    <a:pt x="56" y="0"/>
                  </a:lnTo>
                  <a:lnTo>
                    <a:pt x="49" y="0"/>
                  </a:lnTo>
                  <a:lnTo>
                    <a:pt x="39" y="1"/>
                  </a:lnTo>
                  <a:lnTo>
                    <a:pt x="39" y="1"/>
                  </a:lnTo>
                  <a:lnTo>
                    <a:pt x="30" y="0"/>
                  </a:lnTo>
                  <a:lnTo>
                    <a:pt x="22" y="1"/>
                  </a:lnTo>
                  <a:lnTo>
                    <a:pt x="18" y="3"/>
                  </a:lnTo>
                  <a:lnTo>
                    <a:pt x="14" y="5"/>
                  </a:lnTo>
                  <a:lnTo>
                    <a:pt x="10" y="8"/>
                  </a:lnTo>
                  <a:lnTo>
                    <a:pt x="7" y="12"/>
                  </a:lnTo>
                  <a:lnTo>
                    <a:pt x="7" y="12"/>
                  </a:lnTo>
                  <a:lnTo>
                    <a:pt x="3" y="22"/>
                  </a:lnTo>
                  <a:lnTo>
                    <a:pt x="1" y="33"/>
                  </a:lnTo>
                  <a:lnTo>
                    <a:pt x="0" y="45"/>
                  </a:lnTo>
                  <a:lnTo>
                    <a:pt x="0" y="55"/>
                  </a:lnTo>
                  <a:lnTo>
                    <a:pt x="0" y="55"/>
                  </a:lnTo>
                  <a:lnTo>
                    <a:pt x="1" y="60"/>
                  </a:lnTo>
                  <a:lnTo>
                    <a:pt x="2" y="65"/>
                  </a:lnTo>
                  <a:lnTo>
                    <a:pt x="5" y="69"/>
                  </a:lnTo>
                  <a:lnTo>
                    <a:pt x="7" y="72"/>
                  </a:lnTo>
                  <a:lnTo>
                    <a:pt x="7" y="72"/>
                  </a:lnTo>
                  <a:lnTo>
                    <a:pt x="10" y="76"/>
                  </a:lnTo>
                  <a:lnTo>
                    <a:pt x="13" y="80"/>
                  </a:lnTo>
                  <a:lnTo>
                    <a:pt x="19" y="85"/>
                  </a:lnTo>
                  <a:lnTo>
                    <a:pt x="27" y="88"/>
                  </a:lnTo>
                  <a:lnTo>
                    <a:pt x="36" y="89"/>
                  </a:lnTo>
                  <a:lnTo>
                    <a:pt x="36" y="89"/>
                  </a:lnTo>
                  <a:lnTo>
                    <a:pt x="73" y="90"/>
                  </a:lnTo>
                  <a:lnTo>
                    <a:pt x="73" y="90"/>
                  </a:lnTo>
                  <a:lnTo>
                    <a:pt x="82" y="90"/>
                  </a:lnTo>
                  <a:lnTo>
                    <a:pt x="91" y="89"/>
                  </a:lnTo>
                  <a:lnTo>
                    <a:pt x="100" y="85"/>
                  </a:lnTo>
                  <a:lnTo>
                    <a:pt x="108" y="80"/>
                  </a:lnTo>
                  <a:lnTo>
                    <a:pt x="108" y="80"/>
                  </a:lnTo>
                  <a:lnTo>
                    <a:pt x="111" y="76"/>
                  </a:lnTo>
                  <a:lnTo>
                    <a:pt x="112" y="72"/>
                  </a:lnTo>
                  <a:lnTo>
                    <a:pt x="115" y="64"/>
                  </a:lnTo>
                  <a:lnTo>
                    <a:pt x="115" y="55"/>
                  </a:lnTo>
                  <a:lnTo>
                    <a:pt x="115" y="47"/>
                  </a:lnTo>
                  <a:lnTo>
                    <a:pt x="115" y="47"/>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16" name="chenying0907 774">
              <a:extLst>
                <a:ext uri="{FF2B5EF4-FFF2-40B4-BE49-F238E27FC236}">
                  <a16:creationId xmlns:a16="http://schemas.microsoft.com/office/drawing/2014/main" id="{29DDFD32-A0D5-484F-A688-827C7AA5B4C2}"/>
                </a:ext>
              </a:extLst>
            </p:cNvPr>
            <p:cNvSpPr>
              <a:spLocks/>
            </p:cNvSpPr>
            <p:nvPr/>
          </p:nvSpPr>
          <p:spPr bwMode="auto">
            <a:xfrm>
              <a:off x="2127251" y="3330575"/>
              <a:ext cx="46038" cy="36513"/>
            </a:xfrm>
            <a:custGeom>
              <a:avLst/>
              <a:gdLst/>
              <a:ahLst/>
              <a:cxnLst>
                <a:cxn ang="0">
                  <a:pos x="115" y="47"/>
                </a:cxn>
                <a:cxn ang="0">
                  <a:pos x="115" y="47"/>
                </a:cxn>
                <a:cxn ang="0">
                  <a:pos x="113" y="36"/>
                </a:cxn>
                <a:cxn ang="0">
                  <a:pos x="111" y="24"/>
                </a:cxn>
                <a:cxn ang="0">
                  <a:pos x="111" y="24"/>
                </a:cxn>
                <a:cxn ang="0">
                  <a:pos x="111" y="20"/>
                </a:cxn>
                <a:cxn ang="0">
                  <a:pos x="109" y="16"/>
                </a:cxn>
                <a:cxn ang="0">
                  <a:pos x="107" y="12"/>
                </a:cxn>
                <a:cxn ang="0">
                  <a:pos x="104" y="8"/>
                </a:cxn>
                <a:cxn ang="0">
                  <a:pos x="102" y="5"/>
                </a:cxn>
                <a:cxn ang="0">
                  <a:pos x="98" y="3"/>
                </a:cxn>
                <a:cxn ang="0">
                  <a:pos x="92" y="2"/>
                </a:cxn>
                <a:cxn ang="0">
                  <a:pos x="88" y="2"/>
                </a:cxn>
                <a:cxn ang="0">
                  <a:pos x="88" y="2"/>
                </a:cxn>
                <a:cxn ang="0">
                  <a:pos x="61" y="3"/>
                </a:cxn>
                <a:cxn ang="0">
                  <a:pos x="61" y="3"/>
                </a:cxn>
                <a:cxn ang="0">
                  <a:pos x="60" y="3"/>
                </a:cxn>
                <a:cxn ang="0">
                  <a:pos x="60" y="3"/>
                </a:cxn>
                <a:cxn ang="0">
                  <a:pos x="56" y="2"/>
                </a:cxn>
                <a:cxn ang="0">
                  <a:pos x="49" y="2"/>
                </a:cxn>
                <a:cxn ang="0">
                  <a:pos x="39" y="2"/>
                </a:cxn>
                <a:cxn ang="0">
                  <a:pos x="39" y="2"/>
                </a:cxn>
                <a:cxn ang="0">
                  <a:pos x="30" y="0"/>
                </a:cxn>
                <a:cxn ang="0">
                  <a:pos x="22" y="2"/>
                </a:cxn>
                <a:cxn ang="0">
                  <a:pos x="18" y="3"/>
                </a:cxn>
                <a:cxn ang="0">
                  <a:pos x="14" y="5"/>
                </a:cxn>
                <a:cxn ang="0">
                  <a:pos x="10" y="9"/>
                </a:cxn>
                <a:cxn ang="0">
                  <a:pos x="7" y="13"/>
                </a:cxn>
                <a:cxn ang="0">
                  <a:pos x="7" y="13"/>
                </a:cxn>
                <a:cxn ang="0">
                  <a:pos x="3" y="22"/>
                </a:cxn>
                <a:cxn ang="0">
                  <a:pos x="1" y="34"/>
                </a:cxn>
                <a:cxn ang="0">
                  <a:pos x="0" y="45"/>
                </a:cxn>
                <a:cxn ang="0">
                  <a:pos x="0" y="57"/>
                </a:cxn>
                <a:cxn ang="0">
                  <a:pos x="0" y="57"/>
                </a:cxn>
                <a:cxn ang="0">
                  <a:pos x="1" y="62"/>
                </a:cxn>
                <a:cxn ang="0">
                  <a:pos x="2" y="66"/>
                </a:cxn>
                <a:cxn ang="0">
                  <a:pos x="5" y="70"/>
                </a:cxn>
                <a:cxn ang="0">
                  <a:pos x="7" y="74"/>
                </a:cxn>
                <a:cxn ang="0">
                  <a:pos x="7" y="74"/>
                </a:cxn>
                <a:cxn ang="0">
                  <a:pos x="10" y="77"/>
                </a:cxn>
                <a:cxn ang="0">
                  <a:pos x="13" y="80"/>
                </a:cxn>
                <a:cxn ang="0">
                  <a:pos x="19" y="85"/>
                </a:cxn>
                <a:cxn ang="0">
                  <a:pos x="27" y="89"/>
                </a:cxn>
                <a:cxn ang="0">
                  <a:pos x="36" y="91"/>
                </a:cxn>
                <a:cxn ang="0">
                  <a:pos x="36" y="91"/>
                </a:cxn>
                <a:cxn ang="0">
                  <a:pos x="73" y="92"/>
                </a:cxn>
                <a:cxn ang="0">
                  <a:pos x="73" y="92"/>
                </a:cxn>
                <a:cxn ang="0">
                  <a:pos x="82" y="92"/>
                </a:cxn>
                <a:cxn ang="0">
                  <a:pos x="91" y="89"/>
                </a:cxn>
                <a:cxn ang="0">
                  <a:pos x="100" y="85"/>
                </a:cxn>
                <a:cxn ang="0">
                  <a:pos x="108" y="80"/>
                </a:cxn>
                <a:cxn ang="0">
                  <a:pos x="108" y="80"/>
                </a:cxn>
                <a:cxn ang="0">
                  <a:pos x="111" y="77"/>
                </a:cxn>
                <a:cxn ang="0">
                  <a:pos x="112" y="74"/>
                </a:cxn>
                <a:cxn ang="0">
                  <a:pos x="115" y="64"/>
                </a:cxn>
                <a:cxn ang="0">
                  <a:pos x="115" y="57"/>
                </a:cxn>
                <a:cxn ang="0">
                  <a:pos x="115" y="47"/>
                </a:cxn>
                <a:cxn ang="0">
                  <a:pos x="115" y="47"/>
                </a:cxn>
              </a:cxnLst>
              <a:rect l="0" t="0" r="r" b="b"/>
              <a:pathLst>
                <a:path w="115" h="92">
                  <a:moveTo>
                    <a:pt x="115" y="47"/>
                  </a:moveTo>
                  <a:lnTo>
                    <a:pt x="115" y="47"/>
                  </a:lnTo>
                  <a:lnTo>
                    <a:pt x="113" y="36"/>
                  </a:lnTo>
                  <a:lnTo>
                    <a:pt x="111" y="24"/>
                  </a:lnTo>
                  <a:lnTo>
                    <a:pt x="111" y="24"/>
                  </a:lnTo>
                  <a:lnTo>
                    <a:pt x="111" y="20"/>
                  </a:lnTo>
                  <a:lnTo>
                    <a:pt x="109" y="16"/>
                  </a:lnTo>
                  <a:lnTo>
                    <a:pt x="107" y="12"/>
                  </a:lnTo>
                  <a:lnTo>
                    <a:pt x="104" y="8"/>
                  </a:lnTo>
                  <a:lnTo>
                    <a:pt x="102" y="5"/>
                  </a:lnTo>
                  <a:lnTo>
                    <a:pt x="98" y="3"/>
                  </a:lnTo>
                  <a:lnTo>
                    <a:pt x="92" y="2"/>
                  </a:lnTo>
                  <a:lnTo>
                    <a:pt x="88" y="2"/>
                  </a:lnTo>
                  <a:lnTo>
                    <a:pt x="88" y="2"/>
                  </a:lnTo>
                  <a:lnTo>
                    <a:pt x="61" y="3"/>
                  </a:lnTo>
                  <a:lnTo>
                    <a:pt x="61" y="3"/>
                  </a:lnTo>
                  <a:lnTo>
                    <a:pt x="60" y="3"/>
                  </a:lnTo>
                  <a:lnTo>
                    <a:pt x="60" y="3"/>
                  </a:lnTo>
                  <a:lnTo>
                    <a:pt x="56" y="2"/>
                  </a:lnTo>
                  <a:lnTo>
                    <a:pt x="49" y="2"/>
                  </a:lnTo>
                  <a:lnTo>
                    <a:pt x="39" y="2"/>
                  </a:lnTo>
                  <a:lnTo>
                    <a:pt x="39" y="2"/>
                  </a:lnTo>
                  <a:lnTo>
                    <a:pt x="30" y="0"/>
                  </a:lnTo>
                  <a:lnTo>
                    <a:pt x="22" y="2"/>
                  </a:lnTo>
                  <a:lnTo>
                    <a:pt x="18" y="3"/>
                  </a:lnTo>
                  <a:lnTo>
                    <a:pt x="14" y="5"/>
                  </a:lnTo>
                  <a:lnTo>
                    <a:pt x="10" y="9"/>
                  </a:lnTo>
                  <a:lnTo>
                    <a:pt x="7" y="13"/>
                  </a:lnTo>
                  <a:lnTo>
                    <a:pt x="7" y="13"/>
                  </a:lnTo>
                  <a:lnTo>
                    <a:pt x="3" y="22"/>
                  </a:lnTo>
                  <a:lnTo>
                    <a:pt x="1" y="34"/>
                  </a:lnTo>
                  <a:lnTo>
                    <a:pt x="0" y="45"/>
                  </a:lnTo>
                  <a:lnTo>
                    <a:pt x="0" y="57"/>
                  </a:lnTo>
                  <a:lnTo>
                    <a:pt x="0" y="57"/>
                  </a:lnTo>
                  <a:lnTo>
                    <a:pt x="1" y="62"/>
                  </a:lnTo>
                  <a:lnTo>
                    <a:pt x="2" y="66"/>
                  </a:lnTo>
                  <a:lnTo>
                    <a:pt x="5" y="70"/>
                  </a:lnTo>
                  <a:lnTo>
                    <a:pt x="7" y="74"/>
                  </a:lnTo>
                  <a:lnTo>
                    <a:pt x="7" y="74"/>
                  </a:lnTo>
                  <a:lnTo>
                    <a:pt x="10" y="77"/>
                  </a:lnTo>
                  <a:lnTo>
                    <a:pt x="13" y="80"/>
                  </a:lnTo>
                  <a:lnTo>
                    <a:pt x="19" y="85"/>
                  </a:lnTo>
                  <a:lnTo>
                    <a:pt x="27" y="89"/>
                  </a:lnTo>
                  <a:lnTo>
                    <a:pt x="36" y="91"/>
                  </a:lnTo>
                  <a:lnTo>
                    <a:pt x="36" y="91"/>
                  </a:lnTo>
                  <a:lnTo>
                    <a:pt x="73" y="92"/>
                  </a:lnTo>
                  <a:lnTo>
                    <a:pt x="73" y="92"/>
                  </a:lnTo>
                  <a:lnTo>
                    <a:pt x="82" y="92"/>
                  </a:lnTo>
                  <a:lnTo>
                    <a:pt x="91" y="89"/>
                  </a:lnTo>
                  <a:lnTo>
                    <a:pt x="100" y="85"/>
                  </a:lnTo>
                  <a:lnTo>
                    <a:pt x="108" y="80"/>
                  </a:lnTo>
                  <a:lnTo>
                    <a:pt x="108" y="80"/>
                  </a:lnTo>
                  <a:lnTo>
                    <a:pt x="111" y="77"/>
                  </a:lnTo>
                  <a:lnTo>
                    <a:pt x="112" y="74"/>
                  </a:lnTo>
                  <a:lnTo>
                    <a:pt x="115" y="64"/>
                  </a:lnTo>
                  <a:lnTo>
                    <a:pt x="115" y="57"/>
                  </a:lnTo>
                  <a:lnTo>
                    <a:pt x="115" y="47"/>
                  </a:lnTo>
                  <a:lnTo>
                    <a:pt x="115" y="47"/>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17" name="chenying0907 775">
              <a:extLst>
                <a:ext uri="{FF2B5EF4-FFF2-40B4-BE49-F238E27FC236}">
                  <a16:creationId xmlns:a16="http://schemas.microsoft.com/office/drawing/2014/main" id="{3991A38D-46A8-4E4E-8370-4550E3E4C921}"/>
                </a:ext>
              </a:extLst>
            </p:cNvPr>
            <p:cNvSpPr>
              <a:spLocks/>
            </p:cNvSpPr>
            <p:nvPr/>
          </p:nvSpPr>
          <p:spPr bwMode="auto">
            <a:xfrm>
              <a:off x="2127251" y="3395663"/>
              <a:ext cx="46038" cy="36513"/>
            </a:xfrm>
            <a:custGeom>
              <a:avLst/>
              <a:gdLst/>
              <a:ahLst/>
              <a:cxnLst>
                <a:cxn ang="0">
                  <a:pos x="115" y="46"/>
                </a:cxn>
                <a:cxn ang="0">
                  <a:pos x="115" y="46"/>
                </a:cxn>
                <a:cxn ang="0">
                  <a:pos x="113" y="34"/>
                </a:cxn>
                <a:cxn ang="0">
                  <a:pos x="111" y="23"/>
                </a:cxn>
                <a:cxn ang="0">
                  <a:pos x="111" y="23"/>
                </a:cxn>
                <a:cxn ang="0">
                  <a:pos x="111" y="18"/>
                </a:cxn>
                <a:cxn ang="0">
                  <a:pos x="109" y="14"/>
                </a:cxn>
                <a:cxn ang="0">
                  <a:pos x="107" y="10"/>
                </a:cxn>
                <a:cxn ang="0">
                  <a:pos x="104" y="8"/>
                </a:cxn>
                <a:cxn ang="0">
                  <a:pos x="102" y="4"/>
                </a:cxn>
                <a:cxn ang="0">
                  <a:pos x="98" y="2"/>
                </a:cxn>
                <a:cxn ang="0">
                  <a:pos x="92" y="1"/>
                </a:cxn>
                <a:cxn ang="0">
                  <a:pos x="88" y="0"/>
                </a:cxn>
                <a:cxn ang="0">
                  <a:pos x="88" y="0"/>
                </a:cxn>
                <a:cxn ang="0">
                  <a:pos x="61" y="1"/>
                </a:cxn>
                <a:cxn ang="0">
                  <a:pos x="61" y="1"/>
                </a:cxn>
                <a:cxn ang="0">
                  <a:pos x="60" y="1"/>
                </a:cxn>
                <a:cxn ang="0">
                  <a:pos x="60" y="1"/>
                </a:cxn>
                <a:cxn ang="0">
                  <a:pos x="56" y="0"/>
                </a:cxn>
                <a:cxn ang="0">
                  <a:pos x="49" y="0"/>
                </a:cxn>
                <a:cxn ang="0">
                  <a:pos x="39" y="0"/>
                </a:cxn>
                <a:cxn ang="0">
                  <a:pos x="39" y="0"/>
                </a:cxn>
                <a:cxn ang="0">
                  <a:pos x="30" y="0"/>
                </a:cxn>
                <a:cxn ang="0">
                  <a:pos x="22" y="1"/>
                </a:cxn>
                <a:cxn ang="0">
                  <a:pos x="18" y="2"/>
                </a:cxn>
                <a:cxn ang="0">
                  <a:pos x="14" y="5"/>
                </a:cxn>
                <a:cxn ang="0">
                  <a:pos x="10" y="8"/>
                </a:cxn>
                <a:cxn ang="0">
                  <a:pos x="7" y="12"/>
                </a:cxn>
                <a:cxn ang="0">
                  <a:pos x="7" y="12"/>
                </a:cxn>
                <a:cxn ang="0">
                  <a:pos x="3" y="22"/>
                </a:cxn>
                <a:cxn ang="0">
                  <a:pos x="1" y="32"/>
                </a:cxn>
                <a:cxn ang="0">
                  <a:pos x="0" y="43"/>
                </a:cxn>
                <a:cxn ang="0">
                  <a:pos x="0" y="55"/>
                </a:cxn>
                <a:cxn ang="0">
                  <a:pos x="0" y="55"/>
                </a:cxn>
                <a:cxn ang="0">
                  <a:pos x="1" y="60"/>
                </a:cxn>
                <a:cxn ang="0">
                  <a:pos x="2" y="65"/>
                </a:cxn>
                <a:cxn ang="0">
                  <a:pos x="5" y="69"/>
                </a:cxn>
                <a:cxn ang="0">
                  <a:pos x="7" y="72"/>
                </a:cxn>
                <a:cxn ang="0">
                  <a:pos x="7" y="72"/>
                </a:cxn>
                <a:cxn ang="0">
                  <a:pos x="10" y="76"/>
                </a:cxn>
                <a:cxn ang="0">
                  <a:pos x="13" y="80"/>
                </a:cxn>
                <a:cxn ang="0">
                  <a:pos x="19" y="85"/>
                </a:cxn>
                <a:cxn ang="0">
                  <a:pos x="27" y="87"/>
                </a:cxn>
                <a:cxn ang="0">
                  <a:pos x="36" y="89"/>
                </a:cxn>
                <a:cxn ang="0">
                  <a:pos x="36" y="89"/>
                </a:cxn>
                <a:cxn ang="0">
                  <a:pos x="73" y="90"/>
                </a:cxn>
                <a:cxn ang="0">
                  <a:pos x="73" y="90"/>
                </a:cxn>
                <a:cxn ang="0">
                  <a:pos x="82" y="90"/>
                </a:cxn>
                <a:cxn ang="0">
                  <a:pos x="91" y="89"/>
                </a:cxn>
                <a:cxn ang="0">
                  <a:pos x="100" y="85"/>
                </a:cxn>
                <a:cxn ang="0">
                  <a:pos x="108" y="80"/>
                </a:cxn>
                <a:cxn ang="0">
                  <a:pos x="108" y="80"/>
                </a:cxn>
                <a:cxn ang="0">
                  <a:pos x="111" y="76"/>
                </a:cxn>
                <a:cxn ang="0">
                  <a:pos x="112" y="72"/>
                </a:cxn>
                <a:cxn ang="0">
                  <a:pos x="115" y="64"/>
                </a:cxn>
                <a:cxn ang="0">
                  <a:pos x="115" y="55"/>
                </a:cxn>
                <a:cxn ang="0">
                  <a:pos x="115" y="46"/>
                </a:cxn>
                <a:cxn ang="0">
                  <a:pos x="115" y="46"/>
                </a:cxn>
              </a:cxnLst>
              <a:rect l="0" t="0" r="r" b="b"/>
              <a:pathLst>
                <a:path w="115" h="90">
                  <a:moveTo>
                    <a:pt x="115" y="46"/>
                  </a:moveTo>
                  <a:lnTo>
                    <a:pt x="115" y="46"/>
                  </a:lnTo>
                  <a:lnTo>
                    <a:pt x="113" y="34"/>
                  </a:lnTo>
                  <a:lnTo>
                    <a:pt x="111" y="23"/>
                  </a:lnTo>
                  <a:lnTo>
                    <a:pt x="111" y="23"/>
                  </a:lnTo>
                  <a:lnTo>
                    <a:pt x="111" y="18"/>
                  </a:lnTo>
                  <a:lnTo>
                    <a:pt x="109" y="14"/>
                  </a:lnTo>
                  <a:lnTo>
                    <a:pt x="107" y="10"/>
                  </a:lnTo>
                  <a:lnTo>
                    <a:pt x="104" y="8"/>
                  </a:lnTo>
                  <a:lnTo>
                    <a:pt x="102" y="4"/>
                  </a:lnTo>
                  <a:lnTo>
                    <a:pt x="98" y="2"/>
                  </a:lnTo>
                  <a:lnTo>
                    <a:pt x="92" y="1"/>
                  </a:lnTo>
                  <a:lnTo>
                    <a:pt x="88" y="0"/>
                  </a:lnTo>
                  <a:lnTo>
                    <a:pt x="88" y="0"/>
                  </a:lnTo>
                  <a:lnTo>
                    <a:pt x="61" y="1"/>
                  </a:lnTo>
                  <a:lnTo>
                    <a:pt x="61" y="1"/>
                  </a:lnTo>
                  <a:lnTo>
                    <a:pt x="60" y="1"/>
                  </a:lnTo>
                  <a:lnTo>
                    <a:pt x="60" y="1"/>
                  </a:lnTo>
                  <a:lnTo>
                    <a:pt x="56" y="0"/>
                  </a:lnTo>
                  <a:lnTo>
                    <a:pt x="49" y="0"/>
                  </a:lnTo>
                  <a:lnTo>
                    <a:pt x="39" y="0"/>
                  </a:lnTo>
                  <a:lnTo>
                    <a:pt x="39" y="0"/>
                  </a:lnTo>
                  <a:lnTo>
                    <a:pt x="30" y="0"/>
                  </a:lnTo>
                  <a:lnTo>
                    <a:pt x="22" y="1"/>
                  </a:lnTo>
                  <a:lnTo>
                    <a:pt x="18" y="2"/>
                  </a:lnTo>
                  <a:lnTo>
                    <a:pt x="14" y="5"/>
                  </a:lnTo>
                  <a:lnTo>
                    <a:pt x="10" y="8"/>
                  </a:lnTo>
                  <a:lnTo>
                    <a:pt x="7" y="12"/>
                  </a:lnTo>
                  <a:lnTo>
                    <a:pt x="7" y="12"/>
                  </a:lnTo>
                  <a:lnTo>
                    <a:pt x="3" y="22"/>
                  </a:lnTo>
                  <a:lnTo>
                    <a:pt x="1" y="32"/>
                  </a:lnTo>
                  <a:lnTo>
                    <a:pt x="0" y="43"/>
                  </a:lnTo>
                  <a:lnTo>
                    <a:pt x="0" y="55"/>
                  </a:lnTo>
                  <a:lnTo>
                    <a:pt x="0" y="55"/>
                  </a:lnTo>
                  <a:lnTo>
                    <a:pt x="1" y="60"/>
                  </a:lnTo>
                  <a:lnTo>
                    <a:pt x="2" y="65"/>
                  </a:lnTo>
                  <a:lnTo>
                    <a:pt x="5" y="69"/>
                  </a:lnTo>
                  <a:lnTo>
                    <a:pt x="7" y="72"/>
                  </a:lnTo>
                  <a:lnTo>
                    <a:pt x="7" y="72"/>
                  </a:lnTo>
                  <a:lnTo>
                    <a:pt x="10" y="76"/>
                  </a:lnTo>
                  <a:lnTo>
                    <a:pt x="13" y="80"/>
                  </a:lnTo>
                  <a:lnTo>
                    <a:pt x="19" y="85"/>
                  </a:lnTo>
                  <a:lnTo>
                    <a:pt x="27" y="87"/>
                  </a:lnTo>
                  <a:lnTo>
                    <a:pt x="36" y="89"/>
                  </a:lnTo>
                  <a:lnTo>
                    <a:pt x="36" y="89"/>
                  </a:lnTo>
                  <a:lnTo>
                    <a:pt x="73" y="90"/>
                  </a:lnTo>
                  <a:lnTo>
                    <a:pt x="73" y="90"/>
                  </a:lnTo>
                  <a:lnTo>
                    <a:pt x="82" y="90"/>
                  </a:lnTo>
                  <a:lnTo>
                    <a:pt x="91" y="89"/>
                  </a:lnTo>
                  <a:lnTo>
                    <a:pt x="100" y="85"/>
                  </a:lnTo>
                  <a:lnTo>
                    <a:pt x="108" y="80"/>
                  </a:lnTo>
                  <a:lnTo>
                    <a:pt x="108" y="80"/>
                  </a:lnTo>
                  <a:lnTo>
                    <a:pt x="111" y="76"/>
                  </a:lnTo>
                  <a:lnTo>
                    <a:pt x="112" y="72"/>
                  </a:lnTo>
                  <a:lnTo>
                    <a:pt x="115" y="64"/>
                  </a:lnTo>
                  <a:lnTo>
                    <a:pt x="115" y="55"/>
                  </a:lnTo>
                  <a:lnTo>
                    <a:pt x="115" y="46"/>
                  </a:lnTo>
                  <a:lnTo>
                    <a:pt x="115" y="46"/>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18" name="chenying0907 776">
              <a:extLst>
                <a:ext uri="{FF2B5EF4-FFF2-40B4-BE49-F238E27FC236}">
                  <a16:creationId xmlns:a16="http://schemas.microsoft.com/office/drawing/2014/main" id="{2FEF56E0-5934-41B2-B91C-615EC2486265}"/>
                </a:ext>
              </a:extLst>
            </p:cNvPr>
            <p:cNvSpPr>
              <a:spLocks/>
            </p:cNvSpPr>
            <p:nvPr/>
          </p:nvSpPr>
          <p:spPr bwMode="auto">
            <a:xfrm>
              <a:off x="2452688" y="3208338"/>
              <a:ext cx="46038" cy="36513"/>
            </a:xfrm>
            <a:custGeom>
              <a:avLst/>
              <a:gdLst/>
              <a:ahLst/>
              <a:cxnLst>
                <a:cxn ang="0">
                  <a:pos x="114" y="47"/>
                </a:cxn>
                <a:cxn ang="0">
                  <a:pos x="114" y="47"/>
                </a:cxn>
                <a:cxn ang="0">
                  <a:pos x="114" y="35"/>
                </a:cxn>
                <a:cxn ang="0">
                  <a:pos x="112" y="25"/>
                </a:cxn>
                <a:cxn ang="0">
                  <a:pos x="112" y="25"/>
                </a:cxn>
                <a:cxn ang="0">
                  <a:pos x="112" y="20"/>
                </a:cxn>
                <a:cxn ang="0">
                  <a:pos x="110" y="16"/>
                </a:cxn>
                <a:cxn ang="0">
                  <a:pos x="108" y="12"/>
                </a:cxn>
                <a:cxn ang="0">
                  <a:pos x="105" y="8"/>
                </a:cxn>
                <a:cxn ang="0">
                  <a:pos x="101" y="5"/>
                </a:cxn>
                <a:cxn ang="0">
                  <a:pos x="97" y="4"/>
                </a:cxn>
                <a:cxn ang="0">
                  <a:pos x="93" y="3"/>
                </a:cxn>
                <a:cxn ang="0">
                  <a:pos x="89" y="1"/>
                </a:cxn>
                <a:cxn ang="0">
                  <a:pos x="89" y="1"/>
                </a:cxn>
                <a:cxn ang="0">
                  <a:pos x="62" y="3"/>
                </a:cxn>
                <a:cxn ang="0">
                  <a:pos x="62" y="3"/>
                </a:cxn>
                <a:cxn ang="0">
                  <a:pos x="61" y="3"/>
                </a:cxn>
                <a:cxn ang="0">
                  <a:pos x="61" y="3"/>
                </a:cxn>
                <a:cxn ang="0">
                  <a:pos x="55" y="1"/>
                </a:cxn>
                <a:cxn ang="0">
                  <a:pos x="50" y="1"/>
                </a:cxn>
                <a:cxn ang="0">
                  <a:pos x="40" y="1"/>
                </a:cxn>
                <a:cxn ang="0">
                  <a:pos x="40" y="1"/>
                </a:cxn>
                <a:cxn ang="0">
                  <a:pos x="30" y="0"/>
                </a:cxn>
                <a:cxn ang="0">
                  <a:pos x="21" y="1"/>
                </a:cxn>
                <a:cxn ang="0">
                  <a:pos x="17" y="4"/>
                </a:cxn>
                <a:cxn ang="0">
                  <a:pos x="15" y="5"/>
                </a:cxn>
                <a:cxn ang="0">
                  <a:pos x="11" y="9"/>
                </a:cxn>
                <a:cxn ang="0">
                  <a:pos x="8" y="13"/>
                </a:cxn>
                <a:cxn ang="0">
                  <a:pos x="8" y="13"/>
                </a:cxn>
                <a:cxn ang="0">
                  <a:pos x="3" y="23"/>
                </a:cxn>
                <a:cxn ang="0">
                  <a:pos x="2" y="34"/>
                </a:cxn>
                <a:cxn ang="0">
                  <a:pos x="0" y="44"/>
                </a:cxn>
                <a:cxn ang="0">
                  <a:pos x="0" y="56"/>
                </a:cxn>
                <a:cxn ang="0">
                  <a:pos x="0" y="56"/>
                </a:cxn>
                <a:cxn ang="0">
                  <a:pos x="0" y="61"/>
                </a:cxn>
                <a:cxn ang="0">
                  <a:pos x="3" y="65"/>
                </a:cxn>
                <a:cxn ang="0">
                  <a:pos x="4" y="69"/>
                </a:cxn>
                <a:cxn ang="0">
                  <a:pos x="8" y="73"/>
                </a:cxn>
                <a:cxn ang="0">
                  <a:pos x="8" y="73"/>
                </a:cxn>
                <a:cxn ang="0">
                  <a:pos x="10" y="77"/>
                </a:cxn>
                <a:cxn ang="0">
                  <a:pos x="12" y="81"/>
                </a:cxn>
                <a:cxn ang="0">
                  <a:pos x="20" y="86"/>
                </a:cxn>
                <a:cxn ang="0">
                  <a:pos x="28" y="89"/>
                </a:cxn>
                <a:cxn ang="0">
                  <a:pos x="37" y="90"/>
                </a:cxn>
                <a:cxn ang="0">
                  <a:pos x="37" y="90"/>
                </a:cxn>
                <a:cxn ang="0">
                  <a:pos x="74" y="91"/>
                </a:cxn>
                <a:cxn ang="0">
                  <a:pos x="74" y="91"/>
                </a:cxn>
                <a:cxn ang="0">
                  <a:pos x="83" y="91"/>
                </a:cxn>
                <a:cxn ang="0">
                  <a:pos x="92" y="89"/>
                </a:cxn>
                <a:cxn ang="0">
                  <a:pos x="101" y="86"/>
                </a:cxn>
                <a:cxn ang="0">
                  <a:pos x="108" y="81"/>
                </a:cxn>
                <a:cxn ang="0">
                  <a:pos x="108" y="81"/>
                </a:cxn>
                <a:cxn ang="0">
                  <a:pos x="110" y="77"/>
                </a:cxn>
                <a:cxn ang="0">
                  <a:pos x="113" y="73"/>
                </a:cxn>
                <a:cxn ang="0">
                  <a:pos x="114" y="65"/>
                </a:cxn>
                <a:cxn ang="0">
                  <a:pos x="114" y="56"/>
                </a:cxn>
                <a:cxn ang="0">
                  <a:pos x="114" y="47"/>
                </a:cxn>
                <a:cxn ang="0">
                  <a:pos x="114" y="47"/>
                </a:cxn>
              </a:cxnLst>
              <a:rect l="0" t="0" r="r" b="b"/>
              <a:pathLst>
                <a:path w="114" h="91">
                  <a:moveTo>
                    <a:pt x="114" y="47"/>
                  </a:moveTo>
                  <a:lnTo>
                    <a:pt x="114" y="47"/>
                  </a:lnTo>
                  <a:lnTo>
                    <a:pt x="114" y="35"/>
                  </a:lnTo>
                  <a:lnTo>
                    <a:pt x="112" y="25"/>
                  </a:lnTo>
                  <a:lnTo>
                    <a:pt x="112" y="25"/>
                  </a:lnTo>
                  <a:lnTo>
                    <a:pt x="112" y="20"/>
                  </a:lnTo>
                  <a:lnTo>
                    <a:pt x="110" y="16"/>
                  </a:lnTo>
                  <a:lnTo>
                    <a:pt x="108" y="12"/>
                  </a:lnTo>
                  <a:lnTo>
                    <a:pt x="105" y="8"/>
                  </a:lnTo>
                  <a:lnTo>
                    <a:pt x="101" y="5"/>
                  </a:lnTo>
                  <a:lnTo>
                    <a:pt x="97" y="4"/>
                  </a:lnTo>
                  <a:lnTo>
                    <a:pt x="93" y="3"/>
                  </a:lnTo>
                  <a:lnTo>
                    <a:pt x="89" y="1"/>
                  </a:lnTo>
                  <a:lnTo>
                    <a:pt x="89" y="1"/>
                  </a:lnTo>
                  <a:lnTo>
                    <a:pt x="62" y="3"/>
                  </a:lnTo>
                  <a:lnTo>
                    <a:pt x="62" y="3"/>
                  </a:lnTo>
                  <a:lnTo>
                    <a:pt x="61" y="3"/>
                  </a:lnTo>
                  <a:lnTo>
                    <a:pt x="61" y="3"/>
                  </a:lnTo>
                  <a:lnTo>
                    <a:pt x="55" y="1"/>
                  </a:lnTo>
                  <a:lnTo>
                    <a:pt x="50" y="1"/>
                  </a:lnTo>
                  <a:lnTo>
                    <a:pt x="40" y="1"/>
                  </a:lnTo>
                  <a:lnTo>
                    <a:pt x="40" y="1"/>
                  </a:lnTo>
                  <a:lnTo>
                    <a:pt x="30" y="0"/>
                  </a:lnTo>
                  <a:lnTo>
                    <a:pt x="21" y="1"/>
                  </a:lnTo>
                  <a:lnTo>
                    <a:pt x="17" y="4"/>
                  </a:lnTo>
                  <a:lnTo>
                    <a:pt x="15" y="5"/>
                  </a:lnTo>
                  <a:lnTo>
                    <a:pt x="11" y="9"/>
                  </a:lnTo>
                  <a:lnTo>
                    <a:pt x="8" y="13"/>
                  </a:lnTo>
                  <a:lnTo>
                    <a:pt x="8" y="13"/>
                  </a:lnTo>
                  <a:lnTo>
                    <a:pt x="3" y="23"/>
                  </a:lnTo>
                  <a:lnTo>
                    <a:pt x="2" y="34"/>
                  </a:lnTo>
                  <a:lnTo>
                    <a:pt x="0" y="44"/>
                  </a:lnTo>
                  <a:lnTo>
                    <a:pt x="0" y="56"/>
                  </a:lnTo>
                  <a:lnTo>
                    <a:pt x="0" y="56"/>
                  </a:lnTo>
                  <a:lnTo>
                    <a:pt x="0" y="61"/>
                  </a:lnTo>
                  <a:lnTo>
                    <a:pt x="3" y="65"/>
                  </a:lnTo>
                  <a:lnTo>
                    <a:pt x="4" y="69"/>
                  </a:lnTo>
                  <a:lnTo>
                    <a:pt x="8" y="73"/>
                  </a:lnTo>
                  <a:lnTo>
                    <a:pt x="8" y="73"/>
                  </a:lnTo>
                  <a:lnTo>
                    <a:pt x="10" y="77"/>
                  </a:lnTo>
                  <a:lnTo>
                    <a:pt x="12" y="81"/>
                  </a:lnTo>
                  <a:lnTo>
                    <a:pt x="20" y="86"/>
                  </a:lnTo>
                  <a:lnTo>
                    <a:pt x="28" y="89"/>
                  </a:lnTo>
                  <a:lnTo>
                    <a:pt x="37" y="90"/>
                  </a:lnTo>
                  <a:lnTo>
                    <a:pt x="37" y="90"/>
                  </a:lnTo>
                  <a:lnTo>
                    <a:pt x="74" y="91"/>
                  </a:lnTo>
                  <a:lnTo>
                    <a:pt x="74" y="91"/>
                  </a:lnTo>
                  <a:lnTo>
                    <a:pt x="83" y="91"/>
                  </a:lnTo>
                  <a:lnTo>
                    <a:pt x="92" y="89"/>
                  </a:lnTo>
                  <a:lnTo>
                    <a:pt x="101" y="86"/>
                  </a:lnTo>
                  <a:lnTo>
                    <a:pt x="108" y="81"/>
                  </a:lnTo>
                  <a:lnTo>
                    <a:pt x="108" y="81"/>
                  </a:lnTo>
                  <a:lnTo>
                    <a:pt x="110" y="77"/>
                  </a:lnTo>
                  <a:lnTo>
                    <a:pt x="113" y="73"/>
                  </a:lnTo>
                  <a:lnTo>
                    <a:pt x="114" y="65"/>
                  </a:lnTo>
                  <a:lnTo>
                    <a:pt x="114" y="56"/>
                  </a:lnTo>
                  <a:lnTo>
                    <a:pt x="114" y="47"/>
                  </a:lnTo>
                  <a:lnTo>
                    <a:pt x="114" y="47"/>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19" name="chenying0907 777">
              <a:extLst>
                <a:ext uri="{FF2B5EF4-FFF2-40B4-BE49-F238E27FC236}">
                  <a16:creationId xmlns:a16="http://schemas.microsoft.com/office/drawing/2014/main" id="{A6910D91-F900-4626-9B37-C8B63E2B233C}"/>
                </a:ext>
              </a:extLst>
            </p:cNvPr>
            <p:cNvSpPr>
              <a:spLocks/>
            </p:cNvSpPr>
            <p:nvPr/>
          </p:nvSpPr>
          <p:spPr bwMode="auto">
            <a:xfrm>
              <a:off x="2452688" y="3273425"/>
              <a:ext cx="46038" cy="36513"/>
            </a:xfrm>
            <a:custGeom>
              <a:avLst/>
              <a:gdLst/>
              <a:ahLst/>
              <a:cxnLst>
                <a:cxn ang="0">
                  <a:pos x="114" y="47"/>
                </a:cxn>
                <a:cxn ang="0">
                  <a:pos x="114" y="47"/>
                </a:cxn>
                <a:cxn ang="0">
                  <a:pos x="114" y="34"/>
                </a:cxn>
                <a:cxn ang="0">
                  <a:pos x="112" y="24"/>
                </a:cxn>
                <a:cxn ang="0">
                  <a:pos x="112" y="24"/>
                </a:cxn>
                <a:cxn ang="0">
                  <a:pos x="112" y="20"/>
                </a:cxn>
                <a:cxn ang="0">
                  <a:pos x="110" y="15"/>
                </a:cxn>
                <a:cxn ang="0">
                  <a:pos x="108" y="11"/>
                </a:cxn>
                <a:cxn ang="0">
                  <a:pos x="105" y="8"/>
                </a:cxn>
                <a:cxn ang="0">
                  <a:pos x="101" y="6"/>
                </a:cxn>
                <a:cxn ang="0">
                  <a:pos x="97" y="3"/>
                </a:cxn>
                <a:cxn ang="0">
                  <a:pos x="93" y="2"/>
                </a:cxn>
                <a:cxn ang="0">
                  <a:pos x="89" y="2"/>
                </a:cxn>
                <a:cxn ang="0">
                  <a:pos x="89" y="2"/>
                </a:cxn>
                <a:cxn ang="0">
                  <a:pos x="62" y="2"/>
                </a:cxn>
                <a:cxn ang="0">
                  <a:pos x="62" y="2"/>
                </a:cxn>
                <a:cxn ang="0">
                  <a:pos x="61" y="2"/>
                </a:cxn>
                <a:cxn ang="0">
                  <a:pos x="61" y="2"/>
                </a:cxn>
                <a:cxn ang="0">
                  <a:pos x="55" y="0"/>
                </a:cxn>
                <a:cxn ang="0">
                  <a:pos x="50" y="0"/>
                </a:cxn>
                <a:cxn ang="0">
                  <a:pos x="40" y="2"/>
                </a:cxn>
                <a:cxn ang="0">
                  <a:pos x="40" y="2"/>
                </a:cxn>
                <a:cxn ang="0">
                  <a:pos x="30" y="0"/>
                </a:cxn>
                <a:cxn ang="0">
                  <a:pos x="21" y="2"/>
                </a:cxn>
                <a:cxn ang="0">
                  <a:pos x="17" y="3"/>
                </a:cxn>
                <a:cxn ang="0">
                  <a:pos x="15" y="6"/>
                </a:cxn>
                <a:cxn ang="0">
                  <a:pos x="11" y="8"/>
                </a:cxn>
                <a:cxn ang="0">
                  <a:pos x="8" y="12"/>
                </a:cxn>
                <a:cxn ang="0">
                  <a:pos x="8" y="12"/>
                </a:cxn>
                <a:cxn ang="0">
                  <a:pos x="3" y="23"/>
                </a:cxn>
                <a:cxn ang="0">
                  <a:pos x="2" y="33"/>
                </a:cxn>
                <a:cxn ang="0">
                  <a:pos x="0" y="45"/>
                </a:cxn>
                <a:cxn ang="0">
                  <a:pos x="0" y="55"/>
                </a:cxn>
                <a:cxn ang="0">
                  <a:pos x="0" y="55"/>
                </a:cxn>
                <a:cxn ang="0">
                  <a:pos x="0" y="61"/>
                </a:cxn>
                <a:cxn ang="0">
                  <a:pos x="3" y="66"/>
                </a:cxn>
                <a:cxn ang="0">
                  <a:pos x="4" y="70"/>
                </a:cxn>
                <a:cxn ang="0">
                  <a:pos x="8" y="72"/>
                </a:cxn>
                <a:cxn ang="0">
                  <a:pos x="8" y="72"/>
                </a:cxn>
                <a:cxn ang="0">
                  <a:pos x="10" y="76"/>
                </a:cxn>
                <a:cxn ang="0">
                  <a:pos x="12" y="80"/>
                </a:cxn>
                <a:cxn ang="0">
                  <a:pos x="20" y="85"/>
                </a:cxn>
                <a:cxn ang="0">
                  <a:pos x="28" y="88"/>
                </a:cxn>
                <a:cxn ang="0">
                  <a:pos x="37" y="89"/>
                </a:cxn>
                <a:cxn ang="0">
                  <a:pos x="37" y="89"/>
                </a:cxn>
                <a:cxn ang="0">
                  <a:pos x="74" y="91"/>
                </a:cxn>
                <a:cxn ang="0">
                  <a:pos x="74" y="91"/>
                </a:cxn>
                <a:cxn ang="0">
                  <a:pos x="83" y="91"/>
                </a:cxn>
                <a:cxn ang="0">
                  <a:pos x="92" y="89"/>
                </a:cxn>
                <a:cxn ang="0">
                  <a:pos x="101" y="85"/>
                </a:cxn>
                <a:cxn ang="0">
                  <a:pos x="108" y="80"/>
                </a:cxn>
                <a:cxn ang="0">
                  <a:pos x="108" y="80"/>
                </a:cxn>
                <a:cxn ang="0">
                  <a:pos x="110" y="76"/>
                </a:cxn>
                <a:cxn ang="0">
                  <a:pos x="113" y="72"/>
                </a:cxn>
                <a:cxn ang="0">
                  <a:pos x="114" y="64"/>
                </a:cxn>
                <a:cxn ang="0">
                  <a:pos x="114" y="55"/>
                </a:cxn>
                <a:cxn ang="0">
                  <a:pos x="114" y="47"/>
                </a:cxn>
                <a:cxn ang="0">
                  <a:pos x="114" y="47"/>
                </a:cxn>
              </a:cxnLst>
              <a:rect l="0" t="0" r="r" b="b"/>
              <a:pathLst>
                <a:path w="114" h="91">
                  <a:moveTo>
                    <a:pt x="114" y="47"/>
                  </a:moveTo>
                  <a:lnTo>
                    <a:pt x="114" y="47"/>
                  </a:lnTo>
                  <a:lnTo>
                    <a:pt x="114" y="34"/>
                  </a:lnTo>
                  <a:lnTo>
                    <a:pt x="112" y="24"/>
                  </a:lnTo>
                  <a:lnTo>
                    <a:pt x="112" y="24"/>
                  </a:lnTo>
                  <a:lnTo>
                    <a:pt x="112" y="20"/>
                  </a:lnTo>
                  <a:lnTo>
                    <a:pt x="110" y="15"/>
                  </a:lnTo>
                  <a:lnTo>
                    <a:pt x="108" y="11"/>
                  </a:lnTo>
                  <a:lnTo>
                    <a:pt x="105" y="8"/>
                  </a:lnTo>
                  <a:lnTo>
                    <a:pt x="101" y="6"/>
                  </a:lnTo>
                  <a:lnTo>
                    <a:pt x="97" y="3"/>
                  </a:lnTo>
                  <a:lnTo>
                    <a:pt x="93" y="2"/>
                  </a:lnTo>
                  <a:lnTo>
                    <a:pt x="89" y="2"/>
                  </a:lnTo>
                  <a:lnTo>
                    <a:pt x="89" y="2"/>
                  </a:lnTo>
                  <a:lnTo>
                    <a:pt x="62" y="2"/>
                  </a:lnTo>
                  <a:lnTo>
                    <a:pt x="62" y="2"/>
                  </a:lnTo>
                  <a:lnTo>
                    <a:pt x="61" y="2"/>
                  </a:lnTo>
                  <a:lnTo>
                    <a:pt x="61" y="2"/>
                  </a:lnTo>
                  <a:lnTo>
                    <a:pt x="55" y="0"/>
                  </a:lnTo>
                  <a:lnTo>
                    <a:pt x="50" y="0"/>
                  </a:lnTo>
                  <a:lnTo>
                    <a:pt x="40" y="2"/>
                  </a:lnTo>
                  <a:lnTo>
                    <a:pt x="40" y="2"/>
                  </a:lnTo>
                  <a:lnTo>
                    <a:pt x="30" y="0"/>
                  </a:lnTo>
                  <a:lnTo>
                    <a:pt x="21" y="2"/>
                  </a:lnTo>
                  <a:lnTo>
                    <a:pt x="17" y="3"/>
                  </a:lnTo>
                  <a:lnTo>
                    <a:pt x="15" y="6"/>
                  </a:lnTo>
                  <a:lnTo>
                    <a:pt x="11" y="8"/>
                  </a:lnTo>
                  <a:lnTo>
                    <a:pt x="8" y="12"/>
                  </a:lnTo>
                  <a:lnTo>
                    <a:pt x="8" y="12"/>
                  </a:lnTo>
                  <a:lnTo>
                    <a:pt x="3" y="23"/>
                  </a:lnTo>
                  <a:lnTo>
                    <a:pt x="2" y="33"/>
                  </a:lnTo>
                  <a:lnTo>
                    <a:pt x="0" y="45"/>
                  </a:lnTo>
                  <a:lnTo>
                    <a:pt x="0" y="55"/>
                  </a:lnTo>
                  <a:lnTo>
                    <a:pt x="0" y="55"/>
                  </a:lnTo>
                  <a:lnTo>
                    <a:pt x="0" y="61"/>
                  </a:lnTo>
                  <a:lnTo>
                    <a:pt x="3" y="66"/>
                  </a:lnTo>
                  <a:lnTo>
                    <a:pt x="4" y="70"/>
                  </a:lnTo>
                  <a:lnTo>
                    <a:pt x="8" y="72"/>
                  </a:lnTo>
                  <a:lnTo>
                    <a:pt x="8" y="72"/>
                  </a:lnTo>
                  <a:lnTo>
                    <a:pt x="10" y="76"/>
                  </a:lnTo>
                  <a:lnTo>
                    <a:pt x="12" y="80"/>
                  </a:lnTo>
                  <a:lnTo>
                    <a:pt x="20" y="85"/>
                  </a:lnTo>
                  <a:lnTo>
                    <a:pt x="28" y="88"/>
                  </a:lnTo>
                  <a:lnTo>
                    <a:pt x="37" y="89"/>
                  </a:lnTo>
                  <a:lnTo>
                    <a:pt x="37" y="89"/>
                  </a:lnTo>
                  <a:lnTo>
                    <a:pt x="74" y="91"/>
                  </a:lnTo>
                  <a:lnTo>
                    <a:pt x="74" y="91"/>
                  </a:lnTo>
                  <a:lnTo>
                    <a:pt x="83" y="91"/>
                  </a:lnTo>
                  <a:lnTo>
                    <a:pt x="92" y="89"/>
                  </a:lnTo>
                  <a:lnTo>
                    <a:pt x="101" y="85"/>
                  </a:lnTo>
                  <a:lnTo>
                    <a:pt x="108" y="80"/>
                  </a:lnTo>
                  <a:lnTo>
                    <a:pt x="108" y="80"/>
                  </a:lnTo>
                  <a:lnTo>
                    <a:pt x="110" y="76"/>
                  </a:lnTo>
                  <a:lnTo>
                    <a:pt x="113" y="72"/>
                  </a:lnTo>
                  <a:lnTo>
                    <a:pt x="114" y="64"/>
                  </a:lnTo>
                  <a:lnTo>
                    <a:pt x="114" y="55"/>
                  </a:lnTo>
                  <a:lnTo>
                    <a:pt x="114" y="47"/>
                  </a:lnTo>
                  <a:lnTo>
                    <a:pt x="114" y="47"/>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20" name="chenying0907 778">
              <a:extLst>
                <a:ext uri="{FF2B5EF4-FFF2-40B4-BE49-F238E27FC236}">
                  <a16:creationId xmlns:a16="http://schemas.microsoft.com/office/drawing/2014/main" id="{175A40DE-71CD-4BDC-B002-A5AED8AA44E1}"/>
                </a:ext>
              </a:extLst>
            </p:cNvPr>
            <p:cNvSpPr>
              <a:spLocks/>
            </p:cNvSpPr>
            <p:nvPr/>
          </p:nvSpPr>
          <p:spPr bwMode="auto">
            <a:xfrm>
              <a:off x="2452688" y="3338513"/>
              <a:ext cx="46038" cy="36513"/>
            </a:xfrm>
            <a:custGeom>
              <a:avLst/>
              <a:gdLst/>
              <a:ahLst/>
              <a:cxnLst>
                <a:cxn ang="0">
                  <a:pos x="114" y="47"/>
                </a:cxn>
                <a:cxn ang="0">
                  <a:pos x="114" y="47"/>
                </a:cxn>
                <a:cxn ang="0">
                  <a:pos x="114" y="35"/>
                </a:cxn>
                <a:cxn ang="0">
                  <a:pos x="112" y="23"/>
                </a:cxn>
                <a:cxn ang="0">
                  <a:pos x="112" y="23"/>
                </a:cxn>
                <a:cxn ang="0">
                  <a:pos x="112" y="19"/>
                </a:cxn>
                <a:cxn ang="0">
                  <a:pos x="110" y="15"/>
                </a:cxn>
                <a:cxn ang="0">
                  <a:pos x="108" y="11"/>
                </a:cxn>
                <a:cxn ang="0">
                  <a:pos x="105" y="7"/>
                </a:cxn>
                <a:cxn ang="0">
                  <a:pos x="101" y="5"/>
                </a:cxn>
                <a:cxn ang="0">
                  <a:pos x="97" y="2"/>
                </a:cxn>
                <a:cxn ang="0">
                  <a:pos x="93" y="1"/>
                </a:cxn>
                <a:cxn ang="0">
                  <a:pos x="89" y="1"/>
                </a:cxn>
                <a:cxn ang="0">
                  <a:pos x="89" y="1"/>
                </a:cxn>
                <a:cxn ang="0">
                  <a:pos x="62" y="2"/>
                </a:cxn>
                <a:cxn ang="0">
                  <a:pos x="62" y="2"/>
                </a:cxn>
                <a:cxn ang="0">
                  <a:pos x="61" y="2"/>
                </a:cxn>
                <a:cxn ang="0">
                  <a:pos x="61" y="2"/>
                </a:cxn>
                <a:cxn ang="0">
                  <a:pos x="55" y="1"/>
                </a:cxn>
                <a:cxn ang="0">
                  <a:pos x="50" y="1"/>
                </a:cxn>
                <a:cxn ang="0">
                  <a:pos x="40" y="1"/>
                </a:cxn>
                <a:cxn ang="0">
                  <a:pos x="40" y="1"/>
                </a:cxn>
                <a:cxn ang="0">
                  <a:pos x="30" y="0"/>
                </a:cxn>
                <a:cxn ang="0">
                  <a:pos x="21" y="1"/>
                </a:cxn>
                <a:cxn ang="0">
                  <a:pos x="17" y="2"/>
                </a:cxn>
                <a:cxn ang="0">
                  <a:pos x="15" y="5"/>
                </a:cxn>
                <a:cxn ang="0">
                  <a:pos x="11" y="9"/>
                </a:cxn>
                <a:cxn ang="0">
                  <a:pos x="8" y="13"/>
                </a:cxn>
                <a:cxn ang="0">
                  <a:pos x="8" y="13"/>
                </a:cxn>
                <a:cxn ang="0">
                  <a:pos x="3" y="22"/>
                </a:cxn>
                <a:cxn ang="0">
                  <a:pos x="2" y="34"/>
                </a:cxn>
                <a:cxn ang="0">
                  <a:pos x="0" y="44"/>
                </a:cxn>
                <a:cxn ang="0">
                  <a:pos x="0" y="56"/>
                </a:cxn>
                <a:cxn ang="0">
                  <a:pos x="0" y="56"/>
                </a:cxn>
                <a:cxn ang="0">
                  <a:pos x="0" y="61"/>
                </a:cxn>
                <a:cxn ang="0">
                  <a:pos x="3" y="65"/>
                </a:cxn>
                <a:cxn ang="0">
                  <a:pos x="4" y="69"/>
                </a:cxn>
                <a:cxn ang="0">
                  <a:pos x="8" y="73"/>
                </a:cxn>
                <a:cxn ang="0">
                  <a:pos x="8" y="73"/>
                </a:cxn>
                <a:cxn ang="0">
                  <a:pos x="10" y="77"/>
                </a:cxn>
                <a:cxn ang="0">
                  <a:pos x="12" y="79"/>
                </a:cxn>
                <a:cxn ang="0">
                  <a:pos x="20" y="85"/>
                </a:cxn>
                <a:cxn ang="0">
                  <a:pos x="28" y="89"/>
                </a:cxn>
                <a:cxn ang="0">
                  <a:pos x="37" y="90"/>
                </a:cxn>
                <a:cxn ang="0">
                  <a:pos x="37" y="90"/>
                </a:cxn>
                <a:cxn ang="0">
                  <a:pos x="74" y="91"/>
                </a:cxn>
                <a:cxn ang="0">
                  <a:pos x="74" y="91"/>
                </a:cxn>
                <a:cxn ang="0">
                  <a:pos x="83" y="91"/>
                </a:cxn>
                <a:cxn ang="0">
                  <a:pos x="92" y="89"/>
                </a:cxn>
                <a:cxn ang="0">
                  <a:pos x="101" y="85"/>
                </a:cxn>
                <a:cxn ang="0">
                  <a:pos x="108" y="79"/>
                </a:cxn>
                <a:cxn ang="0">
                  <a:pos x="108" y="79"/>
                </a:cxn>
                <a:cxn ang="0">
                  <a:pos x="110" y="77"/>
                </a:cxn>
                <a:cxn ang="0">
                  <a:pos x="113" y="73"/>
                </a:cxn>
                <a:cxn ang="0">
                  <a:pos x="114" y="64"/>
                </a:cxn>
                <a:cxn ang="0">
                  <a:pos x="114" y="56"/>
                </a:cxn>
                <a:cxn ang="0">
                  <a:pos x="114" y="47"/>
                </a:cxn>
                <a:cxn ang="0">
                  <a:pos x="114" y="47"/>
                </a:cxn>
              </a:cxnLst>
              <a:rect l="0" t="0" r="r" b="b"/>
              <a:pathLst>
                <a:path w="114" h="91">
                  <a:moveTo>
                    <a:pt x="114" y="47"/>
                  </a:moveTo>
                  <a:lnTo>
                    <a:pt x="114" y="47"/>
                  </a:lnTo>
                  <a:lnTo>
                    <a:pt x="114" y="35"/>
                  </a:lnTo>
                  <a:lnTo>
                    <a:pt x="112" y="23"/>
                  </a:lnTo>
                  <a:lnTo>
                    <a:pt x="112" y="23"/>
                  </a:lnTo>
                  <a:lnTo>
                    <a:pt x="112" y="19"/>
                  </a:lnTo>
                  <a:lnTo>
                    <a:pt x="110" y="15"/>
                  </a:lnTo>
                  <a:lnTo>
                    <a:pt x="108" y="11"/>
                  </a:lnTo>
                  <a:lnTo>
                    <a:pt x="105" y="7"/>
                  </a:lnTo>
                  <a:lnTo>
                    <a:pt x="101" y="5"/>
                  </a:lnTo>
                  <a:lnTo>
                    <a:pt x="97" y="2"/>
                  </a:lnTo>
                  <a:lnTo>
                    <a:pt x="93" y="1"/>
                  </a:lnTo>
                  <a:lnTo>
                    <a:pt x="89" y="1"/>
                  </a:lnTo>
                  <a:lnTo>
                    <a:pt x="89" y="1"/>
                  </a:lnTo>
                  <a:lnTo>
                    <a:pt x="62" y="2"/>
                  </a:lnTo>
                  <a:lnTo>
                    <a:pt x="62" y="2"/>
                  </a:lnTo>
                  <a:lnTo>
                    <a:pt x="61" y="2"/>
                  </a:lnTo>
                  <a:lnTo>
                    <a:pt x="61" y="2"/>
                  </a:lnTo>
                  <a:lnTo>
                    <a:pt x="55" y="1"/>
                  </a:lnTo>
                  <a:lnTo>
                    <a:pt x="50" y="1"/>
                  </a:lnTo>
                  <a:lnTo>
                    <a:pt x="40" y="1"/>
                  </a:lnTo>
                  <a:lnTo>
                    <a:pt x="40" y="1"/>
                  </a:lnTo>
                  <a:lnTo>
                    <a:pt x="30" y="0"/>
                  </a:lnTo>
                  <a:lnTo>
                    <a:pt x="21" y="1"/>
                  </a:lnTo>
                  <a:lnTo>
                    <a:pt x="17" y="2"/>
                  </a:lnTo>
                  <a:lnTo>
                    <a:pt x="15" y="5"/>
                  </a:lnTo>
                  <a:lnTo>
                    <a:pt x="11" y="9"/>
                  </a:lnTo>
                  <a:lnTo>
                    <a:pt x="8" y="13"/>
                  </a:lnTo>
                  <a:lnTo>
                    <a:pt x="8" y="13"/>
                  </a:lnTo>
                  <a:lnTo>
                    <a:pt x="3" y="22"/>
                  </a:lnTo>
                  <a:lnTo>
                    <a:pt x="2" y="34"/>
                  </a:lnTo>
                  <a:lnTo>
                    <a:pt x="0" y="44"/>
                  </a:lnTo>
                  <a:lnTo>
                    <a:pt x="0" y="56"/>
                  </a:lnTo>
                  <a:lnTo>
                    <a:pt x="0" y="56"/>
                  </a:lnTo>
                  <a:lnTo>
                    <a:pt x="0" y="61"/>
                  </a:lnTo>
                  <a:lnTo>
                    <a:pt x="3" y="65"/>
                  </a:lnTo>
                  <a:lnTo>
                    <a:pt x="4" y="69"/>
                  </a:lnTo>
                  <a:lnTo>
                    <a:pt x="8" y="73"/>
                  </a:lnTo>
                  <a:lnTo>
                    <a:pt x="8" y="73"/>
                  </a:lnTo>
                  <a:lnTo>
                    <a:pt x="10" y="77"/>
                  </a:lnTo>
                  <a:lnTo>
                    <a:pt x="12" y="79"/>
                  </a:lnTo>
                  <a:lnTo>
                    <a:pt x="20" y="85"/>
                  </a:lnTo>
                  <a:lnTo>
                    <a:pt x="28" y="89"/>
                  </a:lnTo>
                  <a:lnTo>
                    <a:pt x="37" y="90"/>
                  </a:lnTo>
                  <a:lnTo>
                    <a:pt x="37" y="90"/>
                  </a:lnTo>
                  <a:lnTo>
                    <a:pt x="74" y="91"/>
                  </a:lnTo>
                  <a:lnTo>
                    <a:pt x="74" y="91"/>
                  </a:lnTo>
                  <a:lnTo>
                    <a:pt x="83" y="91"/>
                  </a:lnTo>
                  <a:lnTo>
                    <a:pt x="92" y="89"/>
                  </a:lnTo>
                  <a:lnTo>
                    <a:pt x="101" y="85"/>
                  </a:lnTo>
                  <a:lnTo>
                    <a:pt x="108" y="79"/>
                  </a:lnTo>
                  <a:lnTo>
                    <a:pt x="108" y="79"/>
                  </a:lnTo>
                  <a:lnTo>
                    <a:pt x="110" y="77"/>
                  </a:lnTo>
                  <a:lnTo>
                    <a:pt x="113" y="73"/>
                  </a:lnTo>
                  <a:lnTo>
                    <a:pt x="114" y="64"/>
                  </a:lnTo>
                  <a:lnTo>
                    <a:pt x="114" y="56"/>
                  </a:lnTo>
                  <a:lnTo>
                    <a:pt x="114" y="47"/>
                  </a:lnTo>
                  <a:lnTo>
                    <a:pt x="114" y="47"/>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21" name="chenying0907 779">
              <a:extLst>
                <a:ext uri="{FF2B5EF4-FFF2-40B4-BE49-F238E27FC236}">
                  <a16:creationId xmlns:a16="http://schemas.microsoft.com/office/drawing/2014/main" id="{FC831135-819F-40A6-9E5F-0EAECDDBBE2F}"/>
                </a:ext>
              </a:extLst>
            </p:cNvPr>
            <p:cNvSpPr>
              <a:spLocks/>
            </p:cNvSpPr>
            <p:nvPr/>
          </p:nvSpPr>
          <p:spPr bwMode="auto">
            <a:xfrm>
              <a:off x="2452688" y="3403600"/>
              <a:ext cx="46038" cy="34925"/>
            </a:xfrm>
            <a:custGeom>
              <a:avLst/>
              <a:gdLst/>
              <a:ahLst/>
              <a:cxnLst>
                <a:cxn ang="0">
                  <a:pos x="114" y="46"/>
                </a:cxn>
                <a:cxn ang="0">
                  <a:pos x="114" y="46"/>
                </a:cxn>
                <a:cxn ang="0">
                  <a:pos x="114" y="34"/>
                </a:cxn>
                <a:cxn ang="0">
                  <a:pos x="112" y="24"/>
                </a:cxn>
                <a:cxn ang="0">
                  <a:pos x="112" y="24"/>
                </a:cxn>
                <a:cxn ang="0">
                  <a:pos x="112" y="18"/>
                </a:cxn>
                <a:cxn ang="0">
                  <a:pos x="110" y="14"/>
                </a:cxn>
                <a:cxn ang="0">
                  <a:pos x="108" y="11"/>
                </a:cxn>
                <a:cxn ang="0">
                  <a:pos x="105" y="8"/>
                </a:cxn>
                <a:cxn ang="0">
                  <a:pos x="101" y="4"/>
                </a:cxn>
                <a:cxn ang="0">
                  <a:pos x="97" y="3"/>
                </a:cxn>
                <a:cxn ang="0">
                  <a:pos x="93" y="1"/>
                </a:cxn>
                <a:cxn ang="0">
                  <a:pos x="89" y="0"/>
                </a:cxn>
                <a:cxn ang="0">
                  <a:pos x="89" y="0"/>
                </a:cxn>
                <a:cxn ang="0">
                  <a:pos x="62" y="1"/>
                </a:cxn>
                <a:cxn ang="0">
                  <a:pos x="62" y="1"/>
                </a:cxn>
                <a:cxn ang="0">
                  <a:pos x="61" y="1"/>
                </a:cxn>
                <a:cxn ang="0">
                  <a:pos x="61" y="1"/>
                </a:cxn>
                <a:cxn ang="0">
                  <a:pos x="55" y="0"/>
                </a:cxn>
                <a:cxn ang="0">
                  <a:pos x="50" y="0"/>
                </a:cxn>
                <a:cxn ang="0">
                  <a:pos x="40" y="0"/>
                </a:cxn>
                <a:cxn ang="0">
                  <a:pos x="40" y="0"/>
                </a:cxn>
                <a:cxn ang="0">
                  <a:pos x="30" y="0"/>
                </a:cxn>
                <a:cxn ang="0">
                  <a:pos x="21" y="1"/>
                </a:cxn>
                <a:cxn ang="0">
                  <a:pos x="17" y="3"/>
                </a:cxn>
                <a:cxn ang="0">
                  <a:pos x="15" y="5"/>
                </a:cxn>
                <a:cxn ang="0">
                  <a:pos x="11" y="8"/>
                </a:cxn>
                <a:cxn ang="0">
                  <a:pos x="8" y="12"/>
                </a:cxn>
                <a:cxn ang="0">
                  <a:pos x="8" y="12"/>
                </a:cxn>
                <a:cxn ang="0">
                  <a:pos x="3" y="22"/>
                </a:cxn>
                <a:cxn ang="0">
                  <a:pos x="2" y="33"/>
                </a:cxn>
                <a:cxn ang="0">
                  <a:pos x="0" y="43"/>
                </a:cxn>
                <a:cxn ang="0">
                  <a:pos x="0" y="55"/>
                </a:cxn>
                <a:cxn ang="0">
                  <a:pos x="0" y="55"/>
                </a:cxn>
                <a:cxn ang="0">
                  <a:pos x="0" y="60"/>
                </a:cxn>
                <a:cxn ang="0">
                  <a:pos x="3" y="65"/>
                </a:cxn>
                <a:cxn ang="0">
                  <a:pos x="4" y="69"/>
                </a:cxn>
                <a:cxn ang="0">
                  <a:pos x="8" y="72"/>
                </a:cxn>
                <a:cxn ang="0">
                  <a:pos x="8" y="72"/>
                </a:cxn>
                <a:cxn ang="0">
                  <a:pos x="10" y="76"/>
                </a:cxn>
                <a:cxn ang="0">
                  <a:pos x="12" y="80"/>
                </a:cxn>
                <a:cxn ang="0">
                  <a:pos x="20" y="85"/>
                </a:cxn>
                <a:cxn ang="0">
                  <a:pos x="28" y="88"/>
                </a:cxn>
                <a:cxn ang="0">
                  <a:pos x="37" y="89"/>
                </a:cxn>
                <a:cxn ang="0">
                  <a:pos x="37" y="89"/>
                </a:cxn>
                <a:cxn ang="0">
                  <a:pos x="74" y="90"/>
                </a:cxn>
                <a:cxn ang="0">
                  <a:pos x="74" y="90"/>
                </a:cxn>
                <a:cxn ang="0">
                  <a:pos x="83" y="90"/>
                </a:cxn>
                <a:cxn ang="0">
                  <a:pos x="92" y="89"/>
                </a:cxn>
                <a:cxn ang="0">
                  <a:pos x="101" y="85"/>
                </a:cxn>
                <a:cxn ang="0">
                  <a:pos x="108" y="80"/>
                </a:cxn>
                <a:cxn ang="0">
                  <a:pos x="108" y="80"/>
                </a:cxn>
                <a:cxn ang="0">
                  <a:pos x="110" y="76"/>
                </a:cxn>
                <a:cxn ang="0">
                  <a:pos x="113" y="72"/>
                </a:cxn>
                <a:cxn ang="0">
                  <a:pos x="114" y="64"/>
                </a:cxn>
                <a:cxn ang="0">
                  <a:pos x="114" y="55"/>
                </a:cxn>
                <a:cxn ang="0">
                  <a:pos x="114" y="46"/>
                </a:cxn>
                <a:cxn ang="0">
                  <a:pos x="114" y="46"/>
                </a:cxn>
              </a:cxnLst>
              <a:rect l="0" t="0" r="r" b="b"/>
              <a:pathLst>
                <a:path w="114" h="90">
                  <a:moveTo>
                    <a:pt x="114" y="46"/>
                  </a:moveTo>
                  <a:lnTo>
                    <a:pt x="114" y="46"/>
                  </a:lnTo>
                  <a:lnTo>
                    <a:pt x="114" y="34"/>
                  </a:lnTo>
                  <a:lnTo>
                    <a:pt x="112" y="24"/>
                  </a:lnTo>
                  <a:lnTo>
                    <a:pt x="112" y="24"/>
                  </a:lnTo>
                  <a:lnTo>
                    <a:pt x="112" y="18"/>
                  </a:lnTo>
                  <a:lnTo>
                    <a:pt x="110" y="14"/>
                  </a:lnTo>
                  <a:lnTo>
                    <a:pt x="108" y="11"/>
                  </a:lnTo>
                  <a:lnTo>
                    <a:pt x="105" y="8"/>
                  </a:lnTo>
                  <a:lnTo>
                    <a:pt x="101" y="4"/>
                  </a:lnTo>
                  <a:lnTo>
                    <a:pt x="97" y="3"/>
                  </a:lnTo>
                  <a:lnTo>
                    <a:pt x="93" y="1"/>
                  </a:lnTo>
                  <a:lnTo>
                    <a:pt x="89" y="0"/>
                  </a:lnTo>
                  <a:lnTo>
                    <a:pt x="89" y="0"/>
                  </a:lnTo>
                  <a:lnTo>
                    <a:pt x="62" y="1"/>
                  </a:lnTo>
                  <a:lnTo>
                    <a:pt x="62" y="1"/>
                  </a:lnTo>
                  <a:lnTo>
                    <a:pt x="61" y="1"/>
                  </a:lnTo>
                  <a:lnTo>
                    <a:pt x="61" y="1"/>
                  </a:lnTo>
                  <a:lnTo>
                    <a:pt x="55" y="0"/>
                  </a:lnTo>
                  <a:lnTo>
                    <a:pt x="50" y="0"/>
                  </a:lnTo>
                  <a:lnTo>
                    <a:pt x="40" y="0"/>
                  </a:lnTo>
                  <a:lnTo>
                    <a:pt x="40" y="0"/>
                  </a:lnTo>
                  <a:lnTo>
                    <a:pt x="30" y="0"/>
                  </a:lnTo>
                  <a:lnTo>
                    <a:pt x="21" y="1"/>
                  </a:lnTo>
                  <a:lnTo>
                    <a:pt x="17" y="3"/>
                  </a:lnTo>
                  <a:lnTo>
                    <a:pt x="15" y="5"/>
                  </a:lnTo>
                  <a:lnTo>
                    <a:pt x="11" y="8"/>
                  </a:lnTo>
                  <a:lnTo>
                    <a:pt x="8" y="12"/>
                  </a:lnTo>
                  <a:lnTo>
                    <a:pt x="8" y="12"/>
                  </a:lnTo>
                  <a:lnTo>
                    <a:pt x="3" y="22"/>
                  </a:lnTo>
                  <a:lnTo>
                    <a:pt x="2" y="33"/>
                  </a:lnTo>
                  <a:lnTo>
                    <a:pt x="0" y="43"/>
                  </a:lnTo>
                  <a:lnTo>
                    <a:pt x="0" y="55"/>
                  </a:lnTo>
                  <a:lnTo>
                    <a:pt x="0" y="55"/>
                  </a:lnTo>
                  <a:lnTo>
                    <a:pt x="0" y="60"/>
                  </a:lnTo>
                  <a:lnTo>
                    <a:pt x="3" y="65"/>
                  </a:lnTo>
                  <a:lnTo>
                    <a:pt x="4" y="69"/>
                  </a:lnTo>
                  <a:lnTo>
                    <a:pt x="8" y="72"/>
                  </a:lnTo>
                  <a:lnTo>
                    <a:pt x="8" y="72"/>
                  </a:lnTo>
                  <a:lnTo>
                    <a:pt x="10" y="76"/>
                  </a:lnTo>
                  <a:lnTo>
                    <a:pt x="12" y="80"/>
                  </a:lnTo>
                  <a:lnTo>
                    <a:pt x="20" y="85"/>
                  </a:lnTo>
                  <a:lnTo>
                    <a:pt x="28" y="88"/>
                  </a:lnTo>
                  <a:lnTo>
                    <a:pt x="37" y="89"/>
                  </a:lnTo>
                  <a:lnTo>
                    <a:pt x="37" y="89"/>
                  </a:lnTo>
                  <a:lnTo>
                    <a:pt x="74" y="90"/>
                  </a:lnTo>
                  <a:lnTo>
                    <a:pt x="74" y="90"/>
                  </a:lnTo>
                  <a:lnTo>
                    <a:pt x="83" y="90"/>
                  </a:lnTo>
                  <a:lnTo>
                    <a:pt x="92" y="89"/>
                  </a:lnTo>
                  <a:lnTo>
                    <a:pt x="101" y="85"/>
                  </a:lnTo>
                  <a:lnTo>
                    <a:pt x="108" y="80"/>
                  </a:lnTo>
                  <a:lnTo>
                    <a:pt x="108" y="80"/>
                  </a:lnTo>
                  <a:lnTo>
                    <a:pt x="110" y="76"/>
                  </a:lnTo>
                  <a:lnTo>
                    <a:pt x="113" y="72"/>
                  </a:lnTo>
                  <a:lnTo>
                    <a:pt x="114" y="64"/>
                  </a:lnTo>
                  <a:lnTo>
                    <a:pt x="114" y="55"/>
                  </a:lnTo>
                  <a:lnTo>
                    <a:pt x="114" y="46"/>
                  </a:lnTo>
                  <a:lnTo>
                    <a:pt x="114" y="46"/>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22" name="chenying0907 780">
              <a:extLst>
                <a:ext uri="{FF2B5EF4-FFF2-40B4-BE49-F238E27FC236}">
                  <a16:creationId xmlns:a16="http://schemas.microsoft.com/office/drawing/2014/main" id="{70A3C617-0C8F-4AC7-BEEB-BC7F91C69701}"/>
                </a:ext>
              </a:extLst>
            </p:cNvPr>
            <p:cNvSpPr>
              <a:spLocks/>
            </p:cNvSpPr>
            <p:nvPr/>
          </p:nvSpPr>
          <p:spPr bwMode="auto">
            <a:xfrm>
              <a:off x="2216151" y="3517900"/>
              <a:ext cx="1588" cy="1588"/>
            </a:xfrm>
            <a:custGeom>
              <a:avLst/>
              <a:gdLst/>
              <a:ahLst/>
              <a:cxnLst>
                <a:cxn ang="0">
                  <a:pos x="1" y="0"/>
                </a:cxn>
                <a:cxn ang="0">
                  <a:pos x="1" y="0"/>
                </a:cxn>
                <a:cxn ang="0">
                  <a:pos x="0" y="3"/>
                </a:cxn>
                <a:cxn ang="0">
                  <a:pos x="0" y="3"/>
                </a:cxn>
                <a:cxn ang="0">
                  <a:pos x="1" y="0"/>
                </a:cxn>
                <a:cxn ang="0">
                  <a:pos x="1" y="0"/>
                </a:cxn>
              </a:cxnLst>
              <a:rect l="0" t="0" r="r" b="b"/>
              <a:pathLst>
                <a:path w="1" h="3">
                  <a:moveTo>
                    <a:pt x="1" y="0"/>
                  </a:moveTo>
                  <a:lnTo>
                    <a:pt x="1" y="0"/>
                  </a:lnTo>
                  <a:lnTo>
                    <a:pt x="0" y="3"/>
                  </a:lnTo>
                  <a:lnTo>
                    <a:pt x="0" y="3"/>
                  </a:lnTo>
                  <a:lnTo>
                    <a:pt x="1" y="0"/>
                  </a:lnTo>
                  <a:lnTo>
                    <a:pt x="1" y="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23" name="chenying0907 781">
              <a:extLst>
                <a:ext uri="{FF2B5EF4-FFF2-40B4-BE49-F238E27FC236}">
                  <a16:creationId xmlns:a16="http://schemas.microsoft.com/office/drawing/2014/main" id="{63361035-0D37-4050-83B2-81AAA785816A}"/>
                </a:ext>
              </a:extLst>
            </p:cNvPr>
            <p:cNvSpPr>
              <a:spLocks noEditPoints="1"/>
            </p:cNvSpPr>
            <p:nvPr/>
          </p:nvSpPr>
          <p:spPr bwMode="auto">
            <a:xfrm>
              <a:off x="2138363" y="3497263"/>
              <a:ext cx="342900" cy="120650"/>
            </a:xfrm>
            <a:custGeom>
              <a:avLst/>
              <a:gdLst/>
              <a:ahLst/>
              <a:cxnLst>
                <a:cxn ang="0">
                  <a:pos x="858" y="257"/>
                </a:cxn>
                <a:cxn ang="0">
                  <a:pos x="838" y="209"/>
                </a:cxn>
                <a:cxn ang="0">
                  <a:pos x="799" y="150"/>
                </a:cxn>
                <a:cxn ang="0">
                  <a:pos x="748" y="78"/>
                </a:cxn>
                <a:cxn ang="0">
                  <a:pos x="725" y="32"/>
                </a:cxn>
                <a:cxn ang="0">
                  <a:pos x="718" y="22"/>
                </a:cxn>
                <a:cxn ang="0">
                  <a:pos x="710" y="15"/>
                </a:cxn>
                <a:cxn ang="0">
                  <a:pos x="699" y="12"/>
                </a:cxn>
                <a:cxn ang="0">
                  <a:pos x="445" y="6"/>
                </a:cxn>
                <a:cxn ang="0">
                  <a:pos x="191" y="0"/>
                </a:cxn>
                <a:cxn ang="0">
                  <a:pos x="181" y="2"/>
                </a:cxn>
                <a:cxn ang="0">
                  <a:pos x="174" y="9"/>
                </a:cxn>
                <a:cxn ang="0">
                  <a:pos x="170" y="13"/>
                </a:cxn>
                <a:cxn ang="0">
                  <a:pos x="164" y="19"/>
                </a:cxn>
                <a:cxn ang="0">
                  <a:pos x="162" y="21"/>
                </a:cxn>
                <a:cxn ang="0">
                  <a:pos x="158" y="27"/>
                </a:cxn>
                <a:cxn ang="0">
                  <a:pos x="145" y="44"/>
                </a:cxn>
                <a:cxn ang="0">
                  <a:pos x="95" y="116"/>
                </a:cxn>
                <a:cxn ang="0">
                  <a:pos x="56" y="166"/>
                </a:cxn>
                <a:cxn ang="0">
                  <a:pos x="20" y="209"/>
                </a:cxn>
                <a:cxn ang="0">
                  <a:pos x="5" y="233"/>
                </a:cxn>
                <a:cxn ang="0">
                  <a:pos x="1" y="238"/>
                </a:cxn>
                <a:cxn ang="0">
                  <a:pos x="1" y="257"/>
                </a:cxn>
                <a:cxn ang="0">
                  <a:pos x="14" y="270"/>
                </a:cxn>
                <a:cxn ang="0">
                  <a:pos x="71" y="274"/>
                </a:cxn>
                <a:cxn ang="0">
                  <a:pos x="218" y="284"/>
                </a:cxn>
                <a:cxn ang="0">
                  <a:pos x="328" y="285"/>
                </a:cxn>
                <a:cxn ang="0">
                  <a:pos x="438" y="289"/>
                </a:cxn>
                <a:cxn ang="0">
                  <a:pos x="621" y="299"/>
                </a:cxn>
                <a:cxn ang="0">
                  <a:pos x="719" y="297"/>
                </a:cxn>
                <a:cxn ang="0">
                  <a:pos x="791" y="299"/>
                </a:cxn>
                <a:cxn ang="0">
                  <a:pos x="819" y="304"/>
                </a:cxn>
                <a:cxn ang="0">
                  <a:pos x="831" y="303"/>
                </a:cxn>
                <a:cxn ang="0">
                  <a:pos x="840" y="303"/>
                </a:cxn>
                <a:cxn ang="0">
                  <a:pos x="854" y="298"/>
                </a:cxn>
                <a:cxn ang="0">
                  <a:pos x="862" y="285"/>
                </a:cxn>
                <a:cxn ang="0">
                  <a:pos x="862" y="274"/>
                </a:cxn>
                <a:cxn ang="0">
                  <a:pos x="610" y="253"/>
                </a:cxn>
                <a:cxn ang="0">
                  <a:pos x="460" y="244"/>
                </a:cxn>
                <a:cxn ang="0">
                  <a:pos x="61" y="227"/>
                </a:cxn>
                <a:cxn ang="0">
                  <a:pos x="85" y="202"/>
                </a:cxn>
                <a:cxn ang="0">
                  <a:pos x="119" y="165"/>
                </a:cxn>
                <a:cxn ang="0">
                  <a:pos x="167" y="90"/>
                </a:cxn>
                <a:cxn ang="0">
                  <a:pos x="188" y="63"/>
                </a:cxn>
                <a:cxn ang="0">
                  <a:pos x="194" y="55"/>
                </a:cxn>
                <a:cxn ang="0">
                  <a:pos x="198" y="51"/>
                </a:cxn>
                <a:cxn ang="0">
                  <a:pos x="323" y="48"/>
                </a:cxn>
                <a:cxn ang="0">
                  <a:pos x="687" y="57"/>
                </a:cxn>
                <a:cxn ang="0">
                  <a:pos x="701" y="86"/>
                </a:cxn>
                <a:cxn ang="0">
                  <a:pos x="755" y="166"/>
                </a:cxn>
                <a:cxn ang="0">
                  <a:pos x="808" y="256"/>
                </a:cxn>
                <a:cxn ang="0">
                  <a:pos x="772" y="252"/>
                </a:cxn>
                <a:cxn ang="0">
                  <a:pos x="659" y="253"/>
                </a:cxn>
              </a:cxnLst>
              <a:rect l="0" t="0" r="r" b="b"/>
              <a:pathLst>
                <a:path w="862" h="304">
                  <a:moveTo>
                    <a:pt x="862" y="274"/>
                  </a:moveTo>
                  <a:lnTo>
                    <a:pt x="862" y="274"/>
                  </a:lnTo>
                  <a:lnTo>
                    <a:pt x="858" y="257"/>
                  </a:lnTo>
                  <a:lnTo>
                    <a:pt x="853" y="240"/>
                  </a:lnTo>
                  <a:lnTo>
                    <a:pt x="846" y="225"/>
                  </a:lnTo>
                  <a:lnTo>
                    <a:pt x="838" y="209"/>
                  </a:lnTo>
                  <a:lnTo>
                    <a:pt x="829" y="195"/>
                  </a:lnTo>
                  <a:lnTo>
                    <a:pt x="820" y="179"/>
                  </a:lnTo>
                  <a:lnTo>
                    <a:pt x="799" y="150"/>
                  </a:lnTo>
                  <a:lnTo>
                    <a:pt x="778" y="121"/>
                  </a:lnTo>
                  <a:lnTo>
                    <a:pt x="757" y="93"/>
                  </a:lnTo>
                  <a:lnTo>
                    <a:pt x="748" y="78"/>
                  </a:lnTo>
                  <a:lnTo>
                    <a:pt x="739" y="63"/>
                  </a:lnTo>
                  <a:lnTo>
                    <a:pt x="731" y="48"/>
                  </a:lnTo>
                  <a:lnTo>
                    <a:pt x="725" y="32"/>
                  </a:lnTo>
                  <a:lnTo>
                    <a:pt x="725" y="32"/>
                  </a:lnTo>
                  <a:lnTo>
                    <a:pt x="722" y="27"/>
                  </a:lnTo>
                  <a:lnTo>
                    <a:pt x="718" y="22"/>
                  </a:lnTo>
                  <a:lnTo>
                    <a:pt x="718" y="22"/>
                  </a:lnTo>
                  <a:lnTo>
                    <a:pt x="716" y="18"/>
                  </a:lnTo>
                  <a:lnTo>
                    <a:pt x="710" y="15"/>
                  </a:lnTo>
                  <a:lnTo>
                    <a:pt x="705" y="13"/>
                  </a:lnTo>
                  <a:lnTo>
                    <a:pt x="699" y="12"/>
                  </a:lnTo>
                  <a:lnTo>
                    <a:pt x="699" y="12"/>
                  </a:lnTo>
                  <a:lnTo>
                    <a:pt x="636" y="12"/>
                  </a:lnTo>
                  <a:lnTo>
                    <a:pt x="572" y="10"/>
                  </a:lnTo>
                  <a:lnTo>
                    <a:pt x="445" y="6"/>
                  </a:lnTo>
                  <a:lnTo>
                    <a:pt x="318" y="2"/>
                  </a:lnTo>
                  <a:lnTo>
                    <a:pt x="255" y="1"/>
                  </a:lnTo>
                  <a:lnTo>
                    <a:pt x="191" y="0"/>
                  </a:lnTo>
                  <a:lnTo>
                    <a:pt x="191" y="0"/>
                  </a:lnTo>
                  <a:lnTo>
                    <a:pt x="186" y="1"/>
                  </a:lnTo>
                  <a:lnTo>
                    <a:pt x="181" y="2"/>
                  </a:lnTo>
                  <a:lnTo>
                    <a:pt x="177" y="5"/>
                  </a:lnTo>
                  <a:lnTo>
                    <a:pt x="174" y="9"/>
                  </a:lnTo>
                  <a:lnTo>
                    <a:pt x="174" y="9"/>
                  </a:lnTo>
                  <a:lnTo>
                    <a:pt x="170" y="12"/>
                  </a:lnTo>
                  <a:lnTo>
                    <a:pt x="170" y="12"/>
                  </a:lnTo>
                  <a:lnTo>
                    <a:pt x="170" y="13"/>
                  </a:lnTo>
                  <a:lnTo>
                    <a:pt x="170" y="13"/>
                  </a:lnTo>
                  <a:lnTo>
                    <a:pt x="166" y="15"/>
                  </a:lnTo>
                  <a:lnTo>
                    <a:pt x="164" y="19"/>
                  </a:lnTo>
                  <a:lnTo>
                    <a:pt x="164" y="19"/>
                  </a:lnTo>
                  <a:lnTo>
                    <a:pt x="162" y="21"/>
                  </a:lnTo>
                  <a:lnTo>
                    <a:pt x="162" y="21"/>
                  </a:lnTo>
                  <a:lnTo>
                    <a:pt x="160" y="23"/>
                  </a:lnTo>
                  <a:lnTo>
                    <a:pt x="158" y="27"/>
                  </a:lnTo>
                  <a:lnTo>
                    <a:pt x="158" y="27"/>
                  </a:lnTo>
                  <a:lnTo>
                    <a:pt x="156" y="30"/>
                  </a:lnTo>
                  <a:lnTo>
                    <a:pt x="156" y="30"/>
                  </a:lnTo>
                  <a:lnTo>
                    <a:pt x="145" y="44"/>
                  </a:lnTo>
                  <a:lnTo>
                    <a:pt x="135" y="57"/>
                  </a:lnTo>
                  <a:lnTo>
                    <a:pt x="115" y="87"/>
                  </a:lnTo>
                  <a:lnTo>
                    <a:pt x="95" y="116"/>
                  </a:lnTo>
                  <a:lnTo>
                    <a:pt x="75" y="145"/>
                  </a:lnTo>
                  <a:lnTo>
                    <a:pt x="75" y="145"/>
                  </a:lnTo>
                  <a:lnTo>
                    <a:pt x="56" y="166"/>
                  </a:lnTo>
                  <a:lnTo>
                    <a:pt x="38" y="187"/>
                  </a:lnTo>
                  <a:lnTo>
                    <a:pt x="27" y="197"/>
                  </a:lnTo>
                  <a:lnTo>
                    <a:pt x="20" y="209"/>
                  </a:lnTo>
                  <a:lnTo>
                    <a:pt x="12" y="219"/>
                  </a:lnTo>
                  <a:lnTo>
                    <a:pt x="5" y="233"/>
                  </a:lnTo>
                  <a:lnTo>
                    <a:pt x="5" y="233"/>
                  </a:lnTo>
                  <a:lnTo>
                    <a:pt x="5" y="233"/>
                  </a:lnTo>
                  <a:lnTo>
                    <a:pt x="5" y="233"/>
                  </a:lnTo>
                  <a:lnTo>
                    <a:pt x="1" y="238"/>
                  </a:lnTo>
                  <a:lnTo>
                    <a:pt x="0" y="244"/>
                  </a:lnTo>
                  <a:lnTo>
                    <a:pt x="0" y="251"/>
                  </a:lnTo>
                  <a:lnTo>
                    <a:pt x="1" y="257"/>
                  </a:lnTo>
                  <a:lnTo>
                    <a:pt x="4" y="263"/>
                  </a:lnTo>
                  <a:lnTo>
                    <a:pt x="8" y="268"/>
                  </a:lnTo>
                  <a:lnTo>
                    <a:pt x="14" y="270"/>
                  </a:lnTo>
                  <a:lnTo>
                    <a:pt x="21" y="272"/>
                  </a:lnTo>
                  <a:lnTo>
                    <a:pt x="21" y="272"/>
                  </a:lnTo>
                  <a:lnTo>
                    <a:pt x="71" y="274"/>
                  </a:lnTo>
                  <a:lnTo>
                    <a:pt x="120" y="278"/>
                  </a:lnTo>
                  <a:lnTo>
                    <a:pt x="169" y="281"/>
                  </a:lnTo>
                  <a:lnTo>
                    <a:pt x="218" y="284"/>
                  </a:lnTo>
                  <a:lnTo>
                    <a:pt x="218" y="284"/>
                  </a:lnTo>
                  <a:lnTo>
                    <a:pt x="273" y="285"/>
                  </a:lnTo>
                  <a:lnTo>
                    <a:pt x="328" y="285"/>
                  </a:lnTo>
                  <a:lnTo>
                    <a:pt x="383" y="286"/>
                  </a:lnTo>
                  <a:lnTo>
                    <a:pt x="438" y="289"/>
                  </a:lnTo>
                  <a:lnTo>
                    <a:pt x="438" y="289"/>
                  </a:lnTo>
                  <a:lnTo>
                    <a:pt x="530" y="294"/>
                  </a:lnTo>
                  <a:lnTo>
                    <a:pt x="621" y="299"/>
                  </a:lnTo>
                  <a:lnTo>
                    <a:pt x="621" y="299"/>
                  </a:lnTo>
                  <a:lnTo>
                    <a:pt x="645" y="299"/>
                  </a:lnTo>
                  <a:lnTo>
                    <a:pt x="670" y="299"/>
                  </a:lnTo>
                  <a:lnTo>
                    <a:pt x="719" y="297"/>
                  </a:lnTo>
                  <a:lnTo>
                    <a:pt x="744" y="297"/>
                  </a:lnTo>
                  <a:lnTo>
                    <a:pt x="768" y="297"/>
                  </a:lnTo>
                  <a:lnTo>
                    <a:pt x="791" y="299"/>
                  </a:lnTo>
                  <a:lnTo>
                    <a:pt x="815" y="304"/>
                  </a:lnTo>
                  <a:lnTo>
                    <a:pt x="815" y="304"/>
                  </a:lnTo>
                  <a:lnTo>
                    <a:pt x="819" y="304"/>
                  </a:lnTo>
                  <a:lnTo>
                    <a:pt x="823" y="304"/>
                  </a:lnTo>
                  <a:lnTo>
                    <a:pt x="831" y="303"/>
                  </a:lnTo>
                  <a:lnTo>
                    <a:pt x="831" y="303"/>
                  </a:lnTo>
                  <a:lnTo>
                    <a:pt x="832" y="303"/>
                  </a:lnTo>
                  <a:lnTo>
                    <a:pt x="840" y="303"/>
                  </a:lnTo>
                  <a:lnTo>
                    <a:pt x="840" y="303"/>
                  </a:lnTo>
                  <a:lnTo>
                    <a:pt x="845" y="302"/>
                  </a:lnTo>
                  <a:lnTo>
                    <a:pt x="850" y="301"/>
                  </a:lnTo>
                  <a:lnTo>
                    <a:pt x="854" y="298"/>
                  </a:lnTo>
                  <a:lnTo>
                    <a:pt x="858" y="294"/>
                  </a:lnTo>
                  <a:lnTo>
                    <a:pt x="861" y="289"/>
                  </a:lnTo>
                  <a:lnTo>
                    <a:pt x="862" y="285"/>
                  </a:lnTo>
                  <a:lnTo>
                    <a:pt x="862" y="280"/>
                  </a:lnTo>
                  <a:lnTo>
                    <a:pt x="862" y="274"/>
                  </a:lnTo>
                  <a:lnTo>
                    <a:pt x="862" y="274"/>
                  </a:lnTo>
                  <a:close/>
                  <a:moveTo>
                    <a:pt x="659" y="253"/>
                  </a:moveTo>
                  <a:lnTo>
                    <a:pt x="659" y="253"/>
                  </a:lnTo>
                  <a:lnTo>
                    <a:pt x="610" y="253"/>
                  </a:lnTo>
                  <a:lnTo>
                    <a:pt x="560" y="251"/>
                  </a:lnTo>
                  <a:lnTo>
                    <a:pt x="460" y="244"/>
                  </a:lnTo>
                  <a:lnTo>
                    <a:pt x="460" y="244"/>
                  </a:lnTo>
                  <a:lnTo>
                    <a:pt x="361" y="239"/>
                  </a:lnTo>
                  <a:lnTo>
                    <a:pt x="262" y="234"/>
                  </a:lnTo>
                  <a:lnTo>
                    <a:pt x="61" y="227"/>
                  </a:lnTo>
                  <a:lnTo>
                    <a:pt x="61" y="227"/>
                  </a:lnTo>
                  <a:lnTo>
                    <a:pt x="73" y="214"/>
                  </a:lnTo>
                  <a:lnTo>
                    <a:pt x="85" y="202"/>
                  </a:lnTo>
                  <a:lnTo>
                    <a:pt x="107" y="178"/>
                  </a:lnTo>
                  <a:lnTo>
                    <a:pt x="107" y="178"/>
                  </a:lnTo>
                  <a:lnTo>
                    <a:pt x="119" y="165"/>
                  </a:lnTo>
                  <a:lnTo>
                    <a:pt x="129" y="150"/>
                  </a:lnTo>
                  <a:lnTo>
                    <a:pt x="148" y="120"/>
                  </a:lnTo>
                  <a:lnTo>
                    <a:pt x="167" y="90"/>
                  </a:lnTo>
                  <a:lnTo>
                    <a:pt x="177" y="76"/>
                  </a:lnTo>
                  <a:lnTo>
                    <a:pt x="188" y="63"/>
                  </a:lnTo>
                  <a:lnTo>
                    <a:pt x="188" y="63"/>
                  </a:lnTo>
                  <a:lnTo>
                    <a:pt x="192" y="55"/>
                  </a:lnTo>
                  <a:lnTo>
                    <a:pt x="192" y="55"/>
                  </a:lnTo>
                  <a:lnTo>
                    <a:pt x="194" y="55"/>
                  </a:lnTo>
                  <a:lnTo>
                    <a:pt x="194" y="55"/>
                  </a:lnTo>
                  <a:lnTo>
                    <a:pt x="198" y="51"/>
                  </a:lnTo>
                  <a:lnTo>
                    <a:pt x="198" y="51"/>
                  </a:lnTo>
                  <a:lnTo>
                    <a:pt x="201" y="46"/>
                  </a:lnTo>
                  <a:lnTo>
                    <a:pt x="201" y="46"/>
                  </a:lnTo>
                  <a:lnTo>
                    <a:pt x="323" y="48"/>
                  </a:lnTo>
                  <a:lnTo>
                    <a:pt x="443" y="52"/>
                  </a:lnTo>
                  <a:lnTo>
                    <a:pt x="565" y="56"/>
                  </a:lnTo>
                  <a:lnTo>
                    <a:pt x="687" y="57"/>
                  </a:lnTo>
                  <a:lnTo>
                    <a:pt x="687" y="57"/>
                  </a:lnTo>
                  <a:lnTo>
                    <a:pt x="693" y="72"/>
                  </a:lnTo>
                  <a:lnTo>
                    <a:pt x="701" y="86"/>
                  </a:lnTo>
                  <a:lnTo>
                    <a:pt x="719" y="114"/>
                  </a:lnTo>
                  <a:lnTo>
                    <a:pt x="755" y="166"/>
                  </a:lnTo>
                  <a:lnTo>
                    <a:pt x="755" y="166"/>
                  </a:lnTo>
                  <a:lnTo>
                    <a:pt x="784" y="209"/>
                  </a:lnTo>
                  <a:lnTo>
                    <a:pt x="797" y="233"/>
                  </a:lnTo>
                  <a:lnTo>
                    <a:pt x="808" y="256"/>
                  </a:lnTo>
                  <a:lnTo>
                    <a:pt x="808" y="256"/>
                  </a:lnTo>
                  <a:lnTo>
                    <a:pt x="790" y="253"/>
                  </a:lnTo>
                  <a:lnTo>
                    <a:pt x="772" y="252"/>
                  </a:lnTo>
                  <a:lnTo>
                    <a:pt x="734" y="251"/>
                  </a:lnTo>
                  <a:lnTo>
                    <a:pt x="659" y="253"/>
                  </a:lnTo>
                  <a:lnTo>
                    <a:pt x="659" y="253"/>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24" name="chenying0907 782">
              <a:extLst>
                <a:ext uri="{FF2B5EF4-FFF2-40B4-BE49-F238E27FC236}">
                  <a16:creationId xmlns:a16="http://schemas.microsoft.com/office/drawing/2014/main" id="{8B68493B-807F-4954-B0FA-390232012598}"/>
                </a:ext>
              </a:extLst>
            </p:cNvPr>
            <p:cNvSpPr>
              <a:spLocks/>
            </p:cNvSpPr>
            <p:nvPr/>
          </p:nvSpPr>
          <p:spPr bwMode="auto">
            <a:xfrm>
              <a:off x="2190751" y="3527425"/>
              <a:ext cx="246063" cy="22225"/>
            </a:xfrm>
            <a:custGeom>
              <a:avLst/>
              <a:gdLst/>
              <a:ahLst/>
              <a:cxnLst>
                <a:cxn ang="0">
                  <a:pos x="589" y="23"/>
                </a:cxn>
                <a:cxn ang="0">
                  <a:pos x="590" y="20"/>
                </a:cxn>
                <a:cxn ang="0">
                  <a:pos x="580" y="18"/>
                </a:cxn>
                <a:cxn ang="0">
                  <a:pos x="555" y="18"/>
                </a:cxn>
                <a:cxn ang="0">
                  <a:pos x="485" y="14"/>
                </a:cxn>
                <a:cxn ang="0">
                  <a:pos x="466" y="12"/>
                </a:cxn>
                <a:cxn ang="0">
                  <a:pos x="403" y="9"/>
                </a:cxn>
                <a:cxn ang="0">
                  <a:pos x="319" y="9"/>
                </a:cxn>
                <a:cxn ang="0">
                  <a:pos x="168" y="4"/>
                </a:cxn>
                <a:cxn ang="0">
                  <a:pos x="17" y="0"/>
                </a:cxn>
                <a:cxn ang="0">
                  <a:pos x="11" y="1"/>
                </a:cxn>
                <a:cxn ang="0">
                  <a:pos x="1" y="10"/>
                </a:cxn>
                <a:cxn ang="0">
                  <a:pos x="0" y="18"/>
                </a:cxn>
                <a:cxn ang="0">
                  <a:pos x="0" y="23"/>
                </a:cxn>
                <a:cxn ang="0">
                  <a:pos x="5" y="30"/>
                </a:cxn>
                <a:cxn ang="0">
                  <a:pos x="12" y="34"/>
                </a:cxn>
                <a:cxn ang="0">
                  <a:pos x="20" y="35"/>
                </a:cxn>
                <a:cxn ang="0">
                  <a:pos x="24" y="34"/>
                </a:cxn>
                <a:cxn ang="0">
                  <a:pos x="192" y="38"/>
                </a:cxn>
                <a:cxn ang="0">
                  <a:pos x="361" y="43"/>
                </a:cxn>
                <a:cxn ang="0">
                  <a:pos x="402" y="44"/>
                </a:cxn>
                <a:cxn ang="0">
                  <a:pos x="481" y="50"/>
                </a:cxn>
                <a:cxn ang="0">
                  <a:pos x="522" y="51"/>
                </a:cxn>
                <a:cxn ang="0">
                  <a:pos x="544" y="52"/>
                </a:cxn>
                <a:cxn ang="0">
                  <a:pos x="581" y="56"/>
                </a:cxn>
                <a:cxn ang="0">
                  <a:pos x="604" y="52"/>
                </a:cxn>
                <a:cxn ang="0">
                  <a:pos x="614" y="48"/>
                </a:cxn>
                <a:cxn ang="0">
                  <a:pos x="616" y="44"/>
                </a:cxn>
                <a:cxn ang="0">
                  <a:pos x="619" y="37"/>
                </a:cxn>
                <a:cxn ang="0">
                  <a:pos x="614" y="26"/>
                </a:cxn>
                <a:cxn ang="0">
                  <a:pos x="603" y="20"/>
                </a:cxn>
                <a:cxn ang="0">
                  <a:pos x="593" y="21"/>
                </a:cxn>
                <a:cxn ang="0">
                  <a:pos x="589" y="23"/>
                </a:cxn>
              </a:cxnLst>
              <a:rect l="0" t="0" r="r" b="b"/>
              <a:pathLst>
                <a:path w="619" h="56">
                  <a:moveTo>
                    <a:pt x="589" y="23"/>
                  </a:moveTo>
                  <a:lnTo>
                    <a:pt x="589" y="23"/>
                  </a:lnTo>
                  <a:lnTo>
                    <a:pt x="591" y="21"/>
                  </a:lnTo>
                  <a:lnTo>
                    <a:pt x="590" y="20"/>
                  </a:lnTo>
                  <a:lnTo>
                    <a:pt x="586" y="18"/>
                  </a:lnTo>
                  <a:lnTo>
                    <a:pt x="580" y="18"/>
                  </a:lnTo>
                  <a:lnTo>
                    <a:pt x="555" y="18"/>
                  </a:lnTo>
                  <a:lnTo>
                    <a:pt x="555" y="18"/>
                  </a:lnTo>
                  <a:lnTo>
                    <a:pt x="521" y="17"/>
                  </a:lnTo>
                  <a:lnTo>
                    <a:pt x="485" y="14"/>
                  </a:lnTo>
                  <a:lnTo>
                    <a:pt x="485" y="14"/>
                  </a:lnTo>
                  <a:lnTo>
                    <a:pt x="466" y="12"/>
                  </a:lnTo>
                  <a:lnTo>
                    <a:pt x="445" y="10"/>
                  </a:lnTo>
                  <a:lnTo>
                    <a:pt x="403" y="9"/>
                  </a:lnTo>
                  <a:lnTo>
                    <a:pt x="319" y="9"/>
                  </a:lnTo>
                  <a:lnTo>
                    <a:pt x="319" y="9"/>
                  </a:lnTo>
                  <a:lnTo>
                    <a:pt x="243" y="6"/>
                  </a:lnTo>
                  <a:lnTo>
                    <a:pt x="168" y="4"/>
                  </a:lnTo>
                  <a:lnTo>
                    <a:pt x="93" y="1"/>
                  </a:lnTo>
                  <a:lnTo>
                    <a:pt x="17" y="0"/>
                  </a:lnTo>
                  <a:lnTo>
                    <a:pt x="17" y="0"/>
                  </a:lnTo>
                  <a:lnTo>
                    <a:pt x="11" y="1"/>
                  </a:lnTo>
                  <a:lnTo>
                    <a:pt x="5" y="4"/>
                  </a:lnTo>
                  <a:lnTo>
                    <a:pt x="1" y="10"/>
                  </a:lnTo>
                  <a:lnTo>
                    <a:pt x="0" y="17"/>
                  </a:lnTo>
                  <a:lnTo>
                    <a:pt x="0" y="18"/>
                  </a:lnTo>
                  <a:lnTo>
                    <a:pt x="0" y="18"/>
                  </a:lnTo>
                  <a:lnTo>
                    <a:pt x="0" y="23"/>
                  </a:lnTo>
                  <a:lnTo>
                    <a:pt x="3" y="27"/>
                  </a:lnTo>
                  <a:lnTo>
                    <a:pt x="5" y="30"/>
                  </a:lnTo>
                  <a:lnTo>
                    <a:pt x="8" y="33"/>
                  </a:lnTo>
                  <a:lnTo>
                    <a:pt x="12" y="34"/>
                  </a:lnTo>
                  <a:lnTo>
                    <a:pt x="16" y="35"/>
                  </a:lnTo>
                  <a:lnTo>
                    <a:pt x="20" y="35"/>
                  </a:lnTo>
                  <a:lnTo>
                    <a:pt x="24" y="34"/>
                  </a:lnTo>
                  <a:lnTo>
                    <a:pt x="24" y="34"/>
                  </a:lnTo>
                  <a:lnTo>
                    <a:pt x="107" y="35"/>
                  </a:lnTo>
                  <a:lnTo>
                    <a:pt x="192" y="38"/>
                  </a:lnTo>
                  <a:lnTo>
                    <a:pt x="276" y="42"/>
                  </a:lnTo>
                  <a:lnTo>
                    <a:pt x="361" y="43"/>
                  </a:lnTo>
                  <a:lnTo>
                    <a:pt x="361" y="43"/>
                  </a:lnTo>
                  <a:lnTo>
                    <a:pt x="402" y="44"/>
                  </a:lnTo>
                  <a:lnTo>
                    <a:pt x="441" y="47"/>
                  </a:lnTo>
                  <a:lnTo>
                    <a:pt x="481" y="50"/>
                  </a:lnTo>
                  <a:lnTo>
                    <a:pt x="522" y="51"/>
                  </a:lnTo>
                  <a:lnTo>
                    <a:pt x="522" y="51"/>
                  </a:lnTo>
                  <a:lnTo>
                    <a:pt x="532" y="51"/>
                  </a:lnTo>
                  <a:lnTo>
                    <a:pt x="544" y="52"/>
                  </a:lnTo>
                  <a:lnTo>
                    <a:pt x="569" y="56"/>
                  </a:lnTo>
                  <a:lnTo>
                    <a:pt x="581" y="56"/>
                  </a:lnTo>
                  <a:lnTo>
                    <a:pt x="593" y="55"/>
                  </a:lnTo>
                  <a:lnTo>
                    <a:pt x="604" y="52"/>
                  </a:lnTo>
                  <a:lnTo>
                    <a:pt x="608" y="51"/>
                  </a:lnTo>
                  <a:lnTo>
                    <a:pt x="614" y="48"/>
                  </a:lnTo>
                  <a:lnTo>
                    <a:pt x="614" y="48"/>
                  </a:lnTo>
                  <a:lnTo>
                    <a:pt x="616" y="44"/>
                  </a:lnTo>
                  <a:lnTo>
                    <a:pt x="618" y="42"/>
                  </a:lnTo>
                  <a:lnTo>
                    <a:pt x="619" y="37"/>
                  </a:lnTo>
                  <a:lnTo>
                    <a:pt x="618" y="30"/>
                  </a:lnTo>
                  <a:lnTo>
                    <a:pt x="614" y="26"/>
                  </a:lnTo>
                  <a:lnTo>
                    <a:pt x="608" y="22"/>
                  </a:lnTo>
                  <a:lnTo>
                    <a:pt x="603" y="20"/>
                  </a:lnTo>
                  <a:lnTo>
                    <a:pt x="595" y="20"/>
                  </a:lnTo>
                  <a:lnTo>
                    <a:pt x="593" y="21"/>
                  </a:lnTo>
                  <a:lnTo>
                    <a:pt x="589" y="23"/>
                  </a:lnTo>
                  <a:lnTo>
                    <a:pt x="589" y="23"/>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25" name="chenying0907 783">
              <a:extLst>
                <a:ext uri="{FF2B5EF4-FFF2-40B4-BE49-F238E27FC236}">
                  <a16:creationId xmlns:a16="http://schemas.microsoft.com/office/drawing/2014/main" id="{F9CFC70F-FC20-4582-BF85-9DDC2CBE8A09}"/>
                </a:ext>
              </a:extLst>
            </p:cNvPr>
            <p:cNvSpPr>
              <a:spLocks/>
            </p:cNvSpPr>
            <p:nvPr/>
          </p:nvSpPr>
          <p:spPr bwMode="auto">
            <a:xfrm>
              <a:off x="2170113" y="3554413"/>
              <a:ext cx="288925" cy="22225"/>
            </a:xfrm>
            <a:custGeom>
              <a:avLst/>
              <a:gdLst/>
              <a:ahLst/>
              <a:cxnLst>
                <a:cxn ang="0">
                  <a:pos x="715" y="20"/>
                </a:cxn>
                <a:cxn ang="0">
                  <a:pos x="715" y="20"/>
                </a:cxn>
                <a:cxn ang="0">
                  <a:pos x="622" y="18"/>
                </a:cxn>
                <a:cxn ang="0">
                  <a:pos x="529" y="16"/>
                </a:cxn>
                <a:cxn ang="0">
                  <a:pos x="436" y="13"/>
                </a:cxn>
                <a:cxn ang="0">
                  <a:pos x="345" y="12"/>
                </a:cxn>
                <a:cxn ang="0">
                  <a:pos x="345" y="12"/>
                </a:cxn>
                <a:cxn ang="0">
                  <a:pos x="304" y="10"/>
                </a:cxn>
                <a:cxn ang="0">
                  <a:pos x="263" y="9"/>
                </a:cxn>
                <a:cxn ang="0">
                  <a:pos x="223" y="8"/>
                </a:cxn>
                <a:cxn ang="0">
                  <a:pos x="182" y="8"/>
                </a:cxn>
                <a:cxn ang="0">
                  <a:pos x="182" y="8"/>
                </a:cxn>
                <a:cxn ang="0">
                  <a:pos x="161" y="6"/>
                </a:cxn>
                <a:cxn ang="0">
                  <a:pos x="140" y="5"/>
                </a:cxn>
                <a:cxn ang="0">
                  <a:pos x="97" y="1"/>
                </a:cxn>
                <a:cxn ang="0">
                  <a:pos x="76" y="0"/>
                </a:cxn>
                <a:cxn ang="0">
                  <a:pos x="55" y="0"/>
                </a:cxn>
                <a:cxn ang="0">
                  <a:pos x="33" y="0"/>
                </a:cxn>
                <a:cxn ang="0">
                  <a:pos x="14" y="3"/>
                </a:cxn>
                <a:cxn ang="0">
                  <a:pos x="14" y="3"/>
                </a:cxn>
                <a:cxn ang="0">
                  <a:pos x="10" y="4"/>
                </a:cxn>
                <a:cxn ang="0">
                  <a:pos x="6" y="5"/>
                </a:cxn>
                <a:cxn ang="0">
                  <a:pos x="2" y="9"/>
                </a:cxn>
                <a:cxn ang="0">
                  <a:pos x="0" y="16"/>
                </a:cxn>
                <a:cxn ang="0">
                  <a:pos x="2" y="22"/>
                </a:cxn>
                <a:cxn ang="0">
                  <a:pos x="4" y="27"/>
                </a:cxn>
                <a:cxn ang="0">
                  <a:pos x="8" y="33"/>
                </a:cxn>
                <a:cxn ang="0">
                  <a:pos x="15" y="35"/>
                </a:cxn>
                <a:cxn ang="0">
                  <a:pos x="19" y="35"/>
                </a:cxn>
                <a:cxn ang="0">
                  <a:pos x="23" y="35"/>
                </a:cxn>
                <a:cxn ang="0">
                  <a:pos x="23" y="35"/>
                </a:cxn>
                <a:cxn ang="0">
                  <a:pos x="32" y="34"/>
                </a:cxn>
                <a:cxn ang="0">
                  <a:pos x="41" y="34"/>
                </a:cxn>
                <a:cxn ang="0">
                  <a:pos x="61" y="35"/>
                </a:cxn>
                <a:cxn ang="0">
                  <a:pos x="79" y="38"/>
                </a:cxn>
                <a:cxn ang="0">
                  <a:pos x="97" y="40"/>
                </a:cxn>
                <a:cxn ang="0">
                  <a:pos x="97" y="40"/>
                </a:cxn>
                <a:cxn ang="0">
                  <a:pos x="198" y="42"/>
                </a:cxn>
                <a:cxn ang="0">
                  <a:pos x="198" y="42"/>
                </a:cxn>
                <a:cxn ang="0">
                  <a:pos x="239" y="43"/>
                </a:cxn>
                <a:cxn ang="0">
                  <a:pos x="278" y="44"/>
                </a:cxn>
                <a:cxn ang="0">
                  <a:pos x="318" y="44"/>
                </a:cxn>
                <a:cxn ang="0">
                  <a:pos x="359" y="46"/>
                </a:cxn>
                <a:cxn ang="0">
                  <a:pos x="359" y="46"/>
                </a:cxn>
                <a:cxn ang="0">
                  <a:pos x="448" y="47"/>
                </a:cxn>
                <a:cxn ang="0">
                  <a:pos x="537" y="50"/>
                </a:cxn>
                <a:cxn ang="0">
                  <a:pos x="626" y="52"/>
                </a:cxn>
                <a:cxn ang="0">
                  <a:pos x="715" y="54"/>
                </a:cxn>
                <a:cxn ang="0">
                  <a:pos x="715" y="54"/>
                </a:cxn>
                <a:cxn ang="0">
                  <a:pos x="719" y="52"/>
                </a:cxn>
                <a:cxn ang="0">
                  <a:pos x="721" y="52"/>
                </a:cxn>
                <a:cxn ang="0">
                  <a:pos x="726" y="48"/>
                </a:cxn>
                <a:cxn ang="0">
                  <a:pos x="729" y="42"/>
                </a:cxn>
                <a:cxn ang="0">
                  <a:pos x="730" y="37"/>
                </a:cxn>
                <a:cxn ang="0">
                  <a:pos x="729" y="30"/>
                </a:cxn>
                <a:cxn ang="0">
                  <a:pos x="726" y="25"/>
                </a:cxn>
                <a:cxn ang="0">
                  <a:pos x="721" y="21"/>
                </a:cxn>
                <a:cxn ang="0">
                  <a:pos x="719" y="20"/>
                </a:cxn>
                <a:cxn ang="0">
                  <a:pos x="715" y="20"/>
                </a:cxn>
                <a:cxn ang="0">
                  <a:pos x="715" y="20"/>
                </a:cxn>
              </a:cxnLst>
              <a:rect l="0" t="0" r="r" b="b"/>
              <a:pathLst>
                <a:path w="730" h="54">
                  <a:moveTo>
                    <a:pt x="715" y="20"/>
                  </a:moveTo>
                  <a:lnTo>
                    <a:pt x="715" y="20"/>
                  </a:lnTo>
                  <a:lnTo>
                    <a:pt x="622" y="18"/>
                  </a:lnTo>
                  <a:lnTo>
                    <a:pt x="529" y="16"/>
                  </a:lnTo>
                  <a:lnTo>
                    <a:pt x="436" y="13"/>
                  </a:lnTo>
                  <a:lnTo>
                    <a:pt x="345" y="12"/>
                  </a:lnTo>
                  <a:lnTo>
                    <a:pt x="345" y="12"/>
                  </a:lnTo>
                  <a:lnTo>
                    <a:pt x="304" y="10"/>
                  </a:lnTo>
                  <a:lnTo>
                    <a:pt x="263" y="9"/>
                  </a:lnTo>
                  <a:lnTo>
                    <a:pt x="223" y="8"/>
                  </a:lnTo>
                  <a:lnTo>
                    <a:pt x="182" y="8"/>
                  </a:lnTo>
                  <a:lnTo>
                    <a:pt x="182" y="8"/>
                  </a:lnTo>
                  <a:lnTo>
                    <a:pt x="161" y="6"/>
                  </a:lnTo>
                  <a:lnTo>
                    <a:pt x="140" y="5"/>
                  </a:lnTo>
                  <a:lnTo>
                    <a:pt x="97" y="1"/>
                  </a:lnTo>
                  <a:lnTo>
                    <a:pt x="76" y="0"/>
                  </a:lnTo>
                  <a:lnTo>
                    <a:pt x="55" y="0"/>
                  </a:lnTo>
                  <a:lnTo>
                    <a:pt x="33" y="0"/>
                  </a:lnTo>
                  <a:lnTo>
                    <a:pt x="14" y="3"/>
                  </a:lnTo>
                  <a:lnTo>
                    <a:pt x="14" y="3"/>
                  </a:lnTo>
                  <a:lnTo>
                    <a:pt x="10" y="4"/>
                  </a:lnTo>
                  <a:lnTo>
                    <a:pt x="6" y="5"/>
                  </a:lnTo>
                  <a:lnTo>
                    <a:pt x="2" y="9"/>
                  </a:lnTo>
                  <a:lnTo>
                    <a:pt x="0" y="16"/>
                  </a:lnTo>
                  <a:lnTo>
                    <a:pt x="2" y="22"/>
                  </a:lnTo>
                  <a:lnTo>
                    <a:pt x="4" y="27"/>
                  </a:lnTo>
                  <a:lnTo>
                    <a:pt x="8" y="33"/>
                  </a:lnTo>
                  <a:lnTo>
                    <a:pt x="15" y="35"/>
                  </a:lnTo>
                  <a:lnTo>
                    <a:pt x="19" y="35"/>
                  </a:lnTo>
                  <a:lnTo>
                    <a:pt x="23" y="35"/>
                  </a:lnTo>
                  <a:lnTo>
                    <a:pt x="23" y="35"/>
                  </a:lnTo>
                  <a:lnTo>
                    <a:pt x="32" y="34"/>
                  </a:lnTo>
                  <a:lnTo>
                    <a:pt x="41" y="34"/>
                  </a:lnTo>
                  <a:lnTo>
                    <a:pt x="61" y="35"/>
                  </a:lnTo>
                  <a:lnTo>
                    <a:pt x="79" y="38"/>
                  </a:lnTo>
                  <a:lnTo>
                    <a:pt x="97" y="40"/>
                  </a:lnTo>
                  <a:lnTo>
                    <a:pt x="97" y="40"/>
                  </a:lnTo>
                  <a:lnTo>
                    <a:pt x="198" y="42"/>
                  </a:lnTo>
                  <a:lnTo>
                    <a:pt x="198" y="42"/>
                  </a:lnTo>
                  <a:lnTo>
                    <a:pt x="239" y="43"/>
                  </a:lnTo>
                  <a:lnTo>
                    <a:pt x="278" y="44"/>
                  </a:lnTo>
                  <a:lnTo>
                    <a:pt x="318" y="44"/>
                  </a:lnTo>
                  <a:lnTo>
                    <a:pt x="359" y="46"/>
                  </a:lnTo>
                  <a:lnTo>
                    <a:pt x="359" y="46"/>
                  </a:lnTo>
                  <a:lnTo>
                    <a:pt x="448" y="47"/>
                  </a:lnTo>
                  <a:lnTo>
                    <a:pt x="537" y="50"/>
                  </a:lnTo>
                  <a:lnTo>
                    <a:pt x="626" y="52"/>
                  </a:lnTo>
                  <a:lnTo>
                    <a:pt x="715" y="54"/>
                  </a:lnTo>
                  <a:lnTo>
                    <a:pt x="715" y="54"/>
                  </a:lnTo>
                  <a:lnTo>
                    <a:pt x="719" y="52"/>
                  </a:lnTo>
                  <a:lnTo>
                    <a:pt x="721" y="52"/>
                  </a:lnTo>
                  <a:lnTo>
                    <a:pt x="726" y="48"/>
                  </a:lnTo>
                  <a:lnTo>
                    <a:pt x="729" y="42"/>
                  </a:lnTo>
                  <a:lnTo>
                    <a:pt x="730" y="37"/>
                  </a:lnTo>
                  <a:lnTo>
                    <a:pt x="729" y="30"/>
                  </a:lnTo>
                  <a:lnTo>
                    <a:pt x="726" y="25"/>
                  </a:lnTo>
                  <a:lnTo>
                    <a:pt x="721" y="21"/>
                  </a:lnTo>
                  <a:lnTo>
                    <a:pt x="719" y="20"/>
                  </a:lnTo>
                  <a:lnTo>
                    <a:pt x="715" y="20"/>
                  </a:lnTo>
                  <a:lnTo>
                    <a:pt x="715" y="2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26" name="chenying0907 784">
              <a:extLst>
                <a:ext uri="{FF2B5EF4-FFF2-40B4-BE49-F238E27FC236}">
                  <a16:creationId xmlns:a16="http://schemas.microsoft.com/office/drawing/2014/main" id="{E76112F8-31A1-4E6F-9FA9-9FE6AB452E1E}"/>
                </a:ext>
              </a:extLst>
            </p:cNvPr>
            <p:cNvSpPr>
              <a:spLocks/>
            </p:cNvSpPr>
            <p:nvPr/>
          </p:nvSpPr>
          <p:spPr bwMode="auto">
            <a:xfrm>
              <a:off x="2228851" y="3505200"/>
              <a:ext cx="38100" cy="95250"/>
            </a:xfrm>
            <a:custGeom>
              <a:avLst/>
              <a:gdLst/>
              <a:ahLst/>
              <a:cxnLst>
                <a:cxn ang="0">
                  <a:pos x="62" y="6"/>
                </a:cxn>
                <a:cxn ang="0">
                  <a:pos x="62" y="6"/>
                </a:cxn>
                <a:cxn ang="0">
                  <a:pos x="56" y="17"/>
                </a:cxn>
                <a:cxn ang="0">
                  <a:pos x="51" y="28"/>
                </a:cxn>
                <a:cxn ang="0">
                  <a:pos x="45" y="40"/>
                </a:cxn>
                <a:cxn ang="0">
                  <a:pos x="41" y="52"/>
                </a:cxn>
                <a:cxn ang="0">
                  <a:pos x="34" y="77"/>
                </a:cxn>
                <a:cxn ang="0">
                  <a:pos x="30" y="102"/>
                </a:cxn>
                <a:cxn ang="0">
                  <a:pos x="30" y="102"/>
                </a:cxn>
                <a:cxn ang="0">
                  <a:pos x="22" y="130"/>
                </a:cxn>
                <a:cxn ang="0">
                  <a:pos x="14" y="161"/>
                </a:cxn>
                <a:cxn ang="0">
                  <a:pos x="6" y="189"/>
                </a:cxn>
                <a:cxn ang="0">
                  <a:pos x="0" y="218"/>
                </a:cxn>
                <a:cxn ang="0">
                  <a:pos x="0" y="218"/>
                </a:cxn>
                <a:cxn ang="0">
                  <a:pos x="0" y="222"/>
                </a:cxn>
                <a:cxn ang="0">
                  <a:pos x="0" y="226"/>
                </a:cxn>
                <a:cxn ang="0">
                  <a:pos x="2" y="232"/>
                </a:cxn>
                <a:cxn ang="0">
                  <a:pos x="7" y="236"/>
                </a:cxn>
                <a:cxn ang="0">
                  <a:pos x="13" y="239"/>
                </a:cxn>
                <a:cxn ang="0">
                  <a:pos x="19" y="240"/>
                </a:cxn>
                <a:cxn ang="0">
                  <a:pos x="24" y="238"/>
                </a:cxn>
                <a:cxn ang="0">
                  <a:pos x="30" y="234"/>
                </a:cxn>
                <a:cxn ang="0">
                  <a:pos x="31" y="231"/>
                </a:cxn>
                <a:cxn ang="0">
                  <a:pos x="32" y="227"/>
                </a:cxn>
                <a:cxn ang="0">
                  <a:pos x="32" y="227"/>
                </a:cxn>
                <a:cxn ang="0">
                  <a:pos x="39" y="201"/>
                </a:cxn>
                <a:cxn ang="0">
                  <a:pos x="45" y="175"/>
                </a:cxn>
                <a:cxn ang="0">
                  <a:pos x="60" y="123"/>
                </a:cxn>
                <a:cxn ang="0">
                  <a:pos x="60" y="123"/>
                </a:cxn>
                <a:cxn ang="0">
                  <a:pos x="65" y="98"/>
                </a:cxn>
                <a:cxn ang="0">
                  <a:pos x="72" y="72"/>
                </a:cxn>
                <a:cxn ang="0">
                  <a:pos x="74" y="59"/>
                </a:cxn>
                <a:cxn ang="0">
                  <a:pos x="79" y="47"/>
                </a:cxn>
                <a:cxn ang="0">
                  <a:pos x="85" y="35"/>
                </a:cxn>
                <a:cxn ang="0">
                  <a:pos x="91" y="25"/>
                </a:cxn>
                <a:cxn ang="0">
                  <a:pos x="91" y="25"/>
                </a:cxn>
                <a:cxn ang="0">
                  <a:pos x="94" y="21"/>
                </a:cxn>
                <a:cxn ang="0">
                  <a:pos x="95" y="18"/>
                </a:cxn>
                <a:cxn ang="0">
                  <a:pos x="95" y="11"/>
                </a:cxn>
                <a:cxn ang="0">
                  <a:pos x="91" y="6"/>
                </a:cxn>
                <a:cxn ang="0">
                  <a:pos x="87" y="2"/>
                </a:cxn>
                <a:cxn ang="0">
                  <a:pos x="81" y="0"/>
                </a:cxn>
                <a:cxn ang="0">
                  <a:pos x="74" y="0"/>
                </a:cxn>
                <a:cxn ang="0">
                  <a:pos x="68" y="2"/>
                </a:cxn>
                <a:cxn ang="0">
                  <a:pos x="65" y="4"/>
                </a:cxn>
                <a:cxn ang="0">
                  <a:pos x="62" y="6"/>
                </a:cxn>
                <a:cxn ang="0">
                  <a:pos x="62" y="6"/>
                </a:cxn>
              </a:cxnLst>
              <a:rect l="0" t="0" r="r" b="b"/>
              <a:pathLst>
                <a:path w="95" h="240">
                  <a:moveTo>
                    <a:pt x="62" y="6"/>
                  </a:moveTo>
                  <a:lnTo>
                    <a:pt x="62" y="6"/>
                  </a:lnTo>
                  <a:lnTo>
                    <a:pt x="56" y="17"/>
                  </a:lnTo>
                  <a:lnTo>
                    <a:pt x="51" y="28"/>
                  </a:lnTo>
                  <a:lnTo>
                    <a:pt x="45" y="40"/>
                  </a:lnTo>
                  <a:lnTo>
                    <a:pt x="41" y="52"/>
                  </a:lnTo>
                  <a:lnTo>
                    <a:pt x="34" y="77"/>
                  </a:lnTo>
                  <a:lnTo>
                    <a:pt x="30" y="102"/>
                  </a:lnTo>
                  <a:lnTo>
                    <a:pt x="30" y="102"/>
                  </a:lnTo>
                  <a:lnTo>
                    <a:pt x="22" y="130"/>
                  </a:lnTo>
                  <a:lnTo>
                    <a:pt x="14" y="161"/>
                  </a:lnTo>
                  <a:lnTo>
                    <a:pt x="6" y="189"/>
                  </a:lnTo>
                  <a:lnTo>
                    <a:pt x="0" y="218"/>
                  </a:lnTo>
                  <a:lnTo>
                    <a:pt x="0" y="218"/>
                  </a:lnTo>
                  <a:lnTo>
                    <a:pt x="0" y="222"/>
                  </a:lnTo>
                  <a:lnTo>
                    <a:pt x="0" y="226"/>
                  </a:lnTo>
                  <a:lnTo>
                    <a:pt x="2" y="232"/>
                  </a:lnTo>
                  <a:lnTo>
                    <a:pt x="7" y="236"/>
                  </a:lnTo>
                  <a:lnTo>
                    <a:pt x="13" y="239"/>
                  </a:lnTo>
                  <a:lnTo>
                    <a:pt x="19" y="240"/>
                  </a:lnTo>
                  <a:lnTo>
                    <a:pt x="24" y="238"/>
                  </a:lnTo>
                  <a:lnTo>
                    <a:pt x="30" y="234"/>
                  </a:lnTo>
                  <a:lnTo>
                    <a:pt x="31" y="231"/>
                  </a:lnTo>
                  <a:lnTo>
                    <a:pt x="32" y="227"/>
                  </a:lnTo>
                  <a:lnTo>
                    <a:pt x="32" y="227"/>
                  </a:lnTo>
                  <a:lnTo>
                    <a:pt x="39" y="201"/>
                  </a:lnTo>
                  <a:lnTo>
                    <a:pt x="45" y="175"/>
                  </a:lnTo>
                  <a:lnTo>
                    <a:pt x="60" y="123"/>
                  </a:lnTo>
                  <a:lnTo>
                    <a:pt x="60" y="123"/>
                  </a:lnTo>
                  <a:lnTo>
                    <a:pt x="65" y="98"/>
                  </a:lnTo>
                  <a:lnTo>
                    <a:pt x="72" y="72"/>
                  </a:lnTo>
                  <a:lnTo>
                    <a:pt x="74" y="59"/>
                  </a:lnTo>
                  <a:lnTo>
                    <a:pt x="79" y="47"/>
                  </a:lnTo>
                  <a:lnTo>
                    <a:pt x="85" y="35"/>
                  </a:lnTo>
                  <a:lnTo>
                    <a:pt x="91" y="25"/>
                  </a:lnTo>
                  <a:lnTo>
                    <a:pt x="91" y="25"/>
                  </a:lnTo>
                  <a:lnTo>
                    <a:pt x="94" y="21"/>
                  </a:lnTo>
                  <a:lnTo>
                    <a:pt x="95" y="18"/>
                  </a:lnTo>
                  <a:lnTo>
                    <a:pt x="95" y="11"/>
                  </a:lnTo>
                  <a:lnTo>
                    <a:pt x="91" y="6"/>
                  </a:lnTo>
                  <a:lnTo>
                    <a:pt x="87" y="2"/>
                  </a:lnTo>
                  <a:lnTo>
                    <a:pt x="81" y="0"/>
                  </a:lnTo>
                  <a:lnTo>
                    <a:pt x="74" y="0"/>
                  </a:lnTo>
                  <a:lnTo>
                    <a:pt x="68" y="2"/>
                  </a:lnTo>
                  <a:lnTo>
                    <a:pt x="65" y="4"/>
                  </a:lnTo>
                  <a:lnTo>
                    <a:pt x="62" y="6"/>
                  </a:lnTo>
                  <a:lnTo>
                    <a:pt x="62" y="6"/>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27" name="chenying0907 785">
              <a:extLst>
                <a:ext uri="{FF2B5EF4-FFF2-40B4-BE49-F238E27FC236}">
                  <a16:creationId xmlns:a16="http://schemas.microsoft.com/office/drawing/2014/main" id="{63906FE3-F728-4F6F-A30B-D2584587AF32}"/>
                </a:ext>
              </a:extLst>
            </p:cNvPr>
            <p:cNvSpPr>
              <a:spLocks/>
            </p:cNvSpPr>
            <p:nvPr/>
          </p:nvSpPr>
          <p:spPr bwMode="auto">
            <a:xfrm>
              <a:off x="2301876" y="3505200"/>
              <a:ext cx="15875" cy="95250"/>
            </a:xfrm>
            <a:custGeom>
              <a:avLst/>
              <a:gdLst/>
              <a:ahLst/>
              <a:cxnLst>
                <a:cxn ang="0">
                  <a:pos x="34" y="24"/>
                </a:cxn>
                <a:cxn ang="0">
                  <a:pos x="34" y="24"/>
                </a:cxn>
                <a:cxn ang="0">
                  <a:pos x="35" y="20"/>
                </a:cxn>
                <a:cxn ang="0">
                  <a:pos x="35" y="16"/>
                </a:cxn>
                <a:cxn ang="0">
                  <a:pos x="34" y="12"/>
                </a:cxn>
                <a:cxn ang="0">
                  <a:pos x="33" y="8"/>
                </a:cxn>
                <a:cxn ang="0">
                  <a:pos x="30" y="4"/>
                </a:cxn>
                <a:cxn ang="0">
                  <a:pos x="28" y="1"/>
                </a:cxn>
                <a:cxn ang="0">
                  <a:pos x="24" y="0"/>
                </a:cxn>
                <a:cxn ang="0">
                  <a:pos x="18" y="0"/>
                </a:cxn>
                <a:cxn ang="0">
                  <a:pos x="17" y="0"/>
                </a:cxn>
                <a:cxn ang="0">
                  <a:pos x="17" y="0"/>
                </a:cxn>
                <a:cxn ang="0">
                  <a:pos x="11" y="1"/>
                </a:cxn>
                <a:cxn ang="0">
                  <a:pos x="4" y="4"/>
                </a:cxn>
                <a:cxn ang="0">
                  <a:pos x="1" y="11"/>
                </a:cxn>
                <a:cxn ang="0">
                  <a:pos x="0" y="17"/>
                </a:cxn>
                <a:cxn ang="0">
                  <a:pos x="0" y="17"/>
                </a:cxn>
                <a:cxn ang="0">
                  <a:pos x="0" y="68"/>
                </a:cxn>
                <a:cxn ang="0">
                  <a:pos x="1" y="120"/>
                </a:cxn>
                <a:cxn ang="0">
                  <a:pos x="3" y="173"/>
                </a:cxn>
                <a:cxn ang="0">
                  <a:pos x="4" y="224"/>
                </a:cxn>
                <a:cxn ang="0">
                  <a:pos x="4" y="224"/>
                </a:cxn>
                <a:cxn ang="0">
                  <a:pos x="4" y="228"/>
                </a:cxn>
                <a:cxn ang="0">
                  <a:pos x="5" y="232"/>
                </a:cxn>
                <a:cxn ang="0">
                  <a:pos x="9" y="237"/>
                </a:cxn>
                <a:cxn ang="0">
                  <a:pos x="14" y="239"/>
                </a:cxn>
                <a:cxn ang="0">
                  <a:pos x="21" y="241"/>
                </a:cxn>
                <a:cxn ang="0">
                  <a:pos x="26" y="239"/>
                </a:cxn>
                <a:cxn ang="0">
                  <a:pos x="33" y="237"/>
                </a:cxn>
                <a:cxn ang="0">
                  <a:pos x="37" y="232"/>
                </a:cxn>
                <a:cxn ang="0">
                  <a:pos x="37" y="228"/>
                </a:cxn>
                <a:cxn ang="0">
                  <a:pos x="38" y="224"/>
                </a:cxn>
                <a:cxn ang="0">
                  <a:pos x="38" y="224"/>
                </a:cxn>
                <a:cxn ang="0">
                  <a:pos x="37" y="174"/>
                </a:cxn>
                <a:cxn ang="0">
                  <a:pos x="35" y="124"/>
                </a:cxn>
                <a:cxn ang="0">
                  <a:pos x="34" y="73"/>
                </a:cxn>
                <a:cxn ang="0">
                  <a:pos x="34" y="24"/>
                </a:cxn>
                <a:cxn ang="0">
                  <a:pos x="34" y="24"/>
                </a:cxn>
              </a:cxnLst>
              <a:rect l="0" t="0" r="r" b="b"/>
              <a:pathLst>
                <a:path w="38" h="241">
                  <a:moveTo>
                    <a:pt x="34" y="24"/>
                  </a:moveTo>
                  <a:lnTo>
                    <a:pt x="34" y="24"/>
                  </a:lnTo>
                  <a:lnTo>
                    <a:pt x="35" y="20"/>
                  </a:lnTo>
                  <a:lnTo>
                    <a:pt x="35" y="16"/>
                  </a:lnTo>
                  <a:lnTo>
                    <a:pt x="34" y="12"/>
                  </a:lnTo>
                  <a:lnTo>
                    <a:pt x="33" y="8"/>
                  </a:lnTo>
                  <a:lnTo>
                    <a:pt x="30" y="4"/>
                  </a:lnTo>
                  <a:lnTo>
                    <a:pt x="28" y="1"/>
                  </a:lnTo>
                  <a:lnTo>
                    <a:pt x="24" y="0"/>
                  </a:lnTo>
                  <a:lnTo>
                    <a:pt x="18" y="0"/>
                  </a:lnTo>
                  <a:lnTo>
                    <a:pt x="17" y="0"/>
                  </a:lnTo>
                  <a:lnTo>
                    <a:pt x="17" y="0"/>
                  </a:lnTo>
                  <a:lnTo>
                    <a:pt x="11" y="1"/>
                  </a:lnTo>
                  <a:lnTo>
                    <a:pt x="4" y="4"/>
                  </a:lnTo>
                  <a:lnTo>
                    <a:pt x="1" y="11"/>
                  </a:lnTo>
                  <a:lnTo>
                    <a:pt x="0" y="17"/>
                  </a:lnTo>
                  <a:lnTo>
                    <a:pt x="0" y="17"/>
                  </a:lnTo>
                  <a:lnTo>
                    <a:pt x="0" y="68"/>
                  </a:lnTo>
                  <a:lnTo>
                    <a:pt x="1" y="120"/>
                  </a:lnTo>
                  <a:lnTo>
                    <a:pt x="3" y="173"/>
                  </a:lnTo>
                  <a:lnTo>
                    <a:pt x="4" y="224"/>
                  </a:lnTo>
                  <a:lnTo>
                    <a:pt x="4" y="224"/>
                  </a:lnTo>
                  <a:lnTo>
                    <a:pt x="4" y="228"/>
                  </a:lnTo>
                  <a:lnTo>
                    <a:pt x="5" y="232"/>
                  </a:lnTo>
                  <a:lnTo>
                    <a:pt x="9" y="237"/>
                  </a:lnTo>
                  <a:lnTo>
                    <a:pt x="14" y="239"/>
                  </a:lnTo>
                  <a:lnTo>
                    <a:pt x="21" y="241"/>
                  </a:lnTo>
                  <a:lnTo>
                    <a:pt x="26" y="239"/>
                  </a:lnTo>
                  <a:lnTo>
                    <a:pt x="33" y="237"/>
                  </a:lnTo>
                  <a:lnTo>
                    <a:pt x="37" y="232"/>
                  </a:lnTo>
                  <a:lnTo>
                    <a:pt x="37" y="228"/>
                  </a:lnTo>
                  <a:lnTo>
                    <a:pt x="38" y="224"/>
                  </a:lnTo>
                  <a:lnTo>
                    <a:pt x="38" y="224"/>
                  </a:lnTo>
                  <a:lnTo>
                    <a:pt x="37" y="174"/>
                  </a:lnTo>
                  <a:lnTo>
                    <a:pt x="35" y="124"/>
                  </a:lnTo>
                  <a:lnTo>
                    <a:pt x="34" y="73"/>
                  </a:lnTo>
                  <a:lnTo>
                    <a:pt x="34" y="24"/>
                  </a:lnTo>
                  <a:lnTo>
                    <a:pt x="34" y="24"/>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28" name="chenying0907 786">
              <a:extLst>
                <a:ext uri="{FF2B5EF4-FFF2-40B4-BE49-F238E27FC236}">
                  <a16:creationId xmlns:a16="http://schemas.microsoft.com/office/drawing/2014/main" id="{6545EAF8-ACF4-45A9-BAF7-92422E2560EC}"/>
                </a:ext>
              </a:extLst>
            </p:cNvPr>
            <p:cNvSpPr>
              <a:spLocks/>
            </p:cNvSpPr>
            <p:nvPr/>
          </p:nvSpPr>
          <p:spPr bwMode="auto">
            <a:xfrm>
              <a:off x="2347913" y="3505200"/>
              <a:ext cx="52388" cy="101600"/>
            </a:xfrm>
            <a:custGeom>
              <a:avLst/>
              <a:gdLst/>
              <a:ahLst/>
              <a:cxnLst>
                <a:cxn ang="0">
                  <a:pos x="129" y="229"/>
                </a:cxn>
                <a:cxn ang="0">
                  <a:pos x="129" y="229"/>
                </a:cxn>
                <a:cxn ang="0">
                  <a:pos x="119" y="203"/>
                </a:cxn>
                <a:cxn ang="0">
                  <a:pos x="109" y="176"/>
                </a:cxn>
                <a:cxn ang="0">
                  <a:pos x="87" y="123"/>
                </a:cxn>
                <a:cxn ang="0">
                  <a:pos x="87" y="123"/>
                </a:cxn>
                <a:cxn ang="0">
                  <a:pos x="82" y="109"/>
                </a:cxn>
                <a:cxn ang="0">
                  <a:pos x="76" y="93"/>
                </a:cxn>
                <a:cxn ang="0">
                  <a:pos x="72" y="79"/>
                </a:cxn>
                <a:cxn ang="0">
                  <a:pos x="66" y="63"/>
                </a:cxn>
                <a:cxn ang="0">
                  <a:pos x="66" y="63"/>
                </a:cxn>
                <a:cxn ang="0">
                  <a:pos x="58" y="49"/>
                </a:cxn>
                <a:cxn ang="0">
                  <a:pos x="49" y="36"/>
                </a:cxn>
                <a:cxn ang="0">
                  <a:pos x="40" y="23"/>
                </a:cxn>
                <a:cxn ang="0">
                  <a:pos x="32" y="8"/>
                </a:cxn>
                <a:cxn ang="0">
                  <a:pos x="32" y="8"/>
                </a:cxn>
                <a:cxn ang="0">
                  <a:pos x="29" y="6"/>
                </a:cxn>
                <a:cxn ang="0">
                  <a:pos x="27" y="3"/>
                </a:cxn>
                <a:cxn ang="0">
                  <a:pos x="21" y="0"/>
                </a:cxn>
                <a:cxn ang="0">
                  <a:pos x="15" y="0"/>
                </a:cxn>
                <a:cxn ang="0">
                  <a:pos x="10" y="3"/>
                </a:cxn>
                <a:cxn ang="0">
                  <a:pos x="4" y="7"/>
                </a:cxn>
                <a:cxn ang="0">
                  <a:pos x="0" y="12"/>
                </a:cxn>
                <a:cxn ang="0">
                  <a:pos x="0" y="19"/>
                </a:cxn>
                <a:cxn ang="0">
                  <a:pos x="0" y="23"/>
                </a:cxn>
                <a:cxn ang="0">
                  <a:pos x="2" y="27"/>
                </a:cxn>
                <a:cxn ang="0">
                  <a:pos x="2" y="27"/>
                </a:cxn>
                <a:cxn ang="0">
                  <a:pos x="8" y="37"/>
                </a:cxn>
                <a:cxn ang="0">
                  <a:pos x="16" y="46"/>
                </a:cxn>
                <a:cxn ang="0">
                  <a:pos x="24" y="57"/>
                </a:cxn>
                <a:cxn ang="0">
                  <a:pos x="31" y="68"/>
                </a:cxn>
                <a:cxn ang="0">
                  <a:pos x="31" y="68"/>
                </a:cxn>
                <a:cxn ang="0">
                  <a:pos x="38" y="87"/>
                </a:cxn>
                <a:cxn ang="0">
                  <a:pos x="45" y="106"/>
                </a:cxn>
                <a:cxn ang="0">
                  <a:pos x="51" y="125"/>
                </a:cxn>
                <a:cxn ang="0">
                  <a:pos x="58" y="144"/>
                </a:cxn>
                <a:cxn ang="0">
                  <a:pos x="58" y="144"/>
                </a:cxn>
                <a:cxn ang="0">
                  <a:pos x="80" y="194"/>
                </a:cxn>
                <a:cxn ang="0">
                  <a:pos x="89" y="219"/>
                </a:cxn>
                <a:cxn ang="0">
                  <a:pos x="97" y="245"/>
                </a:cxn>
                <a:cxn ang="0">
                  <a:pos x="97" y="245"/>
                </a:cxn>
                <a:cxn ang="0">
                  <a:pos x="100" y="250"/>
                </a:cxn>
                <a:cxn ang="0">
                  <a:pos x="105" y="254"/>
                </a:cxn>
                <a:cxn ang="0">
                  <a:pos x="110" y="257"/>
                </a:cxn>
                <a:cxn ang="0">
                  <a:pos x="116" y="257"/>
                </a:cxn>
                <a:cxn ang="0">
                  <a:pos x="122" y="255"/>
                </a:cxn>
                <a:cxn ang="0">
                  <a:pos x="126" y="251"/>
                </a:cxn>
                <a:cxn ang="0">
                  <a:pos x="130" y="246"/>
                </a:cxn>
                <a:cxn ang="0">
                  <a:pos x="131" y="240"/>
                </a:cxn>
                <a:cxn ang="0">
                  <a:pos x="131" y="238"/>
                </a:cxn>
                <a:cxn ang="0">
                  <a:pos x="131" y="238"/>
                </a:cxn>
                <a:cxn ang="0">
                  <a:pos x="130" y="233"/>
                </a:cxn>
                <a:cxn ang="0">
                  <a:pos x="129" y="229"/>
                </a:cxn>
                <a:cxn ang="0">
                  <a:pos x="129" y="229"/>
                </a:cxn>
              </a:cxnLst>
              <a:rect l="0" t="0" r="r" b="b"/>
              <a:pathLst>
                <a:path w="131" h="257">
                  <a:moveTo>
                    <a:pt x="129" y="229"/>
                  </a:moveTo>
                  <a:lnTo>
                    <a:pt x="129" y="229"/>
                  </a:lnTo>
                  <a:lnTo>
                    <a:pt x="119" y="203"/>
                  </a:lnTo>
                  <a:lnTo>
                    <a:pt x="109" y="176"/>
                  </a:lnTo>
                  <a:lnTo>
                    <a:pt x="87" y="123"/>
                  </a:lnTo>
                  <a:lnTo>
                    <a:pt x="87" y="123"/>
                  </a:lnTo>
                  <a:lnTo>
                    <a:pt x="82" y="109"/>
                  </a:lnTo>
                  <a:lnTo>
                    <a:pt x="76" y="93"/>
                  </a:lnTo>
                  <a:lnTo>
                    <a:pt x="72" y="79"/>
                  </a:lnTo>
                  <a:lnTo>
                    <a:pt x="66" y="63"/>
                  </a:lnTo>
                  <a:lnTo>
                    <a:pt x="66" y="63"/>
                  </a:lnTo>
                  <a:lnTo>
                    <a:pt x="58" y="49"/>
                  </a:lnTo>
                  <a:lnTo>
                    <a:pt x="49" y="36"/>
                  </a:lnTo>
                  <a:lnTo>
                    <a:pt x="40" y="23"/>
                  </a:lnTo>
                  <a:lnTo>
                    <a:pt x="32" y="8"/>
                  </a:lnTo>
                  <a:lnTo>
                    <a:pt x="32" y="8"/>
                  </a:lnTo>
                  <a:lnTo>
                    <a:pt x="29" y="6"/>
                  </a:lnTo>
                  <a:lnTo>
                    <a:pt x="27" y="3"/>
                  </a:lnTo>
                  <a:lnTo>
                    <a:pt x="21" y="0"/>
                  </a:lnTo>
                  <a:lnTo>
                    <a:pt x="15" y="0"/>
                  </a:lnTo>
                  <a:lnTo>
                    <a:pt x="10" y="3"/>
                  </a:lnTo>
                  <a:lnTo>
                    <a:pt x="4" y="7"/>
                  </a:lnTo>
                  <a:lnTo>
                    <a:pt x="0" y="12"/>
                  </a:lnTo>
                  <a:lnTo>
                    <a:pt x="0" y="19"/>
                  </a:lnTo>
                  <a:lnTo>
                    <a:pt x="0" y="23"/>
                  </a:lnTo>
                  <a:lnTo>
                    <a:pt x="2" y="27"/>
                  </a:lnTo>
                  <a:lnTo>
                    <a:pt x="2" y="27"/>
                  </a:lnTo>
                  <a:lnTo>
                    <a:pt x="8" y="37"/>
                  </a:lnTo>
                  <a:lnTo>
                    <a:pt x="16" y="46"/>
                  </a:lnTo>
                  <a:lnTo>
                    <a:pt x="24" y="57"/>
                  </a:lnTo>
                  <a:lnTo>
                    <a:pt x="31" y="68"/>
                  </a:lnTo>
                  <a:lnTo>
                    <a:pt x="31" y="68"/>
                  </a:lnTo>
                  <a:lnTo>
                    <a:pt x="38" y="87"/>
                  </a:lnTo>
                  <a:lnTo>
                    <a:pt x="45" y="106"/>
                  </a:lnTo>
                  <a:lnTo>
                    <a:pt x="51" y="125"/>
                  </a:lnTo>
                  <a:lnTo>
                    <a:pt x="58" y="144"/>
                  </a:lnTo>
                  <a:lnTo>
                    <a:pt x="58" y="144"/>
                  </a:lnTo>
                  <a:lnTo>
                    <a:pt x="80" y="194"/>
                  </a:lnTo>
                  <a:lnTo>
                    <a:pt x="89" y="219"/>
                  </a:lnTo>
                  <a:lnTo>
                    <a:pt x="97" y="245"/>
                  </a:lnTo>
                  <a:lnTo>
                    <a:pt x="97" y="245"/>
                  </a:lnTo>
                  <a:lnTo>
                    <a:pt x="100" y="250"/>
                  </a:lnTo>
                  <a:lnTo>
                    <a:pt x="105" y="254"/>
                  </a:lnTo>
                  <a:lnTo>
                    <a:pt x="110" y="257"/>
                  </a:lnTo>
                  <a:lnTo>
                    <a:pt x="116" y="257"/>
                  </a:lnTo>
                  <a:lnTo>
                    <a:pt x="122" y="255"/>
                  </a:lnTo>
                  <a:lnTo>
                    <a:pt x="126" y="251"/>
                  </a:lnTo>
                  <a:lnTo>
                    <a:pt x="130" y="246"/>
                  </a:lnTo>
                  <a:lnTo>
                    <a:pt x="131" y="240"/>
                  </a:lnTo>
                  <a:lnTo>
                    <a:pt x="131" y="238"/>
                  </a:lnTo>
                  <a:lnTo>
                    <a:pt x="131" y="238"/>
                  </a:lnTo>
                  <a:lnTo>
                    <a:pt x="130" y="233"/>
                  </a:lnTo>
                  <a:lnTo>
                    <a:pt x="129" y="229"/>
                  </a:lnTo>
                  <a:lnTo>
                    <a:pt x="129" y="229"/>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29" name="chenying0907 787">
              <a:extLst>
                <a:ext uri="{FF2B5EF4-FFF2-40B4-BE49-F238E27FC236}">
                  <a16:creationId xmlns:a16="http://schemas.microsoft.com/office/drawing/2014/main" id="{606466FF-CD45-4B9E-B6B0-C647945C73D3}"/>
                </a:ext>
              </a:extLst>
            </p:cNvPr>
            <p:cNvSpPr>
              <a:spLocks/>
            </p:cNvSpPr>
            <p:nvPr/>
          </p:nvSpPr>
          <p:spPr bwMode="auto">
            <a:xfrm>
              <a:off x="2070101" y="3133725"/>
              <a:ext cx="482600" cy="66675"/>
            </a:xfrm>
            <a:custGeom>
              <a:avLst/>
              <a:gdLst/>
              <a:ahLst/>
              <a:cxnLst>
                <a:cxn ang="0">
                  <a:pos x="1214" y="145"/>
                </a:cxn>
                <a:cxn ang="0">
                  <a:pos x="1208" y="115"/>
                </a:cxn>
                <a:cxn ang="0">
                  <a:pos x="1202" y="92"/>
                </a:cxn>
                <a:cxn ang="0">
                  <a:pos x="1193" y="70"/>
                </a:cxn>
                <a:cxn ang="0">
                  <a:pos x="1170" y="50"/>
                </a:cxn>
                <a:cxn ang="0">
                  <a:pos x="1161" y="45"/>
                </a:cxn>
                <a:cxn ang="0">
                  <a:pos x="1131" y="33"/>
                </a:cxn>
                <a:cxn ang="0">
                  <a:pos x="1087" y="26"/>
                </a:cxn>
                <a:cxn ang="0">
                  <a:pos x="1044" y="26"/>
                </a:cxn>
                <a:cxn ang="0">
                  <a:pos x="1001" y="26"/>
                </a:cxn>
                <a:cxn ang="0">
                  <a:pos x="907" y="23"/>
                </a:cxn>
                <a:cxn ang="0">
                  <a:pos x="811" y="19"/>
                </a:cxn>
                <a:cxn ang="0">
                  <a:pos x="767" y="17"/>
                </a:cxn>
                <a:cxn ang="0">
                  <a:pos x="677" y="13"/>
                </a:cxn>
                <a:cxn ang="0">
                  <a:pos x="632" y="8"/>
                </a:cxn>
                <a:cxn ang="0">
                  <a:pos x="526" y="2"/>
                </a:cxn>
                <a:cxn ang="0">
                  <a:pos x="419" y="0"/>
                </a:cxn>
                <a:cxn ang="0">
                  <a:pos x="310" y="3"/>
                </a:cxn>
                <a:cxn ang="0">
                  <a:pos x="204" y="8"/>
                </a:cxn>
                <a:cxn ang="0">
                  <a:pos x="136" y="16"/>
                </a:cxn>
                <a:cxn ang="0">
                  <a:pos x="102" y="24"/>
                </a:cxn>
                <a:cxn ang="0">
                  <a:pos x="71" y="36"/>
                </a:cxn>
                <a:cxn ang="0">
                  <a:pos x="43" y="53"/>
                </a:cxn>
                <a:cxn ang="0">
                  <a:pos x="21" y="75"/>
                </a:cxn>
                <a:cxn ang="0">
                  <a:pos x="6" y="105"/>
                </a:cxn>
                <a:cxn ang="0">
                  <a:pos x="0" y="142"/>
                </a:cxn>
                <a:cxn ang="0">
                  <a:pos x="0" y="145"/>
                </a:cxn>
                <a:cxn ang="0">
                  <a:pos x="6" y="155"/>
                </a:cxn>
                <a:cxn ang="0">
                  <a:pos x="17" y="159"/>
                </a:cxn>
                <a:cxn ang="0">
                  <a:pos x="29" y="155"/>
                </a:cxn>
                <a:cxn ang="0">
                  <a:pos x="34" y="145"/>
                </a:cxn>
                <a:cxn ang="0">
                  <a:pos x="34" y="142"/>
                </a:cxn>
                <a:cxn ang="0">
                  <a:pos x="37" y="121"/>
                </a:cxn>
                <a:cxn ang="0">
                  <a:pos x="43" y="102"/>
                </a:cxn>
                <a:cxn ang="0">
                  <a:pos x="54" y="87"/>
                </a:cxn>
                <a:cxn ang="0">
                  <a:pos x="68" y="74"/>
                </a:cxn>
                <a:cxn ang="0">
                  <a:pos x="85" y="63"/>
                </a:cxn>
                <a:cxn ang="0">
                  <a:pos x="125" y="50"/>
                </a:cxn>
                <a:cxn ang="0">
                  <a:pos x="169" y="42"/>
                </a:cxn>
                <a:cxn ang="0">
                  <a:pos x="238" y="38"/>
                </a:cxn>
                <a:cxn ang="0">
                  <a:pos x="317" y="38"/>
                </a:cxn>
                <a:cxn ang="0">
                  <a:pos x="395" y="34"/>
                </a:cxn>
                <a:cxn ang="0">
                  <a:pos x="475" y="33"/>
                </a:cxn>
                <a:cxn ang="0">
                  <a:pos x="555" y="37"/>
                </a:cxn>
                <a:cxn ang="0">
                  <a:pos x="632" y="43"/>
                </a:cxn>
                <a:cxn ang="0">
                  <a:pos x="695" y="49"/>
                </a:cxn>
                <a:cxn ang="0">
                  <a:pos x="886" y="57"/>
                </a:cxn>
                <a:cxn ang="0">
                  <a:pos x="963" y="59"/>
                </a:cxn>
                <a:cxn ang="0">
                  <a:pos x="1042" y="60"/>
                </a:cxn>
                <a:cxn ang="0">
                  <a:pos x="1064" y="60"/>
                </a:cxn>
                <a:cxn ang="0">
                  <a:pos x="1108" y="66"/>
                </a:cxn>
                <a:cxn ang="0">
                  <a:pos x="1131" y="71"/>
                </a:cxn>
                <a:cxn ang="0">
                  <a:pos x="1144" y="76"/>
                </a:cxn>
                <a:cxn ang="0">
                  <a:pos x="1154" y="84"/>
                </a:cxn>
                <a:cxn ang="0">
                  <a:pos x="1167" y="105"/>
                </a:cxn>
                <a:cxn ang="0">
                  <a:pos x="1174" y="128"/>
                </a:cxn>
                <a:cxn ang="0">
                  <a:pos x="1180" y="155"/>
                </a:cxn>
                <a:cxn ang="0">
                  <a:pos x="1183" y="157"/>
                </a:cxn>
                <a:cxn ang="0">
                  <a:pos x="1189" y="164"/>
                </a:cxn>
                <a:cxn ang="0">
                  <a:pos x="1202" y="165"/>
                </a:cxn>
                <a:cxn ang="0">
                  <a:pos x="1213" y="159"/>
                </a:cxn>
                <a:cxn ang="0">
                  <a:pos x="1214" y="149"/>
                </a:cxn>
                <a:cxn ang="0">
                  <a:pos x="1214" y="145"/>
                </a:cxn>
              </a:cxnLst>
              <a:rect l="0" t="0" r="r" b="b"/>
              <a:pathLst>
                <a:path w="1214" h="166">
                  <a:moveTo>
                    <a:pt x="1214" y="145"/>
                  </a:moveTo>
                  <a:lnTo>
                    <a:pt x="1214" y="145"/>
                  </a:lnTo>
                  <a:lnTo>
                    <a:pt x="1210" y="130"/>
                  </a:lnTo>
                  <a:lnTo>
                    <a:pt x="1208" y="115"/>
                  </a:lnTo>
                  <a:lnTo>
                    <a:pt x="1205" y="104"/>
                  </a:lnTo>
                  <a:lnTo>
                    <a:pt x="1202" y="92"/>
                  </a:lnTo>
                  <a:lnTo>
                    <a:pt x="1199" y="80"/>
                  </a:lnTo>
                  <a:lnTo>
                    <a:pt x="1193" y="70"/>
                  </a:lnTo>
                  <a:lnTo>
                    <a:pt x="1184" y="59"/>
                  </a:lnTo>
                  <a:lnTo>
                    <a:pt x="1170" y="50"/>
                  </a:lnTo>
                  <a:lnTo>
                    <a:pt x="1170" y="50"/>
                  </a:lnTo>
                  <a:lnTo>
                    <a:pt x="1161" y="45"/>
                  </a:lnTo>
                  <a:lnTo>
                    <a:pt x="1150" y="40"/>
                  </a:lnTo>
                  <a:lnTo>
                    <a:pt x="1131" y="33"/>
                  </a:lnTo>
                  <a:lnTo>
                    <a:pt x="1110" y="29"/>
                  </a:lnTo>
                  <a:lnTo>
                    <a:pt x="1087" y="26"/>
                  </a:lnTo>
                  <a:lnTo>
                    <a:pt x="1065" y="26"/>
                  </a:lnTo>
                  <a:lnTo>
                    <a:pt x="1044" y="26"/>
                  </a:lnTo>
                  <a:lnTo>
                    <a:pt x="1001" y="26"/>
                  </a:lnTo>
                  <a:lnTo>
                    <a:pt x="1001" y="26"/>
                  </a:lnTo>
                  <a:lnTo>
                    <a:pt x="954" y="25"/>
                  </a:lnTo>
                  <a:lnTo>
                    <a:pt x="907" y="23"/>
                  </a:lnTo>
                  <a:lnTo>
                    <a:pt x="860" y="20"/>
                  </a:lnTo>
                  <a:lnTo>
                    <a:pt x="811" y="19"/>
                  </a:lnTo>
                  <a:lnTo>
                    <a:pt x="811" y="19"/>
                  </a:lnTo>
                  <a:lnTo>
                    <a:pt x="767" y="17"/>
                  </a:lnTo>
                  <a:lnTo>
                    <a:pt x="722" y="16"/>
                  </a:lnTo>
                  <a:lnTo>
                    <a:pt x="677" y="13"/>
                  </a:lnTo>
                  <a:lnTo>
                    <a:pt x="632" y="8"/>
                  </a:lnTo>
                  <a:lnTo>
                    <a:pt x="632" y="8"/>
                  </a:lnTo>
                  <a:lnTo>
                    <a:pt x="580" y="4"/>
                  </a:lnTo>
                  <a:lnTo>
                    <a:pt x="526" y="2"/>
                  </a:lnTo>
                  <a:lnTo>
                    <a:pt x="473" y="0"/>
                  </a:lnTo>
                  <a:lnTo>
                    <a:pt x="419" y="0"/>
                  </a:lnTo>
                  <a:lnTo>
                    <a:pt x="364" y="2"/>
                  </a:lnTo>
                  <a:lnTo>
                    <a:pt x="310" y="3"/>
                  </a:lnTo>
                  <a:lnTo>
                    <a:pt x="204" y="8"/>
                  </a:lnTo>
                  <a:lnTo>
                    <a:pt x="204" y="8"/>
                  </a:lnTo>
                  <a:lnTo>
                    <a:pt x="170" y="11"/>
                  </a:lnTo>
                  <a:lnTo>
                    <a:pt x="136" y="16"/>
                  </a:lnTo>
                  <a:lnTo>
                    <a:pt x="119" y="19"/>
                  </a:lnTo>
                  <a:lnTo>
                    <a:pt x="102" y="24"/>
                  </a:lnTo>
                  <a:lnTo>
                    <a:pt x="87" y="29"/>
                  </a:lnTo>
                  <a:lnTo>
                    <a:pt x="71" y="36"/>
                  </a:lnTo>
                  <a:lnTo>
                    <a:pt x="57" y="43"/>
                  </a:lnTo>
                  <a:lnTo>
                    <a:pt x="43" y="53"/>
                  </a:lnTo>
                  <a:lnTo>
                    <a:pt x="32" y="63"/>
                  </a:lnTo>
                  <a:lnTo>
                    <a:pt x="21" y="75"/>
                  </a:lnTo>
                  <a:lnTo>
                    <a:pt x="12" y="89"/>
                  </a:lnTo>
                  <a:lnTo>
                    <a:pt x="6" y="105"/>
                  </a:lnTo>
                  <a:lnTo>
                    <a:pt x="2" y="122"/>
                  </a:lnTo>
                  <a:lnTo>
                    <a:pt x="0" y="142"/>
                  </a:lnTo>
                  <a:lnTo>
                    <a:pt x="0" y="142"/>
                  </a:lnTo>
                  <a:lnTo>
                    <a:pt x="0" y="145"/>
                  </a:lnTo>
                  <a:lnTo>
                    <a:pt x="2" y="149"/>
                  </a:lnTo>
                  <a:lnTo>
                    <a:pt x="6" y="155"/>
                  </a:lnTo>
                  <a:lnTo>
                    <a:pt x="11" y="157"/>
                  </a:lnTo>
                  <a:lnTo>
                    <a:pt x="17" y="159"/>
                  </a:lnTo>
                  <a:lnTo>
                    <a:pt x="24" y="157"/>
                  </a:lnTo>
                  <a:lnTo>
                    <a:pt x="29" y="155"/>
                  </a:lnTo>
                  <a:lnTo>
                    <a:pt x="33" y="149"/>
                  </a:lnTo>
                  <a:lnTo>
                    <a:pt x="34" y="145"/>
                  </a:lnTo>
                  <a:lnTo>
                    <a:pt x="34" y="142"/>
                  </a:lnTo>
                  <a:lnTo>
                    <a:pt x="34" y="142"/>
                  </a:lnTo>
                  <a:lnTo>
                    <a:pt x="36" y="131"/>
                  </a:lnTo>
                  <a:lnTo>
                    <a:pt x="37" y="121"/>
                  </a:lnTo>
                  <a:lnTo>
                    <a:pt x="40" y="110"/>
                  </a:lnTo>
                  <a:lnTo>
                    <a:pt x="43" y="102"/>
                  </a:lnTo>
                  <a:lnTo>
                    <a:pt x="49" y="93"/>
                  </a:lnTo>
                  <a:lnTo>
                    <a:pt x="54" y="87"/>
                  </a:lnTo>
                  <a:lnTo>
                    <a:pt x="60" y="80"/>
                  </a:lnTo>
                  <a:lnTo>
                    <a:pt x="68" y="74"/>
                  </a:lnTo>
                  <a:lnTo>
                    <a:pt x="76" y="68"/>
                  </a:lnTo>
                  <a:lnTo>
                    <a:pt x="85" y="63"/>
                  </a:lnTo>
                  <a:lnTo>
                    <a:pt x="104" y="55"/>
                  </a:lnTo>
                  <a:lnTo>
                    <a:pt x="125" y="50"/>
                  </a:lnTo>
                  <a:lnTo>
                    <a:pt x="147" y="45"/>
                  </a:lnTo>
                  <a:lnTo>
                    <a:pt x="169" y="42"/>
                  </a:lnTo>
                  <a:lnTo>
                    <a:pt x="193" y="41"/>
                  </a:lnTo>
                  <a:lnTo>
                    <a:pt x="238" y="38"/>
                  </a:lnTo>
                  <a:lnTo>
                    <a:pt x="282" y="38"/>
                  </a:lnTo>
                  <a:lnTo>
                    <a:pt x="317" y="38"/>
                  </a:lnTo>
                  <a:lnTo>
                    <a:pt x="317" y="38"/>
                  </a:lnTo>
                  <a:lnTo>
                    <a:pt x="395" y="34"/>
                  </a:lnTo>
                  <a:lnTo>
                    <a:pt x="435" y="33"/>
                  </a:lnTo>
                  <a:lnTo>
                    <a:pt x="475" y="33"/>
                  </a:lnTo>
                  <a:lnTo>
                    <a:pt x="514" y="34"/>
                  </a:lnTo>
                  <a:lnTo>
                    <a:pt x="555" y="37"/>
                  </a:lnTo>
                  <a:lnTo>
                    <a:pt x="594" y="40"/>
                  </a:lnTo>
                  <a:lnTo>
                    <a:pt x="632" y="43"/>
                  </a:lnTo>
                  <a:lnTo>
                    <a:pt x="632" y="43"/>
                  </a:lnTo>
                  <a:lnTo>
                    <a:pt x="695" y="49"/>
                  </a:lnTo>
                  <a:lnTo>
                    <a:pt x="759" y="51"/>
                  </a:lnTo>
                  <a:lnTo>
                    <a:pt x="886" y="57"/>
                  </a:lnTo>
                  <a:lnTo>
                    <a:pt x="886" y="57"/>
                  </a:lnTo>
                  <a:lnTo>
                    <a:pt x="963" y="59"/>
                  </a:lnTo>
                  <a:lnTo>
                    <a:pt x="1002" y="60"/>
                  </a:lnTo>
                  <a:lnTo>
                    <a:pt x="1042" y="60"/>
                  </a:lnTo>
                  <a:lnTo>
                    <a:pt x="1042" y="60"/>
                  </a:lnTo>
                  <a:lnTo>
                    <a:pt x="1064" y="60"/>
                  </a:lnTo>
                  <a:lnTo>
                    <a:pt x="1086" y="62"/>
                  </a:lnTo>
                  <a:lnTo>
                    <a:pt x="1108" y="66"/>
                  </a:lnTo>
                  <a:lnTo>
                    <a:pt x="1131" y="71"/>
                  </a:lnTo>
                  <a:lnTo>
                    <a:pt x="1131" y="71"/>
                  </a:lnTo>
                  <a:lnTo>
                    <a:pt x="1137" y="74"/>
                  </a:lnTo>
                  <a:lnTo>
                    <a:pt x="1144" y="76"/>
                  </a:lnTo>
                  <a:lnTo>
                    <a:pt x="1150" y="80"/>
                  </a:lnTo>
                  <a:lnTo>
                    <a:pt x="1154" y="84"/>
                  </a:lnTo>
                  <a:lnTo>
                    <a:pt x="1162" y="93"/>
                  </a:lnTo>
                  <a:lnTo>
                    <a:pt x="1167" y="105"/>
                  </a:lnTo>
                  <a:lnTo>
                    <a:pt x="1171" y="117"/>
                  </a:lnTo>
                  <a:lnTo>
                    <a:pt x="1174" y="128"/>
                  </a:lnTo>
                  <a:lnTo>
                    <a:pt x="1178" y="142"/>
                  </a:lnTo>
                  <a:lnTo>
                    <a:pt x="1180" y="155"/>
                  </a:lnTo>
                  <a:lnTo>
                    <a:pt x="1180" y="155"/>
                  </a:lnTo>
                  <a:lnTo>
                    <a:pt x="1183" y="157"/>
                  </a:lnTo>
                  <a:lnTo>
                    <a:pt x="1184" y="160"/>
                  </a:lnTo>
                  <a:lnTo>
                    <a:pt x="1189" y="164"/>
                  </a:lnTo>
                  <a:lnTo>
                    <a:pt x="1196" y="166"/>
                  </a:lnTo>
                  <a:lnTo>
                    <a:pt x="1202" y="165"/>
                  </a:lnTo>
                  <a:lnTo>
                    <a:pt x="1209" y="162"/>
                  </a:lnTo>
                  <a:lnTo>
                    <a:pt x="1213" y="159"/>
                  </a:lnTo>
                  <a:lnTo>
                    <a:pt x="1214" y="152"/>
                  </a:lnTo>
                  <a:lnTo>
                    <a:pt x="1214" y="149"/>
                  </a:lnTo>
                  <a:lnTo>
                    <a:pt x="1214" y="145"/>
                  </a:lnTo>
                  <a:lnTo>
                    <a:pt x="1214" y="145"/>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30" name="chenying0907 788">
              <a:extLst>
                <a:ext uri="{FF2B5EF4-FFF2-40B4-BE49-F238E27FC236}">
                  <a16:creationId xmlns:a16="http://schemas.microsoft.com/office/drawing/2014/main" id="{E431469A-F1C5-4E45-B910-67B8BE79AFDB}"/>
                </a:ext>
              </a:extLst>
            </p:cNvPr>
            <p:cNvSpPr>
              <a:spLocks/>
            </p:cNvSpPr>
            <p:nvPr/>
          </p:nvSpPr>
          <p:spPr bwMode="auto">
            <a:xfrm>
              <a:off x="2065338" y="3182938"/>
              <a:ext cx="488950" cy="465138"/>
            </a:xfrm>
            <a:custGeom>
              <a:avLst/>
              <a:gdLst/>
              <a:ahLst/>
              <a:cxnLst>
                <a:cxn ang="0">
                  <a:pos x="1227" y="941"/>
                </a:cxn>
                <a:cxn ang="0">
                  <a:pos x="1205" y="932"/>
                </a:cxn>
                <a:cxn ang="0">
                  <a:pos x="1194" y="948"/>
                </a:cxn>
                <a:cxn ang="0">
                  <a:pos x="1193" y="1003"/>
                </a:cxn>
                <a:cxn ang="0">
                  <a:pos x="1181" y="1034"/>
                </a:cxn>
                <a:cxn ang="0">
                  <a:pos x="1148" y="1072"/>
                </a:cxn>
                <a:cxn ang="0">
                  <a:pos x="1103" y="1109"/>
                </a:cxn>
                <a:cxn ang="0">
                  <a:pos x="1061" y="1121"/>
                </a:cxn>
                <a:cxn ang="0">
                  <a:pos x="974" y="1126"/>
                </a:cxn>
                <a:cxn ang="0">
                  <a:pos x="926" y="1135"/>
                </a:cxn>
                <a:cxn ang="0">
                  <a:pos x="807" y="1132"/>
                </a:cxn>
                <a:cxn ang="0">
                  <a:pos x="708" y="1123"/>
                </a:cxn>
                <a:cxn ang="0">
                  <a:pos x="434" y="1111"/>
                </a:cxn>
                <a:cxn ang="0">
                  <a:pos x="284" y="1106"/>
                </a:cxn>
                <a:cxn ang="0">
                  <a:pos x="135" y="1089"/>
                </a:cxn>
                <a:cxn ang="0">
                  <a:pos x="88" y="1064"/>
                </a:cxn>
                <a:cxn ang="0">
                  <a:pos x="51" y="1009"/>
                </a:cxn>
                <a:cxn ang="0">
                  <a:pos x="36" y="940"/>
                </a:cxn>
                <a:cxn ang="0">
                  <a:pos x="33" y="853"/>
                </a:cxn>
                <a:cxn ang="0">
                  <a:pos x="44" y="764"/>
                </a:cxn>
                <a:cxn ang="0">
                  <a:pos x="46" y="702"/>
                </a:cxn>
                <a:cxn ang="0">
                  <a:pos x="47" y="573"/>
                </a:cxn>
                <a:cxn ang="0">
                  <a:pos x="38" y="437"/>
                </a:cxn>
                <a:cxn ang="0">
                  <a:pos x="48" y="305"/>
                </a:cxn>
                <a:cxn ang="0">
                  <a:pos x="46" y="161"/>
                </a:cxn>
                <a:cxn ang="0">
                  <a:pos x="40" y="16"/>
                </a:cxn>
                <a:cxn ang="0">
                  <a:pos x="30" y="0"/>
                </a:cxn>
                <a:cxn ang="0">
                  <a:pos x="8" y="9"/>
                </a:cxn>
                <a:cxn ang="0">
                  <a:pos x="8" y="57"/>
                </a:cxn>
                <a:cxn ang="0">
                  <a:pos x="13" y="261"/>
                </a:cxn>
                <a:cxn ang="0">
                  <a:pos x="6" y="365"/>
                </a:cxn>
                <a:cxn ang="0">
                  <a:pos x="10" y="513"/>
                </a:cxn>
                <a:cxn ang="0">
                  <a:pos x="13" y="599"/>
                </a:cxn>
                <a:cxn ang="0">
                  <a:pos x="9" y="715"/>
                </a:cxn>
                <a:cxn ang="0">
                  <a:pos x="0" y="883"/>
                </a:cxn>
                <a:cxn ang="0">
                  <a:pos x="12" y="996"/>
                </a:cxn>
                <a:cxn ang="0">
                  <a:pos x="34" y="1051"/>
                </a:cxn>
                <a:cxn ang="0">
                  <a:pos x="74" y="1094"/>
                </a:cxn>
                <a:cxn ang="0">
                  <a:pos x="137" y="1123"/>
                </a:cxn>
                <a:cxn ang="0">
                  <a:pos x="196" y="1134"/>
                </a:cxn>
                <a:cxn ang="0">
                  <a:pos x="316" y="1136"/>
                </a:cxn>
                <a:cxn ang="0">
                  <a:pos x="462" y="1148"/>
                </a:cxn>
                <a:cxn ang="0">
                  <a:pos x="638" y="1155"/>
                </a:cxn>
                <a:cxn ang="0">
                  <a:pos x="815" y="1166"/>
                </a:cxn>
                <a:cxn ang="0">
                  <a:pos x="902" y="1169"/>
                </a:cxn>
                <a:cxn ang="0">
                  <a:pos x="967" y="1162"/>
                </a:cxn>
                <a:cxn ang="0">
                  <a:pos x="1075" y="1155"/>
                </a:cxn>
                <a:cxn ang="0">
                  <a:pos x="1126" y="1134"/>
                </a:cxn>
                <a:cxn ang="0">
                  <a:pos x="1184" y="1085"/>
                </a:cxn>
                <a:cxn ang="0">
                  <a:pos x="1215" y="1042"/>
                </a:cxn>
                <a:cxn ang="0">
                  <a:pos x="1228" y="982"/>
                </a:cxn>
              </a:cxnLst>
              <a:rect l="0" t="0" r="r" b="b"/>
              <a:pathLst>
                <a:path w="1228" h="1170">
                  <a:moveTo>
                    <a:pt x="1228" y="948"/>
                  </a:moveTo>
                  <a:lnTo>
                    <a:pt x="1228" y="948"/>
                  </a:lnTo>
                  <a:lnTo>
                    <a:pt x="1228" y="944"/>
                  </a:lnTo>
                  <a:lnTo>
                    <a:pt x="1227" y="941"/>
                  </a:lnTo>
                  <a:lnTo>
                    <a:pt x="1223" y="936"/>
                  </a:lnTo>
                  <a:lnTo>
                    <a:pt x="1218" y="932"/>
                  </a:lnTo>
                  <a:lnTo>
                    <a:pt x="1211" y="931"/>
                  </a:lnTo>
                  <a:lnTo>
                    <a:pt x="1205" y="932"/>
                  </a:lnTo>
                  <a:lnTo>
                    <a:pt x="1199" y="936"/>
                  </a:lnTo>
                  <a:lnTo>
                    <a:pt x="1195" y="941"/>
                  </a:lnTo>
                  <a:lnTo>
                    <a:pt x="1194" y="944"/>
                  </a:lnTo>
                  <a:lnTo>
                    <a:pt x="1194" y="948"/>
                  </a:lnTo>
                  <a:lnTo>
                    <a:pt x="1194" y="948"/>
                  </a:lnTo>
                  <a:lnTo>
                    <a:pt x="1194" y="970"/>
                  </a:lnTo>
                  <a:lnTo>
                    <a:pt x="1194" y="992"/>
                  </a:lnTo>
                  <a:lnTo>
                    <a:pt x="1193" y="1003"/>
                  </a:lnTo>
                  <a:lnTo>
                    <a:pt x="1190" y="1013"/>
                  </a:lnTo>
                  <a:lnTo>
                    <a:pt x="1186" y="1024"/>
                  </a:lnTo>
                  <a:lnTo>
                    <a:pt x="1181" y="1034"/>
                  </a:lnTo>
                  <a:lnTo>
                    <a:pt x="1181" y="1034"/>
                  </a:lnTo>
                  <a:lnTo>
                    <a:pt x="1175" y="1045"/>
                  </a:lnTo>
                  <a:lnTo>
                    <a:pt x="1167" y="1055"/>
                  </a:lnTo>
                  <a:lnTo>
                    <a:pt x="1158" y="1064"/>
                  </a:lnTo>
                  <a:lnTo>
                    <a:pt x="1148" y="1072"/>
                  </a:lnTo>
                  <a:lnTo>
                    <a:pt x="1130" y="1089"/>
                  </a:lnTo>
                  <a:lnTo>
                    <a:pt x="1110" y="1104"/>
                  </a:lnTo>
                  <a:lnTo>
                    <a:pt x="1110" y="1104"/>
                  </a:lnTo>
                  <a:lnTo>
                    <a:pt x="1103" y="1109"/>
                  </a:lnTo>
                  <a:lnTo>
                    <a:pt x="1095" y="1113"/>
                  </a:lnTo>
                  <a:lnTo>
                    <a:pt x="1086" y="1117"/>
                  </a:lnTo>
                  <a:lnTo>
                    <a:pt x="1078" y="1118"/>
                  </a:lnTo>
                  <a:lnTo>
                    <a:pt x="1061" y="1121"/>
                  </a:lnTo>
                  <a:lnTo>
                    <a:pt x="1044" y="1122"/>
                  </a:lnTo>
                  <a:lnTo>
                    <a:pt x="1008" y="1122"/>
                  </a:lnTo>
                  <a:lnTo>
                    <a:pt x="991" y="1122"/>
                  </a:lnTo>
                  <a:lnTo>
                    <a:pt x="974" y="1126"/>
                  </a:lnTo>
                  <a:lnTo>
                    <a:pt x="974" y="1126"/>
                  </a:lnTo>
                  <a:lnTo>
                    <a:pt x="959" y="1130"/>
                  </a:lnTo>
                  <a:lnTo>
                    <a:pt x="943" y="1132"/>
                  </a:lnTo>
                  <a:lnTo>
                    <a:pt x="926" y="1135"/>
                  </a:lnTo>
                  <a:lnTo>
                    <a:pt x="909" y="1136"/>
                  </a:lnTo>
                  <a:lnTo>
                    <a:pt x="876" y="1136"/>
                  </a:lnTo>
                  <a:lnTo>
                    <a:pt x="842" y="1135"/>
                  </a:lnTo>
                  <a:lnTo>
                    <a:pt x="807" y="1132"/>
                  </a:lnTo>
                  <a:lnTo>
                    <a:pt x="774" y="1130"/>
                  </a:lnTo>
                  <a:lnTo>
                    <a:pt x="740" y="1126"/>
                  </a:lnTo>
                  <a:lnTo>
                    <a:pt x="708" y="1123"/>
                  </a:lnTo>
                  <a:lnTo>
                    <a:pt x="708" y="1123"/>
                  </a:lnTo>
                  <a:lnTo>
                    <a:pt x="640" y="1121"/>
                  </a:lnTo>
                  <a:lnTo>
                    <a:pt x="570" y="1118"/>
                  </a:lnTo>
                  <a:lnTo>
                    <a:pt x="502" y="1115"/>
                  </a:lnTo>
                  <a:lnTo>
                    <a:pt x="434" y="1111"/>
                  </a:lnTo>
                  <a:lnTo>
                    <a:pt x="434" y="1111"/>
                  </a:lnTo>
                  <a:lnTo>
                    <a:pt x="396" y="1109"/>
                  </a:lnTo>
                  <a:lnTo>
                    <a:pt x="360" y="1108"/>
                  </a:lnTo>
                  <a:lnTo>
                    <a:pt x="284" y="1106"/>
                  </a:lnTo>
                  <a:lnTo>
                    <a:pt x="246" y="1104"/>
                  </a:lnTo>
                  <a:lnTo>
                    <a:pt x="208" y="1101"/>
                  </a:lnTo>
                  <a:lnTo>
                    <a:pt x="171" y="1096"/>
                  </a:lnTo>
                  <a:lnTo>
                    <a:pt x="135" y="1089"/>
                  </a:lnTo>
                  <a:lnTo>
                    <a:pt x="135" y="1089"/>
                  </a:lnTo>
                  <a:lnTo>
                    <a:pt x="116" y="1083"/>
                  </a:lnTo>
                  <a:lnTo>
                    <a:pt x="101" y="1075"/>
                  </a:lnTo>
                  <a:lnTo>
                    <a:pt x="88" y="1064"/>
                  </a:lnTo>
                  <a:lnTo>
                    <a:pt x="76" y="1053"/>
                  </a:lnTo>
                  <a:lnTo>
                    <a:pt x="65" y="1040"/>
                  </a:lnTo>
                  <a:lnTo>
                    <a:pt x="57" y="1025"/>
                  </a:lnTo>
                  <a:lnTo>
                    <a:pt x="51" y="1009"/>
                  </a:lnTo>
                  <a:lnTo>
                    <a:pt x="46" y="992"/>
                  </a:lnTo>
                  <a:lnTo>
                    <a:pt x="42" y="975"/>
                  </a:lnTo>
                  <a:lnTo>
                    <a:pt x="38" y="957"/>
                  </a:lnTo>
                  <a:lnTo>
                    <a:pt x="36" y="940"/>
                  </a:lnTo>
                  <a:lnTo>
                    <a:pt x="35" y="922"/>
                  </a:lnTo>
                  <a:lnTo>
                    <a:pt x="34" y="887"/>
                  </a:lnTo>
                  <a:lnTo>
                    <a:pt x="33" y="853"/>
                  </a:lnTo>
                  <a:lnTo>
                    <a:pt x="33" y="853"/>
                  </a:lnTo>
                  <a:lnTo>
                    <a:pt x="34" y="838"/>
                  </a:lnTo>
                  <a:lnTo>
                    <a:pt x="35" y="824"/>
                  </a:lnTo>
                  <a:lnTo>
                    <a:pt x="39" y="794"/>
                  </a:lnTo>
                  <a:lnTo>
                    <a:pt x="44" y="764"/>
                  </a:lnTo>
                  <a:lnTo>
                    <a:pt x="46" y="748"/>
                  </a:lnTo>
                  <a:lnTo>
                    <a:pt x="46" y="734"/>
                  </a:lnTo>
                  <a:lnTo>
                    <a:pt x="46" y="734"/>
                  </a:lnTo>
                  <a:lnTo>
                    <a:pt x="46" y="702"/>
                  </a:lnTo>
                  <a:lnTo>
                    <a:pt x="47" y="672"/>
                  </a:lnTo>
                  <a:lnTo>
                    <a:pt x="48" y="612"/>
                  </a:lnTo>
                  <a:lnTo>
                    <a:pt x="48" y="612"/>
                  </a:lnTo>
                  <a:lnTo>
                    <a:pt x="47" y="573"/>
                  </a:lnTo>
                  <a:lnTo>
                    <a:pt x="46" y="533"/>
                  </a:lnTo>
                  <a:lnTo>
                    <a:pt x="39" y="455"/>
                  </a:lnTo>
                  <a:lnTo>
                    <a:pt x="39" y="455"/>
                  </a:lnTo>
                  <a:lnTo>
                    <a:pt x="38" y="437"/>
                  </a:lnTo>
                  <a:lnTo>
                    <a:pt x="38" y="417"/>
                  </a:lnTo>
                  <a:lnTo>
                    <a:pt x="42" y="379"/>
                  </a:lnTo>
                  <a:lnTo>
                    <a:pt x="46" y="341"/>
                  </a:lnTo>
                  <a:lnTo>
                    <a:pt x="48" y="305"/>
                  </a:lnTo>
                  <a:lnTo>
                    <a:pt x="48" y="305"/>
                  </a:lnTo>
                  <a:lnTo>
                    <a:pt x="50" y="268"/>
                  </a:lnTo>
                  <a:lnTo>
                    <a:pt x="50" y="231"/>
                  </a:lnTo>
                  <a:lnTo>
                    <a:pt x="46" y="161"/>
                  </a:lnTo>
                  <a:lnTo>
                    <a:pt x="43" y="89"/>
                  </a:lnTo>
                  <a:lnTo>
                    <a:pt x="42" y="52"/>
                  </a:lnTo>
                  <a:lnTo>
                    <a:pt x="40" y="16"/>
                  </a:lnTo>
                  <a:lnTo>
                    <a:pt x="40" y="16"/>
                  </a:lnTo>
                  <a:lnTo>
                    <a:pt x="40" y="12"/>
                  </a:lnTo>
                  <a:lnTo>
                    <a:pt x="39" y="9"/>
                  </a:lnTo>
                  <a:lnTo>
                    <a:pt x="35" y="4"/>
                  </a:lnTo>
                  <a:lnTo>
                    <a:pt x="30" y="0"/>
                  </a:lnTo>
                  <a:lnTo>
                    <a:pt x="23" y="0"/>
                  </a:lnTo>
                  <a:lnTo>
                    <a:pt x="17" y="0"/>
                  </a:lnTo>
                  <a:lnTo>
                    <a:pt x="12" y="4"/>
                  </a:lnTo>
                  <a:lnTo>
                    <a:pt x="8" y="9"/>
                  </a:lnTo>
                  <a:lnTo>
                    <a:pt x="6" y="12"/>
                  </a:lnTo>
                  <a:lnTo>
                    <a:pt x="6" y="16"/>
                  </a:lnTo>
                  <a:lnTo>
                    <a:pt x="6" y="16"/>
                  </a:lnTo>
                  <a:lnTo>
                    <a:pt x="8" y="57"/>
                  </a:lnTo>
                  <a:lnTo>
                    <a:pt x="9" y="98"/>
                  </a:lnTo>
                  <a:lnTo>
                    <a:pt x="12" y="180"/>
                  </a:lnTo>
                  <a:lnTo>
                    <a:pt x="13" y="221"/>
                  </a:lnTo>
                  <a:lnTo>
                    <a:pt x="13" y="261"/>
                  </a:lnTo>
                  <a:lnTo>
                    <a:pt x="12" y="303"/>
                  </a:lnTo>
                  <a:lnTo>
                    <a:pt x="8" y="344"/>
                  </a:lnTo>
                  <a:lnTo>
                    <a:pt x="8" y="344"/>
                  </a:lnTo>
                  <a:lnTo>
                    <a:pt x="6" y="365"/>
                  </a:lnTo>
                  <a:lnTo>
                    <a:pt x="5" y="386"/>
                  </a:lnTo>
                  <a:lnTo>
                    <a:pt x="5" y="428"/>
                  </a:lnTo>
                  <a:lnTo>
                    <a:pt x="8" y="471"/>
                  </a:lnTo>
                  <a:lnTo>
                    <a:pt x="10" y="513"/>
                  </a:lnTo>
                  <a:lnTo>
                    <a:pt x="10" y="513"/>
                  </a:lnTo>
                  <a:lnTo>
                    <a:pt x="13" y="533"/>
                  </a:lnTo>
                  <a:lnTo>
                    <a:pt x="13" y="556"/>
                  </a:lnTo>
                  <a:lnTo>
                    <a:pt x="13" y="599"/>
                  </a:lnTo>
                  <a:lnTo>
                    <a:pt x="12" y="641"/>
                  </a:lnTo>
                  <a:lnTo>
                    <a:pt x="10" y="684"/>
                  </a:lnTo>
                  <a:lnTo>
                    <a:pt x="10" y="684"/>
                  </a:lnTo>
                  <a:lnTo>
                    <a:pt x="9" y="715"/>
                  </a:lnTo>
                  <a:lnTo>
                    <a:pt x="8" y="747"/>
                  </a:lnTo>
                  <a:lnTo>
                    <a:pt x="2" y="815"/>
                  </a:lnTo>
                  <a:lnTo>
                    <a:pt x="1" y="849"/>
                  </a:lnTo>
                  <a:lnTo>
                    <a:pt x="0" y="883"/>
                  </a:lnTo>
                  <a:lnTo>
                    <a:pt x="0" y="917"/>
                  </a:lnTo>
                  <a:lnTo>
                    <a:pt x="2" y="949"/>
                  </a:lnTo>
                  <a:lnTo>
                    <a:pt x="8" y="981"/>
                  </a:lnTo>
                  <a:lnTo>
                    <a:pt x="12" y="996"/>
                  </a:lnTo>
                  <a:lnTo>
                    <a:pt x="16" y="1011"/>
                  </a:lnTo>
                  <a:lnTo>
                    <a:pt x="21" y="1025"/>
                  </a:lnTo>
                  <a:lnTo>
                    <a:pt x="27" y="1038"/>
                  </a:lnTo>
                  <a:lnTo>
                    <a:pt x="34" y="1051"/>
                  </a:lnTo>
                  <a:lnTo>
                    <a:pt x="43" y="1063"/>
                  </a:lnTo>
                  <a:lnTo>
                    <a:pt x="52" y="1075"/>
                  </a:lnTo>
                  <a:lnTo>
                    <a:pt x="63" y="1085"/>
                  </a:lnTo>
                  <a:lnTo>
                    <a:pt x="74" y="1094"/>
                  </a:lnTo>
                  <a:lnTo>
                    <a:pt x="88" y="1104"/>
                  </a:lnTo>
                  <a:lnTo>
                    <a:pt x="103" y="1111"/>
                  </a:lnTo>
                  <a:lnTo>
                    <a:pt x="119" y="1118"/>
                  </a:lnTo>
                  <a:lnTo>
                    <a:pt x="137" y="1123"/>
                  </a:lnTo>
                  <a:lnTo>
                    <a:pt x="156" y="1128"/>
                  </a:lnTo>
                  <a:lnTo>
                    <a:pt x="156" y="1128"/>
                  </a:lnTo>
                  <a:lnTo>
                    <a:pt x="176" y="1131"/>
                  </a:lnTo>
                  <a:lnTo>
                    <a:pt x="196" y="1134"/>
                  </a:lnTo>
                  <a:lnTo>
                    <a:pt x="237" y="1136"/>
                  </a:lnTo>
                  <a:lnTo>
                    <a:pt x="277" y="1136"/>
                  </a:lnTo>
                  <a:lnTo>
                    <a:pt x="316" y="1136"/>
                  </a:lnTo>
                  <a:lnTo>
                    <a:pt x="316" y="1136"/>
                  </a:lnTo>
                  <a:lnTo>
                    <a:pt x="353" y="1138"/>
                  </a:lnTo>
                  <a:lnTo>
                    <a:pt x="388" y="1142"/>
                  </a:lnTo>
                  <a:lnTo>
                    <a:pt x="425" y="1144"/>
                  </a:lnTo>
                  <a:lnTo>
                    <a:pt x="462" y="1148"/>
                  </a:lnTo>
                  <a:lnTo>
                    <a:pt x="462" y="1148"/>
                  </a:lnTo>
                  <a:lnTo>
                    <a:pt x="505" y="1151"/>
                  </a:lnTo>
                  <a:lnTo>
                    <a:pt x="549" y="1152"/>
                  </a:lnTo>
                  <a:lnTo>
                    <a:pt x="638" y="1155"/>
                  </a:lnTo>
                  <a:lnTo>
                    <a:pt x="683" y="1156"/>
                  </a:lnTo>
                  <a:lnTo>
                    <a:pt x="727" y="1157"/>
                  </a:lnTo>
                  <a:lnTo>
                    <a:pt x="770" y="1161"/>
                  </a:lnTo>
                  <a:lnTo>
                    <a:pt x="815" y="1166"/>
                  </a:lnTo>
                  <a:lnTo>
                    <a:pt x="815" y="1166"/>
                  </a:lnTo>
                  <a:lnTo>
                    <a:pt x="842" y="1169"/>
                  </a:lnTo>
                  <a:lnTo>
                    <a:pt x="872" y="1170"/>
                  </a:lnTo>
                  <a:lnTo>
                    <a:pt x="902" y="1169"/>
                  </a:lnTo>
                  <a:lnTo>
                    <a:pt x="930" y="1165"/>
                  </a:lnTo>
                  <a:lnTo>
                    <a:pt x="930" y="1165"/>
                  </a:lnTo>
                  <a:lnTo>
                    <a:pt x="948" y="1164"/>
                  </a:lnTo>
                  <a:lnTo>
                    <a:pt x="967" y="1162"/>
                  </a:lnTo>
                  <a:lnTo>
                    <a:pt x="1003" y="1161"/>
                  </a:lnTo>
                  <a:lnTo>
                    <a:pt x="1040" y="1160"/>
                  </a:lnTo>
                  <a:lnTo>
                    <a:pt x="1058" y="1159"/>
                  </a:lnTo>
                  <a:lnTo>
                    <a:pt x="1075" y="1155"/>
                  </a:lnTo>
                  <a:lnTo>
                    <a:pt x="1075" y="1155"/>
                  </a:lnTo>
                  <a:lnTo>
                    <a:pt x="1093" y="1149"/>
                  </a:lnTo>
                  <a:lnTo>
                    <a:pt x="1110" y="1143"/>
                  </a:lnTo>
                  <a:lnTo>
                    <a:pt x="1126" y="1134"/>
                  </a:lnTo>
                  <a:lnTo>
                    <a:pt x="1142" y="1123"/>
                  </a:lnTo>
                  <a:lnTo>
                    <a:pt x="1156" y="1111"/>
                  </a:lnTo>
                  <a:lnTo>
                    <a:pt x="1171" y="1098"/>
                  </a:lnTo>
                  <a:lnTo>
                    <a:pt x="1184" y="1085"/>
                  </a:lnTo>
                  <a:lnTo>
                    <a:pt x="1197" y="1071"/>
                  </a:lnTo>
                  <a:lnTo>
                    <a:pt x="1197" y="1071"/>
                  </a:lnTo>
                  <a:lnTo>
                    <a:pt x="1207" y="1057"/>
                  </a:lnTo>
                  <a:lnTo>
                    <a:pt x="1215" y="1042"/>
                  </a:lnTo>
                  <a:lnTo>
                    <a:pt x="1222" y="1028"/>
                  </a:lnTo>
                  <a:lnTo>
                    <a:pt x="1224" y="1013"/>
                  </a:lnTo>
                  <a:lnTo>
                    <a:pt x="1227" y="998"/>
                  </a:lnTo>
                  <a:lnTo>
                    <a:pt x="1228" y="982"/>
                  </a:lnTo>
                  <a:lnTo>
                    <a:pt x="1228" y="948"/>
                  </a:lnTo>
                  <a:lnTo>
                    <a:pt x="1228" y="948"/>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31" name="chenying0907 789">
              <a:extLst>
                <a:ext uri="{FF2B5EF4-FFF2-40B4-BE49-F238E27FC236}">
                  <a16:creationId xmlns:a16="http://schemas.microsoft.com/office/drawing/2014/main" id="{C40E5435-35A1-4FDE-AA09-B72B2F4BA4FB}"/>
                </a:ext>
              </a:extLst>
            </p:cNvPr>
            <p:cNvSpPr>
              <a:spLocks/>
            </p:cNvSpPr>
            <p:nvPr/>
          </p:nvSpPr>
          <p:spPr bwMode="auto">
            <a:xfrm>
              <a:off x="2540001" y="3187700"/>
              <a:ext cx="14288" cy="381000"/>
            </a:xfrm>
            <a:custGeom>
              <a:avLst/>
              <a:gdLst/>
              <a:ahLst/>
              <a:cxnLst>
                <a:cxn ang="0">
                  <a:pos x="0" y="17"/>
                </a:cxn>
                <a:cxn ang="0">
                  <a:pos x="0" y="942"/>
                </a:cxn>
                <a:cxn ang="0">
                  <a:pos x="0" y="942"/>
                </a:cxn>
                <a:cxn ang="0">
                  <a:pos x="0" y="946"/>
                </a:cxn>
                <a:cxn ang="0">
                  <a:pos x="1" y="950"/>
                </a:cxn>
                <a:cxn ang="0">
                  <a:pos x="5" y="955"/>
                </a:cxn>
                <a:cxn ang="0">
                  <a:pos x="11" y="958"/>
                </a:cxn>
                <a:cxn ang="0">
                  <a:pos x="17" y="959"/>
                </a:cxn>
                <a:cxn ang="0">
                  <a:pos x="24" y="958"/>
                </a:cxn>
                <a:cxn ang="0">
                  <a:pos x="29" y="955"/>
                </a:cxn>
                <a:cxn ang="0">
                  <a:pos x="33" y="950"/>
                </a:cxn>
                <a:cxn ang="0">
                  <a:pos x="34" y="946"/>
                </a:cxn>
                <a:cxn ang="0">
                  <a:pos x="34" y="942"/>
                </a:cxn>
                <a:cxn ang="0">
                  <a:pos x="34" y="17"/>
                </a:cxn>
                <a:cxn ang="0">
                  <a:pos x="34" y="17"/>
                </a:cxn>
                <a:cxn ang="0">
                  <a:pos x="34" y="13"/>
                </a:cxn>
                <a:cxn ang="0">
                  <a:pos x="33" y="9"/>
                </a:cxn>
                <a:cxn ang="0">
                  <a:pos x="29" y="4"/>
                </a:cxn>
                <a:cxn ang="0">
                  <a:pos x="24" y="2"/>
                </a:cxn>
                <a:cxn ang="0">
                  <a:pos x="17" y="0"/>
                </a:cxn>
                <a:cxn ang="0">
                  <a:pos x="11" y="2"/>
                </a:cxn>
                <a:cxn ang="0">
                  <a:pos x="5" y="4"/>
                </a:cxn>
                <a:cxn ang="0">
                  <a:pos x="1" y="9"/>
                </a:cxn>
                <a:cxn ang="0">
                  <a:pos x="0" y="13"/>
                </a:cxn>
                <a:cxn ang="0">
                  <a:pos x="0" y="17"/>
                </a:cxn>
                <a:cxn ang="0">
                  <a:pos x="0" y="17"/>
                </a:cxn>
              </a:cxnLst>
              <a:rect l="0" t="0" r="r" b="b"/>
              <a:pathLst>
                <a:path w="34" h="959">
                  <a:moveTo>
                    <a:pt x="0" y="17"/>
                  </a:moveTo>
                  <a:lnTo>
                    <a:pt x="0" y="942"/>
                  </a:lnTo>
                  <a:lnTo>
                    <a:pt x="0" y="942"/>
                  </a:lnTo>
                  <a:lnTo>
                    <a:pt x="0" y="946"/>
                  </a:lnTo>
                  <a:lnTo>
                    <a:pt x="1" y="950"/>
                  </a:lnTo>
                  <a:lnTo>
                    <a:pt x="5" y="955"/>
                  </a:lnTo>
                  <a:lnTo>
                    <a:pt x="11" y="958"/>
                  </a:lnTo>
                  <a:lnTo>
                    <a:pt x="17" y="959"/>
                  </a:lnTo>
                  <a:lnTo>
                    <a:pt x="24" y="958"/>
                  </a:lnTo>
                  <a:lnTo>
                    <a:pt x="29" y="955"/>
                  </a:lnTo>
                  <a:lnTo>
                    <a:pt x="33" y="950"/>
                  </a:lnTo>
                  <a:lnTo>
                    <a:pt x="34" y="946"/>
                  </a:lnTo>
                  <a:lnTo>
                    <a:pt x="34" y="942"/>
                  </a:lnTo>
                  <a:lnTo>
                    <a:pt x="34" y="17"/>
                  </a:lnTo>
                  <a:lnTo>
                    <a:pt x="34" y="17"/>
                  </a:lnTo>
                  <a:lnTo>
                    <a:pt x="34" y="13"/>
                  </a:lnTo>
                  <a:lnTo>
                    <a:pt x="33" y="9"/>
                  </a:lnTo>
                  <a:lnTo>
                    <a:pt x="29" y="4"/>
                  </a:lnTo>
                  <a:lnTo>
                    <a:pt x="24" y="2"/>
                  </a:lnTo>
                  <a:lnTo>
                    <a:pt x="17" y="0"/>
                  </a:lnTo>
                  <a:lnTo>
                    <a:pt x="11" y="2"/>
                  </a:lnTo>
                  <a:lnTo>
                    <a:pt x="5" y="4"/>
                  </a:lnTo>
                  <a:lnTo>
                    <a:pt x="1" y="9"/>
                  </a:lnTo>
                  <a:lnTo>
                    <a:pt x="0" y="13"/>
                  </a:lnTo>
                  <a:lnTo>
                    <a:pt x="0" y="17"/>
                  </a:lnTo>
                  <a:lnTo>
                    <a:pt x="0" y="17"/>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32" name="chenying0907 790">
              <a:extLst>
                <a:ext uri="{FF2B5EF4-FFF2-40B4-BE49-F238E27FC236}">
                  <a16:creationId xmlns:a16="http://schemas.microsoft.com/office/drawing/2014/main" id="{E5180D36-3F81-4EB2-A764-EBF0858095F2}"/>
                </a:ext>
              </a:extLst>
            </p:cNvPr>
            <p:cNvSpPr>
              <a:spLocks noEditPoints="1"/>
            </p:cNvSpPr>
            <p:nvPr/>
          </p:nvSpPr>
          <p:spPr bwMode="auto">
            <a:xfrm>
              <a:off x="2105026" y="3662363"/>
              <a:ext cx="395288" cy="60325"/>
            </a:xfrm>
            <a:custGeom>
              <a:avLst/>
              <a:gdLst/>
              <a:ahLst/>
              <a:cxnLst>
                <a:cxn ang="0">
                  <a:pos x="986" y="64"/>
                </a:cxn>
                <a:cxn ang="0">
                  <a:pos x="982" y="47"/>
                </a:cxn>
                <a:cxn ang="0">
                  <a:pos x="974" y="35"/>
                </a:cxn>
                <a:cxn ang="0">
                  <a:pos x="961" y="31"/>
                </a:cxn>
                <a:cxn ang="0">
                  <a:pos x="937" y="29"/>
                </a:cxn>
                <a:cxn ang="0">
                  <a:pos x="875" y="23"/>
                </a:cxn>
                <a:cxn ang="0">
                  <a:pos x="828" y="20"/>
                </a:cxn>
                <a:cxn ang="0">
                  <a:pos x="651" y="18"/>
                </a:cxn>
                <a:cxn ang="0">
                  <a:pos x="275" y="10"/>
                </a:cxn>
                <a:cxn ang="0">
                  <a:pos x="29" y="0"/>
                </a:cxn>
                <a:cxn ang="0">
                  <a:pos x="18" y="1"/>
                </a:cxn>
                <a:cxn ang="0">
                  <a:pos x="7" y="9"/>
                </a:cxn>
                <a:cxn ang="0">
                  <a:pos x="1" y="22"/>
                </a:cxn>
                <a:cxn ang="0">
                  <a:pos x="0" y="73"/>
                </a:cxn>
                <a:cxn ang="0">
                  <a:pos x="7" y="101"/>
                </a:cxn>
                <a:cxn ang="0">
                  <a:pos x="13" y="107"/>
                </a:cxn>
                <a:cxn ang="0">
                  <a:pos x="34" y="115"/>
                </a:cxn>
                <a:cxn ang="0">
                  <a:pos x="82" y="116"/>
                </a:cxn>
                <a:cxn ang="0">
                  <a:pos x="166" y="127"/>
                </a:cxn>
                <a:cxn ang="0">
                  <a:pos x="314" y="140"/>
                </a:cxn>
                <a:cxn ang="0">
                  <a:pos x="390" y="141"/>
                </a:cxn>
                <a:cxn ang="0">
                  <a:pos x="596" y="145"/>
                </a:cxn>
                <a:cxn ang="0">
                  <a:pos x="701" y="152"/>
                </a:cxn>
                <a:cxn ang="0">
                  <a:pos x="954" y="152"/>
                </a:cxn>
                <a:cxn ang="0">
                  <a:pos x="964" y="150"/>
                </a:cxn>
                <a:cxn ang="0">
                  <a:pos x="971" y="144"/>
                </a:cxn>
                <a:cxn ang="0">
                  <a:pos x="984" y="141"/>
                </a:cxn>
                <a:cxn ang="0">
                  <a:pos x="993" y="132"/>
                </a:cxn>
                <a:cxn ang="0">
                  <a:pos x="995" y="122"/>
                </a:cxn>
                <a:cxn ang="0">
                  <a:pos x="989" y="76"/>
                </a:cxn>
                <a:cxn ang="0">
                  <a:pos x="651" y="106"/>
                </a:cxn>
                <a:cxn ang="0">
                  <a:pos x="477" y="99"/>
                </a:cxn>
                <a:cxn ang="0">
                  <a:pos x="339" y="95"/>
                </a:cxn>
                <a:cxn ang="0">
                  <a:pos x="201" y="86"/>
                </a:cxn>
                <a:cxn ang="0">
                  <a:pos x="112" y="73"/>
                </a:cxn>
                <a:cxn ang="0">
                  <a:pos x="63" y="68"/>
                </a:cxn>
                <a:cxn ang="0">
                  <a:pos x="48" y="69"/>
                </a:cxn>
                <a:cxn ang="0">
                  <a:pos x="47" y="47"/>
                </a:cxn>
                <a:cxn ang="0">
                  <a:pos x="158" y="51"/>
                </a:cxn>
                <a:cxn ang="0">
                  <a:pos x="433" y="56"/>
                </a:cxn>
                <a:cxn ang="0">
                  <a:pos x="547" y="61"/>
                </a:cxn>
                <a:cxn ang="0">
                  <a:pos x="725" y="65"/>
                </a:cxn>
                <a:cxn ang="0">
                  <a:pos x="782" y="67"/>
                </a:cxn>
                <a:cxn ang="0">
                  <a:pos x="840" y="68"/>
                </a:cxn>
                <a:cxn ang="0">
                  <a:pos x="917" y="71"/>
                </a:cxn>
                <a:cxn ang="0">
                  <a:pos x="943" y="76"/>
                </a:cxn>
                <a:cxn ang="0">
                  <a:pos x="948" y="106"/>
                </a:cxn>
              </a:cxnLst>
              <a:rect l="0" t="0" r="r" b="b"/>
              <a:pathLst>
                <a:path w="995" h="153">
                  <a:moveTo>
                    <a:pt x="989" y="76"/>
                  </a:moveTo>
                  <a:lnTo>
                    <a:pt x="989" y="76"/>
                  </a:lnTo>
                  <a:lnTo>
                    <a:pt x="986" y="64"/>
                  </a:lnTo>
                  <a:lnTo>
                    <a:pt x="984" y="52"/>
                  </a:lnTo>
                  <a:lnTo>
                    <a:pt x="984" y="52"/>
                  </a:lnTo>
                  <a:lnTo>
                    <a:pt x="982" y="47"/>
                  </a:lnTo>
                  <a:lnTo>
                    <a:pt x="981" y="42"/>
                  </a:lnTo>
                  <a:lnTo>
                    <a:pt x="978" y="38"/>
                  </a:lnTo>
                  <a:lnTo>
                    <a:pt x="974" y="35"/>
                  </a:lnTo>
                  <a:lnTo>
                    <a:pt x="971" y="33"/>
                  </a:lnTo>
                  <a:lnTo>
                    <a:pt x="965" y="31"/>
                  </a:lnTo>
                  <a:lnTo>
                    <a:pt x="961" y="31"/>
                  </a:lnTo>
                  <a:lnTo>
                    <a:pt x="956" y="31"/>
                  </a:lnTo>
                  <a:lnTo>
                    <a:pt x="956" y="31"/>
                  </a:lnTo>
                  <a:lnTo>
                    <a:pt x="937" y="29"/>
                  </a:lnTo>
                  <a:lnTo>
                    <a:pt x="916" y="26"/>
                  </a:lnTo>
                  <a:lnTo>
                    <a:pt x="896" y="26"/>
                  </a:lnTo>
                  <a:lnTo>
                    <a:pt x="875" y="23"/>
                  </a:lnTo>
                  <a:lnTo>
                    <a:pt x="875" y="23"/>
                  </a:lnTo>
                  <a:lnTo>
                    <a:pt x="853" y="21"/>
                  </a:lnTo>
                  <a:lnTo>
                    <a:pt x="828" y="20"/>
                  </a:lnTo>
                  <a:lnTo>
                    <a:pt x="781" y="20"/>
                  </a:lnTo>
                  <a:lnTo>
                    <a:pt x="781" y="20"/>
                  </a:lnTo>
                  <a:lnTo>
                    <a:pt x="651" y="18"/>
                  </a:lnTo>
                  <a:lnTo>
                    <a:pt x="522" y="14"/>
                  </a:lnTo>
                  <a:lnTo>
                    <a:pt x="522" y="14"/>
                  </a:lnTo>
                  <a:lnTo>
                    <a:pt x="275" y="10"/>
                  </a:lnTo>
                  <a:lnTo>
                    <a:pt x="152" y="6"/>
                  </a:lnTo>
                  <a:lnTo>
                    <a:pt x="90" y="4"/>
                  </a:lnTo>
                  <a:lnTo>
                    <a:pt x="29" y="0"/>
                  </a:lnTo>
                  <a:lnTo>
                    <a:pt x="29" y="0"/>
                  </a:lnTo>
                  <a:lnTo>
                    <a:pt x="22" y="0"/>
                  </a:lnTo>
                  <a:lnTo>
                    <a:pt x="18" y="1"/>
                  </a:lnTo>
                  <a:lnTo>
                    <a:pt x="18" y="1"/>
                  </a:lnTo>
                  <a:lnTo>
                    <a:pt x="12" y="4"/>
                  </a:lnTo>
                  <a:lnTo>
                    <a:pt x="7" y="9"/>
                  </a:lnTo>
                  <a:lnTo>
                    <a:pt x="3" y="14"/>
                  </a:lnTo>
                  <a:lnTo>
                    <a:pt x="1" y="22"/>
                  </a:lnTo>
                  <a:lnTo>
                    <a:pt x="1" y="22"/>
                  </a:lnTo>
                  <a:lnTo>
                    <a:pt x="1" y="42"/>
                  </a:lnTo>
                  <a:lnTo>
                    <a:pt x="0" y="63"/>
                  </a:lnTo>
                  <a:lnTo>
                    <a:pt x="0" y="73"/>
                  </a:lnTo>
                  <a:lnTo>
                    <a:pt x="1" y="82"/>
                  </a:lnTo>
                  <a:lnTo>
                    <a:pt x="3" y="93"/>
                  </a:lnTo>
                  <a:lnTo>
                    <a:pt x="7" y="101"/>
                  </a:lnTo>
                  <a:lnTo>
                    <a:pt x="7" y="101"/>
                  </a:lnTo>
                  <a:lnTo>
                    <a:pt x="9" y="105"/>
                  </a:lnTo>
                  <a:lnTo>
                    <a:pt x="13" y="107"/>
                  </a:lnTo>
                  <a:lnTo>
                    <a:pt x="17" y="110"/>
                  </a:lnTo>
                  <a:lnTo>
                    <a:pt x="22" y="112"/>
                  </a:lnTo>
                  <a:lnTo>
                    <a:pt x="34" y="115"/>
                  </a:lnTo>
                  <a:lnTo>
                    <a:pt x="46" y="116"/>
                  </a:lnTo>
                  <a:lnTo>
                    <a:pt x="71" y="116"/>
                  </a:lnTo>
                  <a:lnTo>
                    <a:pt x="82" y="116"/>
                  </a:lnTo>
                  <a:lnTo>
                    <a:pt x="90" y="118"/>
                  </a:lnTo>
                  <a:lnTo>
                    <a:pt x="90" y="118"/>
                  </a:lnTo>
                  <a:lnTo>
                    <a:pt x="166" y="127"/>
                  </a:lnTo>
                  <a:lnTo>
                    <a:pt x="239" y="135"/>
                  </a:lnTo>
                  <a:lnTo>
                    <a:pt x="277" y="137"/>
                  </a:lnTo>
                  <a:lnTo>
                    <a:pt x="314" y="140"/>
                  </a:lnTo>
                  <a:lnTo>
                    <a:pt x="352" y="141"/>
                  </a:lnTo>
                  <a:lnTo>
                    <a:pt x="390" y="141"/>
                  </a:lnTo>
                  <a:lnTo>
                    <a:pt x="390" y="141"/>
                  </a:lnTo>
                  <a:lnTo>
                    <a:pt x="458" y="141"/>
                  </a:lnTo>
                  <a:lnTo>
                    <a:pt x="527" y="142"/>
                  </a:lnTo>
                  <a:lnTo>
                    <a:pt x="596" y="145"/>
                  </a:lnTo>
                  <a:lnTo>
                    <a:pt x="666" y="149"/>
                  </a:lnTo>
                  <a:lnTo>
                    <a:pt x="666" y="149"/>
                  </a:lnTo>
                  <a:lnTo>
                    <a:pt x="701" y="152"/>
                  </a:lnTo>
                  <a:lnTo>
                    <a:pt x="738" y="153"/>
                  </a:lnTo>
                  <a:lnTo>
                    <a:pt x="810" y="153"/>
                  </a:lnTo>
                  <a:lnTo>
                    <a:pt x="954" y="152"/>
                  </a:lnTo>
                  <a:lnTo>
                    <a:pt x="954" y="152"/>
                  </a:lnTo>
                  <a:lnTo>
                    <a:pt x="959" y="152"/>
                  </a:lnTo>
                  <a:lnTo>
                    <a:pt x="964" y="150"/>
                  </a:lnTo>
                  <a:lnTo>
                    <a:pt x="968" y="146"/>
                  </a:lnTo>
                  <a:lnTo>
                    <a:pt x="971" y="144"/>
                  </a:lnTo>
                  <a:lnTo>
                    <a:pt x="971" y="144"/>
                  </a:lnTo>
                  <a:lnTo>
                    <a:pt x="976" y="144"/>
                  </a:lnTo>
                  <a:lnTo>
                    <a:pt x="980" y="142"/>
                  </a:lnTo>
                  <a:lnTo>
                    <a:pt x="984" y="141"/>
                  </a:lnTo>
                  <a:lnTo>
                    <a:pt x="988" y="139"/>
                  </a:lnTo>
                  <a:lnTo>
                    <a:pt x="991" y="136"/>
                  </a:lnTo>
                  <a:lnTo>
                    <a:pt x="993" y="132"/>
                  </a:lnTo>
                  <a:lnTo>
                    <a:pt x="995" y="127"/>
                  </a:lnTo>
                  <a:lnTo>
                    <a:pt x="995" y="122"/>
                  </a:lnTo>
                  <a:lnTo>
                    <a:pt x="995" y="122"/>
                  </a:lnTo>
                  <a:lnTo>
                    <a:pt x="993" y="99"/>
                  </a:lnTo>
                  <a:lnTo>
                    <a:pt x="989" y="76"/>
                  </a:lnTo>
                  <a:lnTo>
                    <a:pt x="989" y="76"/>
                  </a:lnTo>
                  <a:close/>
                  <a:moveTo>
                    <a:pt x="710" y="106"/>
                  </a:moveTo>
                  <a:lnTo>
                    <a:pt x="710" y="106"/>
                  </a:lnTo>
                  <a:lnTo>
                    <a:pt x="651" y="106"/>
                  </a:lnTo>
                  <a:lnTo>
                    <a:pt x="594" y="103"/>
                  </a:lnTo>
                  <a:lnTo>
                    <a:pt x="535" y="101"/>
                  </a:lnTo>
                  <a:lnTo>
                    <a:pt x="477" y="99"/>
                  </a:lnTo>
                  <a:lnTo>
                    <a:pt x="477" y="99"/>
                  </a:lnTo>
                  <a:lnTo>
                    <a:pt x="408" y="97"/>
                  </a:lnTo>
                  <a:lnTo>
                    <a:pt x="339" y="95"/>
                  </a:lnTo>
                  <a:lnTo>
                    <a:pt x="271" y="91"/>
                  </a:lnTo>
                  <a:lnTo>
                    <a:pt x="201" y="86"/>
                  </a:lnTo>
                  <a:lnTo>
                    <a:pt x="201" y="86"/>
                  </a:lnTo>
                  <a:lnTo>
                    <a:pt x="171" y="82"/>
                  </a:lnTo>
                  <a:lnTo>
                    <a:pt x="141" y="77"/>
                  </a:lnTo>
                  <a:lnTo>
                    <a:pt x="112" y="73"/>
                  </a:lnTo>
                  <a:lnTo>
                    <a:pt x="82" y="71"/>
                  </a:lnTo>
                  <a:lnTo>
                    <a:pt x="82" y="71"/>
                  </a:lnTo>
                  <a:lnTo>
                    <a:pt x="63" y="68"/>
                  </a:lnTo>
                  <a:lnTo>
                    <a:pt x="58" y="68"/>
                  </a:lnTo>
                  <a:lnTo>
                    <a:pt x="52" y="68"/>
                  </a:lnTo>
                  <a:lnTo>
                    <a:pt x="48" y="69"/>
                  </a:lnTo>
                  <a:lnTo>
                    <a:pt x="47" y="72"/>
                  </a:lnTo>
                  <a:lnTo>
                    <a:pt x="47" y="72"/>
                  </a:lnTo>
                  <a:lnTo>
                    <a:pt x="47" y="47"/>
                  </a:lnTo>
                  <a:lnTo>
                    <a:pt x="47" y="47"/>
                  </a:lnTo>
                  <a:lnTo>
                    <a:pt x="102" y="50"/>
                  </a:lnTo>
                  <a:lnTo>
                    <a:pt x="158" y="51"/>
                  </a:lnTo>
                  <a:lnTo>
                    <a:pt x="268" y="52"/>
                  </a:lnTo>
                  <a:lnTo>
                    <a:pt x="378" y="55"/>
                  </a:lnTo>
                  <a:lnTo>
                    <a:pt x="433" y="56"/>
                  </a:lnTo>
                  <a:lnTo>
                    <a:pt x="488" y="59"/>
                  </a:lnTo>
                  <a:lnTo>
                    <a:pt x="488" y="59"/>
                  </a:lnTo>
                  <a:lnTo>
                    <a:pt x="547" y="61"/>
                  </a:lnTo>
                  <a:lnTo>
                    <a:pt x="607" y="64"/>
                  </a:lnTo>
                  <a:lnTo>
                    <a:pt x="666" y="65"/>
                  </a:lnTo>
                  <a:lnTo>
                    <a:pt x="725" y="65"/>
                  </a:lnTo>
                  <a:lnTo>
                    <a:pt x="725" y="65"/>
                  </a:lnTo>
                  <a:lnTo>
                    <a:pt x="753" y="65"/>
                  </a:lnTo>
                  <a:lnTo>
                    <a:pt x="782" y="67"/>
                  </a:lnTo>
                  <a:lnTo>
                    <a:pt x="811" y="68"/>
                  </a:lnTo>
                  <a:lnTo>
                    <a:pt x="840" y="68"/>
                  </a:lnTo>
                  <a:lnTo>
                    <a:pt x="840" y="68"/>
                  </a:lnTo>
                  <a:lnTo>
                    <a:pt x="863" y="68"/>
                  </a:lnTo>
                  <a:lnTo>
                    <a:pt x="889" y="69"/>
                  </a:lnTo>
                  <a:lnTo>
                    <a:pt x="917" y="71"/>
                  </a:lnTo>
                  <a:lnTo>
                    <a:pt x="930" y="73"/>
                  </a:lnTo>
                  <a:lnTo>
                    <a:pt x="943" y="76"/>
                  </a:lnTo>
                  <a:lnTo>
                    <a:pt x="943" y="76"/>
                  </a:lnTo>
                  <a:lnTo>
                    <a:pt x="943" y="81"/>
                  </a:lnTo>
                  <a:lnTo>
                    <a:pt x="943" y="81"/>
                  </a:lnTo>
                  <a:lnTo>
                    <a:pt x="948" y="106"/>
                  </a:lnTo>
                  <a:lnTo>
                    <a:pt x="710" y="106"/>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grpSp>
      <p:grpSp>
        <p:nvGrpSpPr>
          <p:cNvPr id="133" name="PA_chenying0907 133">
            <a:extLst>
              <a:ext uri="{FF2B5EF4-FFF2-40B4-BE49-F238E27FC236}">
                <a16:creationId xmlns:a16="http://schemas.microsoft.com/office/drawing/2014/main" id="{A6015A44-E0D3-4846-8A57-97A01F27F9F2}"/>
              </a:ext>
            </a:extLst>
          </p:cNvPr>
          <p:cNvGrpSpPr/>
          <p:nvPr>
            <p:custDataLst>
              <p:tags r:id="rId3"/>
            </p:custDataLst>
          </p:nvPr>
        </p:nvGrpSpPr>
        <p:grpSpPr>
          <a:xfrm>
            <a:off x="8757461" y="1253646"/>
            <a:ext cx="1807002" cy="1208155"/>
            <a:chOff x="4148138" y="3128963"/>
            <a:chExt cx="798513" cy="611188"/>
          </a:xfrm>
          <a:solidFill>
            <a:srgbClr val="B9D533"/>
          </a:solidFill>
        </p:grpSpPr>
        <p:sp>
          <p:nvSpPr>
            <p:cNvPr id="134" name="chenying0907 791">
              <a:extLst>
                <a:ext uri="{FF2B5EF4-FFF2-40B4-BE49-F238E27FC236}">
                  <a16:creationId xmlns:a16="http://schemas.microsoft.com/office/drawing/2014/main" id="{05E4D36D-27FE-4262-B235-12EFEE26290F}"/>
                </a:ext>
              </a:extLst>
            </p:cNvPr>
            <p:cNvSpPr>
              <a:spLocks/>
            </p:cNvSpPr>
            <p:nvPr/>
          </p:nvSpPr>
          <p:spPr bwMode="auto">
            <a:xfrm>
              <a:off x="4168776" y="3275013"/>
              <a:ext cx="30163" cy="60325"/>
            </a:xfrm>
            <a:custGeom>
              <a:avLst/>
              <a:gdLst/>
              <a:ahLst/>
              <a:cxnLst>
                <a:cxn ang="0">
                  <a:pos x="65" y="2"/>
                </a:cxn>
                <a:cxn ang="0">
                  <a:pos x="65" y="2"/>
                </a:cxn>
                <a:cxn ang="0">
                  <a:pos x="59" y="8"/>
                </a:cxn>
                <a:cxn ang="0">
                  <a:pos x="52" y="15"/>
                </a:cxn>
                <a:cxn ang="0">
                  <a:pos x="47" y="23"/>
                </a:cxn>
                <a:cxn ang="0">
                  <a:pos x="43" y="32"/>
                </a:cxn>
                <a:cxn ang="0">
                  <a:pos x="34" y="49"/>
                </a:cxn>
                <a:cxn ang="0">
                  <a:pos x="27" y="66"/>
                </a:cxn>
                <a:cxn ang="0">
                  <a:pos x="27" y="66"/>
                </a:cxn>
                <a:cxn ang="0">
                  <a:pos x="18" y="85"/>
                </a:cxn>
                <a:cxn ang="0">
                  <a:pos x="10" y="105"/>
                </a:cxn>
                <a:cxn ang="0">
                  <a:pos x="4" y="125"/>
                </a:cxn>
                <a:cxn ang="0">
                  <a:pos x="0" y="145"/>
                </a:cxn>
                <a:cxn ang="0">
                  <a:pos x="0" y="145"/>
                </a:cxn>
                <a:cxn ang="0">
                  <a:pos x="0" y="147"/>
                </a:cxn>
                <a:cxn ang="0">
                  <a:pos x="1" y="149"/>
                </a:cxn>
                <a:cxn ang="0">
                  <a:pos x="4" y="152"/>
                </a:cxn>
                <a:cxn ang="0">
                  <a:pos x="6" y="152"/>
                </a:cxn>
                <a:cxn ang="0">
                  <a:pos x="8" y="152"/>
                </a:cxn>
                <a:cxn ang="0">
                  <a:pos x="10" y="151"/>
                </a:cxn>
                <a:cxn ang="0">
                  <a:pos x="10" y="148"/>
                </a:cxn>
                <a:cxn ang="0">
                  <a:pos x="10" y="148"/>
                </a:cxn>
                <a:cxn ang="0">
                  <a:pos x="14" y="130"/>
                </a:cxn>
                <a:cxn ang="0">
                  <a:pos x="21" y="113"/>
                </a:cxn>
                <a:cxn ang="0">
                  <a:pos x="34" y="79"/>
                </a:cxn>
                <a:cxn ang="0">
                  <a:pos x="34" y="79"/>
                </a:cxn>
                <a:cxn ang="0">
                  <a:pos x="40" y="60"/>
                </a:cxn>
                <a:cxn ang="0">
                  <a:pos x="50" y="42"/>
                </a:cxn>
                <a:cxn ang="0">
                  <a:pos x="55" y="33"/>
                </a:cxn>
                <a:cxn ang="0">
                  <a:pos x="60" y="24"/>
                </a:cxn>
                <a:cxn ang="0">
                  <a:pos x="67" y="16"/>
                </a:cxn>
                <a:cxn ang="0">
                  <a:pos x="74" y="9"/>
                </a:cxn>
                <a:cxn ang="0">
                  <a:pos x="74" y="9"/>
                </a:cxn>
                <a:cxn ang="0">
                  <a:pos x="76" y="8"/>
                </a:cxn>
                <a:cxn ang="0">
                  <a:pos x="76" y="6"/>
                </a:cxn>
                <a:cxn ang="0">
                  <a:pos x="76" y="4"/>
                </a:cxn>
                <a:cxn ang="0">
                  <a:pos x="74" y="2"/>
                </a:cxn>
                <a:cxn ang="0">
                  <a:pos x="71" y="0"/>
                </a:cxn>
                <a:cxn ang="0">
                  <a:pos x="68" y="0"/>
                </a:cxn>
                <a:cxn ang="0">
                  <a:pos x="65" y="2"/>
                </a:cxn>
                <a:cxn ang="0">
                  <a:pos x="65" y="2"/>
                </a:cxn>
              </a:cxnLst>
              <a:rect l="0" t="0" r="r" b="b"/>
              <a:pathLst>
                <a:path w="76" h="152">
                  <a:moveTo>
                    <a:pt x="65" y="2"/>
                  </a:moveTo>
                  <a:lnTo>
                    <a:pt x="65" y="2"/>
                  </a:lnTo>
                  <a:lnTo>
                    <a:pt x="59" y="8"/>
                  </a:lnTo>
                  <a:lnTo>
                    <a:pt x="52" y="15"/>
                  </a:lnTo>
                  <a:lnTo>
                    <a:pt x="47" y="23"/>
                  </a:lnTo>
                  <a:lnTo>
                    <a:pt x="43" y="32"/>
                  </a:lnTo>
                  <a:lnTo>
                    <a:pt x="34" y="49"/>
                  </a:lnTo>
                  <a:lnTo>
                    <a:pt x="27" y="66"/>
                  </a:lnTo>
                  <a:lnTo>
                    <a:pt x="27" y="66"/>
                  </a:lnTo>
                  <a:lnTo>
                    <a:pt x="18" y="85"/>
                  </a:lnTo>
                  <a:lnTo>
                    <a:pt x="10" y="105"/>
                  </a:lnTo>
                  <a:lnTo>
                    <a:pt x="4" y="125"/>
                  </a:lnTo>
                  <a:lnTo>
                    <a:pt x="0" y="145"/>
                  </a:lnTo>
                  <a:lnTo>
                    <a:pt x="0" y="145"/>
                  </a:lnTo>
                  <a:lnTo>
                    <a:pt x="0" y="147"/>
                  </a:lnTo>
                  <a:lnTo>
                    <a:pt x="1" y="149"/>
                  </a:lnTo>
                  <a:lnTo>
                    <a:pt x="4" y="152"/>
                  </a:lnTo>
                  <a:lnTo>
                    <a:pt x="6" y="152"/>
                  </a:lnTo>
                  <a:lnTo>
                    <a:pt x="8" y="152"/>
                  </a:lnTo>
                  <a:lnTo>
                    <a:pt x="10" y="151"/>
                  </a:lnTo>
                  <a:lnTo>
                    <a:pt x="10" y="148"/>
                  </a:lnTo>
                  <a:lnTo>
                    <a:pt x="10" y="148"/>
                  </a:lnTo>
                  <a:lnTo>
                    <a:pt x="14" y="130"/>
                  </a:lnTo>
                  <a:lnTo>
                    <a:pt x="21" y="113"/>
                  </a:lnTo>
                  <a:lnTo>
                    <a:pt x="34" y="79"/>
                  </a:lnTo>
                  <a:lnTo>
                    <a:pt x="34" y="79"/>
                  </a:lnTo>
                  <a:lnTo>
                    <a:pt x="40" y="60"/>
                  </a:lnTo>
                  <a:lnTo>
                    <a:pt x="50" y="42"/>
                  </a:lnTo>
                  <a:lnTo>
                    <a:pt x="55" y="33"/>
                  </a:lnTo>
                  <a:lnTo>
                    <a:pt x="60" y="24"/>
                  </a:lnTo>
                  <a:lnTo>
                    <a:pt x="67" y="16"/>
                  </a:lnTo>
                  <a:lnTo>
                    <a:pt x="74" y="9"/>
                  </a:lnTo>
                  <a:lnTo>
                    <a:pt x="74" y="9"/>
                  </a:lnTo>
                  <a:lnTo>
                    <a:pt x="76" y="8"/>
                  </a:lnTo>
                  <a:lnTo>
                    <a:pt x="76" y="6"/>
                  </a:lnTo>
                  <a:lnTo>
                    <a:pt x="76" y="4"/>
                  </a:lnTo>
                  <a:lnTo>
                    <a:pt x="74" y="2"/>
                  </a:lnTo>
                  <a:lnTo>
                    <a:pt x="71" y="0"/>
                  </a:lnTo>
                  <a:lnTo>
                    <a:pt x="68" y="0"/>
                  </a:lnTo>
                  <a:lnTo>
                    <a:pt x="65" y="2"/>
                  </a:lnTo>
                  <a:lnTo>
                    <a:pt x="65" y="2"/>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35" name="chenying0907 792">
              <a:extLst>
                <a:ext uri="{FF2B5EF4-FFF2-40B4-BE49-F238E27FC236}">
                  <a16:creationId xmlns:a16="http://schemas.microsoft.com/office/drawing/2014/main" id="{732744B8-8EEE-49B9-8A35-922771D8F8C4}"/>
                </a:ext>
              </a:extLst>
            </p:cNvPr>
            <p:cNvSpPr>
              <a:spLocks/>
            </p:cNvSpPr>
            <p:nvPr/>
          </p:nvSpPr>
          <p:spPr bwMode="auto">
            <a:xfrm>
              <a:off x="4179888" y="3259138"/>
              <a:ext cx="46038" cy="98425"/>
            </a:xfrm>
            <a:custGeom>
              <a:avLst/>
              <a:gdLst/>
              <a:ahLst/>
              <a:cxnLst>
                <a:cxn ang="0">
                  <a:pos x="109" y="2"/>
                </a:cxn>
                <a:cxn ang="0">
                  <a:pos x="109" y="2"/>
                </a:cxn>
                <a:cxn ang="0">
                  <a:pos x="88" y="25"/>
                </a:cxn>
                <a:cxn ang="0">
                  <a:pos x="68" y="51"/>
                </a:cxn>
                <a:cxn ang="0">
                  <a:pos x="59" y="65"/>
                </a:cxn>
                <a:cxn ang="0">
                  <a:pos x="51" y="79"/>
                </a:cxn>
                <a:cxn ang="0">
                  <a:pos x="45" y="92"/>
                </a:cxn>
                <a:cxn ang="0">
                  <a:pos x="38" y="106"/>
                </a:cxn>
                <a:cxn ang="0">
                  <a:pos x="38" y="106"/>
                </a:cxn>
                <a:cxn ang="0">
                  <a:pos x="26" y="139"/>
                </a:cxn>
                <a:cxn ang="0">
                  <a:pos x="14" y="173"/>
                </a:cxn>
                <a:cxn ang="0">
                  <a:pos x="9" y="190"/>
                </a:cxn>
                <a:cxn ang="0">
                  <a:pos x="5" y="207"/>
                </a:cxn>
                <a:cxn ang="0">
                  <a:pos x="1" y="224"/>
                </a:cxn>
                <a:cxn ang="0">
                  <a:pos x="0" y="241"/>
                </a:cxn>
                <a:cxn ang="0">
                  <a:pos x="0" y="241"/>
                </a:cxn>
                <a:cxn ang="0">
                  <a:pos x="0" y="244"/>
                </a:cxn>
                <a:cxn ang="0">
                  <a:pos x="1" y="246"/>
                </a:cxn>
                <a:cxn ang="0">
                  <a:pos x="5" y="248"/>
                </a:cxn>
                <a:cxn ang="0">
                  <a:pos x="9" y="246"/>
                </a:cxn>
                <a:cxn ang="0">
                  <a:pos x="11" y="244"/>
                </a:cxn>
                <a:cxn ang="0">
                  <a:pos x="12" y="241"/>
                </a:cxn>
                <a:cxn ang="0">
                  <a:pos x="12" y="241"/>
                </a:cxn>
                <a:cxn ang="0">
                  <a:pos x="13" y="227"/>
                </a:cxn>
                <a:cxn ang="0">
                  <a:pos x="16" y="211"/>
                </a:cxn>
                <a:cxn ang="0">
                  <a:pos x="20" y="195"/>
                </a:cxn>
                <a:cxn ang="0">
                  <a:pos x="25" y="180"/>
                </a:cxn>
                <a:cxn ang="0">
                  <a:pos x="35" y="150"/>
                </a:cxn>
                <a:cxn ang="0">
                  <a:pos x="46" y="119"/>
                </a:cxn>
                <a:cxn ang="0">
                  <a:pos x="46" y="119"/>
                </a:cxn>
                <a:cxn ang="0">
                  <a:pos x="51" y="105"/>
                </a:cxn>
                <a:cxn ang="0">
                  <a:pos x="59" y="91"/>
                </a:cxn>
                <a:cxn ang="0">
                  <a:pos x="67" y="75"/>
                </a:cxn>
                <a:cxn ang="0">
                  <a:pos x="75" y="61"/>
                </a:cxn>
                <a:cxn ang="0">
                  <a:pos x="85" y="48"/>
                </a:cxn>
                <a:cxn ang="0">
                  <a:pos x="96" y="34"/>
                </a:cxn>
                <a:cxn ang="0">
                  <a:pos x="117" y="10"/>
                </a:cxn>
                <a:cxn ang="0">
                  <a:pos x="117" y="10"/>
                </a:cxn>
                <a:cxn ang="0">
                  <a:pos x="118" y="8"/>
                </a:cxn>
                <a:cxn ang="0">
                  <a:pos x="118" y="6"/>
                </a:cxn>
                <a:cxn ang="0">
                  <a:pos x="117" y="2"/>
                </a:cxn>
                <a:cxn ang="0">
                  <a:pos x="113" y="0"/>
                </a:cxn>
                <a:cxn ang="0">
                  <a:pos x="110" y="0"/>
                </a:cxn>
                <a:cxn ang="0">
                  <a:pos x="109" y="2"/>
                </a:cxn>
                <a:cxn ang="0">
                  <a:pos x="109" y="2"/>
                </a:cxn>
              </a:cxnLst>
              <a:rect l="0" t="0" r="r" b="b"/>
              <a:pathLst>
                <a:path w="118" h="248">
                  <a:moveTo>
                    <a:pt x="109" y="2"/>
                  </a:moveTo>
                  <a:lnTo>
                    <a:pt x="109" y="2"/>
                  </a:lnTo>
                  <a:lnTo>
                    <a:pt x="88" y="25"/>
                  </a:lnTo>
                  <a:lnTo>
                    <a:pt x="68" y="51"/>
                  </a:lnTo>
                  <a:lnTo>
                    <a:pt x="59" y="65"/>
                  </a:lnTo>
                  <a:lnTo>
                    <a:pt x="51" y="79"/>
                  </a:lnTo>
                  <a:lnTo>
                    <a:pt x="45" y="92"/>
                  </a:lnTo>
                  <a:lnTo>
                    <a:pt x="38" y="106"/>
                  </a:lnTo>
                  <a:lnTo>
                    <a:pt x="38" y="106"/>
                  </a:lnTo>
                  <a:lnTo>
                    <a:pt x="26" y="139"/>
                  </a:lnTo>
                  <a:lnTo>
                    <a:pt x="14" y="173"/>
                  </a:lnTo>
                  <a:lnTo>
                    <a:pt x="9" y="190"/>
                  </a:lnTo>
                  <a:lnTo>
                    <a:pt x="5" y="207"/>
                  </a:lnTo>
                  <a:lnTo>
                    <a:pt x="1" y="224"/>
                  </a:lnTo>
                  <a:lnTo>
                    <a:pt x="0" y="241"/>
                  </a:lnTo>
                  <a:lnTo>
                    <a:pt x="0" y="241"/>
                  </a:lnTo>
                  <a:lnTo>
                    <a:pt x="0" y="244"/>
                  </a:lnTo>
                  <a:lnTo>
                    <a:pt x="1" y="246"/>
                  </a:lnTo>
                  <a:lnTo>
                    <a:pt x="5" y="248"/>
                  </a:lnTo>
                  <a:lnTo>
                    <a:pt x="9" y="246"/>
                  </a:lnTo>
                  <a:lnTo>
                    <a:pt x="11" y="244"/>
                  </a:lnTo>
                  <a:lnTo>
                    <a:pt x="12" y="241"/>
                  </a:lnTo>
                  <a:lnTo>
                    <a:pt x="12" y="241"/>
                  </a:lnTo>
                  <a:lnTo>
                    <a:pt x="13" y="227"/>
                  </a:lnTo>
                  <a:lnTo>
                    <a:pt x="16" y="211"/>
                  </a:lnTo>
                  <a:lnTo>
                    <a:pt x="20" y="195"/>
                  </a:lnTo>
                  <a:lnTo>
                    <a:pt x="25" y="180"/>
                  </a:lnTo>
                  <a:lnTo>
                    <a:pt x="35" y="150"/>
                  </a:lnTo>
                  <a:lnTo>
                    <a:pt x="46" y="119"/>
                  </a:lnTo>
                  <a:lnTo>
                    <a:pt x="46" y="119"/>
                  </a:lnTo>
                  <a:lnTo>
                    <a:pt x="51" y="105"/>
                  </a:lnTo>
                  <a:lnTo>
                    <a:pt x="59" y="91"/>
                  </a:lnTo>
                  <a:lnTo>
                    <a:pt x="67" y="75"/>
                  </a:lnTo>
                  <a:lnTo>
                    <a:pt x="75" y="61"/>
                  </a:lnTo>
                  <a:lnTo>
                    <a:pt x="85" y="48"/>
                  </a:lnTo>
                  <a:lnTo>
                    <a:pt x="96" y="34"/>
                  </a:lnTo>
                  <a:lnTo>
                    <a:pt x="117" y="10"/>
                  </a:lnTo>
                  <a:lnTo>
                    <a:pt x="117" y="10"/>
                  </a:lnTo>
                  <a:lnTo>
                    <a:pt x="118" y="8"/>
                  </a:lnTo>
                  <a:lnTo>
                    <a:pt x="118" y="6"/>
                  </a:lnTo>
                  <a:lnTo>
                    <a:pt x="117" y="2"/>
                  </a:lnTo>
                  <a:lnTo>
                    <a:pt x="113" y="0"/>
                  </a:lnTo>
                  <a:lnTo>
                    <a:pt x="110" y="0"/>
                  </a:lnTo>
                  <a:lnTo>
                    <a:pt x="109" y="2"/>
                  </a:lnTo>
                  <a:lnTo>
                    <a:pt x="109" y="2"/>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36" name="chenying0907 793">
              <a:extLst>
                <a:ext uri="{FF2B5EF4-FFF2-40B4-BE49-F238E27FC236}">
                  <a16:creationId xmlns:a16="http://schemas.microsoft.com/office/drawing/2014/main" id="{51A8F9F1-A912-4714-9761-4672D1AF9893}"/>
                </a:ext>
              </a:extLst>
            </p:cNvPr>
            <p:cNvSpPr>
              <a:spLocks/>
            </p:cNvSpPr>
            <p:nvPr/>
          </p:nvSpPr>
          <p:spPr bwMode="auto">
            <a:xfrm>
              <a:off x="4194176" y="3235325"/>
              <a:ext cx="60325" cy="142875"/>
            </a:xfrm>
            <a:custGeom>
              <a:avLst/>
              <a:gdLst/>
              <a:ahLst/>
              <a:cxnLst>
                <a:cxn ang="0">
                  <a:pos x="143" y="1"/>
                </a:cxn>
                <a:cxn ang="0">
                  <a:pos x="143" y="1"/>
                </a:cxn>
                <a:cxn ang="0">
                  <a:pos x="131" y="16"/>
                </a:cxn>
                <a:cxn ang="0">
                  <a:pos x="122" y="31"/>
                </a:cxn>
                <a:cxn ang="0">
                  <a:pos x="113" y="48"/>
                </a:cxn>
                <a:cxn ang="0">
                  <a:pos x="106" y="65"/>
                </a:cxn>
                <a:cxn ang="0">
                  <a:pos x="106" y="65"/>
                </a:cxn>
                <a:cxn ang="0">
                  <a:pos x="96" y="92"/>
                </a:cxn>
                <a:cxn ang="0">
                  <a:pos x="84" y="119"/>
                </a:cxn>
                <a:cxn ang="0">
                  <a:pos x="62" y="171"/>
                </a:cxn>
                <a:cxn ang="0">
                  <a:pos x="62" y="171"/>
                </a:cxn>
                <a:cxn ang="0">
                  <a:pos x="42" y="217"/>
                </a:cxn>
                <a:cxn ang="0">
                  <a:pos x="24" y="262"/>
                </a:cxn>
                <a:cxn ang="0">
                  <a:pos x="16" y="285"/>
                </a:cxn>
                <a:cxn ang="0">
                  <a:pos x="8" y="307"/>
                </a:cxn>
                <a:cxn ang="0">
                  <a:pos x="4" y="332"/>
                </a:cxn>
                <a:cxn ang="0">
                  <a:pos x="0" y="356"/>
                </a:cxn>
                <a:cxn ang="0">
                  <a:pos x="0" y="356"/>
                </a:cxn>
                <a:cxn ang="0">
                  <a:pos x="0" y="358"/>
                </a:cxn>
                <a:cxn ang="0">
                  <a:pos x="1" y="360"/>
                </a:cxn>
                <a:cxn ang="0">
                  <a:pos x="4" y="361"/>
                </a:cxn>
                <a:cxn ang="0">
                  <a:pos x="5" y="361"/>
                </a:cxn>
                <a:cxn ang="0">
                  <a:pos x="9" y="360"/>
                </a:cxn>
                <a:cxn ang="0">
                  <a:pos x="10" y="358"/>
                </a:cxn>
                <a:cxn ang="0">
                  <a:pos x="12" y="356"/>
                </a:cxn>
                <a:cxn ang="0">
                  <a:pos x="12" y="356"/>
                </a:cxn>
                <a:cxn ang="0">
                  <a:pos x="14" y="334"/>
                </a:cxn>
                <a:cxn ang="0">
                  <a:pos x="20" y="311"/>
                </a:cxn>
                <a:cxn ang="0">
                  <a:pos x="26" y="289"/>
                </a:cxn>
                <a:cxn ang="0">
                  <a:pos x="33" y="268"/>
                </a:cxn>
                <a:cxn ang="0">
                  <a:pos x="51" y="225"/>
                </a:cxn>
                <a:cxn ang="0">
                  <a:pos x="69" y="183"/>
                </a:cxn>
                <a:cxn ang="0">
                  <a:pos x="69" y="183"/>
                </a:cxn>
                <a:cxn ang="0">
                  <a:pos x="88" y="140"/>
                </a:cxn>
                <a:cxn ang="0">
                  <a:pos x="107" y="95"/>
                </a:cxn>
                <a:cxn ang="0">
                  <a:pos x="107" y="95"/>
                </a:cxn>
                <a:cxn ang="0">
                  <a:pos x="115" y="73"/>
                </a:cxn>
                <a:cxn ang="0">
                  <a:pos x="124" y="51"/>
                </a:cxn>
                <a:cxn ang="0">
                  <a:pos x="130" y="41"/>
                </a:cxn>
                <a:cxn ang="0">
                  <a:pos x="136" y="30"/>
                </a:cxn>
                <a:cxn ang="0">
                  <a:pos x="143" y="20"/>
                </a:cxn>
                <a:cxn ang="0">
                  <a:pos x="150" y="10"/>
                </a:cxn>
                <a:cxn ang="0">
                  <a:pos x="150" y="10"/>
                </a:cxn>
                <a:cxn ang="0">
                  <a:pos x="152" y="8"/>
                </a:cxn>
                <a:cxn ang="0">
                  <a:pos x="152" y="5"/>
                </a:cxn>
                <a:cxn ang="0">
                  <a:pos x="150" y="1"/>
                </a:cxn>
                <a:cxn ang="0">
                  <a:pos x="147" y="0"/>
                </a:cxn>
                <a:cxn ang="0">
                  <a:pos x="145" y="0"/>
                </a:cxn>
                <a:cxn ang="0">
                  <a:pos x="143" y="1"/>
                </a:cxn>
                <a:cxn ang="0">
                  <a:pos x="143" y="1"/>
                </a:cxn>
              </a:cxnLst>
              <a:rect l="0" t="0" r="r" b="b"/>
              <a:pathLst>
                <a:path w="152" h="361">
                  <a:moveTo>
                    <a:pt x="143" y="1"/>
                  </a:moveTo>
                  <a:lnTo>
                    <a:pt x="143" y="1"/>
                  </a:lnTo>
                  <a:lnTo>
                    <a:pt x="131" y="16"/>
                  </a:lnTo>
                  <a:lnTo>
                    <a:pt x="122" y="31"/>
                  </a:lnTo>
                  <a:lnTo>
                    <a:pt x="113" y="48"/>
                  </a:lnTo>
                  <a:lnTo>
                    <a:pt x="106" y="65"/>
                  </a:lnTo>
                  <a:lnTo>
                    <a:pt x="106" y="65"/>
                  </a:lnTo>
                  <a:lnTo>
                    <a:pt x="96" y="92"/>
                  </a:lnTo>
                  <a:lnTo>
                    <a:pt x="84" y="119"/>
                  </a:lnTo>
                  <a:lnTo>
                    <a:pt x="62" y="171"/>
                  </a:lnTo>
                  <a:lnTo>
                    <a:pt x="62" y="171"/>
                  </a:lnTo>
                  <a:lnTo>
                    <a:pt x="42" y="217"/>
                  </a:lnTo>
                  <a:lnTo>
                    <a:pt x="24" y="262"/>
                  </a:lnTo>
                  <a:lnTo>
                    <a:pt x="16" y="285"/>
                  </a:lnTo>
                  <a:lnTo>
                    <a:pt x="8" y="307"/>
                  </a:lnTo>
                  <a:lnTo>
                    <a:pt x="4" y="332"/>
                  </a:lnTo>
                  <a:lnTo>
                    <a:pt x="0" y="356"/>
                  </a:lnTo>
                  <a:lnTo>
                    <a:pt x="0" y="356"/>
                  </a:lnTo>
                  <a:lnTo>
                    <a:pt x="0" y="358"/>
                  </a:lnTo>
                  <a:lnTo>
                    <a:pt x="1" y="360"/>
                  </a:lnTo>
                  <a:lnTo>
                    <a:pt x="4" y="361"/>
                  </a:lnTo>
                  <a:lnTo>
                    <a:pt x="5" y="361"/>
                  </a:lnTo>
                  <a:lnTo>
                    <a:pt x="9" y="360"/>
                  </a:lnTo>
                  <a:lnTo>
                    <a:pt x="10" y="358"/>
                  </a:lnTo>
                  <a:lnTo>
                    <a:pt x="12" y="356"/>
                  </a:lnTo>
                  <a:lnTo>
                    <a:pt x="12" y="356"/>
                  </a:lnTo>
                  <a:lnTo>
                    <a:pt x="14" y="334"/>
                  </a:lnTo>
                  <a:lnTo>
                    <a:pt x="20" y="311"/>
                  </a:lnTo>
                  <a:lnTo>
                    <a:pt x="26" y="289"/>
                  </a:lnTo>
                  <a:lnTo>
                    <a:pt x="33" y="268"/>
                  </a:lnTo>
                  <a:lnTo>
                    <a:pt x="51" y="225"/>
                  </a:lnTo>
                  <a:lnTo>
                    <a:pt x="69" y="183"/>
                  </a:lnTo>
                  <a:lnTo>
                    <a:pt x="69" y="183"/>
                  </a:lnTo>
                  <a:lnTo>
                    <a:pt x="88" y="140"/>
                  </a:lnTo>
                  <a:lnTo>
                    <a:pt x="107" y="95"/>
                  </a:lnTo>
                  <a:lnTo>
                    <a:pt x="107" y="95"/>
                  </a:lnTo>
                  <a:lnTo>
                    <a:pt x="115" y="73"/>
                  </a:lnTo>
                  <a:lnTo>
                    <a:pt x="124" y="51"/>
                  </a:lnTo>
                  <a:lnTo>
                    <a:pt x="130" y="41"/>
                  </a:lnTo>
                  <a:lnTo>
                    <a:pt x="136" y="30"/>
                  </a:lnTo>
                  <a:lnTo>
                    <a:pt x="143" y="20"/>
                  </a:lnTo>
                  <a:lnTo>
                    <a:pt x="150" y="10"/>
                  </a:lnTo>
                  <a:lnTo>
                    <a:pt x="150" y="10"/>
                  </a:lnTo>
                  <a:lnTo>
                    <a:pt x="152" y="8"/>
                  </a:lnTo>
                  <a:lnTo>
                    <a:pt x="152" y="5"/>
                  </a:lnTo>
                  <a:lnTo>
                    <a:pt x="150" y="1"/>
                  </a:lnTo>
                  <a:lnTo>
                    <a:pt x="147" y="0"/>
                  </a:lnTo>
                  <a:lnTo>
                    <a:pt x="145" y="0"/>
                  </a:lnTo>
                  <a:lnTo>
                    <a:pt x="143" y="1"/>
                  </a:lnTo>
                  <a:lnTo>
                    <a:pt x="143" y="1"/>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37" name="chenying0907 794">
              <a:extLst>
                <a:ext uri="{FF2B5EF4-FFF2-40B4-BE49-F238E27FC236}">
                  <a16:creationId xmlns:a16="http://schemas.microsoft.com/office/drawing/2014/main" id="{7759EDCF-8DD6-4EAD-BCA5-4A7FC2B5F5C7}"/>
                </a:ext>
              </a:extLst>
            </p:cNvPr>
            <p:cNvSpPr>
              <a:spLocks/>
            </p:cNvSpPr>
            <p:nvPr/>
          </p:nvSpPr>
          <p:spPr bwMode="auto">
            <a:xfrm>
              <a:off x="4233863" y="3203575"/>
              <a:ext cx="58738" cy="160338"/>
            </a:xfrm>
            <a:custGeom>
              <a:avLst/>
              <a:gdLst/>
              <a:ahLst/>
              <a:cxnLst>
                <a:cxn ang="0">
                  <a:pos x="140" y="2"/>
                </a:cxn>
                <a:cxn ang="0">
                  <a:pos x="140" y="2"/>
                </a:cxn>
                <a:cxn ang="0">
                  <a:pos x="134" y="4"/>
                </a:cxn>
                <a:cxn ang="0">
                  <a:pos x="131" y="7"/>
                </a:cxn>
                <a:cxn ang="0">
                  <a:pos x="130" y="11"/>
                </a:cxn>
                <a:cxn ang="0">
                  <a:pos x="130" y="11"/>
                </a:cxn>
                <a:cxn ang="0">
                  <a:pos x="126" y="24"/>
                </a:cxn>
                <a:cxn ang="0">
                  <a:pos x="121" y="36"/>
                </a:cxn>
                <a:cxn ang="0">
                  <a:pos x="109" y="60"/>
                </a:cxn>
                <a:cxn ang="0">
                  <a:pos x="109" y="60"/>
                </a:cxn>
                <a:cxn ang="0">
                  <a:pos x="87" y="123"/>
                </a:cxn>
                <a:cxn ang="0">
                  <a:pos x="74" y="155"/>
                </a:cxn>
                <a:cxn ang="0">
                  <a:pos x="61" y="185"/>
                </a:cxn>
                <a:cxn ang="0">
                  <a:pos x="61" y="185"/>
                </a:cxn>
                <a:cxn ang="0">
                  <a:pos x="48" y="211"/>
                </a:cxn>
                <a:cxn ang="0">
                  <a:pos x="37" y="237"/>
                </a:cxn>
                <a:cxn ang="0">
                  <a:pos x="27" y="263"/>
                </a:cxn>
                <a:cxn ang="0">
                  <a:pos x="17" y="291"/>
                </a:cxn>
                <a:cxn ang="0">
                  <a:pos x="11" y="317"/>
                </a:cxn>
                <a:cxn ang="0">
                  <a:pos x="6" y="344"/>
                </a:cxn>
                <a:cxn ang="0">
                  <a:pos x="2" y="373"/>
                </a:cxn>
                <a:cxn ang="0">
                  <a:pos x="0" y="402"/>
                </a:cxn>
                <a:cxn ang="0">
                  <a:pos x="0" y="402"/>
                </a:cxn>
                <a:cxn ang="0">
                  <a:pos x="0" y="404"/>
                </a:cxn>
                <a:cxn ang="0">
                  <a:pos x="2" y="406"/>
                </a:cxn>
                <a:cxn ang="0">
                  <a:pos x="6" y="407"/>
                </a:cxn>
                <a:cxn ang="0">
                  <a:pos x="10" y="406"/>
                </a:cxn>
                <a:cxn ang="0">
                  <a:pos x="11" y="404"/>
                </a:cxn>
                <a:cxn ang="0">
                  <a:pos x="11" y="402"/>
                </a:cxn>
                <a:cxn ang="0">
                  <a:pos x="11" y="402"/>
                </a:cxn>
                <a:cxn ang="0">
                  <a:pos x="14" y="373"/>
                </a:cxn>
                <a:cxn ang="0">
                  <a:pos x="16" y="345"/>
                </a:cxn>
                <a:cxn ang="0">
                  <a:pos x="21" y="319"/>
                </a:cxn>
                <a:cxn ang="0">
                  <a:pos x="29" y="293"/>
                </a:cxn>
                <a:cxn ang="0">
                  <a:pos x="37" y="267"/>
                </a:cxn>
                <a:cxn ang="0">
                  <a:pos x="48" y="242"/>
                </a:cxn>
                <a:cxn ang="0">
                  <a:pos x="58" y="216"/>
                </a:cxn>
                <a:cxn ang="0">
                  <a:pos x="70" y="191"/>
                </a:cxn>
                <a:cxn ang="0">
                  <a:pos x="70" y="191"/>
                </a:cxn>
                <a:cxn ang="0">
                  <a:pos x="80" y="169"/>
                </a:cxn>
                <a:cxn ang="0">
                  <a:pos x="89" y="147"/>
                </a:cxn>
                <a:cxn ang="0">
                  <a:pos x="106" y="101"/>
                </a:cxn>
                <a:cxn ang="0">
                  <a:pos x="106" y="101"/>
                </a:cxn>
                <a:cxn ang="0">
                  <a:pos x="117" y="73"/>
                </a:cxn>
                <a:cxn ang="0">
                  <a:pos x="127" y="46"/>
                </a:cxn>
                <a:cxn ang="0">
                  <a:pos x="127" y="46"/>
                </a:cxn>
                <a:cxn ang="0">
                  <a:pos x="135" y="28"/>
                </a:cxn>
                <a:cxn ang="0">
                  <a:pos x="140" y="17"/>
                </a:cxn>
                <a:cxn ang="0">
                  <a:pos x="143" y="13"/>
                </a:cxn>
                <a:cxn ang="0">
                  <a:pos x="146" y="11"/>
                </a:cxn>
                <a:cxn ang="0">
                  <a:pos x="146" y="11"/>
                </a:cxn>
                <a:cxn ang="0">
                  <a:pos x="148" y="9"/>
                </a:cxn>
                <a:cxn ang="0">
                  <a:pos x="148" y="8"/>
                </a:cxn>
                <a:cxn ang="0">
                  <a:pos x="148" y="5"/>
                </a:cxn>
                <a:cxn ang="0">
                  <a:pos x="148" y="4"/>
                </a:cxn>
                <a:cxn ang="0">
                  <a:pos x="144" y="2"/>
                </a:cxn>
                <a:cxn ang="0">
                  <a:pos x="143" y="0"/>
                </a:cxn>
                <a:cxn ang="0">
                  <a:pos x="140" y="2"/>
                </a:cxn>
                <a:cxn ang="0">
                  <a:pos x="140" y="2"/>
                </a:cxn>
              </a:cxnLst>
              <a:rect l="0" t="0" r="r" b="b"/>
              <a:pathLst>
                <a:path w="148" h="407">
                  <a:moveTo>
                    <a:pt x="140" y="2"/>
                  </a:moveTo>
                  <a:lnTo>
                    <a:pt x="140" y="2"/>
                  </a:lnTo>
                  <a:lnTo>
                    <a:pt x="134" y="4"/>
                  </a:lnTo>
                  <a:lnTo>
                    <a:pt x="131" y="7"/>
                  </a:lnTo>
                  <a:lnTo>
                    <a:pt x="130" y="11"/>
                  </a:lnTo>
                  <a:lnTo>
                    <a:pt x="130" y="11"/>
                  </a:lnTo>
                  <a:lnTo>
                    <a:pt x="126" y="24"/>
                  </a:lnTo>
                  <a:lnTo>
                    <a:pt x="121" y="36"/>
                  </a:lnTo>
                  <a:lnTo>
                    <a:pt x="109" y="60"/>
                  </a:lnTo>
                  <a:lnTo>
                    <a:pt x="109" y="60"/>
                  </a:lnTo>
                  <a:lnTo>
                    <a:pt x="87" y="123"/>
                  </a:lnTo>
                  <a:lnTo>
                    <a:pt x="74" y="155"/>
                  </a:lnTo>
                  <a:lnTo>
                    <a:pt x="61" y="185"/>
                  </a:lnTo>
                  <a:lnTo>
                    <a:pt x="61" y="185"/>
                  </a:lnTo>
                  <a:lnTo>
                    <a:pt x="48" y="211"/>
                  </a:lnTo>
                  <a:lnTo>
                    <a:pt x="37" y="237"/>
                  </a:lnTo>
                  <a:lnTo>
                    <a:pt x="27" y="263"/>
                  </a:lnTo>
                  <a:lnTo>
                    <a:pt x="17" y="291"/>
                  </a:lnTo>
                  <a:lnTo>
                    <a:pt x="11" y="317"/>
                  </a:lnTo>
                  <a:lnTo>
                    <a:pt x="6" y="344"/>
                  </a:lnTo>
                  <a:lnTo>
                    <a:pt x="2" y="373"/>
                  </a:lnTo>
                  <a:lnTo>
                    <a:pt x="0" y="402"/>
                  </a:lnTo>
                  <a:lnTo>
                    <a:pt x="0" y="402"/>
                  </a:lnTo>
                  <a:lnTo>
                    <a:pt x="0" y="404"/>
                  </a:lnTo>
                  <a:lnTo>
                    <a:pt x="2" y="406"/>
                  </a:lnTo>
                  <a:lnTo>
                    <a:pt x="6" y="407"/>
                  </a:lnTo>
                  <a:lnTo>
                    <a:pt x="10" y="406"/>
                  </a:lnTo>
                  <a:lnTo>
                    <a:pt x="11" y="404"/>
                  </a:lnTo>
                  <a:lnTo>
                    <a:pt x="11" y="402"/>
                  </a:lnTo>
                  <a:lnTo>
                    <a:pt x="11" y="402"/>
                  </a:lnTo>
                  <a:lnTo>
                    <a:pt x="14" y="373"/>
                  </a:lnTo>
                  <a:lnTo>
                    <a:pt x="16" y="345"/>
                  </a:lnTo>
                  <a:lnTo>
                    <a:pt x="21" y="319"/>
                  </a:lnTo>
                  <a:lnTo>
                    <a:pt x="29" y="293"/>
                  </a:lnTo>
                  <a:lnTo>
                    <a:pt x="37" y="267"/>
                  </a:lnTo>
                  <a:lnTo>
                    <a:pt x="48" y="242"/>
                  </a:lnTo>
                  <a:lnTo>
                    <a:pt x="58" y="216"/>
                  </a:lnTo>
                  <a:lnTo>
                    <a:pt x="70" y="191"/>
                  </a:lnTo>
                  <a:lnTo>
                    <a:pt x="70" y="191"/>
                  </a:lnTo>
                  <a:lnTo>
                    <a:pt x="80" y="169"/>
                  </a:lnTo>
                  <a:lnTo>
                    <a:pt x="89" y="147"/>
                  </a:lnTo>
                  <a:lnTo>
                    <a:pt x="106" y="101"/>
                  </a:lnTo>
                  <a:lnTo>
                    <a:pt x="106" y="101"/>
                  </a:lnTo>
                  <a:lnTo>
                    <a:pt x="117" y="73"/>
                  </a:lnTo>
                  <a:lnTo>
                    <a:pt x="127" y="46"/>
                  </a:lnTo>
                  <a:lnTo>
                    <a:pt x="127" y="46"/>
                  </a:lnTo>
                  <a:lnTo>
                    <a:pt x="135" y="28"/>
                  </a:lnTo>
                  <a:lnTo>
                    <a:pt x="140" y="17"/>
                  </a:lnTo>
                  <a:lnTo>
                    <a:pt x="143" y="13"/>
                  </a:lnTo>
                  <a:lnTo>
                    <a:pt x="146" y="11"/>
                  </a:lnTo>
                  <a:lnTo>
                    <a:pt x="146" y="11"/>
                  </a:lnTo>
                  <a:lnTo>
                    <a:pt x="148" y="9"/>
                  </a:lnTo>
                  <a:lnTo>
                    <a:pt x="148" y="8"/>
                  </a:lnTo>
                  <a:lnTo>
                    <a:pt x="148" y="5"/>
                  </a:lnTo>
                  <a:lnTo>
                    <a:pt x="148" y="4"/>
                  </a:lnTo>
                  <a:lnTo>
                    <a:pt x="144" y="2"/>
                  </a:lnTo>
                  <a:lnTo>
                    <a:pt x="143" y="0"/>
                  </a:lnTo>
                  <a:lnTo>
                    <a:pt x="140" y="2"/>
                  </a:lnTo>
                  <a:lnTo>
                    <a:pt x="140" y="2"/>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38" name="chenying0907 795">
              <a:extLst>
                <a:ext uri="{FF2B5EF4-FFF2-40B4-BE49-F238E27FC236}">
                  <a16:creationId xmlns:a16="http://schemas.microsoft.com/office/drawing/2014/main" id="{AC0DBD62-A605-4DBA-9E47-84C423FB39CB}"/>
                </a:ext>
              </a:extLst>
            </p:cNvPr>
            <p:cNvSpPr>
              <a:spLocks/>
            </p:cNvSpPr>
            <p:nvPr/>
          </p:nvSpPr>
          <p:spPr bwMode="auto">
            <a:xfrm>
              <a:off x="4260851" y="3186113"/>
              <a:ext cx="68263" cy="142875"/>
            </a:xfrm>
            <a:custGeom>
              <a:avLst/>
              <a:gdLst/>
              <a:ahLst/>
              <a:cxnLst>
                <a:cxn ang="0">
                  <a:pos x="163" y="2"/>
                </a:cxn>
                <a:cxn ang="0">
                  <a:pos x="163" y="2"/>
                </a:cxn>
                <a:cxn ang="0">
                  <a:pos x="147" y="20"/>
                </a:cxn>
                <a:cxn ang="0">
                  <a:pos x="134" y="40"/>
                </a:cxn>
                <a:cxn ang="0">
                  <a:pos x="122" y="61"/>
                </a:cxn>
                <a:cxn ang="0">
                  <a:pos x="112" y="81"/>
                </a:cxn>
                <a:cxn ang="0">
                  <a:pos x="102" y="102"/>
                </a:cxn>
                <a:cxn ang="0">
                  <a:pos x="95" y="125"/>
                </a:cxn>
                <a:cxn ang="0">
                  <a:pos x="79" y="169"/>
                </a:cxn>
                <a:cxn ang="0">
                  <a:pos x="79" y="169"/>
                </a:cxn>
                <a:cxn ang="0">
                  <a:pos x="70" y="197"/>
                </a:cxn>
                <a:cxn ang="0">
                  <a:pos x="59" y="223"/>
                </a:cxn>
                <a:cxn ang="0">
                  <a:pos x="49" y="249"/>
                </a:cxn>
                <a:cxn ang="0">
                  <a:pos x="37" y="275"/>
                </a:cxn>
                <a:cxn ang="0">
                  <a:pos x="37" y="275"/>
                </a:cxn>
                <a:cxn ang="0">
                  <a:pos x="27" y="295"/>
                </a:cxn>
                <a:cxn ang="0">
                  <a:pos x="16" y="314"/>
                </a:cxn>
                <a:cxn ang="0">
                  <a:pos x="7" y="334"/>
                </a:cxn>
                <a:cxn ang="0">
                  <a:pos x="4" y="344"/>
                </a:cxn>
                <a:cxn ang="0">
                  <a:pos x="0" y="355"/>
                </a:cxn>
                <a:cxn ang="0">
                  <a:pos x="0" y="355"/>
                </a:cxn>
                <a:cxn ang="0">
                  <a:pos x="0" y="357"/>
                </a:cxn>
                <a:cxn ang="0">
                  <a:pos x="2" y="359"/>
                </a:cxn>
                <a:cxn ang="0">
                  <a:pos x="6" y="361"/>
                </a:cxn>
                <a:cxn ang="0">
                  <a:pos x="10" y="361"/>
                </a:cxn>
                <a:cxn ang="0">
                  <a:pos x="11" y="360"/>
                </a:cxn>
                <a:cxn ang="0">
                  <a:pos x="12" y="357"/>
                </a:cxn>
                <a:cxn ang="0">
                  <a:pos x="12" y="357"/>
                </a:cxn>
                <a:cxn ang="0">
                  <a:pos x="15" y="347"/>
                </a:cxn>
                <a:cxn ang="0">
                  <a:pos x="19" y="335"/>
                </a:cxn>
                <a:cxn ang="0">
                  <a:pos x="29" y="314"/>
                </a:cxn>
                <a:cxn ang="0">
                  <a:pos x="40" y="293"/>
                </a:cxn>
                <a:cxn ang="0">
                  <a:pos x="51" y="272"/>
                </a:cxn>
                <a:cxn ang="0">
                  <a:pos x="51" y="272"/>
                </a:cxn>
                <a:cxn ang="0">
                  <a:pos x="59" y="253"/>
                </a:cxn>
                <a:cxn ang="0">
                  <a:pos x="68" y="232"/>
                </a:cxn>
                <a:cxn ang="0">
                  <a:pos x="84" y="190"/>
                </a:cxn>
                <a:cxn ang="0">
                  <a:pos x="84" y="190"/>
                </a:cxn>
                <a:cxn ang="0">
                  <a:pos x="101" y="143"/>
                </a:cxn>
                <a:cxn ang="0">
                  <a:pos x="119" y="96"/>
                </a:cxn>
                <a:cxn ang="0">
                  <a:pos x="129" y="74"/>
                </a:cxn>
                <a:cxn ang="0">
                  <a:pos x="140" y="51"/>
                </a:cxn>
                <a:cxn ang="0">
                  <a:pos x="154" y="30"/>
                </a:cxn>
                <a:cxn ang="0">
                  <a:pos x="171" y="10"/>
                </a:cxn>
                <a:cxn ang="0">
                  <a:pos x="171" y="10"/>
                </a:cxn>
                <a:cxn ang="0">
                  <a:pos x="172" y="8"/>
                </a:cxn>
                <a:cxn ang="0">
                  <a:pos x="172" y="6"/>
                </a:cxn>
                <a:cxn ang="0">
                  <a:pos x="171" y="2"/>
                </a:cxn>
                <a:cxn ang="0">
                  <a:pos x="167" y="0"/>
                </a:cxn>
                <a:cxn ang="0">
                  <a:pos x="164" y="0"/>
                </a:cxn>
                <a:cxn ang="0">
                  <a:pos x="163" y="2"/>
                </a:cxn>
                <a:cxn ang="0">
                  <a:pos x="163" y="2"/>
                </a:cxn>
              </a:cxnLst>
              <a:rect l="0" t="0" r="r" b="b"/>
              <a:pathLst>
                <a:path w="172" h="361">
                  <a:moveTo>
                    <a:pt x="163" y="2"/>
                  </a:moveTo>
                  <a:lnTo>
                    <a:pt x="163" y="2"/>
                  </a:lnTo>
                  <a:lnTo>
                    <a:pt x="147" y="20"/>
                  </a:lnTo>
                  <a:lnTo>
                    <a:pt x="134" y="40"/>
                  </a:lnTo>
                  <a:lnTo>
                    <a:pt x="122" y="61"/>
                  </a:lnTo>
                  <a:lnTo>
                    <a:pt x="112" y="81"/>
                  </a:lnTo>
                  <a:lnTo>
                    <a:pt x="102" y="102"/>
                  </a:lnTo>
                  <a:lnTo>
                    <a:pt x="95" y="125"/>
                  </a:lnTo>
                  <a:lnTo>
                    <a:pt x="79" y="169"/>
                  </a:lnTo>
                  <a:lnTo>
                    <a:pt x="79" y="169"/>
                  </a:lnTo>
                  <a:lnTo>
                    <a:pt x="70" y="197"/>
                  </a:lnTo>
                  <a:lnTo>
                    <a:pt x="59" y="223"/>
                  </a:lnTo>
                  <a:lnTo>
                    <a:pt x="49" y="249"/>
                  </a:lnTo>
                  <a:lnTo>
                    <a:pt x="37" y="275"/>
                  </a:lnTo>
                  <a:lnTo>
                    <a:pt x="37" y="275"/>
                  </a:lnTo>
                  <a:lnTo>
                    <a:pt x="27" y="295"/>
                  </a:lnTo>
                  <a:lnTo>
                    <a:pt x="16" y="314"/>
                  </a:lnTo>
                  <a:lnTo>
                    <a:pt x="7" y="334"/>
                  </a:lnTo>
                  <a:lnTo>
                    <a:pt x="4" y="344"/>
                  </a:lnTo>
                  <a:lnTo>
                    <a:pt x="0" y="355"/>
                  </a:lnTo>
                  <a:lnTo>
                    <a:pt x="0" y="355"/>
                  </a:lnTo>
                  <a:lnTo>
                    <a:pt x="0" y="357"/>
                  </a:lnTo>
                  <a:lnTo>
                    <a:pt x="2" y="359"/>
                  </a:lnTo>
                  <a:lnTo>
                    <a:pt x="6" y="361"/>
                  </a:lnTo>
                  <a:lnTo>
                    <a:pt x="10" y="361"/>
                  </a:lnTo>
                  <a:lnTo>
                    <a:pt x="11" y="360"/>
                  </a:lnTo>
                  <a:lnTo>
                    <a:pt x="12" y="357"/>
                  </a:lnTo>
                  <a:lnTo>
                    <a:pt x="12" y="357"/>
                  </a:lnTo>
                  <a:lnTo>
                    <a:pt x="15" y="347"/>
                  </a:lnTo>
                  <a:lnTo>
                    <a:pt x="19" y="335"/>
                  </a:lnTo>
                  <a:lnTo>
                    <a:pt x="29" y="314"/>
                  </a:lnTo>
                  <a:lnTo>
                    <a:pt x="40" y="293"/>
                  </a:lnTo>
                  <a:lnTo>
                    <a:pt x="51" y="272"/>
                  </a:lnTo>
                  <a:lnTo>
                    <a:pt x="51" y="272"/>
                  </a:lnTo>
                  <a:lnTo>
                    <a:pt x="59" y="253"/>
                  </a:lnTo>
                  <a:lnTo>
                    <a:pt x="68" y="232"/>
                  </a:lnTo>
                  <a:lnTo>
                    <a:pt x="84" y="190"/>
                  </a:lnTo>
                  <a:lnTo>
                    <a:pt x="84" y="190"/>
                  </a:lnTo>
                  <a:lnTo>
                    <a:pt x="101" y="143"/>
                  </a:lnTo>
                  <a:lnTo>
                    <a:pt x="119" y="96"/>
                  </a:lnTo>
                  <a:lnTo>
                    <a:pt x="129" y="74"/>
                  </a:lnTo>
                  <a:lnTo>
                    <a:pt x="140" y="51"/>
                  </a:lnTo>
                  <a:lnTo>
                    <a:pt x="154" y="30"/>
                  </a:lnTo>
                  <a:lnTo>
                    <a:pt x="171" y="10"/>
                  </a:lnTo>
                  <a:lnTo>
                    <a:pt x="171" y="10"/>
                  </a:lnTo>
                  <a:lnTo>
                    <a:pt x="172" y="8"/>
                  </a:lnTo>
                  <a:lnTo>
                    <a:pt x="172" y="6"/>
                  </a:lnTo>
                  <a:lnTo>
                    <a:pt x="171" y="2"/>
                  </a:lnTo>
                  <a:lnTo>
                    <a:pt x="167" y="0"/>
                  </a:lnTo>
                  <a:lnTo>
                    <a:pt x="164" y="0"/>
                  </a:lnTo>
                  <a:lnTo>
                    <a:pt x="163" y="2"/>
                  </a:lnTo>
                  <a:lnTo>
                    <a:pt x="163" y="2"/>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39" name="chenying0907 796">
              <a:extLst>
                <a:ext uri="{FF2B5EF4-FFF2-40B4-BE49-F238E27FC236}">
                  <a16:creationId xmlns:a16="http://schemas.microsoft.com/office/drawing/2014/main" id="{62E02B47-207A-4060-9384-62BF78F57281}"/>
                </a:ext>
              </a:extLst>
            </p:cNvPr>
            <p:cNvSpPr>
              <a:spLocks/>
            </p:cNvSpPr>
            <p:nvPr/>
          </p:nvSpPr>
          <p:spPr bwMode="auto">
            <a:xfrm>
              <a:off x="4303713" y="3165475"/>
              <a:ext cx="65088" cy="142875"/>
            </a:xfrm>
            <a:custGeom>
              <a:avLst/>
              <a:gdLst/>
              <a:ahLst/>
              <a:cxnLst>
                <a:cxn ang="0">
                  <a:pos x="153" y="2"/>
                </a:cxn>
                <a:cxn ang="0">
                  <a:pos x="153" y="2"/>
                </a:cxn>
                <a:cxn ang="0">
                  <a:pos x="140" y="23"/>
                </a:cxn>
                <a:cxn ang="0">
                  <a:pos x="128" y="43"/>
                </a:cxn>
                <a:cxn ang="0">
                  <a:pos x="108" y="85"/>
                </a:cxn>
                <a:cxn ang="0">
                  <a:pos x="70" y="170"/>
                </a:cxn>
                <a:cxn ang="0">
                  <a:pos x="70" y="170"/>
                </a:cxn>
                <a:cxn ang="0">
                  <a:pos x="49" y="216"/>
                </a:cxn>
                <a:cxn ang="0">
                  <a:pos x="30" y="261"/>
                </a:cxn>
                <a:cxn ang="0">
                  <a:pos x="21" y="284"/>
                </a:cxn>
                <a:cxn ang="0">
                  <a:pos x="13" y="307"/>
                </a:cxn>
                <a:cxn ang="0">
                  <a:pos x="5" y="331"/>
                </a:cxn>
                <a:cxn ang="0">
                  <a:pos x="0" y="354"/>
                </a:cxn>
                <a:cxn ang="0">
                  <a:pos x="0" y="354"/>
                </a:cxn>
                <a:cxn ang="0">
                  <a:pos x="0" y="357"/>
                </a:cxn>
                <a:cxn ang="0">
                  <a:pos x="0" y="359"/>
                </a:cxn>
                <a:cxn ang="0">
                  <a:pos x="4" y="361"/>
                </a:cxn>
                <a:cxn ang="0">
                  <a:pos x="8" y="361"/>
                </a:cxn>
                <a:cxn ang="0">
                  <a:pos x="9" y="359"/>
                </a:cxn>
                <a:cxn ang="0">
                  <a:pos x="10" y="357"/>
                </a:cxn>
                <a:cxn ang="0">
                  <a:pos x="10" y="357"/>
                </a:cxn>
                <a:cxn ang="0">
                  <a:pos x="17" y="335"/>
                </a:cxn>
                <a:cxn ang="0">
                  <a:pos x="23" y="311"/>
                </a:cxn>
                <a:cxn ang="0">
                  <a:pos x="31" y="287"/>
                </a:cxn>
                <a:cxn ang="0">
                  <a:pos x="40" y="265"/>
                </a:cxn>
                <a:cxn ang="0">
                  <a:pos x="60" y="219"/>
                </a:cxn>
                <a:cxn ang="0">
                  <a:pos x="80" y="176"/>
                </a:cxn>
                <a:cxn ang="0">
                  <a:pos x="80" y="176"/>
                </a:cxn>
                <a:cxn ang="0">
                  <a:pos x="99" y="133"/>
                </a:cxn>
                <a:cxn ang="0">
                  <a:pos x="119" y="91"/>
                </a:cxn>
                <a:cxn ang="0">
                  <a:pos x="138" y="49"/>
                </a:cxn>
                <a:cxn ang="0">
                  <a:pos x="150" y="29"/>
                </a:cxn>
                <a:cxn ang="0">
                  <a:pos x="162" y="9"/>
                </a:cxn>
                <a:cxn ang="0">
                  <a:pos x="162" y="9"/>
                </a:cxn>
                <a:cxn ang="0">
                  <a:pos x="163" y="6"/>
                </a:cxn>
                <a:cxn ang="0">
                  <a:pos x="163" y="4"/>
                </a:cxn>
                <a:cxn ang="0">
                  <a:pos x="161" y="1"/>
                </a:cxn>
                <a:cxn ang="0">
                  <a:pos x="155" y="0"/>
                </a:cxn>
                <a:cxn ang="0">
                  <a:pos x="154" y="1"/>
                </a:cxn>
                <a:cxn ang="0">
                  <a:pos x="153" y="2"/>
                </a:cxn>
                <a:cxn ang="0">
                  <a:pos x="153" y="2"/>
                </a:cxn>
              </a:cxnLst>
              <a:rect l="0" t="0" r="r" b="b"/>
              <a:pathLst>
                <a:path w="163" h="361">
                  <a:moveTo>
                    <a:pt x="153" y="2"/>
                  </a:moveTo>
                  <a:lnTo>
                    <a:pt x="153" y="2"/>
                  </a:lnTo>
                  <a:lnTo>
                    <a:pt x="140" y="23"/>
                  </a:lnTo>
                  <a:lnTo>
                    <a:pt x="128" y="43"/>
                  </a:lnTo>
                  <a:lnTo>
                    <a:pt x="108" y="85"/>
                  </a:lnTo>
                  <a:lnTo>
                    <a:pt x="70" y="170"/>
                  </a:lnTo>
                  <a:lnTo>
                    <a:pt x="70" y="170"/>
                  </a:lnTo>
                  <a:lnTo>
                    <a:pt x="49" y="216"/>
                  </a:lnTo>
                  <a:lnTo>
                    <a:pt x="30" y="261"/>
                  </a:lnTo>
                  <a:lnTo>
                    <a:pt x="21" y="284"/>
                  </a:lnTo>
                  <a:lnTo>
                    <a:pt x="13" y="307"/>
                  </a:lnTo>
                  <a:lnTo>
                    <a:pt x="5" y="331"/>
                  </a:lnTo>
                  <a:lnTo>
                    <a:pt x="0" y="354"/>
                  </a:lnTo>
                  <a:lnTo>
                    <a:pt x="0" y="354"/>
                  </a:lnTo>
                  <a:lnTo>
                    <a:pt x="0" y="357"/>
                  </a:lnTo>
                  <a:lnTo>
                    <a:pt x="0" y="359"/>
                  </a:lnTo>
                  <a:lnTo>
                    <a:pt x="4" y="361"/>
                  </a:lnTo>
                  <a:lnTo>
                    <a:pt x="8" y="361"/>
                  </a:lnTo>
                  <a:lnTo>
                    <a:pt x="9" y="359"/>
                  </a:lnTo>
                  <a:lnTo>
                    <a:pt x="10" y="357"/>
                  </a:lnTo>
                  <a:lnTo>
                    <a:pt x="10" y="357"/>
                  </a:lnTo>
                  <a:lnTo>
                    <a:pt x="17" y="335"/>
                  </a:lnTo>
                  <a:lnTo>
                    <a:pt x="23" y="311"/>
                  </a:lnTo>
                  <a:lnTo>
                    <a:pt x="31" y="287"/>
                  </a:lnTo>
                  <a:lnTo>
                    <a:pt x="40" y="265"/>
                  </a:lnTo>
                  <a:lnTo>
                    <a:pt x="60" y="219"/>
                  </a:lnTo>
                  <a:lnTo>
                    <a:pt x="80" y="176"/>
                  </a:lnTo>
                  <a:lnTo>
                    <a:pt x="80" y="176"/>
                  </a:lnTo>
                  <a:lnTo>
                    <a:pt x="99" y="133"/>
                  </a:lnTo>
                  <a:lnTo>
                    <a:pt x="119" y="91"/>
                  </a:lnTo>
                  <a:lnTo>
                    <a:pt x="138" y="49"/>
                  </a:lnTo>
                  <a:lnTo>
                    <a:pt x="150" y="29"/>
                  </a:lnTo>
                  <a:lnTo>
                    <a:pt x="162" y="9"/>
                  </a:lnTo>
                  <a:lnTo>
                    <a:pt x="162" y="9"/>
                  </a:lnTo>
                  <a:lnTo>
                    <a:pt x="163" y="6"/>
                  </a:lnTo>
                  <a:lnTo>
                    <a:pt x="163" y="4"/>
                  </a:lnTo>
                  <a:lnTo>
                    <a:pt x="161" y="1"/>
                  </a:lnTo>
                  <a:lnTo>
                    <a:pt x="155" y="0"/>
                  </a:lnTo>
                  <a:lnTo>
                    <a:pt x="154" y="1"/>
                  </a:lnTo>
                  <a:lnTo>
                    <a:pt x="153" y="2"/>
                  </a:lnTo>
                  <a:lnTo>
                    <a:pt x="153" y="2"/>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40" name="chenying0907 797">
              <a:extLst>
                <a:ext uri="{FF2B5EF4-FFF2-40B4-BE49-F238E27FC236}">
                  <a16:creationId xmlns:a16="http://schemas.microsoft.com/office/drawing/2014/main" id="{0D44F73C-EB8C-4539-93D4-C48A8747CB4B}"/>
                </a:ext>
              </a:extLst>
            </p:cNvPr>
            <p:cNvSpPr>
              <a:spLocks/>
            </p:cNvSpPr>
            <p:nvPr/>
          </p:nvSpPr>
          <p:spPr bwMode="auto">
            <a:xfrm>
              <a:off x="4344988" y="3162300"/>
              <a:ext cx="53975" cy="125413"/>
            </a:xfrm>
            <a:custGeom>
              <a:avLst/>
              <a:gdLst/>
              <a:ahLst/>
              <a:cxnLst>
                <a:cxn ang="0">
                  <a:pos x="123" y="3"/>
                </a:cxn>
                <a:cxn ang="0">
                  <a:pos x="123" y="3"/>
                </a:cxn>
                <a:cxn ang="0">
                  <a:pos x="112" y="20"/>
                </a:cxn>
                <a:cxn ang="0">
                  <a:pos x="103" y="38"/>
                </a:cxn>
                <a:cxn ang="0">
                  <a:pos x="95" y="58"/>
                </a:cxn>
                <a:cxn ang="0">
                  <a:pos x="89" y="77"/>
                </a:cxn>
                <a:cxn ang="0">
                  <a:pos x="76" y="118"/>
                </a:cxn>
                <a:cxn ang="0">
                  <a:pos x="64" y="157"/>
                </a:cxn>
                <a:cxn ang="0">
                  <a:pos x="64" y="157"/>
                </a:cxn>
                <a:cxn ang="0">
                  <a:pos x="49" y="202"/>
                </a:cxn>
                <a:cxn ang="0">
                  <a:pos x="40" y="224"/>
                </a:cxn>
                <a:cxn ang="0">
                  <a:pos x="31" y="245"/>
                </a:cxn>
                <a:cxn ang="0">
                  <a:pos x="31" y="245"/>
                </a:cxn>
                <a:cxn ang="0">
                  <a:pos x="14" y="276"/>
                </a:cxn>
                <a:cxn ang="0">
                  <a:pos x="6" y="292"/>
                </a:cxn>
                <a:cxn ang="0">
                  <a:pos x="0" y="308"/>
                </a:cxn>
                <a:cxn ang="0">
                  <a:pos x="0" y="308"/>
                </a:cxn>
                <a:cxn ang="0">
                  <a:pos x="0" y="310"/>
                </a:cxn>
                <a:cxn ang="0">
                  <a:pos x="0" y="313"/>
                </a:cxn>
                <a:cxn ang="0">
                  <a:pos x="2" y="314"/>
                </a:cxn>
                <a:cxn ang="0">
                  <a:pos x="4" y="315"/>
                </a:cxn>
                <a:cxn ang="0">
                  <a:pos x="8" y="314"/>
                </a:cxn>
                <a:cxn ang="0">
                  <a:pos x="10" y="313"/>
                </a:cxn>
                <a:cxn ang="0">
                  <a:pos x="11" y="311"/>
                </a:cxn>
                <a:cxn ang="0">
                  <a:pos x="11" y="311"/>
                </a:cxn>
                <a:cxn ang="0">
                  <a:pos x="18" y="293"/>
                </a:cxn>
                <a:cxn ang="0">
                  <a:pos x="27" y="276"/>
                </a:cxn>
                <a:cxn ang="0">
                  <a:pos x="44" y="243"/>
                </a:cxn>
                <a:cxn ang="0">
                  <a:pos x="44" y="243"/>
                </a:cxn>
                <a:cxn ang="0">
                  <a:pos x="52" y="225"/>
                </a:cxn>
                <a:cxn ang="0">
                  <a:pos x="59" y="207"/>
                </a:cxn>
                <a:cxn ang="0">
                  <a:pos x="72" y="170"/>
                </a:cxn>
                <a:cxn ang="0">
                  <a:pos x="72" y="170"/>
                </a:cxn>
                <a:cxn ang="0">
                  <a:pos x="79" y="151"/>
                </a:cxn>
                <a:cxn ang="0">
                  <a:pos x="85" y="130"/>
                </a:cxn>
                <a:cxn ang="0">
                  <a:pos x="98" y="87"/>
                </a:cxn>
                <a:cxn ang="0">
                  <a:pos x="104" y="67"/>
                </a:cxn>
                <a:cxn ang="0">
                  <a:pos x="112" y="46"/>
                </a:cxn>
                <a:cxn ang="0">
                  <a:pos x="121" y="26"/>
                </a:cxn>
                <a:cxn ang="0">
                  <a:pos x="132" y="8"/>
                </a:cxn>
                <a:cxn ang="0">
                  <a:pos x="132" y="8"/>
                </a:cxn>
                <a:cxn ang="0">
                  <a:pos x="133" y="5"/>
                </a:cxn>
                <a:cxn ang="0">
                  <a:pos x="133" y="4"/>
                </a:cxn>
                <a:cxn ang="0">
                  <a:pos x="132" y="2"/>
                </a:cxn>
                <a:cxn ang="0">
                  <a:pos x="130" y="0"/>
                </a:cxn>
                <a:cxn ang="0">
                  <a:pos x="127" y="0"/>
                </a:cxn>
                <a:cxn ang="0">
                  <a:pos x="124" y="0"/>
                </a:cxn>
                <a:cxn ang="0">
                  <a:pos x="123" y="3"/>
                </a:cxn>
                <a:cxn ang="0">
                  <a:pos x="123" y="3"/>
                </a:cxn>
              </a:cxnLst>
              <a:rect l="0" t="0" r="r" b="b"/>
              <a:pathLst>
                <a:path w="133" h="315">
                  <a:moveTo>
                    <a:pt x="123" y="3"/>
                  </a:moveTo>
                  <a:lnTo>
                    <a:pt x="123" y="3"/>
                  </a:lnTo>
                  <a:lnTo>
                    <a:pt x="112" y="20"/>
                  </a:lnTo>
                  <a:lnTo>
                    <a:pt x="103" y="38"/>
                  </a:lnTo>
                  <a:lnTo>
                    <a:pt x="95" y="58"/>
                  </a:lnTo>
                  <a:lnTo>
                    <a:pt x="89" y="77"/>
                  </a:lnTo>
                  <a:lnTo>
                    <a:pt x="76" y="118"/>
                  </a:lnTo>
                  <a:lnTo>
                    <a:pt x="64" y="157"/>
                  </a:lnTo>
                  <a:lnTo>
                    <a:pt x="64" y="157"/>
                  </a:lnTo>
                  <a:lnTo>
                    <a:pt x="49" y="202"/>
                  </a:lnTo>
                  <a:lnTo>
                    <a:pt x="40" y="224"/>
                  </a:lnTo>
                  <a:lnTo>
                    <a:pt x="31" y="245"/>
                  </a:lnTo>
                  <a:lnTo>
                    <a:pt x="31" y="245"/>
                  </a:lnTo>
                  <a:lnTo>
                    <a:pt x="14" y="276"/>
                  </a:lnTo>
                  <a:lnTo>
                    <a:pt x="6" y="292"/>
                  </a:lnTo>
                  <a:lnTo>
                    <a:pt x="0" y="308"/>
                  </a:lnTo>
                  <a:lnTo>
                    <a:pt x="0" y="308"/>
                  </a:lnTo>
                  <a:lnTo>
                    <a:pt x="0" y="310"/>
                  </a:lnTo>
                  <a:lnTo>
                    <a:pt x="0" y="313"/>
                  </a:lnTo>
                  <a:lnTo>
                    <a:pt x="2" y="314"/>
                  </a:lnTo>
                  <a:lnTo>
                    <a:pt x="4" y="315"/>
                  </a:lnTo>
                  <a:lnTo>
                    <a:pt x="8" y="314"/>
                  </a:lnTo>
                  <a:lnTo>
                    <a:pt x="10" y="313"/>
                  </a:lnTo>
                  <a:lnTo>
                    <a:pt x="11" y="311"/>
                  </a:lnTo>
                  <a:lnTo>
                    <a:pt x="11" y="311"/>
                  </a:lnTo>
                  <a:lnTo>
                    <a:pt x="18" y="293"/>
                  </a:lnTo>
                  <a:lnTo>
                    <a:pt x="27" y="276"/>
                  </a:lnTo>
                  <a:lnTo>
                    <a:pt x="44" y="243"/>
                  </a:lnTo>
                  <a:lnTo>
                    <a:pt x="44" y="243"/>
                  </a:lnTo>
                  <a:lnTo>
                    <a:pt x="52" y="225"/>
                  </a:lnTo>
                  <a:lnTo>
                    <a:pt x="59" y="207"/>
                  </a:lnTo>
                  <a:lnTo>
                    <a:pt x="72" y="170"/>
                  </a:lnTo>
                  <a:lnTo>
                    <a:pt x="72" y="170"/>
                  </a:lnTo>
                  <a:lnTo>
                    <a:pt x="79" y="151"/>
                  </a:lnTo>
                  <a:lnTo>
                    <a:pt x="85" y="130"/>
                  </a:lnTo>
                  <a:lnTo>
                    <a:pt x="98" y="87"/>
                  </a:lnTo>
                  <a:lnTo>
                    <a:pt x="104" y="67"/>
                  </a:lnTo>
                  <a:lnTo>
                    <a:pt x="112" y="46"/>
                  </a:lnTo>
                  <a:lnTo>
                    <a:pt x="121" y="26"/>
                  </a:lnTo>
                  <a:lnTo>
                    <a:pt x="132" y="8"/>
                  </a:lnTo>
                  <a:lnTo>
                    <a:pt x="132" y="8"/>
                  </a:lnTo>
                  <a:lnTo>
                    <a:pt x="133" y="5"/>
                  </a:lnTo>
                  <a:lnTo>
                    <a:pt x="133" y="4"/>
                  </a:lnTo>
                  <a:lnTo>
                    <a:pt x="132" y="2"/>
                  </a:lnTo>
                  <a:lnTo>
                    <a:pt x="130" y="0"/>
                  </a:lnTo>
                  <a:lnTo>
                    <a:pt x="127" y="0"/>
                  </a:lnTo>
                  <a:lnTo>
                    <a:pt x="124" y="0"/>
                  </a:lnTo>
                  <a:lnTo>
                    <a:pt x="123" y="3"/>
                  </a:lnTo>
                  <a:lnTo>
                    <a:pt x="123" y="3"/>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41" name="chenying0907 798">
              <a:extLst>
                <a:ext uri="{FF2B5EF4-FFF2-40B4-BE49-F238E27FC236}">
                  <a16:creationId xmlns:a16="http://schemas.microsoft.com/office/drawing/2014/main" id="{4C46BB8C-4EF8-44C9-A1A6-186546E3FE2C}"/>
                </a:ext>
              </a:extLst>
            </p:cNvPr>
            <p:cNvSpPr>
              <a:spLocks/>
            </p:cNvSpPr>
            <p:nvPr/>
          </p:nvSpPr>
          <p:spPr bwMode="auto">
            <a:xfrm>
              <a:off x="4391026" y="3178175"/>
              <a:ext cx="33338" cy="66675"/>
            </a:xfrm>
            <a:custGeom>
              <a:avLst/>
              <a:gdLst/>
              <a:ahLst/>
              <a:cxnLst>
                <a:cxn ang="0">
                  <a:pos x="75" y="2"/>
                </a:cxn>
                <a:cxn ang="0">
                  <a:pos x="75" y="2"/>
                </a:cxn>
                <a:cxn ang="0">
                  <a:pos x="68" y="10"/>
                </a:cxn>
                <a:cxn ang="0">
                  <a:pos x="63" y="18"/>
                </a:cxn>
                <a:cxn ang="0">
                  <a:pos x="53" y="35"/>
                </a:cxn>
                <a:cxn ang="0">
                  <a:pos x="46" y="53"/>
                </a:cxn>
                <a:cxn ang="0">
                  <a:pos x="40" y="73"/>
                </a:cxn>
                <a:cxn ang="0">
                  <a:pos x="40" y="73"/>
                </a:cxn>
                <a:cxn ang="0">
                  <a:pos x="31" y="95"/>
                </a:cxn>
                <a:cxn ang="0">
                  <a:pos x="20" y="117"/>
                </a:cxn>
                <a:cxn ang="0">
                  <a:pos x="10" y="138"/>
                </a:cxn>
                <a:cxn ang="0">
                  <a:pos x="2" y="161"/>
                </a:cxn>
                <a:cxn ang="0">
                  <a:pos x="2" y="161"/>
                </a:cxn>
                <a:cxn ang="0">
                  <a:pos x="0" y="163"/>
                </a:cxn>
                <a:cxn ang="0">
                  <a:pos x="2" y="165"/>
                </a:cxn>
                <a:cxn ang="0">
                  <a:pos x="3" y="166"/>
                </a:cxn>
                <a:cxn ang="0">
                  <a:pos x="4" y="167"/>
                </a:cxn>
                <a:cxn ang="0">
                  <a:pos x="10" y="167"/>
                </a:cxn>
                <a:cxn ang="0">
                  <a:pos x="11" y="166"/>
                </a:cxn>
                <a:cxn ang="0">
                  <a:pos x="12" y="163"/>
                </a:cxn>
                <a:cxn ang="0">
                  <a:pos x="12" y="163"/>
                </a:cxn>
                <a:cxn ang="0">
                  <a:pos x="19" y="146"/>
                </a:cxn>
                <a:cxn ang="0">
                  <a:pos x="28" y="129"/>
                </a:cxn>
                <a:cxn ang="0">
                  <a:pos x="36" y="112"/>
                </a:cxn>
                <a:cxn ang="0">
                  <a:pos x="44" y="95"/>
                </a:cxn>
                <a:cxn ang="0">
                  <a:pos x="44" y="95"/>
                </a:cxn>
                <a:cxn ang="0">
                  <a:pos x="51" y="73"/>
                </a:cxn>
                <a:cxn ang="0">
                  <a:pos x="59" y="51"/>
                </a:cxn>
                <a:cxn ang="0">
                  <a:pos x="65" y="40"/>
                </a:cxn>
                <a:cxn ang="0">
                  <a:pos x="70" y="30"/>
                </a:cxn>
                <a:cxn ang="0">
                  <a:pos x="75" y="19"/>
                </a:cxn>
                <a:cxn ang="0">
                  <a:pos x="83" y="10"/>
                </a:cxn>
                <a:cxn ang="0">
                  <a:pos x="83" y="10"/>
                </a:cxn>
                <a:cxn ang="0">
                  <a:pos x="84" y="8"/>
                </a:cxn>
                <a:cxn ang="0">
                  <a:pos x="84" y="6"/>
                </a:cxn>
                <a:cxn ang="0">
                  <a:pos x="83" y="2"/>
                </a:cxn>
                <a:cxn ang="0">
                  <a:pos x="79" y="0"/>
                </a:cxn>
                <a:cxn ang="0">
                  <a:pos x="76" y="1"/>
                </a:cxn>
                <a:cxn ang="0">
                  <a:pos x="75" y="2"/>
                </a:cxn>
                <a:cxn ang="0">
                  <a:pos x="75" y="2"/>
                </a:cxn>
              </a:cxnLst>
              <a:rect l="0" t="0" r="r" b="b"/>
              <a:pathLst>
                <a:path w="84" h="167">
                  <a:moveTo>
                    <a:pt x="75" y="2"/>
                  </a:moveTo>
                  <a:lnTo>
                    <a:pt x="75" y="2"/>
                  </a:lnTo>
                  <a:lnTo>
                    <a:pt x="68" y="10"/>
                  </a:lnTo>
                  <a:lnTo>
                    <a:pt x="63" y="18"/>
                  </a:lnTo>
                  <a:lnTo>
                    <a:pt x="53" y="35"/>
                  </a:lnTo>
                  <a:lnTo>
                    <a:pt x="46" y="53"/>
                  </a:lnTo>
                  <a:lnTo>
                    <a:pt x="40" y="73"/>
                  </a:lnTo>
                  <a:lnTo>
                    <a:pt x="40" y="73"/>
                  </a:lnTo>
                  <a:lnTo>
                    <a:pt x="31" y="95"/>
                  </a:lnTo>
                  <a:lnTo>
                    <a:pt x="20" y="117"/>
                  </a:lnTo>
                  <a:lnTo>
                    <a:pt x="10" y="138"/>
                  </a:lnTo>
                  <a:lnTo>
                    <a:pt x="2" y="161"/>
                  </a:lnTo>
                  <a:lnTo>
                    <a:pt x="2" y="161"/>
                  </a:lnTo>
                  <a:lnTo>
                    <a:pt x="0" y="163"/>
                  </a:lnTo>
                  <a:lnTo>
                    <a:pt x="2" y="165"/>
                  </a:lnTo>
                  <a:lnTo>
                    <a:pt x="3" y="166"/>
                  </a:lnTo>
                  <a:lnTo>
                    <a:pt x="4" y="167"/>
                  </a:lnTo>
                  <a:lnTo>
                    <a:pt x="10" y="167"/>
                  </a:lnTo>
                  <a:lnTo>
                    <a:pt x="11" y="166"/>
                  </a:lnTo>
                  <a:lnTo>
                    <a:pt x="12" y="163"/>
                  </a:lnTo>
                  <a:lnTo>
                    <a:pt x="12" y="163"/>
                  </a:lnTo>
                  <a:lnTo>
                    <a:pt x="19" y="146"/>
                  </a:lnTo>
                  <a:lnTo>
                    <a:pt x="28" y="129"/>
                  </a:lnTo>
                  <a:lnTo>
                    <a:pt x="36" y="112"/>
                  </a:lnTo>
                  <a:lnTo>
                    <a:pt x="44" y="95"/>
                  </a:lnTo>
                  <a:lnTo>
                    <a:pt x="44" y="95"/>
                  </a:lnTo>
                  <a:lnTo>
                    <a:pt x="51" y="73"/>
                  </a:lnTo>
                  <a:lnTo>
                    <a:pt x="59" y="51"/>
                  </a:lnTo>
                  <a:lnTo>
                    <a:pt x="65" y="40"/>
                  </a:lnTo>
                  <a:lnTo>
                    <a:pt x="70" y="30"/>
                  </a:lnTo>
                  <a:lnTo>
                    <a:pt x="75" y="19"/>
                  </a:lnTo>
                  <a:lnTo>
                    <a:pt x="83" y="10"/>
                  </a:lnTo>
                  <a:lnTo>
                    <a:pt x="83" y="10"/>
                  </a:lnTo>
                  <a:lnTo>
                    <a:pt x="84" y="8"/>
                  </a:lnTo>
                  <a:lnTo>
                    <a:pt x="84" y="6"/>
                  </a:lnTo>
                  <a:lnTo>
                    <a:pt x="83" y="2"/>
                  </a:lnTo>
                  <a:lnTo>
                    <a:pt x="79" y="0"/>
                  </a:lnTo>
                  <a:lnTo>
                    <a:pt x="76" y="1"/>
                  </a:lnTo>
                  <a:lnTo>
                    <a:pt x="75" y="2"/>
                  </a:lnTo>
                  <a:lnTo>
                    <a:pt x="75" y="2"/>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42" name="chenying0907 799">
              <a:extLst>
                <a:ext uri="{FF2B5EF4-FFF2-40B4-BE49-F238E27FC236}">
                  <a16:creationId xmlns:a16="http://schemas.microsoft.com/office/drawing/2014/main" id="{B3574EFF-5D1A-4D47-B9FF-5201DEC5FAD6}"/>
                </a:ext>
              </a:extLst>
            </p:cNvPr>
            <p:cNvSpPr>
              <a:spLocks/>
            </p:cNvSpPr>
            <p:nvPr/>
          </p:nvSpPr>
          <p:spPr bwMode="auto">
            <a:xfrm>
              <a:off x="4416426" y="3190875"/>
              <a:ext cx="14288" cy="26988"/>
            </a:xfrm>
            <a:custGeom>
              <a:avLst/>
              <a:gdLst/>
              <a:ahLst/>
              <a:cxnLst>
                <a:cxn ang="0">
                  <a:pos x="22" y="5"/>
                </a:cxn>
                <a:cxn ang="0">
                  <a:pos x="22" y="5"/>
                </a:cxn>
                <a:cxn ang="0">
                  <a:pos x="21" y="13"/>
                </a:cxn>
                <a:cxn ang="0">
                  <a:pos x="17" y="20"/>
                </a:cxn>
                <a:cxn ang="0">
                  <a:pos x="17" y="20"/>
                </a:cxn>
                <a:cxn ang="0">
                  <a:pos x="14" y="30"/>
                </a:cxn>
                <a:cxn ang="0">
                  <a:pos x="14" y="30"/>
                </a:cxn>
                <a:cxn ang="0">
                  <a:pos x="8" y="46"/>
                </a:cxn>
                <a:cxn ang="0">
                  <a:pos x="0" y="60"/>
                </a:cxn>
                <a:cxn ang="0">
                  <a:pos x="0" y="60"/>
                </a:cxn>
                <a:cxn ang="0">
                  <a:pos x="0" y="62"/>
                </a:cxn>
                <a:cxn ang="0">
                  <a:pos x="0" y="64"/>
                </a:cxn>
                <a:cxn ang="0">
                  <a:pos x="2" y="67"/>
                </a:cxn>
                <a:cxn ang="0">
                  <a:pos x="6" y="68"/>
                </a:cxn>
                <a:cxn ang="0">
                  <a:pos x="9" y="67"/>
                </a:cxn>
                <a:cxn ang="0">
                  <a:pos x="10" y="66"/>
                </a:cxn>
                <a:cxn ang="0">
                  <a:pos x="10" y="66"/>
                </a:cxn>
                <a:cxn ang="0">
                  <a:pos x="18" y="50"/>
                </a:cxn>
                <a:cxn ang="0">
                  <a:pos x="25" y="33"/>
                </a:cxn>
                <a:cxn ang="0">
                  <a:pos x="25" y="33"/>
                </a:cxn>
                <a:cxn ang="0">
                  <a:pos x="30" y="20"/>
                </a:cxn>
                <a:cxn ang="0">
                  <a:pos x="33" y="12"/>
                </a:cxn>
                <a:cxn ang="0">
                  <a:pos x="34" y="5"/>
                </a:cxn>
                <a:cxn ang="0">
                  <a:pos x="34" y="5"/>
                </a:cxn>
                <a:cxn ang="0">
                  <a:pos x="34" y="3"/>
                </a:cxn>
                <a:cxn ang="0">
                  <a:pos x="33" y="1"/>
                </a:cxn>
                <a:cxn ang="0">
                  <a:pos x="31" y="0"/>
                </a:cxn>
                <a:cxn ang="0">
                  <a:pos x="29" y="0"/>
                </a:cxn>
                <a:cxn ang="0">
                  <a:pos x="25" y="1"/>
                </a:cxn>
                <a:cxn ang="0">
                  <a:pos x="23" y="3"/>
                </a:cxn>
                <a:cxn ang="0">
                  <a:pos x="22" y="5"/>
                </a:cxn>
                <a:cxn ang="0">
                  <a:pos x="22" y="5"/>
                </a:cxn>
              </a:cxnLst>
              <a:rect l="0" t="0" r="r" b="b"/>
              <a:pathLst>
                <a:path w="34" h="68">
                  <a:moveTo>
                    <a:pt x="22" y="5"/>
                  </a:moveTo>
                  <a:lnTo>
                    <a:pt x="22" y="5"/>
                  </a:lnTo>
                  <a:lnTo>
                    <a:pt x="21" y="13"/>
                  </a:lnTo>
                  <a:lnTo>
                    <a:pt x="17" y="20"/>
                  </a:lnTo>
                  <a:lnTo>
                    <a:pt x="17" y="20"/>
                  </a:lnTo>
                  <a:lnTo>
                    <a:pt x="14" y="30"/>
                  </a:lnTo>
                  <a:lnTo>
                    <a:pt x="14" y="30"/>
                  </a:lnTo>
                  <a:lnTo>
                    <a:pt x="8" y="46"/>
                  </a:lnTo>
                  <a:lnTo>
                    <a:pt x="0" y="60"/>
                  </a:lnTo>
                  <a:lnTo>
                    <a:pt x="0" y="60"/>
                  </a:lnTo>
                  <a:lnTo>
                    <a:pt x="0" y="62"/>
                  </a:lnTo>
                  <a:lnTo>
                    <a:pt x="0" y="64"/>
                  </a:lnTo>
                  <a:lnTo>
                    <a:pt x="2" y="67"/>
                  </a:lnTo>
                  <a:lnTo>
                    <a:pt x="6" y="68"/>
                  </a:lnTo>
                  <a:lnTo>
                    <a:pt x="9" y="67"/>
                  </a:lnTo>
                  <a:lnTo>
                    <a:pt x="10" y="66"/>
                  </a:lnTo>
                  <a:lnTo>
                    <a:pt x="10" y="66"/>
                  </a:lnTo>
                  <a:lnTo>
                    <a:pt x="18" y="50"/>
                  </a:lnTo>
                  <a:lnTo>
                    <a:pt x="25" y="33"/>
                  </a:lnTo>
                  <a:lnTo>
                    <a:pt x="25" y="33"/>
                  </a:lnTo>
                  <a:lnTo>
                    <a:pt x="30" y="20"/>
                  </a:lnTo>
                  <a:lnTo>
                    <a:pt x="33" y="12"/>
                  </a:lnTo>
                  <a:lnTo>
                    <a:pt x="34" y="5"/>
                  </a:lnTo>
                  <a:lnTo>
                    <a:pt x="34" y="5"/>
                  </a:lnTo>
                  <a:lnTo>
                    <a:pt x="34" y="3"/>
                  </a:lnTo>
                  <a:lnTo>
                    <a:pt x="33" y="1"/>
                  </a:lnTo>
                  <a:lnTo>
                    <a:pt x="31" y="0"/>
                  </a:lnTo>
                  <a:lnTo>
                    <a:pt x="29" y="0"/>
                  </a:lnTo>
                  <a:lnTo>
                    <a:pt x="25" y="1"/>
                  </a:lnTo>
                  <a:lnTo>
                    <a:pt x="23" y="3"/>
                  </a:lnTo>
                  <a:lnTo>
                    <a:pt x="22" y="5"/>
                  </a:lnTo>
                  <a:lnTo>
                    <a:pt x="22" y="5"/>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43" name="chenying0907 800">
              <a:extLst>
                <a:ext uri="{FF2B5EF4-FFF2-40B4-BE49-F238E27FC236}">
                  <a16:creationId xmlns:a16="http://schemas.microsoft.com/office/drawing/2014/main" id="{61623F43-7385-43D9-A2FE-0298273AB48C}"/>
                </a:ext>
              </a:extLst>
            </p:cNvPr>
            <p:cNvSpPr>
              <a:spLocks/>
            </p:cNvSpPr>
            <p:nvPr/>
          </p:nvSpPr>
          <p:spPr bwMode="auto">
            <a:xfrm>
              <a:off x="4371976" y="3368675"/>
              <a:ext cx="15875" cy="26988"/>
            </a:xfrm>
            <a:custGeom>
              <a:avLst/>
              <a:gdLst/>
              <a:ahLst/>
              <a:cxnLst>
                <a:cxn ang="0">
                  <a:pos x="27" y="3"/>
                </a:cxn>
                <a:cxn ang="0">
                  <a:pos x="27" y="3"/>
                </a:cxn>
                <a:cxn ang="0">
                  <a:pos x="25" y="11"/>
                </a:cxn>
                <a:cxn ang="0">
                  <a:pos x="21" y="17"/>
                </a:cxn>
                <a:cxn ang="0">
                  <a:pos x="17" y="24"/>
                </a:cxn>
                <a:cxn ang="0">
                  <a:pos x="13" y="30"/>
                </a:cxn>
                <a:cxn ang="0">
                  <a:pos x="13" y="30"/>
                </a:cxn>
                <a:cxn ang="0">
                  <a:pos x="1" y="64"/>
                </a:cxn>
                <a:cxn ang="0">
                  <a:pos x="1" y="64"/>
                </a:cxn>
                <a:cxn ang="0">
                  <a:pos x="0" y="67"/>
                </a:cxn>
                <a:cxn ang="0">
                  <a:pos x="1" y="68"/>
                </a:cxn>
                <a:cxn ang="0">
                  <a:pos x="4" y="71"/>
                </a:cxn>
                <a:cxn ang="0">
                  <a:pos x="9" y="71"/>
                </a:cxn>
                <a:cxn ang="0">
                  <a:pos x="10" y="69"/>
                </a:cxn>
                <a:cxn ang="0">
                  <a:pos x="11" y="67"/>
                </a:cxn>
                <a:cxn ang="0">
                  <a:pos x="11" y="67"/>
                </a:cxn>
                <a:cxn ang="0">
                  <a:pos x="23" y="37"/>
                </a:cxn>
                <a:cxn ang="0">
                  <a:pos x="23" y="37"/>
                </a:cxn>
                <a:cxn ang="0">
                  <a:pos x="26" y="29"/>
                </a:cxn>
                <a:cxn ang="0">
                  <a:pos x="31" y="21"/>
                </a:cxn>
                <a:cxn ang="0">
                  <a:pos x="35" y="15"/>
                </a:cxn>
                <a:cxn ang="0">
                  <a:pos x="38" y="7"/>
                </a:cxn>
                <a:cxn ang="0">
                  <a:pos x="38" y="7"/>
                </a:cxn>
                <a:cxn ang="0">
                  <a:pos x="39" y="4"/>
                </a:cxn>
                <a:cxn ang="0">
                  <a:pos x="38" y="1"/>
                </a:cxn>
                <a:cxn ang="0">
                  <a:pos x="36" y="0"/>
                </a:cxn>
                <a:cxn ang="0">
                  <a:pos x="35" y="0"/>
                </a:cxn>
                <a:cxn ang="0">
                  <a:pos x="30" y="0"/>
                </a:cxn>
                <a:cxn ang="0">
                  <a:pos x="28" y="1"/>
                </a:cxn>
                <a:cxn ang="0">
                  <a:pos x="27" y="3"/>
                </a:cxn>
                <a:cxn ang="0">
                  <a:pos x="27" y="3"/>
                </a:cxn>
              </a:cxnLst>
              <a:rect l="0" t="0" r="r" b="b"/>
              <a:pathLst>
                <a:path w="39" h="71">
                  <a:moveTo>
                    <a:pt x="27" y="3"/>
                  </a:moveTo>
                  <a:lnTo>
                    <a:pt x="27" y="3"/>
                  </a:lnTo>
                  <a:lnTo>
                    <a:pt x="25" y="11"/>
                  </a:lnTo>
                  <a:lnTo>
                    <a:pt x="21" y="17"/>
                  </a:lnTo>
                  <a:lnTo>
                    <a:pt x="17" y="24"/>
                  </a:lnTo>
                  <a:lnTo>
                    <a:pt x="13" y="30"/>
                  </a:lnTo>
                  <a:lnTo>
                    <a:pt x="13" y="30"/>
                  </a:lnTo>
                  <a:lnTo>
                    <a:pt x="1" y="64"/>
                  </a:lnTo>
                  <a:lnTo>
                    <a:pt x="1" y="64"/>
                  </a:lnTo>
                  <a:lnTo>
                    <a:pt x="0" y="67"/>
                  </a:lnTo>
                  <a:lnTo>
                    <a:pt x="1" y="68"/>
                  </a:lnTo>
                  <a:lnTo>
                    <a:pt x="4" y="71"/>
                  </a:lnTo>
                  <a:lnTo>
                    <a:pt x="9" y="71"/>
                  </a:lnTo>
                  <a:lnTo>
                    <a:pt x="10" y="69"/>
                  </a:lnTo>
                  <a:lnTo>
                    <a:pt x="11" y="67"/>
                  </a:lnTo>
                  <a:lnTo>
                    <a:pt x="11" y="67"/>
                  </a:lnTo>
                  <a:lnTo>
                    <a:pt x="23" y="37"/>
                  </a:lnTo>
                  <a:lnTo>
                    <a:pt x="23" y="37"/>
                  </a:lnTo>
                  <a:lnTo>
                    <a:pt x="26" y="29"/>
                  </a:lnTo>
                  <a:lnTo>
                    <a:pt x="31" y="21"/>
                  </a:lnTo>
                  <a:lnTo>
                    <a:pt x="35" y="15"/>
                  </a:lnTo>
                  <a:lnTo>
                    <a:pt x="38" y="7"/>
                  </a:lnTo>
                  <a:lnTo>
                    <a:pt x="38" y="7"/>
                  </a:lnTo>
                  <a:lnTo>
                    <a:pt x="39" y="4"/>
                  </a:lnTo>
                  <a:lnTo>
                    <a:pt x="38" y="1"/>
                  </a:lnTo>
                  <a:lnTo>
                    <a:pt x="36" y="0"/>
                  </a:lnTo>
                  <a:lnTo>
                    <a:pt x="35" y="0"/>
                  </a:lnTo>
                  <a:lnTo>
                    <a:pt x="30" y="0"/>
                  </a:lnTo>
                  <a:lnTo>
                    <a:pt x="28" y="1"/>
                  </a:lnTo>
                  <a:lnTo>
                    <a:pt x="27" y="3"/>
                  </a:lnTo>
                  <a:lnTo>
                    <a:pt x="27" y="3"/>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44" name="chenying0907 801">
              <a:extLst>
                <a:ext uri="{FF2B5EF4-FFF2-40B4-BE49-F238E27FC236}">
                  <a16:creationId xmlns:a16="http://schemas.microsoft.com/office/drawing/2014/main" id="{29514611-78D3-4E97-BBE6-AECC8288A072}"/>
                </a:ext>
              </a:extLst>
            </p:cNvPr>
            <p:cNvSpPr>
              <a:spLocks/>
            </p:cNvSpPr>
            <p:nvPr/>
          </p:nvSpPr>
          <p:spPr bwMode="auto">
            <a:xfrm>
              <a:off x="4394201" y="3375025"/>
              <a:ext cx="12700" cy="25400"/>
            </a:xfrm>
            <a:custGeom>
              <a:avLst/>
              <a:gdLst/>
              <a:ahLst/>
              <a:cxnLst>
                <a:cxn ang="0">
                  <a:pos x="24" y="4"/>
                </a:cxn>
                <a:cxn ang="0">
                  <a:pos x="24" y="4"/>
                </a:cxn>
                <a:cxn ang="0">
                  <a:pos x="23" y="8"/>
                </a:cxn>
                <a:cxn ang="0">
                  <a:pos x="21" y="11"/>
                </a:cxn>
                <a:cxn ang="0">
                  <a:pos x="17" y="16"/>
                </a:cxn>
                <a:cxn ang="0">
                  <a:pos x="17" y="16"/>
                </a:cxn>
                <a:cxn ang="0">
                  <a:pos x="13" y="23"/>
                </a:cxn>
                <a:cxn ang="0">
                  <a:pos x="11" y="29"/>
                </a:cxn>
                <a:cxn ang="0">
                  <a:pos x="11" y="29"/>
                </a:cxn>
                <a:cxn ang="0">
                  <a:pos x="7" y="36"/>
                </a:cxn>
                <a:cxn ang="0">
                  <a:pos x="3" y="44"/>
                </a:cxn>
                <a:cxn ang="0">
                  <a:pos x="2" y="51"/>
                </a:cxn>
                <a:cxn ang="0">
                  <a:pos x="0" y="59"/>
                </a:cxn>
                <a:cxn ang="0">
                  <a:pos x="0" y="59"/>
                </a:cxn>
                <a:cxn ang="0">
                  <a:pos x="0" y="62"/>
                </a:cxn>
                <a:cxn ang="0">
                  <a:pos x="2" y="63"/>
                </a:cxn>
                <a:cxn ang="0">
                  <a:pos x="6" y="65"/>
                </a:cxn>
                <a:cxn ang="0">
                  <a:pos x="9" y="63"/>
                </a:cxn>
                <a:cxn ang="0">
                  <a:pos x="11" y="62"/>
                </a:cxn>
                <a:cxn ang="0">
                  <a:pos x="12" y="59"/>
                </a:cxn>
                <a:cxn ang="0">
                  <a:pos x="12" y="59"/>
                </a:cxn>
                <a:cxn ang="0">
                  <a:pos x="13" y="51"/>
                </a:cxn>
                <a:cxn ang="0">
                  <a:pos x="15" y="44"/>
                </a:cxn>
                <a:cxn ang="0">
                  <a:pos x="15" y="44"/>
                </a:cxn>
                <a:cxn ang="0">
                  <a:pos x="20" y="37"/>
                </a:cxn>
                <a:cxn ang="0">
                  <a:pos x="23" y="33"/>
                </a:cxn>
                <a:cxn ang="0">
                  <a:pos x="23" y="31"/>
                </a:cxn>
                <a:cxn ang="0">
                  <a:pos x="23" y="31"/>
                </a:cxn>
                <a:cxn ang="0">
                  <a:pos x="25" y="24"/>
                </a:cxn>
                <a:cxn ang="0">
                  <a:pos x="29" y="19"/>
                </a:cxn>
                <a:cxn ang="0">
                  <a:pos x="33" y="14"/>
                </a:cxn>
                <a:cxn ang="0">
                  <a:pos x="34" y="7"/>
                </a:cxn>
                <a:cxn ang="0">
                  <a:pos x="34" y="7"/>
                </a:cxn>
                <a:cxn ang="0">
                  <a:pos x="34" y="4"/>
                </a:cxn>
                <a:cxn ang="0">
                  <a:pos x="33" y="3"/>
                </a:cxn>
                <a:cxn ang="0">
                  <a:pos x="30" y="0"/>
                </a:cxn>
                <a:cxn ang="0">
                  <a:pos x="28" y="0"/>
                </a:cxn>
                <a:cxn ang="0">
                  <a:pos x="26" y="0"/>
                </a:cxn>
                <a:cxn ang="0">
                  <a:pos x="24" y="2"/>
                </a:cxn>
                <a:cxn ang="0">
                  <a:pos x="24" y="4"/>
                </a:cxn>
                <a:cxn ang="0">
                  <a:pos x="24" y="4"/>
                </a:cxn>
              </a:cxnLst>
              <a:rect l="0" t="0" r="r" b="b"/>
              <a:pathLst>
                <a:path w="34" h="65">
                  <a:moveTo>
                    <a:pt x="24" y="4"/>
                  </a:moveTo>
                  <a:lnTo>
                    <a:pt x="24" y="4"/>
                  </a:lnTo>
                  <a:lnTo>
                    <a:pt x="23" y="8"/>
                  </a:lnTo>
                  <a:lnTo>
                    <a:pt x="21" y="11"/>
                  </a:lnTo>
                  <a:lnTo>
                    <a:pt x="17" y="16"/>
                  </a:lnTo>
                  <a:lnTo>
                    <a:pt x="17" y="16"/>
                  </a:lnTo>
                  <a:lnTo>
                    <a:pt x="13" y="23"/>
                  </a:lnTo>
                  <a:lnTo>
                    <a:pt x="11" y="29"/>
                  </a:lnTo>
                  <a:lnTo>
                    <a:pt x="11" y="29"/>
                  </a:lnTo>
                  <a:lnTo>
                    <a:pt x="7" y="36"/>
                  </a:lnTo>
                  <a:lnTo>
                    <a:pt x="3" y="44"/>
                  </a:lnTo>
                  <a:lnTo>
                    <a:pt x="2" y="51"/>
                  </a:lnTo>
                  <a:lnTo>
                    <a:pt x="0" y="59"/>
                  </a:lnTo>
                  <a:lnTo>
                    <a:pt x="0" y="59"/>
                  </a:lnTo>
                  <a:lnTo>
                    <a:pt x="0" y="62"/>
                  </a:lnTo>
                  <a:lnTo>
                    <a:pt x="2" y="63"/>
                  </a:lnTo>
                  <a:lnTo>
                    <a:pt x="6" y="65"/>
                  </a:lnTo>
                  <a:lnTo>
                    <a:pt x="9" y="63"/>
                  </a:lnTo>
                  <a:lnTo>
                    <a:pt x="11" y="62"/>
                  </a:lnTo>
                  <a:lnTo>
                    <a:pt x="12" y="59"/>
                  </a:lnTo>
                  <a:lnTo>
                    <a:pt x="12" y="59"/>
                  </a:lnTo>
                  <a:lnTo>
                    <a:pt x="13" y="51"/>
                  </a:lnTo>
                  <a:lnTo>
                    <a:pt x="15" y="44"/>
                  </a:lnTo>
                  <a:lnTo>
                    <a:pt x="15" y="44"/>
                  </a:lnTo>
                  <a:lnTo>
                    <a:pt x="20" y="37"/>
                  </a:lnTo>
                  <a:lnTo>
                    <a:pt x="23" y="33"/>
                  </a:lnTo>
                  <a:lnTo>
                    <a:pt x="23" y="31"/>
                  </a:lnTo>
                  <a:lnTo>
                    <a:pt x="23" y="31"/>
                  </a:lnTo>
                  <a:lnTo>
                    <a:pt x="25" y="24"/>
                  </a:lnTo>
                  <a:lnTo>
                    <a:pt x="29" y="19"/>
                  </a:lnTo>
                  <a:lnTo>
                    <a:pt x="33" y="14"/>
                  </a:lnTo>
                  <a:lnTo>
                    <a:pt x="34" y="7"/>
                  </a:lnTo>
                  <a:lnTo>
                    <a:pt x="34" y="7"/>
                  </a:lnTo>
                  <a:lnTo>
                    <a:pt x="34" y="4"/>
                  </a:lnTo>
                  <a:lnTo>
                    <a:pt x="33" y="3"/>
                  </a:lnTo>
                  <a:lnTo>
                    <a:pt x="30" y="0"/>
                  </a:lnTo>
                  <a:lnTo>
                    <a:pt x="28" y="0"/>
                  </a:lnTo>
                  <a:lnTo>
                    <a:pt x="26" y="0"/>
                  </a:lnTo>
                  <a:lnTo>
                    <a:pt x="24" y="2"/>
                  </a:lnTo>
                  <a:lnTo>
                    <a:pt x="24" y="4"/>
                  </a:lnTo>
                  <a:lnTo>
                    <a:pt x="24" y="4"/>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45" name="chenying0907 802">
              <a:extLst>
                <a:ext uri="{FF2B5EF4-FFF2-40B4-BE49-F238E27FC236}">
                  <a16:creationId xmlns:a16="http://schemas.microsoft.com/office/drawing/2014/main" id="{6AE8BE6E-79F8-458F-A949-B54736690088}"/>
                </a:ext>
              </a:extLst>
            </p:cNvPr>
            <p:cNvSpPr>
              <a:spLocks/>
            </p:cNvSpPr>
            <p:nvPr/>
          </p:nvSpPr>
          <p:spPr bwMode="auto">
            <a:xfrm>
              <a:off x="4421188" y="3376613"/>
              <a:ext cx="14288" cy="28575"/>
            </a:xfrm>
            <a:custGeom>
              <a:avLst/>
              <a:gdLst/>
              <a:ahLst/>
              <a:cxnLst>
                <a:cxn ang="0">
                  <a:pos x="27" y="3"/>
                </a:cxn>
                <a:cxn ang="0">
                  <a:pos x="27" y="3"/>
                </a:cxn>
                <a:cxn ang="0">
                  <a:pos x="17" y="17"/>
                </a:cxn>
                <a:cxn ang="0">
                  <a:pos x="8" y="33"/>
                </a:cxn>
                <a:cxn ang="0">
                  <a:pos x="4" y="41"/>
                </a:cxn>
                <a:cxn ang="0">
                  <a:pos x="1" y="48"/>
                </a:cxn>
                <a:cxn ang="0">
                  <a:pos x="0" y="58"/>
                </a:cxn>
                <a:cxn ang="0">
                  <a:pos x="0" y="68"/>
                </a:cxn>
                <a:cxn ang="0">
                  <a:pos x="0" y="68"/>
                </a:cxn>
                <a:cxn ang="0">
                  <a:pos x="0" y="69"/>
                </a:cxn>
                <a:cxn ang="0">
                  <a:pos x="1" y="72"/>
                </a:cxn>
                <a:cxn ang="0">
                  <a:pos x="5" y="73"/>
                </a:cxn>
                <a:cxn ang="0">
                  <a:pos x="9" y="72"/>
                </a:cxn>
                <a:cxn ang="0">
                  <a:pos x="10" y="69"/>
                </a:cxn>
                <a:cxn ang="0">
                  <a:pos x="10" y="68"/>
                </a:cxn>
                <a:cxn ang="0">
                  <a:pos x="10" y="68"/>
                </a:cxn>
                <a:cxn ang="0">
                  <a:pos x="11" y="59"/>
                </a:cxn>
                <a:cxn ang="0">
                  <a:pos x="13" y="51"/>
                </a:cxn>
                <a:cxn ang="0">
                  <a:pos x="15" y="45"/>
                </a:cxn>
                <a:cxn ang="0">
                  <a:pos x="18" y="37"/>
                </a:cxn>
                <a:cxn ang="0">
                  <a:pos x="26" y="24"/>
                </a:cxn>
                <a:cxn ang="0">
                  <a:pos x="35" y="11"/>
                </a:cxn>
                <a:cxn ang="0">
                  <a:pos x="35" y="11"/>
                </a:cxn>
                <a:cxn ang="0">
                  <a:pos x="36" y="8"/>
                </a:cxn>
                <a:cxn ang="0">
                  <a:pos x="36" y="7"/>
                </a:cxn>
                <a:cxn ang="0">
                  <a:pos x="35" y="3"/>
                </a:cxn>
                <a:cxn ang="0">
                  <a:pos x="34" y="1"/>
                </a:cxn>
                <a:cxn ang="0">
                  <a:pos x="31" y="0"/>
                </a:cxn>
                <a:cxn ang="0">
                  <a:pos x="30" y="1"/>
                </a:cxn>
                <a:cxn ang="0">
                  <a:pos x="27" y="3"/>
                </a:cxn>
                <a:cxn ang="0">
                  <a:pos x="27" y="3"/>
                </a:cxn>
              </a:cxnLst>
              <a:rect l="0" t="0" r="r" b="b"/>
              <a:pathLst>
                <a:path w="36" h="73">
                  <a:moveTo>
                    <a:pt x="27" y="3"/>
                  </a:moveTo>
                  <a:lnTo>
                    <a:pt x="27" y="3"/>
                  </a:lnTo>
                  <a:lnTo>
                    <a:pt x="17" y="17"/>
                  </a:lnTo>
                  <a:lnTo>
                    <a:pt x="8" y="33"/>
                  </a:lnTo>
                  <a:lnTo>
                    <a:pt x="4" y="41"/>
                  </a:lnTo>
                  <a:lnTo>
                    <a:pt x="1" y="48"/>
                  </a:lnTo>
                  <a:lnTo>
                    <a:pt x="0" y="58"/>
                  </a:lnTo>
                  <a:lnTo>
                    <a:pt x="0" y="68"/>
                  </a:lnTo>
                  <a:lnTo>
                    <a:pt x="0" y="68"/>
                  </a:lnTo>
                  <a:lnTo>
                    <a:pt x="0" y="69"/>
                  </a:lnTo>
                  <a:lnTo>
                    <a:pt x="1" y="72"/>
                  </a:lnTo>
                  <a:lnTo>
                    <a:pt x="5" y="73"/>
                  </a:lnTo>
                  <a:lnTo>
                    <a:pt x="9" y="72"/>
                  </a:lnTo>
                  <a:lnTo>
                    <a:pt x="10" y="69"/>
                  </a:lnTo>
                  <a:lnTo>
                    <a:pt x="10" y="68"/>
                  </a:lnTo>
                  <a:lnTo>
                    <a:pt x="10" y="68"/>
                  </a:lnTo>
                  <a:lnTo>
                    <a:pt x="11" y="59"/>
                  </a:lnTo>
                  <a:lnTo>
                    <a:pt x="13" y="51"/>
                  </a:lnTo>
                  <a:lnTo>
                    <a:pt x="15" y="45"/>
                  </a:lnTo>
                  <a:lnTo>
                    <a:pt x="18" y="37"/>
                  </a:lnTo>
                  <a:lnTo>
                    <a:pt x="26" y="24"/>
                  </a:lnTo>
                  <a:lnTo>
                    <a:pt x="35" y="11"/>
                  </a:lnTo>
                  <a:lnTo>
                    <a:pt x="35" y="11"/>
                  </a:lnTo>
                  <a:lnTo>
                    <a:pt x="36" y="8"/>
                  </a:lnTo>
                  <a:lnTo>
                    <a:pt x="36" y="7"/>
                  </a:lnTo>
                  <a:lnTo>
                    <a:pt x="35" y="3"/>
                  </a:lnTo>
                  <a:lnTo>
                    <a:pt x="34" y="1"/>
                  </a:lnTo>
                  <a:lnTo>
                    <a:pt x="31" y="0"/>
                  </a:lnTo>
                  <a:lnTo>
                    <a:pt x="30" y="1"/>
                  </a:lnTo>
                  <a:lnTo>
                    <a:pt x="27" y="3"/>
                  </a:lnTo>
                  <a:lnTo>
                    <a:pt x="27" y="3"/>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46" name="chenying0907 803">
              <a:extLst>
                <a:ext uri="{FF2B5EF4-FFF2-40B4-BE49-F238E27FC236}">
                  <a16:creationId xmlns:a16="http://schemas.microsoft.com/office/drawing/2014/main" id="{533CF377-62F8-4410-BE10-22A35CC53057}"/>
                </a:ext>
              </a:extLst>
            </p:cNvPr>
            <p:cNvSpPr>
              <a:spLocks/>
            </p:cNvSpPr>
            <p:nvPr/>
          </p:nvSpPr>
          <p:spPr bwMode="auto">
            <a:xfrm>
              <a:off x="4446588" y="3363913"/>
              <a:ext cx="19050" cy="31750"/>
            </a:xfrm>
            <a:custGeom>
              <a:avLst/>
              <a:gdLst/>
              <a:ahLst/>
              <a:cxnLst>
                <a:cxn ang="0">
                  <a:pos x="35" y="3"/>
                </a:cxn>
                <a:cxn ang="0">
                  <a:pos x="35" y="3"/>
                </a:cxn>
                <a:cxn ang="0">
                  <a:pos x="25" y="20"/>
                </a:cxn>
                <a:cxn ang="0">
                  <a:pos x="15" y="38"/>
                </a:cxn>
                <a:cxn ang="0">
                  <a:pos x="8" y="57"/>
                </a:cxn>
                <a:cxn ang="0">
                  <a:pos x="0" y="76"/>
                </a:cxn>
                <a:cxn ang="0">
                  <a:pos x="0" y="76"/>
                </a:cxn>
                <a:cxn ang="0">
                  <a:pos x="0" y="79"/>
                </a:cxn>
                <a:cxn ang="0">
                  <a:pos x="0" y="80"/>
                </a:cxn>
                <a:cxn ang="0">
                  <a:pos x="2" y="81"/>
                </a:cxn>
                <a:cxn ang="0">
                  <a:pos x="4" y="83"/>
                </a:cxn>
                <a:cxn ang="0">
                  <a:pos x="8" y="83"/>
                </a:cxn>
                <a:cxn ang="0">
                  <a:pos x="10" y="81"/>
                </a:cxn>
                <a:cxn ang="0">
                  <a:pos x="12" y="79"/>
                </a:cxn>
                <a:cxn ang="0">
                  <a:pos x="12" y="79"/>
                </a:cxn>
                <a:cxn ang="0">
                  <a:pos x="18" y="61"/>
                </a:cxn>
                <a:cxn ang="0">
                  <a:pos x="26" y="42"/>
                </a:cxn>
                <a:cxn ang="0">
                  <a:pos x="35" y="25"/>
                </a:cxn>
                <a:cxn ang="0">
                  <a:pos x="44" y="8"/>
                </a:cxn>
                <a:cxn ang="0">
                  <a:pos x="44" y="8"/>
                </a:cxn>
                <a:cxn ang="0">
                  <a:pos x="46" y="6"/>
                </a:cxn>
                <a:cxn ang="0">
                  <a:pos x="46" y="4"/>
                </a:cxn>
                <a:cxn ang="0">
                  <a:pos x="43" y="0"/>
                </a:cxn>
                <a:cxn ang="0">
                  <a:pos x="39" y="0"/>
                </a:cxn>
                <a:cxn ang="0">
                  <a:pos x="36" y="0"/>
                </a:cxn>
                <a:cxn ang="0">
                  <a:pos x="35" y="3"/>
                </a:cxn>
                <a:cxn ang="0">
                  <a:pos x="35" y="3"/>
                </a:cxn>
              </a:cxnLst>
              <a:rect l="0" t="0" r="r" b="b"/>
              <a:pathLst>
                <a:path w="46" h="83">
                  <a:moveTo>
                    <a:pt x="35" y="3"/>
                  </a:moveTo>
                  <a:lnTo>
                    <a:pt x="35" y="3"/>
                  </a:lnTo>
                  <a:lnTo>
                    <a:pt x="25" y="20"/>
                  </a:lnTo>
                  <a:lnTo>
                    <a:pt x="15" y="38"/>
                  </a:lnTo>
                  <a:lnTo>
                    <a:pt x="8" y="57"/>
                  </a:lnTo>
                  <a:lnTo>
                    <a:pt x="0" y="76"/>
                  </a:lnTo>
                  <a:lnTo>
                    <a:pt x="0" y="76"/>
                  </a:lnTo>
                  <a:lnTo>
                    <a:pt x="0" y="79"/>
                  </a:lnTo>
                  <a:lnTo>
                    <a:pt x="0" y="80"/>
                  </a:lnTo>
                  <a:lnTo>
                    <a:pt x="2" y="81"/>
                  </a:lnTo>
                  <a:lnTo>
                    <a:pt x="4" y="83"/>
                  </a:lnTo>
                  <a:lnTo>
                    <a:pt x="8" y="83"/>
                  </a:lnTo>
                  <a:lnTo>
                    <a:pt x="10" y="81"/>
                  </a:lnTo>
                  <a:lnTo>
                    <a:pt x="12" y="79"/>
                  </a:lnTo>
                  <a:lnTo>
                    <a:pt x="12" y="79"/>
                  </a:lnTo>
                  <a:lnTo>
                    <a:pt x="18" y="61"/>
                  </a:lnTo>
                  <a:lnTo>
                    <a:pt x="26" y="42"/>
                  </a:lnTo>
                  <a:lnTo>
                    <a:pt x="35" y="25"/>
                  </a:lnTo>
                  <a:lnTo>
                    <a:pt x="44" y="8"/>
                  </a:lnTo>
                  <a:lnTo>
                    <a:pt x="44" y="8"/>
                  </a:lnTo>
                  <a:lnTo>
                    <a:pt x="46" y="6"/>
                  </a:lnTo>
                  <a:lnTo>
                    <a:pt x="46" y="4"/>
                  </a:lnTo>
                  <a:lnTo>
                    <a:pt x="43" y="0"/>
                  </a:lnTo>
                  <a:lnTo>
                    <a:pt x="39" y="0"/>
                  </a:lnTo>
                  <a:lnTo>
                    <a:pt x="36" y="0"/>
                  </a:lnTo>
                  <a:lnTo>
                    <a:pt x="35" y="3"/>
                  </a:lnTo>
                  <a:lnTo>
                    <a:pt x="35" y="3"/>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47" name="chenying0907 804">
              <a:extLst>
                <a:ext uri="{FF2B5EF4-FFF2-40B4-BE49-F238E27FC236}">
                  <a16:creationId xmlns:a16="http://schemas.microsoft.com/office/drawing/2014/main" id="{149643DB-A6E2-4BBD-B531-2D3B7A0FA0AE}"/>
                </a:ext>
              </a:extLst>
            </p:cNvPr>
            <p:cNvSpPr>
              <a:spLocks/>
            </p:cNvSpPr>
            <p:nvPr/>
          </p:nvSpPr>
          <p:spPr bwMode="auto">
            <a:xfrm>
              <a:off x="4476751" y="3340100"/>
              <a:ext cx="14288" cy="33338"/>
            </a:xfrm>
            <a:custGeom>
              <a:avLst/>
              <a:gdLst/>
              <a:ahLst/>
              <a:cxnLst>
                <a:cxn ang="0">
                  <a:pos x="23" y="4"/>
                </a:cxn>
                <a:cxn ang="0">
                  <a:pos x="23" y="4"/>
                </a:cxn>
                <a:cxn ang="0">
                  <a:pos x="19" y="21"/>
                </a:cxn>
                <a:cxn ang="0">
                  <a:pos x="19" y="21"/>
                </a:cxn>
                <a:cxn ang="0">
                  <a:pos x="15" y="30"/>
                </a:cxn>
                <a:cxn ang="0">
                  <a:pos x="11" y="38"/>
                </a:cxn>
                <a:cxn ang="0">
                  <a:pos x="11" y="38"/>
                </a:cxn>
                <a:cxn ang="0">
                  <a:pos x="7" y="56"/>
                </a:cxn>
                <a:cxn ang="0">
                  <a:pos x="5" y="67"/>
                </a:cxn>
                <a:cxn ang="0">
                  <a:pos x="1" y="74"/>
                </a:cxn>
                <a:cxn ang="0">
                  <a:pos x="1" y="74"/>
                </a:cxn>
                <a:cxn ang="0">
                  <a:pos x="0" y="77"/>
                </a:cxn>
                <a:cxn ang="0">
                  <a:pos x="0" y="80"/>
                </a:cxn>
                <a:cxn ang="0">
                  <a:pos x="2" y="82"/>
                </a:cxn>
                <a:cxn ang="0">
                  <a:pos x="7" y="84"/>
                </a:cxn>
                <a:cxn ang="0">
                  <a:pos x="9" y="82"/>
                </a:cxn>
                <a:cxn ang="0">
                  <a:pos x="10" y="81"/>
                </a:cxn>
                <a:cxn ang="0">
                  <a:pos x="10" y="81"/>
                </a:cxn>
                <a:cxn ang="0">
                  <a:pos x="14" y="72"/>
                </a:cxn>
                <a:cxn ang="0">
                  <a:pos x="18" y="63"/>
                </a:cxn>
                <a:cxn ang="0">
                  <a:pos x="22" y="44"/>
                </a:cxn>
                <a:cxn ang="0">
                  <a:pos x="22" y="44"/>
                </a:cxn>
                <a:cxn ang="0">
                  <a:pos x="24" y="36"/>
                </a:cxn>
                <a:cxn ang="0">
                  <a:pos x="28" y="29"/>
                </a:cxn>
                <a:cxn ang="0">
                  <a:pos x="28" y="29"/>
                </a:cxn>
                <a:cxn ang="0">
                  <a:pos x="31" y="18"/>
                </a:cxn>
                <a:cxn ang="0">
                  <a:pos x="34" y="6"/>
                </a:cxn>
                <a:cxn ang="0">
                  <a:pos x="34" y="6"/>
                </a:cxn>
                <a:cxn ang="0">
                  <a:pos x="34" y="4"/>
                </a:cxn>
                <a:cxn ang="0">
                  <a:pos x="34" y="2"/>
                </a:cxn>
                <a:cxn ang="0">
                  <a:pos x="30" y="0"/>
                </a:cxn>
                <a:cxn ang="0">
                  <a:pos x="26" y="0"/>
                </a:cxn>
                <a:cxn ang="0">
                  <a:pos x="24" y="1"/>
                </a:cxn>
                <a:cxn ang="0">
                  <a:pos x="23" y="4"/>
                </a:cxn>
                <a:cxn ang="0">
                  <a:pos x="23" y="4"/>
                </a:cxn>
              </a:cxnLst>
              <a:rect l="0" t="0" r="r" b="b"/>
              <a:pathLst>
                <a:path w="34" h="84">
                  <a:moveTo>
                    <a:pt x="23" y="4"/>
                  </a:moveTo>
                  <a:lnTo>
                    <a:pt x="23" y="4"/>
                  </a:lnTo>
                  <a:lnTo>
                    <a:pt x="19" y="21"/>
                  </a:lnTo>
                  <a:lnTo>
                    <a:pt x="19" y="21"/>
                  </a:lnTo>
                  <a:lnTo>
                    <a:pt x="15" y="30"/>
                  </a:lnTo>
                  <a:lnTo>
                    <a:pt x="11" y="38"/>
                  </a:lnTo>
                  <a:lnTo>
                    <a:pt x="11" y="38"/>
                  </a:lnTo>
                  <a:lnTo>
                    <a:pt x="7" y="56"/>
                  </a:lnTo>
                  <a:lnTo>
                    <a:pt x="5" y="67"/>
                  </a:lnTo>
                  <a:lnTo>
                    <a:pt x="1" y="74"/>
                  </a:lnTo>
                  <a:lnTo>
                    <a:pt x="1" y="74"/>
                  </a:lnTo>
                  <a:lnTo>
                    <a:pt x="0" y="77"/>
                  </a:lnTo>
                  <a:lnTo>
                    <a:pt x="0" y="80"/>
                  </a:lnTo>
                  <a:lnTo>
                    <a:pt x="2" y="82"/>
                  </a:lnTo>
                  <a:lnTo>
                    <a:pt x="7" y="84"/>
                  </a:lnTo>
                  <a:lnTo>
                    <a:pt x="9" y="82"/>
                  </a:lnTo>
                  <a:lnTo>
                    <a:pt x="10" y="81"/>
                  </a:lnTo>
                  <a:lnTo>
                    <a:pt x="10" y="81"/>
                  </a:lnTo>
                  <a:lnTo>
                    <a:pt x="14" y="72"/>
                  </a:lnTo>
                  <a:lnTo>
                    <a:pt x="18" y="63"/>
                  </a:lnTo>
                  <a:lnTo>
                    <a:pt x="22" y="44"/>
                  </a:lnTo>
                  <a:lnTo>
                    <a:pt x="22" y="44"/>
                  </a:lnTo>
                  <a:lnTo>
                    <a:pt x="24" y="36"/>
                  </a:lnTo>
                  <a:lnTo>
                    <a:pt x="28" y="29"/>
                  </a:lnTo>
                  <a:lnTo>
                    <a:pt x="28" y="29"/>
                  </a:lnTo>
                  <a:lnTo>
                    <a:pt x="31" y="18"/>
                  </a:lnTo>
                  <a:lnTo>
                    <a:pt x="34" y="6"/>
                  </a:lnTo>
                  <a:lnTo>
                    <a:pt x="34" y="6"/>
                  </a:lnTo>
                  <a:lnTo>
                    <a:pt x="34" y="4"/>
                  </a:lnTo>
                  <a:lnTo>
                    <a:pt x="34" y="2"/>
                  </a:lnTo>
                  <a:lnTo>
                    <a:pt x="30" y="0"/>
                  </a:lnTo>
                  <a:lnTo>
                    <a:pt x="26" y="0"/>
                  </a:lnTo>
                  <a:lnTo>
                    <a:pt x="24" y="1"/>
                  </a:lnTo>
                  <a:lnTo>
                    <a:pt x="23" y="4"/>
                  </a:lnTo>
                  <a:lnTo>
                    <a:pt x="23" y="4"/>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48" name="chenying0907 805">
              <a:extLst>
                <a:ext uri="{FF2B5EF4-FFF2-40B4-BE49-F238E27FC236}">
                  <a16:creationId xmlns:a16="http://schemas.microsoft.com/office/drawing/2014/main" id="{CB9AD89D-0712-467E-A616-28D3809F769D}"/>
                </a:ext>
              </a:extLst>
            </p:cNvPr>
            <p:cNvSpPr>
              <a:spLocks/>
            </p:cNvSpPr>
            <p:nvPr/>
          </p:nvSpPr>
          <p:spPr bwMode="auto">
            <a:xfrm>
              <a:off x="4522788" y="3330575"/>
              <a:ext cx="11113" cy="25400"/>
            </a:xfrm>
            <a:custGeom>
              <a:avLst/>
              <a:gdLst/>
              <a:ahLst/>
              <a:cxnLst>
                <a:cxn ang="0">
                  <a:pos x="19" y="3"/>
                </a:cxn>
                <a:cxn ang="0">
                  <a:pos x="19" y="3"/>
                </a:cxn>
                <a:cxn ang="0">
                  <a:pos x="10" y="15"/>
                </a:cxn>
                <a:cxn ang="0">
                  <a:pos x="5" y="28"/>
                </a:cxn>
                <a:cxn ang="0">
                  <a:pos x="1" y="41"/>
                </a:cxn>
                <a:cxn ang="0">
                  <a:pos x="0" y="57"/>
                </a:cxn>
                <a:cxn ang="0">
                  <a:pos x="0" y="57"/>
                </a:cxn>
                <a:cxn ang="0">
                  <a:pos x="0" y="58"/>
                </a:cxn>
                <a:cxn ang="0">
                  <a:pos x="1" y="60"/>
                </a:cxn>
                <a:cxn ang="0">
                  <a:pos x="5" y="62"/>
                </a:cxn>
                <a:cxn ang="0">
                  <a:pos x="9" y="60"/>
                </a:cxn>
                <a:cxn ang="0">
                  <a:pos x="10" y="58"/>
                </a:cxn>
                <a:cxn ang="0">
                  <a:pos x="10" y="57"/>
                </a:cxn>
                <a:cxn ang="0">
                  <a:pos x="10" y="57"/>
                </a:cxn>
                <a:cxn ang="0">
                  <a:pos x="12" y="43"/>
                </a:cxn>
                <a:cxn ang="0">
                  <a:pos x="15" y="32"/>
                </a:cxn>
                <a:cxn ang="0">
                  <a:pos x="21" y="20"/>
                </a:cxn>
                <a:cxn ang="0">
                  <a:pos x="29" y="11"/>
                </a:cxn>
                <a:cxn ang="0">
                  <a:pos x="29" y="11"/>
                </a:cxn>
                <a:cxn ang="0">
                  <a:pos x="30" y="8"/>
                </a:cxn>
                <a:cxn ang="0">
                  <a:pos x="30" y="5"/>
                </a:cxn>
                <a:cxn ang="0">
                  <a:pos x="27" y="3"/>
                </a:cxn>
                <a:cxn ang="0">
                  <a:pos x="23" y="0"/>
                </a:cxn>
                <a:cxn ang="0">
                  <a:pos x="22" y="2"/>
                </a:cxn>
                <a:cxn ang="0">
                  <a:pos x="19" y="3"/>
                </a:cxn>
                <a:cxn ang="0">
                  <a:pos x="19" y="3"/>
                </a:cxn>
              </a:cxnLst>
              <a:rect l="0" t="0" r="r" b="b"/>
              <a:pathLst>
                <a:path w="30" h="62">
                  <a:moveTo>
                    <a:pt x="19" y="3"/>
                  </a:moveTo>
                  <a:lnTo>
                    <a:pt x="19" y="3"/>
                  </a:lnTo>
                  <a:lnTo>
                    <a:pt x="10" y="15"/>
                  </a:lnTo>
                  <a:lnTo>
                    <a:pt x="5" y="28"/>
                  </a:lnTo>
                  <a:lnTo>
                    <a:pt x="1" y="41"/>
                  </a:lnTo>
                  <a:lnTo>
                    <a:pt x="0" y="57"/>
                  </a:lnTo>
                  <a:lnTo>
                    <a:pt x="0" y="57"/>
                  </a:lnTo>
                  <a:lnTo>
                    <a:pt x="0" y="58"/>
                  </a:lnTo>
                  <a:lnTo>
                    <a:pt x="1" y="60"/>
                  </a:lnTo>
                  <a:lnTo>
                    <a:pt x="5" y="62"/>
                  </a:lnTo>
                  <a:lnTo>
                    <a:pt x="9" y="60"/>
                  </a:lnTo>
                  <a:lnTo>
                    <a:pt x="10" y="58"/>
                  </a:lnTo>
                  <a:lnTo>
                    <a:pt x="10" y="57"/>
                  </a:lnTo>
                  <a:lnTo>
                    <a:pt x="10" y="57"/>
                  </a:lnTo>
                  <a:lnTo>
                    <a:pt x="12" y="43"/>
                  </a:lnTo>
                  <a:lnTo>
                    <a:pt x="15" y="32"/>
                  </a:lnTo>
                  <a:lnTo>
                    <a:pt x="21" y="20"/>
                  </a:lnTo>
                  <a:lnTo>
                    <a:pt x="29" y="11"/>
                  </a:lnTo>
                  <a:lnTo>
                    <a:pt x="29" y="11"/>
                  </a:lnTo>
                  <a:lnTo>
                    <a:pt x="30" y="8"/>
                  </a:lnTo>
                  <a:lnTo>
                    <a:pt x="30" y="5"/>
                  </a:lnTo>
                  <a:lnTo>
                    <a:pt x="27" y="3"/>
                  </a:lnTo>
                  <a:lnTo>
                    <a:pt x="23" y="0"/>
                  </a:lnTo>
                  <a:lnTo>
                    <a:pt x="22" y="2"/>
                  </a:lnTo>
                  <a:lnTo>
                    <a:pt x="19" y="3"/>
                  </a:lnTo>
                  <a:lnTo>
                    <a:pt x="19" y="3"/>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49" name="chenying0907 806">
              <a:extLst>
                <a:ext uri="{FF2B5EF4-FFF2-40B4-BE49-F238E27FC236}">
                  <a16:creationId xmlns:a16="http://schemas.microsoft.com/office/drawing/2014/main" id="{A459F515-4A39-4B47-8D69-EE7FC0ED81B7}"/>
                </a:ext>
              </a:extLst>
            </p:cNvPr>
            <p:cNvSpPr>
              <a:spLocks/>
            </p:cNvSpPr>
            <p:nvPr/>
          </p:nvSpPr>
          <p:spPr bwMode="auto">
            <a:xfrm>
              <a:off x="4552951" y="3344863"/>
              <a:ext cx="7938" cy="25400"/>
            </a:xfrm>
            <a:custGeom>
              <a:avLst/>
              <a:gdLst/>
              <a:ahLst/>
              <a:cxnLst>
                <a:cxn ang="0">
                  <a:pos x="11" y="4"/>
                </a:cxn>
                <a:cxn ang="0">
                  <a:pos x="11" y="4"/>
                </a:cxn>
                <a:cxn ang="0">
                  <a:pos x="9" y="11"/>
                </a:cxn>
                <a:cxn ang="0">
                  <a:pos x="7" y="17"/>
                </a:cxn>
                <a:cxn ang="0">
                  <a:pos x="6" y="30"/>
                </a:cxn>
                <a:cxn ang="0">
                  <a:pos x="4" y="43"/>
                </a:cxn>
                <a:cxn ang="0">
                  <a:pos x="2" y="50"/>
                </a:cxn>
                <a:cxn ang="0">
                  <a:pos x="0" y="57"/>
                </a:cxn>
                <a:cxn ang="0">
                  <a:pos x="0" y="57"/>
                </a:cxn>
                <a:cxn ang="0">
                  <a:pos x="0" y="59"/>
                </a:cxn>
                <a:cxn ang="0">
                  <a:pos x="0" y="62"/>
                </a:cxn>
                <a:cxn ang="0">
                  <a:pos x="2" y="64"/>
                </a:cxn>
                <a:cxn ang="0">
                  <a:pos x="5" y="66"/>
                </a:cxn>
                <a:cxn ang="0">
                  <a:pos x="6" y="66"/>
                </a:cxn>
                <a:cxn ang="0">
                  <a:pos x="9" y="64"/>
                </a:cxn>
                <a:cxn ang="0">
                  <a:pos x="10" y="63"/>
                </a:cxn>
                <a:cxn ang="0">
                  <a:pos x="10" y="63"/>
                </a:cxn>
                <a:cxn ang="0">
                  <a:pos x="13" y="57"/>
                </a:cxn>
                <a:cxn ang="0">
                  <a:pos x="14" y="50"/>
                </a:cxn>
                <a:cxn ang="0">
                  <a:pos x="15" y="36"/>
                </a:cxn>
                <a:cxn ang="0">
                  <a:pos x="18" y="23"/>
                </a:cxn>
                <a:cxn ang="0">
                  <a:pos x="19" y="16"/>
                </a:cxn>
                <a:cxn ang="0">
                  <a:pos x="22" y="9"/>
                </a:cxn>
                <a:cxn ang="0">
                  <a:pos x="22" y="9"/>
                </a:cxn>
                <a:cxn ang="0">
                  <a:pos x="22" y="7"/>
                </a:cxn>
                <a:cxn ang="0">
                  <a:pos x="22" y="6"/>
                </a:cxn>
                <a:cxn ang="0">
                  <a:pos x="19" y="2"/>
                </a:cxn>
                <a:cxn ang="0">
                  <a:pos x="17" y="0"/>
                </a:cxn>
                <a:cxn ang="0">
                  <a:pos x="14" y="0"/>
                </a:cxn>
                <a:cxn ang="0">
                  <a:pos x="13" y="2"/>
                </a:cxn>
                <a:cxn ang="0">
                  <a:pos x="11" y="4"/>
                </a:cxn>
                <a:cxn ang="0">
                  <a:pos x="11" y="4"/>
                </a:cxn>
              </a:cxnLst>
              <a:rect l="0" t="0" r="r" b="b"/>
              <a:pathLst>
                <a:path w="22" h="66">
                  <a:moveTo>
                    <a:pt x="11" y="4"/>
                  </a:moveTo>
                  <a:lnTo>
                    <a:pt x="11" y="4"/>
                  </a:lnTo>
                  <a:lnTo>
                    <a:pt x="9" y="11"/>
                  </a:lnTo>
                  <a:lnTo>
                    <a:pt x="7" y="17"/>
                  </a:lnTo>
                  <a:lnTo>
                    <a:pt x="6" y="30"/>
                  </a:lnTo>
                  <a:lnTo>
                    <a:pt x="4" y="43"/>
                  </a:lnTo>
                  <a:lnTo>
                    <a:pt x="2" y="50"/>
                  </a:lnTo>
                  <a:lnTo>
                    <a:pt x="0" y="57"/>
                  </a:lnTo>
                  <a:lnTo>
                    <a:pt x="0" y="57"/>
                  </a:lnTo>
                  <a:lnTo>
                    <a:pt x="0" y="59"/>
                  </a:lnTo>
                  <a:lnTo>
                    <a:pt x="0" y="62"/>
                  </a:lnTo>
                  <a:lnTo>
                    <a:pt x="2" y="64"/>
                  </a:lnTo>
                  <a:lnTo>
                    <a:pt x="5" y="66"/>
                  </a:lnTo>
                  <a:lnTo>
                    <a:pt x="6" y="66"/>
                  </a:lnTo>
                  <a:lnTo>
                    <a:pt x="9" y="64"/>
                  </a:lnTo>
                  <a:lnTo>
                    <a:pt x="10" y="63"/>
                  </a:lnTo>
                  <a:lnTo>
                    <a:pt x="10" y="63"/>
                  </a:lnTo>
                  <a:lnTo>
                    <a:pt x="13" y="57"/>
                  </a:lnTo>
                  <a:lnTo>
                    <a:pt x="14" y="50"/>
                  </a:lnTo>
                  <a:lnTo>
                    <a:pt x="15" y="36"/>
                  </a:lnTo>
                  <a:lnTo>
                    <a:pt x="18" y="23"/>
                  </a:lnTo>
                  <a:lnTo>
                    <a:pt x="19" y="16"/>
                  </a:lnTo>
                  <a:lnTo>
                    <a:pt x="22" y="9"/>
                  </a:lnTo>
                  <a:lnTo>
                    <a:pt x="22" y="9"/>
                  </a:lnTo>
                  <a:lnTo>
                    <a:pt x="22" y="7"/>
                  </a:lnTo>
                  <a:lnTo>
                    <a:pt x="22" y="6"/>
                  </a:lnTo>
                  <a:lnTo>
                    <a:pt x="19" y="2"/>
                  </a:lnTo>
                  <a:lnTo>
                    <a:pt x="17" y="0"/>
                  </a:lnTo>
                  <a:lnTo>
                    <a:pt x="14" y="0"/>
                  </a:lnTo>
                  <a:lnTo>
                    <a:pt x="13" y="2"/>
                  </a:lnTo>
                  <a:lnTo>
                    <a:pt x="11" y="4"/>
                  </a:lnTo>
                  <a:lnTo>
                    <a:pt x="11" y="4"/>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50" name="chenying0907 807">
              <a:extLst>
                <a:ext uri="{FF2B5EF4-FFF2-40B4-BE49-F238E27FC236}">
                  <a16:creationId xmlns:a16="http://schemas.microsoft.com/office/drawing/2014/main" id="{672EFE4C-4609-4E9C-9B33-3BA91D8A2B5E}"/>
                </a:ext>
              </a:extLst>
            </p:cNvPr>
            <p:cNvSpPr>
              <a:spLocks/>
            </p:cNvSpPr>
            <p:nvPr/>
          </p:nvSpPr>
          <p:spPr bwMode="auto">
            <a:xfrm>
              <a:off x="4575176" y="3357563"/>
              <a:ext cx="12700" cy="23813"/>
            </a:xfrm>
            <a:custGeom>
              <a:avLst/>
              <a:gdLst/>
              <a:ahLst/>
              <a:cxnLst>
                <a:cxn ang="0">
                  <a:pos x="19" y="4"/>
                </a:cxn>
                <a:cxn ang="0">
                  <a:pos x="19" y="4"/>
                </a:cxn>
                <a:cxn ang="0">
                  <a:pos x="14" y="17"/>
                </a:cxn>
                <a:cxn ang="0">
                  <a:pos x="8" y="28"/>
                </a:cxn>
                <a:cxn ang="0">
                  <a:pos x="2" y="42"/>
                </a:cxn>
                <a:cxn ang="0">
                  <a:pos x="1" y="48"/>
                </a:cxn>
                <a:cxn ang="0">
                  <a:pos x="0" y="55"/>
                </a:cxn>
                <a:cxn ang="0">
                  <a:pos x="0" y="55"/>
                </a:cxn>
                <a:cxn ang="0">
                  <a:pos x="1" y="57"/>
                </a:cxn>
                <a:cxn ang="0">
                  <a:pos x="2" y="59"/>
                </a:cxn>
                <a:cxn ang="0">
                  <a:pos x="6" y="60"/>
                </a:cxn>
                <a:cxn ang="0">
                  <a:pos x="10" y="59"/>
                </a:cxn>
                <a:cxn ang="0">
                  <a:pos x="12" y="57"/>
                </a:cxn>
                <a:cxn ang="0">
                  <a:pos x="12" y="55"/>
                </a:cxn>
                <a:cxn ang="0">
                  <a:pos x="12" y="55"/>
                </a:cxn>
                <a:cxn ang="0">
                  <a:pos x="13" y="48"/>
                </a:cxn>
                <a:cxn ang="0">
                  <a:pos x="14" y="42"/>
                </a:cxn>
                <a:cxn ang="0">
                  <a:pos x="19" y="30"/>
                </a:cxn>
                <a:cxn ang="0">
                  <a:pos x="26" y="18"/>
                </a:cxn>
                <a:cxn ang="0">
                  <a:pos x="30" y="6"/>
                </a:cxn>
                <a:cxn ang="0">
                  <a:pos x="30" y="6"/>
                </a:cxn>
                <a:cxn ang="0">
                  <a:pos x="31" y="4"/>
                </a:cxn>
                <a:cxn ang="0">
                  <a:pos x="30" y="2"/>
                </a:cxn>
                <a:cxn ang="0">
                  <a:pos x="26" y="0"/>
                </a:cxn>
                <a:cxn ang="0">
                  <a:pos x="22" y="0"/>
                </a:cxn>
                <a:cxn ang="0">
                  <a:pos x="21" y="1"/>
                </a:cxn>
                <a:cxn ang="0">
                  <a:pos x="19" y="4"/>
                </a:cxn>
                <a:cxn ang="0">
                  <a:pos x="19" y="4"/>
                </a:cxn>
              </a:cxnLst>
              <a:rect l="0" t="0" r="r" b="b"/>
              <a:pathLst>
                <a:path w="31" h="60">
                  <a:moveTo>
                    <a:pt x="19" y="4"/>
                  </a:moveTo>
                  <a:lnTo>
                    <a:pt x="19" y="4"/>
                  </a:lnTo>
                  <a:lnTo>
                    <a:pt x="14" y="17"/>
                  </a:lnTo>
                  <a:lnTo>
                    <a:pt x="8" y="28"/>
                  </a:lnTo>
                  <a:lnTo>
                    <a:pt x="2" y="42"/>
                  </a:lnTo>
                  <a:lnTo>
                    <a:pt x="1" y="48"/>
                  </a:lnTo>
                  <a:lnTo>
                    <a:pt x="0" y="55"/>
                  </a:lnTo>
                  <a:lnTo>
                    <a:pt x="0" y="55"/>
                  </a:lnTo>
                  <a:lnTo>
                    <a:pt x="1" y="57"/>
                  </a:lnTo>
                  <a:lnTo>
                    <a:pt x="2" y="59"/>
                  </a:lnTo>
                  <a:lnTo>
                    <a:pt x="6" y="60"/>
                  </a:lnTo>
                  <a:lnTo>
                    <a:pt x="10" y="59"/>
                  </a:lnTo>
                  <a:lnTo>
                    <a:pt x="12" y="57"/>
                  </a:lnTo>
                  <a:lnTo>
                    <a:pt x="12" y="55"/>
                  </a:lnTo>
                  <a:lnTo>
                    <a:pt x="12" y="55"/>
                  </a:lnTo>
                  <a:lnTo>
                    <a:pt x="13" y="48"/>
                  </a:lnTo>
                  <a:lnTo>
                    <a:pt x="14" y="42"/>
                  </a:lnTo>
                  <a:lnTo>
                    <a:pt x="19" y="30"/>
                  </a:lnTo>
                  <a:lnTo>
                    <a:pt x="26" y="18"/>
                  </a:lnTo>
                  <a:lnTo>
                    <a:pt x="30" y="6"/>
                  </a:lnTo>
                  <a:lnTo>
                    <a:pt x="30" y="6"/>
                  </a:lnTo>
                  <a:lnTo>
                    <a:pt x="31" y="4"/>
                  </a:lnTo>
                  <a:lnTo>
                    <a:pt x="30" y="2"/>
                  </a:lnTo>
                  <a:lnTo>
                    <a:pt x="26" y="0"/>
                  </a:lnTo>
                  <a:lnTo>
                    <a:pt x="22" y="0"/>
                  </a:lnTo>
                  <a:lnTo>
                    <a:pt x="21" y="1"/>
                  </a:lnTo>
                  <a:lnTo>
                    <a:pt x="19" y="4"/>
                  </a:lnTo>
                  <a:lnTo>
                    <a:pt x="19" y="4"/>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51" name="chenying0907 809">
              <a:extLst>
                <a:ext uri="{FF2B5EF4-FFF2-40B4-BE49-F238E27FC236}">
                  <a16:creationId xmlns:a16="http://schemas.microsoft.com/office/drawing/2014/main" id="{82640B5C-0B5A-469A-8C32-812DC63AD68C}"/>
                </a:ext>
              </a:extLst>
            </p:cNvPr>
            <p:cNvSpPr>
              <a:spLocks/>
            </p:cNvSpPr>
            <p:nvPr/>
          </p:nvSpPr>
          <p:spPr bwMode="auto">
            <a:xfrm>
              <a:off x="4598988" y="3362326"/>
              <a:ext cx="7938" cy="22225"/>
            </a:xfrm>
            <a:custGeom>
              <a:avLst/>
              <a:gdLst/>
              <a:ahLst/>
              <a:cxnLst>
                <a:cxn ang="0">
                  <a:pos x="8" y="6"/>
                </a:cxn>
                <a:cxn ang="0">
                  <a:pos x="8" y="6"/>
                </a:cxn>
                <a:cxn ang="0">
                  <a:pos x="7" y="16"/>
                </a:cxn>
                <a:cxn ang="0">
                  <a:pos x="6" y="28"/>
                </a:cxn>
                <a:cxn ang="0">
                  <a:pos x="0" y="50"/>
                </a:cxn>
                <a:cxn ang="0">
                  <a:pos x="0" y="50"/>
                </a:cxn>
                <a:cxn ang="0">
                  <a:pos x="0" y="53"/>
                </a:cxn>
                <a:cxn ang="0">
                  <a:pos x="2" y="54"/>
                </a:cxn>
                <a:cxn ang="0">
                  <a:pos x="4" y="57"/>
                </a:cxn>
                <a:cxn ang="0">
                  <a:pos x="8" y="57"/>
                </a:cxn>
                <a:cxn ang="0">
                  <a:pos x="11" y="55"/>
                </a:cxn>
                <a:cxn ang="0">
                  <a:pos x="11" y="53"/>
                </a:cxn>
                <a:cxn ang="0">
                  <a:pos x="11" y="53"/>
                </a:cxn>
                <a:cxn ang="0">
                  <a:pos x="16" y="29"/>
                </a:cxn>
                <a:cxn ang="0">
                  <a:pos x="19" y="17"/>
                </a:cxn>
                <a:cxn ang="0">
                  <a:pos x="19" y="6"/>
                </a:cxn>
                <a:cxn ang="0">
                  <a:pos x="19" y="6"/>
                </a:cxn>
                <a:cxn ang="0">
                  <a:pos x="19" y="3"/>
                </a:cxn>
                <a:cxn ang="0">
                  <a:pos x="17" y="2"/>
                </a:cxn>
                <a:cxn ang="0">
                  <a:pos x="13" y="0"/>
                </a:cxn>
                <a:cxn ang="0">
                  <a:pos x="9" y="2"/>
                </a:cxn>
                <a:cxn ang="0">
                  <a:pos x="8" y="3"/>
                </a:cxn>
                <a:cxn ang="0">
                  <a:pos x="8" y="6"/>
                </a:cxn>
                <a:cxn ang="0">
                  <a:pos x="8" y="6"/>
                </a:cxn>
              </a:cxnLst>
              <a:rect l="0" t="0" r="r" b="b"/>
              <a:pathLst>
                <a:path w="19" h="57">
                  <a:moveTo>
                    <a:pt x="8" y="6"/>
                  </a:moveTo>
                  <a:lnTo>
                    <a:pt x="8" y="6"/>
                  </a:lnTo>
                  <a:lnTo>
                    <a:pt x="7" y="16"/>
                  </a:lnTo>
                  <a:lnTo>
                    <a:pt x="6" y="28"/>
                  </a:lnTo>
                  <a:lnTo>
                    <a:pt x="0" y="50"/>
                  </a:lnTo>
                  <a:lnTo>
                    <a:pt x="0" y="50"/>
                  </a:lnTo>
                  <a:lnTo>
                    <a:pt x="0" y="53"/>
                  </a:lnTo>
                  <a:lnTo>
                    <a:pt x="2" y="54"/>
                  </a:lnTo>
                  <a:lnTo>
                    <a:pt x="4" y="57"/>
                  </a:lnTo>
                  <a:lnTo>
                    <a:pt x="8" y="57"/>
                  </a:lnTo>
                  <a:lnTo>
                    <a:pt x="11" y="55"/>
                  </a:lnTo>
                  <a:lnTo>
                    <a:pt x="11" y="53"/>
                  </a:lnTo>
                  <a:lnTo>
                    <a:pt x="11" y="53"/>
                  </a:lnTo>
                  <a:lnTo>
                    <a:pt x="16" y="29"/>
                  </a:lnTo>
                  <a:lnTo>
                    <a:pt x="19" y="17"/>
                  </a:lnTo>
                  <a:lnTo>
                    <a:pt x="19" y="6"/>
                  </a:lnTo>
                  <a:lnTo>
                    <a:pt x="19" y="6"/>
                  </a:lnTo>
                  <a:lnTo>
                    <a:pt x="19" y="3"/>
                  </a:lnTo>
                  <a:lnTo>
                    <a:pt x="17" y="2"/>
                  </a:lnTo>
                  <a:lnTo>
                    <a:pt x="13" y="0"/>
                  </a:lnTo>
                  <a:lnTo>
                    <a:pt x="9" y="2"/>
                  </a:lnTo>
                  <a:lnTo>
                    <a:pt x="8" y="3"/>
                  </a:lnTo>
                  <a:lnTo>
                    <a:pt x="8" y="6"/>
                  </a:lnTo>
                  <a:lnTo>
                    <a:pt x="8" y="6"/>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52" name="chenying0907 810">
              <a:extLst>
                <a:ext uri="{FF2B5EF4-FFF2-40B4-BE49-F238E27FC236}">
                  <a16:creationId xmlns:a16="http://schemas.microsoft.com/office/drawing/2014/main" id="{2D1FA357-6864-485D-BAAB-FF8877A68447}"/>
                </a:ext>
              </a:extLst>
            </p:cNvPr>
            <p:cNvSpPr>
              <a:spLocks/>
            </p:cNvSpPr>
            <p:nvPr/>
          </p:nvSpPr>
          <p:spPr bwMode="auto">
            <a:xfrm>
              <a:off x="4630738" y="3368676"/>
              <a:ext cx="14288" cy="23813"/>
            </a:xfrm>
            <a:custGeom>
              <a:avLst/>
              <a:gdLst/>
              <a:ahLst/>
              <a:cxnLst>
                <a:cxn ang="0">
                  <a:pos x="24" y="3"/>
                </a:cxn>
                <a:cxn ang="0">
                  <a:pos x="24" y="3"/>
                </a:cxn>
                <a:cxn ang="0">
                  <a:pos x="17" y="20"/>
                </a:cxn>
                <a:cxn ang="0">
                  <a:pos x="11" y="35"/>
                </a:cxn>
                <a:cxn ang="0">
                  <a:pos x="11" y="35"/>
                </a:cxn>
                <a:cxn ang="0">
                  <a:pos x="4" y="46"/>
                </a:cxn>
                <a:cxn ang="0">
                  <a:pos x="1" y="51"/>
                </a:cxn>
                <a:cxn ang="0">
                  <a:pos x="0" y="58"/>
                </a:cxn>
                <a:cxn ang="0">
                  <a:pos x="0" y="58"/>
                </a:cxn>
                <a:cxn ang="0">
                  <a:pos x="0" y="60"/>
                </a:cxn>
                <a:cxn ang="0">
                  <a:pos x="1" y="62"/>
                </a:cxn>
                <a:cxn ang="0">
                  <a:pos x="3" y="63"/>
                </a:cxn>
                <a:cxn ang="0">
                  <a:pos x="5" y="63"/>
                </a:cxn>
                <a:cxn ang="0">
                  <a:pos x="9" y="62"/>
                </a:cxn>
                <a:cxn ang="0">
                  <a:pos x="11" y="60"/>
                </a:cxn>
                <a:cxn ang="0">
                  <a:pos x="12" y="58"/>
                </a:cxn>
                <a:cxn ang="0">
                  <a:pos x="12" y="58"/>
                </a:cxn>
                <a:cxn ang="0">
                  <a:pos x="13" y="51"/>
                </a:cxn>
                <a:cxn ang="0">
                  <a:pos x="17" y="45"/>
                </a:cxn>
                <a:cxn ang="0">
                  <a:pos x="21" y="38"/>
                </a:cxn>
                <a:cxn ang="0">
                  <a:pos x="25" y="33"/>
                </a:cxn>
                <a:cxn ang="0">
                  <a:pos x="25" y="33"/>
                </a:cxn>
                <a:cxn ang="0">
                  <a:pos x="30" y="20"/>
                </a:cxn>
                <a:cxn ang="0">
                  <a:pos x="34" y="7"/>
                </a:cxn>
                <a:cxn ang="0">
                  <a:pos x="34" y="7"/>
                </a:cxn>
                <a:cxn ang="0">
                  <a:pos x="34" y="4"/>
                </a:cxn>
                <a:cxn ang="0">
                  <a:pos x="34" y="1"/>
                </a:cxn>
                <a:cxn ang="0">
                  <a:pos x="30" y="0"/>
                </a:cxn>
                <a:cxn ang="0">
                  <a:pos x="26" y="0"/>
                </a:cxn>
                <a:cxn ang="0">
                  <a:pos x="25" y="1"/>
                </a:cxn>
                <a:cxn ang="0">
                  <a:pos x="24" y="3"/>
                </a:cxn>
                <a:cxn ang="0">
                  <a:pos x="24" y="3"/>
                </a:cxn>
              </a:cxnLst>
              <a:rect l="0" t="0" r="r" b="b"/>
              <a:pathLst>
                <a:path w="34" h="63">
                  <a:moveTo>
                    <a:pt x="24" y="3"/>
                  </a:moveTo>
                  <a:lnTo>
                    <a:pt x="24" y="3"/>
                  </a:lnTo>
                  <a:lnTo>
                    <a:pt x="17" y="20"/>
                  </a:lnTo>
                  <a:lnTo>
                    <a:pt x="11" y="35"/>
                  </a:lnTo>
                  <a:lnTo>
                    <a:pt x="11" y="35"/>
                  </a:lnTo>
                  <a:lnTo>
                    <a:pt x="4" y="46"/>
                  </a:lnTo>
                  <a:lnTo>
                    <a:pt x="1" y="51"/>
                  </a:lnTo>
                  <a:lnTo>
                    <a:pt x="0" y="58"/>
                  </a:lnTo>
                  <a:lnTo>
                    <a:pt x="0" y="58"/>
                  </a:lnTo>
                  <a:lnTo>
                    <a:pt x="0" y="60"/>
                  </a:lnTo>
                  <a:lnTo>
                    <a:pt x="1" y="62"/>
                  </a:lnTo>
                  <a:lnTo>
                    <a:pt x="3" y="63"/>
                  </a:lnTo>
                  <a:lnTo>
                    <a:pt x="5" y="63"/>
                  </a:lnTo>
                  <a:lnTo>
                    <a:pt x="9" y="62"/>
                  </a:lnTo>
                  <a:lnTo>
                    <a:pt x="11" y="60"/>
                  </a:lnTo>
                  <a:lnTo>
                    <a:pt x="12" y="58"/>
                  </a:lnTo>
                  <a:lnTo>
                    <a:pt x="12" y="58"/>
                  </a:lnTo>
                  <a:lnTo>
                    <a:pt x="13" y="51"/>
                  </a:lnTo>
                  <a:lnTo>
                    <a:pt x="17" y="45"/>
                  </a:lnTo>
                  <a:lnTo>
                    <a:pt x="21" y="38"/>
                  </a:lnTo>
                  <a:lnTo>
                    <a:pt x="25" y="33"/>
                  </a:lnTo>
                  <a:lnTo>
                    <a:pt x="25" y="33"/>
                  </a:lnTo>
                  <a:lnTo>
                    <a:pt x="30" y="20"/>
                  </a:lnTo>
                  <a:lnTo>
                    <a:pt x="34" y="7"/>
                  </a:lnTo>
                  <a:lnTo>
                    <a:pt x="34" y="7"/>
                  </a:lnTo>
                  <a:lnTo>
                    <a:pt x="34" y="4"/>
                  </a:lnTo>
                  <a:lnTo>
                    <a:pt x="34" y="1"/>
                  </a:lnTo>
                  <a:lnTo>
                    <a:pt x="30" y="0"/>
                  </a:lnTo>
                  <a:lnTo>
                    <a:pt x="26" y="0"/>
                  </a:lnTo>
                  <a:lnTo>
                    <a:pt x="25" y="1"/>
                  </a:lnTo>
                  <a:lnTo>
                    <a:pt x="24" y="3"/>
                  </a:lnTo>
                  <a:lnTo>
                    <a:pt x="24" y="3"/>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53" name="chenying0907 811">
              <a:extLst>
                <a:ext uri="{FF2B5EF4-FFF2-40B4-BE49-F238E27FC236}">
                  <a16:creationId xmlns:a16="http://schemas.microsoft.com/office/drawing/2014/main" id="{6220D378-575D-4AF2-BE60-EBFE703D44A0}"/>
                </a:ext>
              </a:extLst>
            </p:cNvPr>
            <p:cNvSpPr>
              <a:spLocks/>
            </p:cNvSpPr>
            <p:nvPr/>
          </p:nvSpPr>
          <p:spPr bwMode="auto">
            <a:xfrm>
              <a:off x="4657726" y="3365501"/>
              <a:ext cx="12700" cy="28575"/>
            </a:xfrm>
            <a:custGeom>
              <a:avLst/>
              <a:gdLst/>
              <a:ahLst/>
              <a:cxnLst>
                <a:cxn ang="0">
                  <a:pos x="20" y="6"/>
                </a:cxn>
                <a:cxn ang="0">
                  <a:pos x="20" y="6"/>
                </a:cxn>
                <a:cxn ang="0">
                  <a:pos x="18" y="9"/>
                </a:cxn>
                <a:cxn ang="0">
                  <a:pos x="17" y="13"/>
                </a:cxn>
                <a:cxn ang="0">
                  <a:pos x="13" y="20"/>
                </a:cxn>
                <a:cxn ang="0">
                  <a:pos x="8" y="25"/>
                </a:cxn>
                <a:cxn ang="0">
                  <a:pos x="5" y="33"/>
                </a:cxn>
                <a:cxn ang="0">
                  <a:pos x="5" y="33"/>
                </a:cxn>
                <a:cxn ang="0">
                  <a:pos x="3" y="40"/>
                </a:cxn>
                <a:cxn ang="0">
                  <a:pos x="1" y="50"/>
                </a:cxn>
                <a:cxn ang="0">
                  <a:pos x="0" y="67"/>
                </a:cxn>
                <a:cxn ang="0">
                  <a:pos x="0" y="67"/>
                </a:cxn>
                <a:cxn ang="0">
                  <a:pos x="1" y="69"/>
                </a:cxn>
                <a:cxn ang="0">
                  <a:pos x="3" y="71"/>
                </a:cxn>
                <a:cxn ang="0">
                  <a:pos x="7" y="72"/>
                </a:cxn>
                <a:cxn ang="0">
                  <a:pos x="11" y="71"/>
                </a:cxn>
                <a:cxn ang="0">
                  <a:pos x="12" y="69"/>
                </a:cxn>
                <a:cxn ang="0">
                  <a:pos x="12" y="67"/>
                </a:cxn>
                <a:cxn ang="0">
                  <a:pos x="12" y="67"/>
                </a:cxn>
                <a:cxn ang="0">
                  <a:pos x="12" y="57"/>
                </a:cxn>
                <a:cxn ang="0">
                  <a:pos x="13" y="47"/>
                </a:cxn>
                <a:cxn ang="0">
                  <a:pos x="15" y="38"/>
                </a:cxn>
                <a:cxn ang="0">
                  <a:pos x="18" y="29"/>
                </a:cxn>
                <a:cxn ang="0">
                  <a:pos x="18" y="29"/>
                </a:cxn>
                <a:cxn ang="0">
                  <a:pos x="26" y="18"/>
                </a:cxn>
                <a:cxn ang="0">
                  <a:pos x="29" y="13"/>
                </a:cxn>
                <a:cxn ang="0">
                  <a:pos x="32" y="6"/>
                </a:cxn>
                <a:cxn ang="0">
                  <a:pos x="32" y="6"/>
                </a:cxn>
                <a:cxn ang="0">
                  <a:pos x="30" y="4"/>
                </a:cxn>
                <a:cxn ang="0">
                  <a:pos x="30" y="1"/>
                </a:cxn>
                <a:cxn ang="0">
                  <a:pos x="28" y="1"/>
                </a:cxn>
                <a:cxn ang="0">
                  <a:pos x="26" y="0"/>
                </a:cxn>
                <a:cxn ang="0">
                  <a:pos x="22" y="1"/>
                </a:cxn>
                <a:cxn ang="0">
                  <a:pos x="21" y="4"/>
                </a:cxn>
                <a:cxn ang="0">
                  <a:pos x="20" y="6"/>
                </a:cxn>
                <a:cxn ang="0">
                  <a:pos x="20" y="6"/>
                </a:cxn>
              </a:cxnLst>
              <a:rect l="0" t="0" r="r" b="b"/>
              <a:pathLst>
                <a:path w="32" h="72">
                  <a:moveTo>
                    <a:pt x="20" y="6"/>
                  </a:moveTo>
                  <a:lnTo>
                    <a:pt x="20" y="6"/>
                  </a:lnTo>
                  <a:lnTo>
                    <a:pt x="18" y="9"/>
                  </a:lnTo>
                  <a:lnTo>
                    <a:pt x="17" y="13"/>
                  </a:lnTo>
                  <a:lnTo>
                    <a:pt x="13" y="20"/>
                  </a:lnTo>
                  <a:lnTo>
                    <a:pt x="8" y="25"/>
                  </a:lnTo>
                  <a:lnTo>
                    <a:pt x="5" y="33"/>
                  </a:lnTo>
                  <a:lnTo>
                    <a:pt x="5" y="33"/>
                  </a:lnTo>
                  <a:lnTo>
                    <a:pt x="3" y="40"/>
                  </a:lnTo>
                  <a:lnTo>
                    <a:pt x="1" y="50"/>
                  </a:lnTo>
                  <a:lnTo>
                    <a:pt x="0" y="67"/>
                  </a:lnTo>
                  <a:lnTo>
                    <a:pt x="0" y="67"/>
                  </a:lnTo>
                  <a:lnTo>
                    <a:pt x="1" y="69"/>
                  </a:lnTo>
                  <a:lnTo>
                    <a:pt x="3" y="71"/>
                  </a:lnTo>
                  <a:lnTo>
                    <a:pt x="7" y="72"/>
                  </a:lnTo>
                  <a:lnTo>
                    <a:pt x="11" y="71"/>
                  </a:lnTo>
                  <a:lnTo>
                    <a:pt x="12" y="69"/>
                  </a:lnTo>
                  <a:lnTo>
                    <a:pt x="12" y="67"/>
                  </a:lnTo>
                  <a:lnTo>
                    <a:pt x="12" y="67"/>
                  </a:lnTo>
                  <a:lnTo>
                    <a:pt x="12" y="57"/>
                  </a:lnTo>
                  <a:lnTo>
                    <a:pt x="13" y="47"/>
                  </a:lnTo>
                  <a:lnTo>
                    <a:pt x="15" y="38"/>
                  </a:lnTo>
                  <a:lnTo>
                    <a:pt x="18" y="29"/>
                  </a:lnTo>
                  <a:lnTo>
                    <a:pt x="18" y="29"/>
                  </a:lnTo>
                  <a:lnTo>
                    <a:pt x="26" y="18"/>
                  </a:lnTo>
                  <a:lnTo>
                    <a:pt x="29" y="13"/>
                  </a:lnTo>
                  <a:lnTo>
                    <a:pt x="32" y="6"/>
                  </a:lnTo>
                  <a:lnTo>
                    <a:pt x="32" y="6"/>
                  </a:lnTo>
                  <a:lnTo>
                    <a:pt x="30" y="4"/>
                  </a:lnTo>
                  <a:lnTo>
                    <a:pt x="30" y="1"/>
                  </a:lnTo>
                  <a:lnTo>
                    <a:pt x="28" y="1"/>
                  </a:lnTo>
                  <a:lnTo>
                    <a:pt x="26" y="0"/>
                  </a:lnTo>
                  <a:lnTo>
                    <a:pt x="22" y="1"/>
                  </a:lnTo>
                  <a:lnTo>
                    <a:pt x="21" y="4"/>
                  </a:lnTo>
                  <a:lnTo>
                    <a:pt x="20" y="6"/>
                  </a:lnTo>
                  <a:lnTo>
                    <a:pt x="20" y="6"/>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54" name="chenying0907 812">
              <a:extLst>
                <a:ext uri="{FF2B5EF4-FFF2-40B4-BE49-F238E27FC236}">
                  <a16:creationId xmlns:a16="http://schemas.microsoft.com/office/drawing/2014/main" id="{3F3380D0-13EF-4488-9013-E580F08A1960}"/>
                </a:ext>
              </a:extLst>
            </p:cNvPr>
            <p:cNvSpPr>
              <a:spLocks/>
            </p:cNvSpPr>
            <p:nvPr/>
          </p:nvSpPr>
          <p:spPr bwMode="auto">
            <a:xfrm>
              <a:off x="4687888" y="3367088"/>
              <a:ext cx="7938" cy="23813"/>
            </a:xfrm>
            <a:custGeom>
              <a:avLst/>
              <a:gdLst/>
              <a:ahLst/>
              <a:cxnLst>
                <a:cxn ang="0">
                  <a:pos x="11" y="6"/>
                </a:cxn>
                <a:cxn ang="0">
                  <a:pos x="11" y="6"/>
                </a:cxn>
                <a:cxn ang="0">
                  <a:pos x="10" y="16"/>
                </a:cxn>
                <a:cxn ang="0">
                  <a:pos x="7" y="26"/>
                </a:cxn>
                <a:cxn ang="0">
                  <a:pos x="7" y="26"/>
                </a:cxn>
                <a:cxn ang="0">
                  <a:pos x="4" y="38"/>
                </a:cxn>
                <a:cxn ang="0">
                  <a:pos x="0" y="48"/>
                </a:cxn>
                <a:cxn ang="0">
                  <a:pos x="0" y="48"/>
                </a:cxn>
                <a:cxn ang="0">
                  <a:pos x="0" y="51"/>
                </a:cxn>
                <a:cxn ang="0">
                  <a:pos x="0" y="53"/>
                </a:cxn>
                <a:cxn ang="0">
                  <a:pos x="3" y="56"/>
                </a:cxn>
                <a:cxn ang="0">
                  <a:pos x="6" y="57"/>
                </a:cxn>
                <a:cxn ang="0">
                  <a:pos x="7" y="57"/>
                </a:cxn>
                <a:cxn ang="0">
                  <a:pos x="10" y="56"/>
                </a:cxn>
                <a:cxn ang="0">
                  <a:pos x="11" y="55"/>
                </a:cxn>
                <a:cxn ang="0">
                  <a:pos x="11" y="55"/>
                </a:cxn>
                <a:cxn ang="0">
                  <a:pos x="15" y="43"/>
                </a:cxn>
                <a:cxn ang="0">
                  <a:pos x="17" y="31"/>
                </a:cxn>
                <a:cxn ang="0">
                  <a:pos x="17" y="31"/>
                </a:cxn>
                <a:cxn ang="0">
                  <a:pos x="20" y="18"/>
                </a:cxn>
                <a:cxn ang="0">
                  <a:pos x="23" y="6"/>
                </a:cxn>
                <a:cxn ang="0">
                  <a:pos x="23" y="6"/>
                </a:cxn>
                <a:cxn ang="0">
                  <a:pos x="23" y="4"/>
                </a:cxn>
                <a:cxn ang="0">
                  <a:pos x="21" y="1"/>
                </a:cxn>
                <a:cxn ang="0">
                  <a:pos x="20" y="1"/>
                </a:cxn>
                <a:cxn ang="0">
                  <a:pos x="17" y="0"/>
                </a:cxn>
                <a:cxn ang="0">
                  <a:pos x="13" y="1"/>
                </a:cxn>
                <a:cxn ang="0">
                  <a:pos x="12" y="4"/>
                </a:cxn>
                <a:cxn ang="0">
                  <a:pos x="11" y="6"/>
                </a:cxn>
                <a:cxn ang="0">
                  <a:pos x="11" y="6"/>
                </a:cxn>
              </a:cxnLst>
              <a:rect l="0" t="0" r="r" b="b"/>
              <a:pathLst>
                <a:path w="23" h="57">
                  <a:moveTo>
                    <a:pt x="11" y="6"/>
                  </a:moveTo>
                  <a:lnTo>
                    <a:pt x="11" y="6"/>
                  </a:lnTo>
                  <a:lnTo>
                    <a:pt x="10" y="16"/>
                  </a:lnTo>
                  <a:lnTo>
                    <a:pt x="7" y="26"/>
                  </a:lnTo>
                  <a:lnTo>
                    <a:pt x="7" y="26"/>
                  </a:lnTo>
                  <a:lnTo>
                    <a:pt x="4" y="38"/>
                  </a:lnTo>
                  <a:lnTo>
                    <a:pt x="0" y="48"/>
                  </a:lnTo>
                  <a:lnTo>
                    <a:pt x="0" y="48"/>
                  </a:lnTo>
                  <a:lnTo>
                    <a:pt x="0" y="51"/>
                  </a:lnTo>
                  <a:lnTo>
                    <a:pt x="0" y="53"/>
                  </a:lnTo>
                  <a:lnTo>
                    <a:pt x="3" y="56"/>
                  </a:lnTo>
                  <a:lnTo>
                    <a:pt x="6" y="57"/>
                  </a:lnTo>
                  <a:lnTo>
                    <a:pt x="7" y="57"/>
                  </a:lnTo>
                  <a:lnTo>
                    <a:pt x="10" y="56"/>
                  </a:lnTo>
                  <a:lnTo>
                    <a:pt x="11" y="55"/>
                  </a:lnTo>
                  <a:lnTo>
                    <a:pt x="11" y="55"/>
                  </a:lnTo>
                  <a:lnTo>
                    <a:pt x="15" y="43"/>
                  </a:lnTo>
                  <a:lnTo>
                    <a:pt x="17" y="31"/>
                  </a:lnTo>
                  <a:lnTo>
                    <a:pt x="17" y="31"/>
                  </a:lnTo>
                  <a:lnTo>
                    <a:pt x="20" y="18"/>
                  </a:lnTo>
                  <a:lnTo>
                    <a:pt x="23" y="6"/>
                  </a:lnTo>
                  <a:lnTo>
                    <a:pt x="23" y="6"/>
                  </a:lnTo>
                  <a:lnTo>
                    <a:pt x="23" y="4"/>
                  </a:lnTo>
                  <a:lnTo>
                    <a:pt x="21" y="1"/>
                  </a:lnTo>
                  <a:lnTo>
                    <a:pt x="20" y="1"/>
                  </a:lnTo>
                  <a:lnTo>
                    <a:pt x="17" y="0"/>
                  </a:lnTo>
                  <a:lnTo>
                    <a:pt x="13" y="1"/>
                  </a:lnTo>
                  <a:lnTo>
                    <a:pt x="12" y="4"/>
                  </a:lnTo>
                  <a:lnTo>
                    <a:pt x="11" y="6"/>
                  </a:lnTo>
                  <a:lnTo>
                    <a:pt x="11" y="6"/>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55" name="chenying0907 813">
              <a:extLst>
                <a:ext uri="{FF2B5EF4-FFF2-40B4-BE49-F238E27FC236}">
                  <a16:creationId xmlns:a16="http://schemas.microsoft.com/office/drawing/2014/main" id="{50E15698-FDED-4BD7-AF70-275FD1401283}"/>
                </a:ext>
              </a:extLst>
            </p:cNvPr>
            <p:cNvSpPr>
              <a:spLocks/>
            </p:cNvSpPr>
            <p:nvPr/>
          </p:nvSpPr>
          <p:spPr bwMode="auto">
            <a:xfrm>
              <a:off x="4667251" y="3168651"/>
              <a:ext cx="19050" cy="55563"/>
            </a:xfrm>
            <a:custGeom>
              <a:avLst/>
              <a:gdLst/>
              <a:ahLst/>
              <a:cxnLst>
                <a:cxn ang="0">
                  <a:pos x="35" y="2"/>
                </a:cxn>
                <a:cxn ang="0">
                  <a:pos x="35" y="2"/>
                </a:cxn>
                <a:cxn ang="0">
                  <a:pos x="30" y="10"/>
                </a:cxn>
                <a:cxn ang="0">
                  <a:pos x="27" y="17"/>
                </a:cxn>
                <a:cxn ang="0">
                  <a:pos x="22" y="32"/>
                </a:cxn>
                <a:cxn ang="0">
                  <a:pos x="19" y="48"/>
                </a:cxn>
                <a:cxn ang="0">
                  <a:pos x="15" y="65"/>
                </a:cxn>
                <a:cxn ang="0">
                  <a:pos x="15" y="65"/>
                </a:cxn>
                <a:cxn ang="0">
                  <a:pos x="5" y="99"/>
                </a:cxn>
                <a:cxn ang="0">
                  <a:pos x="1" y="117"/>
                </a:cxn>
                <a:cxn ang="0">
                  <a:pos x="0" y="134"/>
                </a:cxn>
                <a:cxn ang="0">
                  <a:pos x="0" y="134"/>
                </a:cxn>
                <a:cxn ang="0">
                  <a:pos x="0" y="137"/>
                </a:cxn>
                <a:cxn ang="0">
                  <a:pos x="1" y="140"/>
                </a:cxn>
                <a:cxn ang="0">
                  <a:pos x="5" y="141"/>
                </a:cxn>
                <a:cxn ang="0">
                  <a:pos x="9" y="140"/>
                </a:cxn>
                <a:cxn ang="0">
                  <a:pos x="10" y="137"/>
                </a:cxn>
                <a:cxn ang="0">
                  <a:pos x="11" y="134"/>
                </a:cxn>
                <a:cxn ang="0">
                  <a:pos x="11" y="134"/>
                </a:cxn>
                <a:cxn ang="0">
                  <a:pos x="13" y="117"/>
                </a:cxn>
                <a:cxn ang="0">
                  <a:pos x="17" y="102"/>
                </a:cxn>
                <a:cxn ang="0">
                  <a:pos x="22" y="85"/>
                </a:cxn>
                <a:cxn ang="0">
                  <a:pos x="26" y="68"/>
                </a:cxn>
                <a:cxn ang="0">
                  <a:pos x="26" y="68"/>
                </a:cxn>
                <a:cxn ang="0">
                  <a:pos x="32" y="38"/>
                </a:cxn>
                <a:cxn ang="0">
                  <a:pos x="38" y="22"/>
                </a:cxn>
                <a:cxn ang="0">
                  <a:pos x="40" y="15"/>
                </a:cxn>
                <a:cxn ang="0">
                  <a:pos x="44" y="9"/>
                </a:cxn>
                <a:cxn ang="0">
                  <a:pos x="44" y="9"/>
                </a:cxn>
                <a:cxn ang="0">
                  <a:pos x="45" y="6"/>
                </a:cxn>
                <a:cxn ang="0">
                  <a:pos x="45" y="4"/>
                </a:cxn>
                <a:cxn ang="0">
                  <a:pos x="44" y="2"/>
                </a:cxn>
                <a:cxn ang="0">
                  <a:pos x="43" y="1"/>
                </a:cxn>
                <a:cxn ang="0">
                  <a:pos x="39" y="0"/>
                </a:cxn>
                <a:cxn ang="0">
                  <a:pos x="36" y="1"/>
                </a:cxn>
                <a:cxn ang="0">
                  <a:pos x="35" y="2"/>
                </a:cxn>
                <a:cxn ang="0">
                  <a:pos x="35" y="2"/>
                </a:cxn>
              </a:cxnLst>
              <a:rect l="0" t="0" r="r" b="b"/>
              <a:pathLst>
                <a:path w="45" h="141">
                  <a:moveTo>
                    <a:pt x="35" y="2"/>
                  </a:moveTo>
                  <a:lnTo>
                    <a:pt x="35" y="2"/>
                  </a:lnTo>
                  <a:lnTo>
                    <a:pt x="30" y="10"/>
                  </a:lnTo>
                  <a:lnTo>
                    <a:pt x="27" y="17"/>
                  </a:lnTo>
                  <a:lnTo>
                    <a:pt x="22" y="32"/>
                  </a:lnTo>
                  <a:lnTo>
                    <a:pt x="19" y="48"/>
                  </a:lnTo>
                  <a:lnTo>
                    <a:pt x="15" y="65"/>
                  </a:lnTo>
                  <a:lnTo>
                    <a:pt x="15" y="65"/>
                  </a:lnTo>
                  <a:lnTo>
                    <a:pt x="5" y="99"/>
                  </a:lnTo>
                  <a:lnTo>
                    <a:pt x="1" y="117"/>
                  </a:lnTo>
                  <a:lnTo>
                    <a:pt x="0" y="134"/>
                  </a:lnTo>
                  <a:lnTo>
                    <a:pt x="0" y="134"/>
                  </a:lnTo>
                  <a:lnTo>
                    <a:pt x="0" y="137"/>
                  </a:lnTo>
                  <a:lnTo>
                    <a:pt x="1" y="140"/>
                  </a:lnTo>
                  <a:lnTo>
                    <a:pt x="5" y="141"/>
                  </a:lnTo>
                  <a:lnTo>
                    <a:pt x="9" y="140"/>
                  </a:lnTo>
                  <a:lnTo>
                    <a:pt x="10" y="137"/>
                  </a:lnTo>
                  <a:lnTo>
                    <a:pt x="11" y="134"/>
                  </a:lnTo>
                  <a:lnTo>
                    <a:pt x="11" y="134"/>
                  </a:lnTo>
                  <a:lnTo>
                    <a:pt x="13" y="117"/>
                  </a:lnTo>
                  <a:lnTo>
                    <a:pt x="17" y="102"/>
                  </a:lnTo>
                  <a:lnTo>
                    <a:pt x="22" y="85"/>
                  </a:lnTo>
                  <a:lnTo>
                    <a:pt x="26" y="68"/>
                  </a:lnTo>
                  <a:lnTo>
                    <a:pt x="26" y="68"/>
                  </a:lnTo>
                  <a:lnTo>
                    <a:pt x="32" y="38"/>
                  </a:lnTo>
                  <a:lnTo>
                    <a:pt x="38" y="22"/>
                  </a:lnTo>
                  <a:lnTo>
                    <a:pt x="40" y="15"/>
                  </a:lnTo>
                  <a:lnTo>
                    <a:pt x="44" y="9"/>
                  </a:lnTo>
                  <a:lnTo>
                    <a:pt x="44" y="9"/>
                  </a:lnTo>
                  <a:lnTo>
                    <a:pt x="45" y="6"/>
                  </a:lnTo>
                  <a:lnTo>
                    <a:pt x="45" y="4"/>
                  </a:lnTo>
                  <a:lnTo>
                    <a:pt x="44" y="2"/>
                  </a:lnTo>
                  <a:lnTo>
                    <a:pt x="43" y="1"/>
                  </a:lnTo>
                  <a:lnTo>
                    <a:pt x="39" y="0"/>
                  </a:lnTo>
                  <a:lnTo>
                    <a:pt x="36" y="1"/>
                  </a:lnTo>
                  <a:lnTo>
                    <a:pt x="35" y="2"/>
                  </a:lnTo>
                  <a:lnTo>
                    <a:pt x="35" y="2"/>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56" name="chenying0907 814">
              <a:extLst>
                <a:ext uri="{FF2B5EF4-FFF2-40B4-BE49-F238E27FC236}">
                  <a16:creationId xmlns:a16="http://schemas.microsoft.com/office/drawing/2014/main" id="{010D9D15-411F-4F21-B2F9-F1778EB35D40}"/>
                </a:ext>
              </a:extLst>
            </p:cNvPr>
            <p:cNvSpPr>
              <a:spLocks/>
            </p:cNvSpPr>
            <p:nvPr/>
          </p:nvSpPr>
          <p:spPr bwMode="auto">
            <a:xfrm>
              <a:off x="4686301" y="3151188"/>
              <a:ext cx="34925" cy="95250"/>
            </a:xfrm>
            <a:custGeom>
              <a:avLst/>
              <a:gdLst/>
              <a:ahLst/>
              <a:cxnLst>
                <a:cxn ang="0">
                  <a:pos x="79" y="1"/>
                </a:cxn>
                <a:cxn ang="0">
                  <a:pos x="79" y="1"/>
                </a:cxn>
                <a:cxn ang="0">
                  <a:pos x="73" y="8"/>
                </a:cxn>
                <a:cxn ang="0">
                  <a:pos x="69" y="15"/>
                </a:cxn>
                <a:cxn ang="0">
                  <a:pos x="62" y="30"/>
                </a:cxn>
                <a:cxn ang="0">
                  <a:pos x="56" y="46"/>
                </a:cxn>
                <a:cxn ang="0">
                  <a:pos x="52" y="63"/>
                </a:cxn>
                <a:cxn ang="0">
                  <a:pos x="46" y="97"/>
                </a:cxn>
                <a:cxn ang="0">
                  <a:pos x="42" y="112"/>
                </a:cxn>
                <a:cxn ang="0">
                  <a:pos x="37" y="129"/>
                </a:cxn>
                <a:cxn ang="0">
                  <a:pos x="37" y="129"/>
                </a:cxn>
                <a:cxn ang="0">
                  <a:pos x="25" y="167"/>
                </a:cxn>
                <a:cxn ang="0">
                  <a:pos x="17" y="185"/>
                </a:cxn>
                <a:cxn ang="0">
                  <a:pos x="9" y="204"/>
                </a:cxn>
                <a:cxn ang="0">
                  <a:pos x="9" y="204"/>
                </a:cxn>
                <a:cxn ang="0">
                  <a:pos x="5" y="210"/>
                </a:cxn>
                <a:cxn ang="0">
                  <a:pos x="3" y="218"/>
                </a:cxn>
                <a:cxn ang="0">
                  <a:pos x="0" y="227"/>
                </a:cxn>
                <a:cxn ang="0">
                  <a:pos x="0" y="231"/>
                </a:cxn>
                <a:cxn ang="0">
                  <a:pos x="1" y="235"/>
                </a:cxn>
                <a:cxn ang="0">
                  <a:pos x="1" y="235"/>
                </a:cxn>
                <a:cxn ang="0">
                  <a:pos x="3" y="238"/>
                </a:cxn>
                <a:cxn ang="0">
                  <a:pos x="4" y="239"/>
                </a:cxn>
                <a:cxn ang="0">
                  <a:pos x="8" y="239"/>
                </a:cxn>
                <a:cxn ang="0">
                  <a:pos x="12" y="236"/>
                </a:cxn>
                <a:cxn ang="0">
                  <a:pos x="12" y="235"/>
                </a:cxn>
                <a:cxn ang="0">
                  <a:pos x="12" y="233"/>
                </a:cxn>
                <a:cxn ang="0">
                  <a:pos x="12" y="233"/>
                </a:cxn>
                <a:cxn ang="0">
                  <a:pos x="12" y="229"/>
                </a:cxn>
                <a:cxn ang="0">
                  <a:pos x="12" y="225"/>
                </a:cxn>
                <a:cxn ang="0">
                  <a:pos x="16" y="216"/>
                </a:cxn>
                <a:cxn ang="0">
                  <a:pos x="20" y="209"/>
                </a:cxn>
                <a:cxn ang="0">
                  <a:pos x="24" y="201"/>
                </a:cxn>
                <a:cxn ang="0">
                  <a:pos x="24" y="201"/>
                </a:cxn>
                <a:cxn ang="0">
                  <a:pos x="33" y="171"/>
                </a:cxn>
                <a:cxn ang="0">
                  <a:pos x="45" y="141"/>
                </a:cxn>
                <a:cxn ang="0">
                  <a:pos x="45" y="141"/>
                </a:cxn>
                <a:cxn ang="0">
                  <a:pos x="54" y="114"/>
                </a:cxn>
                <a:cxn ang="0">
                  <a:pos x="62" y="85"/>
                </a:cxn>
                <a:cxn ang="0">
                  <a:pos x="62" y="85"/>
                </a:cxn>
                <a:cxn ang="0">
                  <a:pos x="65" y="65"/>
                </a:cxn>
                <a:cxn ang="0">
                  <a:pos x="69" y="46"/>
                </a:cxn>
                <a:cxn ang="0">
                  <a:pos x="72" y="36"/>
                </a:cxn>
                <a:cxn ang="0">
                  <a:pos x="75" y="27"/>
                </a:cxn>
                <a:cxn ang="0">
                  <a:pos x="80" y="18"/>
                </a:cxn>
                <a:cxn ang="0">
                  <a:pos x="86" y="10"/>
                </a:cxn>
                <a:cxn ang="0">
                  <a:pos x="86" y="10"/>
                </a:cxn>
                <a:cxn ang="0">
                  <a:pos x="88" y="8"/>
                </a:cxn>
                <a:cxn ang="0">
                  <a:pos x="88" y="5"/>
                </a:cxn>
                <a:cxn ang="0">
                  <a:pos x="86" y="1"/>
                </a:cxn>
                <a:cxn ang="0">
                  <a:pos x="82" y="0"/>
                </a:cxn>
                <a:cxn ang="0">
                  <a:pos x="81" y="0"/>
                </a:cxn>
                <a:cxn ang="0">
                  <a:pos x="79" y="1"/>
                </a:cxn>
                <a:cxn ang="0">
                  <a:pos x="79" y="1"/>
                </a:cxn>
              </a:cxnLst>
              <a:rect l="0" t="0" r="r" b="b"/>
              <a:pathLst>
                <a:path w="88" h="239">
                  <a:moveTo>
                    <a:pt x="79" y="1"/>
                  </a:moveTo>
                  <a:lnTo>
                    <a:pt x="79" y="1"/>
                  </a:lnTo>
                  <a:lnTo>
                    <a:pt x="73" y="8"/>
                  </a:lnTo>
                  <a:lnTo>
                    <a:pt x="69" y="15"/>
                  </a:lnTo>
                  <a:lnTo>
                    <a:pt x="62" y="30"/>
                  </a:lnTo>
                  <a:lnTo>
                    <a:pt x="56" y="46"/>
                  </a:lnTo>
                  <a:lnTo>
                    <a:pt x="52" y="63"/>
                  </a:lnTo>
                  <a:lnTo>
                    <a:pt x="46" y="97"/>
                  </a:lnTo>
                  <a:lnTo>
                    <a:pt x="42" y="112"/>
                  </a:lnTo>
                  <a:lnTo>
                    <a:pt x="37" y="129"/>
                  </a:lnTo>
                  <a:lnTo>
                    <a:pt x="37" y="129"/>
                  </a:lnTo>
                  <a:lnTo>
                    <a:pt x="25" y="167"/>
                  </a:lnTo>
                  <a:lnTo>
                    <a:pt x="17" y="185"/>
                  </a:lnTo>
                  <a:lnTo>
                    <a:pt x="9" y="204"/>
                  </a:lnTo>
                  <a:lnTo>
                    <a:pt x="9" y="204"/>
                  </a:lnTo>
                  <a:lnTo>
                    <a:pt x="5" y="210"/>
                  </a:lnTo>
                  <a:lnTo>
                    <a:pt x="3" y="218"/>
                  </a:lnTo>
                  <a:lnTo>
                    <a:pt x="0" y="227"/>
                  </a:lnTo>
                  <a:lnTo>
                    <a:pt x="0" y="231"/>
                  </a:lnTo>
                  <a:lnTo>
                    <a:pt x="1" y="235"/>
                  </a:lnTo>
                  <a:lnTo>
                    <a:pt x="1" y="235"/>
                  </a:lnTo>
                  <a:lnTo>
                    <a:pt x="3" y="238"/>
                  </a:lnTo>
                  <a:lnTo>
                    <a:pt x="4" y="239"/>
                  </a:lnTo>
                  <a:lnTo>
                    <a:pt x="8" y="239"/>
                  </a:lnTo>
                  <a:lnTo>
                    <a:pt x="12" y="236"/>
                  </a:lnTo>
                  <a:lnTo>
                    <a:pt x="12" y="235"/>
                  </a:lnTo>
                  <a:lnTo>
                    <a:pt x="12" y="233"/>
                  </a:lnTo>
                  <a:lnTo>
                    <a:pt x="12" y="233"/>
                  </a:lnTo>
                  <a:lnTo>
                    <a:pt x="12" y="229"/>
                  </a:lnTo>
                  <a:lnTo>
                    <a:pt x="12" y="225"/>
                  </a:lnTo>
                  <a:lnTo>
                    <a:pt x="16" y="216"/>
                  </a:lnTo>
                  <a:lnTo>
                    <a:pt x="20" y="209"/>
                  </a:lnTo>
                  <a:lnTo>
                    <a:pt x="24" y="201"/>
                  </a:lnTo>
                  <a:lnTo>
                    <a:pt x="24" y="201"/>
                  </a:lnTo>
                  <a:lnTo>
                    <a:pt x="33" y="171"/>
                  </a:lnTo>
                  <a:lnTo>
                    <a:pt x="45" y="141"/>
                  </a:lnTo>
                  <a:lnTo>
                    <a:pt x="45" y="141"/>
                  </a:lnTo>
                  <a:lnTo>
                    <a:pt x="54" y="114"/>
                  </a:lnTo>
                  <a:lnTo>
                    <a:pt x="62" y="85"/>
                  </a:lnTo>
                  <a:lnTo>
                    <a:pt x="62" y="85"/>
                  </a:lnTo>
                  <a:lnTo>
                    <a:pt x="65" y="65"/>
                  </a:lnTo>
                  <a:lnTo>
                    <a:pt x="69" y="46"/>
                  </a:lnTo>
                  <a:lnTo>
                    <a:pt x="72" y="36"/>
                  </a:lnTo>
                  <a:lnTo>
                    <a:pt x="75" y="27"/>
                  </a:lnTo>
                  <a:lnTo>
                    <a:pt x="80" y="18"/>
                  </a:lnTo>
                  <a:lnTo>
                    <a:pt x="86" y="10"/>
                  </a:lnTo>
                  <a:lnTo>
                    <a:pt x="86" y="10"/>
                  </a:lnTo>
                  <a:lnTo>
                    <a:pt x="88" y="8"/>
                  </a:lnTo>
                  <a:lnTo>
                    <a:pt x="88" y="5"/>
                  </a:lnTo>
                  <a:lnTo>
                    <a:pt x="86" y="1"/>
                  </a:lnTo>
                  <a:lnTo>
                    <a:pt x="82" y="0"/>
                  </a:lnTo>
                  <a:lnTo>
                    <a:pt x="81" y="0"/>
                  </a:lnTo>
                  <a:lnTo>
                    <a:pt x="79" y="1"/>
                  </a:lnTo>
                  <a:lnTo>
                    <a:pt x="79" y="1"/>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57" name="chenying0907 815">
              <a:extLst>
                <a:ext uri="{FF2B5EF4-FFF2-40B4-BE49-F238E27FC236}">
                  <a16:creationId xmlns:a16="http://schemas.microsoft.com/office/drawing/2014/main" id="{E61BFBFF-33BB-440B-BA5E-C2667DA0DD77}"/>
                </a:ext>
              </a:extLst>
            </p:cNvPr>
            <p:cNvSpPr>
              <a:spLocks/>
            </p:cNvSpPr>
            <p:nvPr/>
          </p:nvSpPr>
          <p:spPr bwMode="auto">
            <a:xfrm>
              <a:off x="4711701" y="3162301"/>
              <a:ext cx="38100" cy="98425"/>
            </a:xfrm>
            <a:custGeom>
              <a:avLst/>
              <a:gdLst/>
              <a:ahLst/>
              <a:cxnLst>
                <a:cxn ang="0">
                  <a:pos x="85" y="3"/>
                </a:cxn>
                <a:cxn ang="0">
                  <a:pos x="85" y="3"/>
                </a:cxn>
                <a:cxn ang="0">
                  <a:pos x="77" y="17"/>
                </a:cxn>
                <a:cxn ang="0">
                  <a:pos x="70" y="32"/>
                </a:cxn>
                <a:cxn ang="0">
                  <a:pos x="58" y="62"/>
                </a:cxn>
                <a:cxn ang="0">
                  <a:pos x="49" y="92"/>
                </a:cxn>
                <a:cxn ang="0">
                  <a:pos x="39" y="123"/>
                </a:cxn>
                <a:cxn ang="0">
                  <a:pos x="39" y="123"/>
                </a:cxn>
                <a:cxn ang="0">
                  <a:pos x="15" y="181"/>
                </a:cxn>
                <a:cxn ang="0">
                  <a:pos x="10" y="195"/>
                </a:cxn>
                <a:cxn ang="0">
                  <a:pos x="6" y="211"/>
                </a:cxn>
                <a:cxn ang="0">
                  <a:pos x="2" y="225"/>
                </a:cxn>
                <a:cxn ang="0">
                  <a:pos x="0" y="241"/>
                </a:cxn>
                <a:cxn ang="0">
                  <a:pos x="0" y="241"/>
                </a:cxn>
                <a:cxn ang="0">
                  <a:pos x="0" y="243"/>
                </a:cxn>
                <a:cxn ang="0">
                  <a:pos x="1" y="245"/>
                </a:cxn>
                <a:cxn ang="0">
                  <a:pos x="3" y="246"/>
                </a:cxn>
                <a:cxn ang="0">
                  <a:pos x="5" y="246"/>
                </a:cxn>
                <a:cxn ang="0">
                  <a:pos x="9" y="245"/>
                </a:cxn>
                <a:cxn ang="0">
                  <a:pos x="10" y="243"/>
                </a:cxn>
                <a:cxn ang="0">
                  <a:pos x="11" y="241"/>
                </a:cxn>
                <a:cxn ang="0">
                  <a:pos x="11" y="241"/>
                </a:cxn>
                <a:cxn ang="0">
                  <a:pos x="14" y="226"/>
                </a:cxn>
                <a:cxn ang="0">
                  <a:pos x="17" y="211"/>
                </a:cxn>
                <a:cxn ang="0">
                  <a:pos x="22" y="196"/>
                </a:cxn>
                <a:cxn ang="0">
                  <a:pos x="27" y="182"/>
                </a:cxn>
                <a:cxn ang="0">
                  <a:pos x="38" y="155"/>
                </a:cxn>
                <a:cxn ang="0">
                  <a:pos x="49" y="126"/>
                </a:cxn>
                <a:cxn ang="0">
                  <a:pos x="49" y="126"/>
                </a:cxn>
                <a:cxn ang="0">
                  <a:pos x="60" y="96"/>
                </a:cxn>
                <a:cxn ang="0">
                  <a:pos x="70" y="66"/>
                </a:cxn>
                <a:cxn ang="0">
                  <a:pos x="81" y="37"/>
                </a:cxn>
                <a:cxn ang="0">
                  <a:pos x="87" y="22"/>
                </a:cxn>
                <a:cxn ang="0">
                  <a:pos x="94" y="8"/>
                </a:cxn>
                <a:cxn ang="0">
                  <a:pos x="94" y="8"/>
                </a:cxn>
                <a:cxn ang="0">
                  <a:pos x="95" y="5"/>
                </a:cxn>
                <a:cxn ang="0">
                  <a:pos x="95" y="4"/>
                </a:cxn>
                <a:cxn ang="0">
                  <a:pos x="92" y="0"/>
                </a:cxn>
                <a:cxn ang="0">
                  <a:pos x="89" y="0"/>
                </a:cxn>
                <a:cxn ang="0">
                  <a:pos x="86" y="0"/>
                </a:cxn>
                <a:cxn ang="0">
                  <a:pos x="85" y="3"/>
                </a:cxn>
                <a:cxn ang="0">
                  <a:pos x="85" y="3"/>
                </a:cxn>
              </a:cxnLst>
              <a:rect l="0" t="0" r="r" b="b"/>
              <a:pathLst>
                <a:path w="95" h="246">
                  <a:moveTo>
                    <a:pt x="85" y="3"/>
                  </a:moveTo>
                  <a:lnTo>
                    <a:pt x="85" y="3"/>
                  </a:lnTo>
                  <a:lnTo>
                    <a:pt x="77" y="17"/>
                  </a:lnTo>
                  <a:lnTo>
                    <a:pt x="70" y="32"/>
                  </a:lnTo>
                  <a:lnTo>
                    <a:pt x="58" y="62"/>
                  </a:lnTo>
                  <a:lnTo>
                    <a:pt x="49" y="92"/>
                  </a:lnTo>
                  <a:lnTo>
                    <a:pt x="39" y="123"/>
                  </a:lnTo>
                  <a:lnTo>
                    <a:pt x="39" y="123"/>
                  </a:lnTo>
                  <a:lnTo>
                    <a:pt x="15" y="181"/>
                  </a:lnTo>
                  <a:lnTo>
                    <a:pt x="10" y="195"/>
                  </a:lnTo>
                  <a:lnTo>
                    <a:pt x="6" y="211"/>
                  </a:lnTo>
                  <a:lnTo>
                    <a:pt x="2" y="225"/>
                  </a:lnTo>
                  <a:lnTo>
                    <a:pt x="0" y="241"/>
                  </a:lnTo>
                  <a:lnTo>
                    <a:pt x="0" y="241"/>
                  </a:lnTo>
                  <a:lnTo>
                    <a:pt x="0" y="243"/>
                  </a:lnTo>
                  <a:lnTo>
                    <a:pt x="1" y="245"/>
                  </a:lnTo>
                  <a:lnTo>
                    <a:pt x="3" y="246"/>
                  </a:lnTo>
                  <a:lnTo>
                    <a:pt x="5" y="246"/>
                  </a:lnTo>
                  <a:lnTo>
                    <a:pt x="9" y="245"/>
                  </a:lnTo>
                  <a:lnTo>
                    <a:pt x="10" y="243"/>
                  </a:lnTo>
                  <a:lnTo>
                    <a:pt x="11" y="241"/>
                  </a:lnTo>
                  <a:lnTo>
                    <a:pt x="11" y="241"/>
                  </a:lnTo>
                  <a:lnTo>
                    <a:pt x="14" y="226"/>
                  </a:lnTo>
                  <a:lnTo>
                    <a:pt x="17" y="211"/>
                  </a:lnTo>
                  <a:lnTo>
                    <a:pt x="22" y="196"/>
                  </a:lnTo>
                  <a:lnTo>
                    <a:pt x="27" y="182"/>
                  </a:lnTo>
                  <a:lnTo>
                    <a:pt x="38" y="155"/>
                  </a:lnTo>
                  <a:lnTo>
                    <a:pt x="49" y="126"/>
                  </a:lnTo>
                  <a:lnTo>
                    <a:pt x="49" y="126"/>
                  </a:lnTo>
                  <a:lnTo>
                    <a:pt x="60" y="96"/>
                  </a:lnTo>
                  <a:lnTo>
                    <a:pt x="70" y="66"/>
                  </a:lnTo>
                  <a:lnTo>
                    <a:pt x="81" y="37"/>
                  </a:lnTo>
                  <a:lnTo>
                    <a:pt x="87" y="22"/>
                  </a:lnTo>
                  <a:lnTo>
                    <a:pt x="94" y="8"/>
                  </a:lnTo>
                  <a:lnTo>
                    <a:pt x="94" y="8"/>
                  </a:lnTo>
                  <a:lnTo>
                    <a:pt x="95" y="5"/>
                  </a:lnTo>
                  <a:lnTo>
                    <a:pt x="95" y="4"/>
                  </a:lnTo>
                  <a:lnTo>
                    <a:pt x="92" y="0"/>
                  </a:lnTo>
                  <a:lnTo>
                    <a:pt x="89" y="0"/>
                  </a:lnTo>
                  <a:lnTo>
                    <a:pt x="86" y="0"/>
                  </a:lnTo>
                  <a:lnTo>
                    <a:pt x="85" y="3"/>
                  </a:lnTo>
                  <a:lnTo>
                    <a:pt x="85" y="3"/>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58" name="chenying0907 816">
              <a:extLst>
                <a:ext uri="{FF2B5EF4-FFF2-40B4-BE49-F238E27FC236}">
                  <a16:creationId xmlns:a16="http://schemas.microsoft.com/office/drawing/2014/main" id="{0A5ADCD8-6F49-4E1F-AC28-AF1D6D90E3D6}"/>
                </a:ext>
              </a:extLst>
            </p:cNvPr>
            <p:cNvSpPr>
              <a:spLocks/>
            </p:cNvSpPr>
            <p:nvPr/>
          </p:nvSpPr>
          <p:spPr bwMode="auto">
            <a:xfrm>
              <a:off x="4737101" y="3182938"/>
              <a:ext cx="33338" cy="90488"/>
            </a:xfrm>
            <a:custGeom>
              <a:avLst/>
              <a:gdLst/>
              <a:ahLst/>
              <a:cxnLst>
                <a:cxn ang="0">
                  <a:pos x="72" y="3"/>
                </a:cxn>
                <a:cxn ang="0">
                  <a:pos x="72" y="3"/>
                </a:cxn>
                <a:cxn ang="0">
                  <a:pos x="69" y="15"/>
                </a:cxn>
                <a:cxn ang="0">
                  <a:pos x="64" y="28"/>
                </a:cxn>
                <a:cxn ang="0">
                  <a:pos x="54" y="51"/>
                </a:cxn>
                <a:cxn ang="0">
                  <a:pos x="54" y="51"/>
                </a:cxn>
                <a:cxn ang="0">
                  <a:pos x="41" y="85"/>
                </a:cxn>
                <a:cxn ang="0">
                  <a:pos x="27" y="119"/>
                </a:cxn>
                <a:cxn ang="0">
                  <a:pos x="27" y="119"/>
                </a:cxn>
                <a:cxn ang="0">
                  <a:pos x="16" y="143"/>
                </a:cxn>
                <a:cxn ang="0">
                  <a:pos x="8" y="168"/>
                </a:cxn>
                <a:cxn ang="0">
                  <a:pos x="4" y="181"/>
                </a:cxn>
                <a:cxn ang="0">
                  <a:pos x="1" y="194"/>
                </a:cxn>
                <a:cxn ang="0">
                  <a:pos x="0" y="207"/>
                </a:cxn>
                <a:cxn ang="0">
                  <a:pos x="0" y="222"/>
                </a:cxn>
                <a:cxn ang="0">
                  <a:pos x="0" y="222"/>
                </a:cxn>
                <a:cxn ang="0">
                  <a:pos x="0" y="224"/>
                </a:cxn>
                <a:cxn ang="0">
                  <a:pos x="1" y="227"/>
                </a:cxn>
                <a:cxn ang="0">
                  <a:pos x="5" y="228"/>
                </a:cxn>
                <a:cxn ang="0">
                  <a:pos x="9" y="227"/>
                </a:cxn>
                <a:cxn ang="0">
                  <a:pos x="10" y="224"/>
                </a:cxn>
                <a:cxn ang="0">
                  <a:pos x="10" y="222"/>
                </a:cxn>
                <a:cxn ang="0">
                  <a:pos x="10" y="222"/>
                </a:cxn>
                <a:cxn ang="0">
                  <a:pos x="12" y="206"/>
                </a:cxn>
                <a:cxn ang="0">
                  <a:pos x="14" y="190"/>
                </a:cxn>
                <a:cxn ang="0">
                  <a:pos x="17" y="176"/>
                </a:cxn>
                <a:cxn ang="0">
                  <a:pos x="22" y="162"/>
                </a:cxn>
                <a:cxn ang="0">
                  <a:pos x="33" y="133"/>
                </a:cxn>
                <a:cxn ang="0">
                  <a:pos x="46" y="104"/>
                </a:cxn>
                <a:cxn ang="0">
                  <a:pos x="46" y="104"/>
                </a:cxn>
                <a:cxn ang="0">
                  <a:pos x="58" y="71"/>
                </a:cxn>
                <a:cxn ang="0">
                  <a:pos x="64" y="54"/>
                </a:cxn>
                <a:cxn ang="0">
                  <a:pos x="71" y="39"/>
                </a:cxn>
                <a:cxn ang="0">
                  <a:pos x="71" y="39"/>
                </a:cxn>
                <a:cxn ang="0">
                  <a:pos x="78" y="23"/>
                </a:cxn>
                <a:cxn ang="0">
                  <a:pos x="81" y="15"/>
                </a:cxn>
                <a:cxn ang="0">
                  <a:pos x="84" y="7"/>
                </a:cxn>
                <a:cxn ang="0">
                  <a:pos x="84" y="7"/>
                </a:cxn>
                <a:cxn ang="0">
                  <a:pos x="84" y="5"/>
                </a:cxn>
                <a:cxn ang="0">
                  <a:pos x="82" y="2"/>
                </a:cxn>
                <a:cxn ang="0">
                  <a:pos x="78" y="0"/>
                </a:cxn>
                <a:cxn ang="0">
                  <a:pos x="77" y="0"/>
                </a:cxn>
                <a:cxn ang="0">
                  <a:pos x="75" y="1"/>
                </a:cxn>
                <a:cxn ang="0">
                  <a:pos x="73" y="2"/>
                </a:cxn>
                <a:cxn ang="0">
                  <a:pos x="72" y="3"/>
                </a:cxn>
                <a:cxn ang="0">
                  <a:pos x="72" y="3"/>
                </a:cxn>
              </a:cxnLst>
              <a:rect l="0" t="0" r="r" b="b"/>
              <a:pathLst>
                <a:path w="84" h="228">
                  <a:moveTo>
                    <a:pt x="72" y="3"/>
                  </a:moveTo>
                  <a:lnTo>
                    <a:pt x="72" y="3"/>
                  </a:lnTo>
                  <a:lnTo>
                    <a:pt x="69" y="15"/>
                  </a:lnTo>
                  <a:lnTo>
                    <a:pt x="64" y="28"/>
                  </a:lnTo>
                  <a:lnTo>
                    <a:pt x="54" y="51"/>
                  </a:lnTo>
                  <a:lnTo>
                    <a:pt x="54" y="51"/>
                  </a:lnTo>
                  <a:lnTo>
                    <a:pt x="41" y="85"/>
                  </a:lnTo>
                  <a:lnTo>
                    <a:pt x="27" y="119"/>
                  </a:lnTo>
                  <a:lnTo>
                    <a:pt x="27" y="119"/>
                  </a:lnTo>
                  <a:lnTo>
                    <a:pt x="16" y="143"/>
                  </a:lnTo>
                  <a:lnTo>
                    <a:pt x="8" y="168"/>
                  </a:lnTo>
                  <a:lnTo>
                    <a:pt x="4" y="181"/>
                  </a:lnTo>
                  <a:lnTo>
                    <a:pt x="1" y="194"/>
                  </a:lnTo>
                  <a:lnTo>
                    <a:pt x="0" y="207"/>
                  </a:lnTo>
                  <a:lnTo>
                    <a:pt x="0" y="222"/>
                  </a:lnTo>
                  <a:lnTo>
                    <a:pt x="0" y="222"/>
                  </a:lnTo>
                  <a:lnTo>
                    <a:pt x="0" y="224"/>
                  </a:lnTo>
                  <a:lnTo>
                    <a:pt x="1" y="227"/>
                  </a:lnTo>
                  <a:lnTo>
                    <a:pt x="5" y="228"/>
                  </a:lnTo>
                  <a:lnTo>
                    <a:pt x="9" y="227"/>
                  </a:lnTo>
                  <a:lnTo>
                    <a:pt x="10" y="224"/>
                  </a:lnTo>
                  <a:lnTo>
                    <a:pt x="10" y="222"/>
                  </a:lnTo>
                  <a:lnTo>
                    <a:pt x="10" y="222"/>
                  </a:lnTo>
                  <a:lnTo>
                    <a:pt x="12" y="206"/>
                  </a:lnTo>
                  <a:lnTo>
                    <a:pt x="14" y="190"/>
                  </a:lnTo>
                  <a:lnTo>
                    <a:pt x="17" y="176"/>
                  </a:lnTo>
                  <a:lnTo>
                    <a:pt x="22" y="162"/>
                  </a:lnTo>
                  <a:lnTo>
                    <a:pt x="33" y="133"/>
                  </a:lnTo>
                  <a:lnTo>
                    <a:pt x="46" y="104"/>
                  </a:lnTo>
                  <a:lnTo>
                    <a:pt x="46" y="104"/>
                  </a:lnTo>
                  <a:lnTo>
                    <a:pt x="58" y="71"/>
                  </a:lnTo>
                  <a:lnTo>
                    <a:pt x="64" y="54"/>
                  </a:lnTo>
                  <a:lnTo>
                    <a:pt x="71" y="39"/>
                  </a:lnTo>
                  <a:lnTo>
                    <a:pt x="71" y="39"/>
                  </a:lnTo>
                  <a:lnTo>
                    <a:pt x="78" y="23"/>
                  </a:lnTo>
                  <a:lnTo>
                    <a:pt x="81" y="15"/>
                  </a:lnTo>
                  <a:lnTo>
                    <a:pt x="84" y="7"/>
                  </a:lnTo>
                  <a:lnTo>
                    <a:pt x="84" y="7"/>
                  </a:lnTo>
                  <a:lnTo>
                    <a:pt x="84" y="5"/>
                  </a:lnTo>
                  <a:lnTo>
                    <a:pt x="82" y="2"/>
                  </a:lnTo>
                  <a:lnTo>
                    <a:pt x="78" y="0"/>
                  </a:lnTo>
                  <a:lnTo>
                    <a:pt x="77" y="0"/>
                  </a:lnTo>
                  <a:lnTo>
                    <a:pt x="75" y="1"/>
                  </a:lnTo>
                  <a:lnTo>
                    <a:pt x="73" y="2"/>
                  </a:lnTo>
                  <a:lnTo>
                    <a:pt x="72" y="3"/>
                  </a:lnTo>
                  <a:lnTo>
                    <a:pt x="72" y="3"/>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59" name="chenying0907 817">
              <a:extLst>
                <a:ext uri="{FF2B5EF4-FFF2-40B4-BE49-F238E27FC236}">
                  <a16:creationId xmlns:a16="http://schemas.microsoft.com/office/drawing/2014/main" id="{575CF88E-8F4E-4196-896C-792E07824719}"/>
                </a:ext>
              </a:extLst>
            </p:cNvPr>
            <p:cNvSpPr>
              <a:spLocks/>
            </p:cNvSpPr>
            <p:nvPr/>
          </p:nvSpPr>
          <p:spPr bwMode="auto">
            <a:xfrm>
              <a:off x="4762501" y="3200401"/>
              <a:ext cx="26988" cy="95250"/>
            </a:xfrm>
            <a:custGeom>
              <a:avLst/>
              <a:gdLst/>
              <a:ahLst/>
              <a:cxnLst>
                <a:cxn ang="0">
                  <a:pos x="59" y="2"/>
                </a:cxn>
                <a:cxn ang="0">
                  <a:pos x="59" y="2"/>
                </a:cxn>
                <a:cxn ang="0">
                  <a:pos x="47" y="38"/>
                </a:cxn>
                <a:cxn ang="0">
                  <a:pos x="35" y="72"/>
                </a:cxn>
                <a:cxn ang="0">
                  <a:pos x="15" y="142"/>
                </a:cxn>
                <a:cxn ang="0">
                  <a:pos x="15" y="142"/>
                </a:cxn>
                <a:cxn ang="0">
                  <a:pos x="9" y="164"/>
                </a:cxn>
                <a:cxn ang="0">
                  <a:pos x="2" y="191"/>
                </a:cxn>
                <a:cxn ang="0">
                  <a:pos x="0" y="204"/>
                </a:cxn>
                <a:cxn ang="0">
                  <a:pos x="0" y="217"/>
                </a:cxn>
                <a:cxn ang="0">
                  <a:pos x="1" y="229"/>
                </a:cxn>
                <a:cxn ang="0">
                  <a:pos x="4" y="235"/>
                </a:cxn>
                <a:cxn ang="0">
                  <a:pos x="6" y="239"/>
                </a:cxn>
                <a:cxn ang="0">
                  <a:pos x="6" y="239"/>
                </a:cxn>
                <a:cxn ang="0">
                  <a:pos x="8" y="242"/>
                </a:cxn>
                <a:cxn ang="0">
                  <a:pos x="10" y="242"/>
                </a:cxn>
                <a:cxn ang="0">
                  <a:pos x="14" y="242"/>
                </a:cxn>
                <a:cxn ang="0">
                  <a:pos x="17" y="238"/>
                </a:cxn>
                <a:cxn ang="0">
                  <a:pos x="17" y="236"/>
                </a:cxn>
                <a:cxn ang="0">
                  <a:pos x="15" y="234"/>
                </a:cxn>
                <a:cxn ang="0">
                  <a:pos x="15" y="234"/>
                </a:cxn>
                <a:cxn ang="0">
                  <a:pos x="13" y="227"/>
                </a:cxn>
                <a:cxn ang="0">
                  <a:pos x="12" y="222"/>
                </a:cxn>
                <a:cxn ang="0">
                  <a:pos x="12" y="215"/>
                </a:cxn>
                <a:cxn ang="0">
                  <a:pos x="13" y="209"/>
                </a:cxn>
                <a:cxn ang="0">
                  <a:pos x="18" y="183"/>
                </a:cxn>
                <a:cxn ang="0">
                  <a:pos x="18" y="183"/>
                </a:cxn>
                <a:cxn ang="0">
                  <a:pos x="21" y="166"/>
                </a:cxn>
                <a:cxn ang="0">
                  <a:pos x="26" y="149"/>
                </a:cxn>
                <a:cxn ang="0">
                  <a:pos x="35" y="116"/>
                </a:cxn>
                <a:cxn ang="0">
                  <a:pos x="35" y="116"/>
                </a:cxn>
                <a:cxn ang="0">
                  <a:pos x="51" y="61"/>
                </a:cxn>
                <a:cxn ang="0">
                  <a:pos x="60" y="34"/>
                </a:cxn>
                <a:cxn ang="0">
                  <a:pos x="69" y="6"/>
                </a:cxn>
                <a:cxn ang="0">
                  <a:pos x="69" y="6"/>
                </a:cxn>
                <a:cxn ang="0">
                  <a:pos x="70" y="4"/>
                </a:cxn>
                <a:cxn ang="0">
                  <a:pos x="69" y="1"/>
                </a:cxn>
                <a:cxn ang="0">
                  <a:pos x="68" y="0"/>
                </a:cxn>
                <a:cxn ang="0">
                  <a:pos x="66" y="0"/>
                </a:cxn>
                <a:cxn ang="0">
                  <a:pos x="61" y="0"/>
                </a:cxn>
                <a:cxn ang="0">
                  <a:pos x="60" y="1"/>
                </a:cxn>
                <a:cxn ang="0">
                  <a:pos x="59" y="2"/>
                </a:cxn>
                <a:cxn ang="0">
                  <a:pos x="59" y="2"/>
                </a:cxn>
              </a:cxnLst>
              <a:rect l="0" t="0" r="r" b="b"/>
              <a:pathLst>
                <a:path w="70" h="242">
                  <a:moveTo>
                    <a:pt x="59" y="2"/>
                  </a:moveTo>
                  <a:lnTo>
                    <a:pt x="59" y="2"/>
                  </a:lnTo>
                  <a:lnTo>
                    <a:pt x="47" y="38"/>
                  </a:lnTo>
                  <a:lnTo>
                    <a:pt x="35" y="72"/>
                  </a:lnTo>
                  <a:lnTo>
                    <a:pt x="15" y="142"/>
                  </a:lnTo>
                  <a:lnTo>
                    <a:pt x="15" y="142"/>
                  </a:lnTo>
                  <a:lnTo>
                    <a:pt x="9" y="164"/>
                  </a:lnTo>
                  <a:lnTo>
                    <a:pt x="2" y="191"/>
                  </a:lnTo>
                  <a:lnTo>
                    <a:pt x="0" y="204"/>
                  </a:lnTo>
                  <a:lnTo>
                    <a:pt x="0" y="217"/>
                  </a:lnTo>
                  <a:lnTo>
                    <a:pt x="1" y="229"/>
                  </a:lnTo>
                  <a:lnTo>
                    <a:pt x="4" y="235"/>
                  </a:lnTo>
                  <a:lnTo>
                    <a:pt x="6" y="239"/>
                  </a:lnTo>
                  <a:lnTo>
                    <a:pt x="6" y="239"/>
                  </a:lnTo>
                  <a:lnTo>
                    <a:pt x="8" y="242"/>
                  </a:lnTo>
                  <a:lnTo>
                    <a:pt x="10" y="242"/>
                  </a:lnTo>
                  <a:lnTo>
                    <a:pt x="14" y="242"/>
                  </a:lnTo>
                  <a:lnTo>
                    <a:pt x="17" y="238"/>
                  </a:lnTo>
                  <a:lnTo>
                    <a:pt x="17" y="236"/>
                  </a:lnTo>
                  <a:lnTo>
                    <a:pt x="15" y="234"/>
                  </a:lnTo>
                  <a:lnTo>
                    <a:pt x="15" y="234"/>
                  </a:lnTo>
                  <a:lnTo>
                    <a:pt x="13" y="227"/>
                  </a:lnTo>
                  <a:lnTo>
                    <a:pt x="12" y="222"/>
                  </a:lnTo>
                  <a:lnTo>
                    <a:pt x="12" y="215"/>
                  </a:lnTo>
                  <a:lnTo>
                    <a:pt x="13" y="209"/>
                  </a:lnTo>
                  <a:lnTo>
                    <a:pt x="18" y="183"/>
                  </a:lnTo>
                  <a:lnTo>
                    <a:pt x="18" y="183"/>
                  </a:lnTo>
                  <a:lnTo>
                    <a:pt x="21" y="166"/>
                  </a:lnTo>
                  <a:lnTo>
                    <a:pt x="26" y="149"/>
                  </a:lnTo>
                  <a:lnTo>
                    <a:pt x="35" y="116"/>
                  </a:lnTo>
                  <a:lnTo>
                    <a:pt x="35" y="116"/>
                  </a:lnTo>
                  <a:lnTo>
                    <a:pt x="51" y="61"/>
                  </a:lnTo>
                  <a:lnTo>
                    <a:pt x="60" y="34"/>
                  </a:lnTo>
                  <a:lnTo>
                    <a:pt x="69" y="6"/>
                  </a:lnTo>
                  <a:lnTo>
                    <a:pt x="69" y="6"/>
                  </a:lnTo>
                  <a:lnTo>
                    <a:pt x="70" y="4"/>
                  </a:lnTo>
                  <a:lnTo>
                    <a:pt x="69" y="1"/>
                  </a:lnTo>
                  <a:lnTo>
                    <a:pt x="68" y="0"/>
                  </a:lnTo>
                  <a:lnTo>
                    <a:pt x="66" y="0"/>
                  </a:lnTo>
                  <a:lnTo>
                    <a:pt x="61" y="0"/>
                  </a:lnTo>
                  <a:lnTo>
                    <a:pt x="60" y="1"/>
                  </a:lnTo>
                  <a:lnTo>
                    <a:pt x="59" y="2"/>
                  </a:lnTo>
                  <a:lnTo>
                    <a:pt x="59" y="2"/>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60" name="chenying0907 818">
              <a:extLst>
                <a:ext uri="{FF2B5EF4-FFF2-40B4-BE49-F238E27FC236}">
                  <a16:creationId xmlns:a16="http://schemas.microsoft.com/office/drawing/2014/main" id="{161FB376-880D-417A-9697-A57C01F85C5F}"/>
                </a:ext>
              </a:extLst>
            </p:cNvPr>
            <p:cNvSpPr>
              <a:spLocks/>
            </p:cNvSpPr>
            <p:nvPr/>
          </p:nvSpPr>
          <p:spPr bwMode="auto">
            <a:xfrm>
              <a:off x="4786313" y="3222626"/>
              <a:ext cx="31750" cy="88900"/>
            </a:xfrm>
            <a:custGeom>
              <a:avLst/>
              <a:gdLst/>
              <a:ahLst/>
              <a:cxnLst>
                <a:cxn ang="0">
                  <a:pos x="69" y="3"/>
                </a:cxn>
                <a:cxn ang="0">
                  <a:pos x="69" y="3"/>
                </a:cxn>
                <a:cxn ang="0">
                  <a:pos x="61" y="13"/>
                </a:cxn>
                <a:cxn ang="0">
                  <a:pos x="56" y="25"/>
                </a:cxn>
                <a:cxn ang="0">
                  <a:pos x="45" y="48"/>
                </a:cxn>
                <a:cxn ang="0">
                  <a:pos x="36" y="73"/>
                </a:cxn>
                <a:cxn ang="0">
                  <a:pos x="28" y="98"/>
                </a:cxn>
                <a:cxn ang="0">
                  <a:pos x="28" y="98"/>
                </a:cxn>
                <a:cxn ang="0">
                  <a:pos x="19" y="128"/>
                </a:cxn>
                <a:cxn ang="0">
                  <a:pos x="10" y="157"/>
                </a:cxn>
                <a:cxn ang="0">
                  <a:pos x="6" y="173"/>
                </a:cxn>
                <a:cxn ang="0">
                  <a:pos x="2" y="187"/>
                </a:cxn>
                <a:cxn ang="0">
                  <a:pos x="1" y="203"/>
                </a:cxn>
                <a:cxn ang="0">
                  <a:pos x="0" y="218"/>
                </a:cxn>
                <a:cxn ang="0">
                  <a:pos x="0" y="218"/>
                </a:cxn>
                <a:cxn ang="0">
                  <a:pos x="0" y="221"/>
                </a:cxn>
                <a:cxn ang="0">
                  <a:pos x="1" y="222"/>
                </a:cxn>
                <a:cxn ang="0">
                  <a:pos x="5" y="224"/>
                </a:cxn>
                <a:cxn ang="0">
                  <a:pos x="9" y="222"/>
                </a:cxn>
                <a:cxn ang="0">
                  <a:pos x="10" y="221"/>
                </a:cxn>
                <a:cxn ang="0">
                  <a:pos x="10" y="218"/>
                </a:cxn>
                <a:cxn ang="0">
                  <a:pos x="10" y="218"/>
                </a:cxn>
                <a:cxn ang="0">
                  <a:pos x="11" y="204"/>
                </a:cxn>
                <a:cxn ang="0">
                  <a:pos x="14" y="190"/>
                </a:cxn>
                <a:cxn ang="0">
                  <a:pos x="17" y="176"/>
                </a:cxn>
                <a:cxn ang="0">
                  <a:pos x="19" y="163"/>
                </a:cxn>
                <a:cxn ang="0">
                  <a:pos x="28" y="137"/>
                </a:cxn>
                <a:cxn ang="0">
                  <a:pos x="37" y="110"/>
                </a:cxn>
                <a:cxn ang="0">
                  <a:pos x="37" y="110"/>
                </a:cxn>
                <a:cxn ang="0">
                  <a:pos x="45" y="84"/>
                </a:cxn>
                <a:cxn ang="0">
                  <a:pos x="54" y="57"/>
                </a:cxn>
                <a:cxn ang="0">
                  <a:pos x="65" y="33"/>
                </a:cxn>
                <a:cxn ang="0">
                  <a:pos x="71" y="20"/>
                </a:cxn>
                <a:cxn ang="0">
                  <a:pos x="78" y="8"/>
                </a:cxn>
                <a:cxn ang="0">
                  <a:pos x="78" y="8"/>
                </a:cxn>
                <a:cxn ang="0">
                  <a:pos x="79" y="6"/>
                </a:cxn>
                <a:cxn ang="0">
                  <a:pos x="79" y="4"/>
                </a:cxn>
                <a:cxn ang="0">
                  <a:pos x="78" y="3"/>
                </a:cxn>
                <a:cxn ang="0">
                  <a:pos x="77" y="1"/>
                </a:cxn>
                <a:cxn ang="0">
                  <a:pos x="73" y="0"/>
                </a:cxn>
                <a:cxn ang="0">
                  <a:pos x="70" y="1"/>
                </a:cxn>
                <a:cxn ang="0">
                  <a:pos x="69" y="3"/>
                </a:cxn>
                <a:cxn ang="0">
                  <a:pos x="69" y="3"/>
                </a:cxn>
              </a:cxnLst>
              <a:rect l="0" t="0" r="r" b="b"/>
              <a:pathLst>
                <a:path w="79" h="224">
                  <a:moveTo>
                    <a:pt x="69" y="3"/>
                  </a:moveTo>
                  <a:lnTo>
                    <a:pt x="69" y="3"/>
                  </a:lnTo>
                  <a:lnTo>
                    <a:pt x="61" y="13"/>
                  </a:lnTo>
                  <a:lnTo>
                    <a:pt x="56" y="25"/>
                  </a:lnTo>
                  <a:lnTo>
                    <a:pt x="45" y="48"/>
                  </a:lnTo>
                  <a:lnTo>
                    <a:pt x="36" y="73"/>
                  </a:lnTo>
                  <a:lnTo>
                    <a:pt x="28" y="98"/>
                  </a:lnTo>
                  <a:lnTo>
                    <a:pt x="28" y="98"/>
                  </a:lnTo>
                  <a:lnTo>
                    <a:pt x="19" y="128"/>
                  </a:lnTo>
                  <a:lnTo>
                    <a:pt x="10" y="157"/>
                  </a:lnTo>
                  <a:lnTo>
                    <a:pt x="6" y="173"/>
                  </a:lnTo>
                  <a:lnTo>
                    <a:pt x="2" y="187"/>
                  </a:lnTo>
                  <a:lnTo>
                    <a:pt x="1" y="203"/>
                  </a:lnTo>
                  <a:lnTo>
                    <a:pt x="0" y="218"/>
                  </a:lnTo>
                  <a:lnTo>
                    <a:pt x="0" y="218"/>
                  </a:lnTo>
                  <a:lnTo>
                    <a:pt x="0" y="221"/>
                  </a:lnTo>
                  <a:lnTo>
                    <a:pt x="1" y="222"/>
                  </a:lnTo>
                  <a:lnTo>
                    <a:pt x="5" y="224"/>
                  </a:lnTo>
                  <a:lnTo>
                    <a:pt x="9" y="222"/>
                  </a:lnTo>
                  <a:lnTo>
                    <a:pt x="10" y="221"/>
                  </a:lnTo>
                  <a:lnTo>
                    <a:pt x="10" y="218"/>
                  </a:lnTo>
                  <a:lnTo>
                    <a:pt x="10" y="218"/>
                  </a:lnTo>
                  <a:lnTo>
                    <a:pt x="11" y="204"/>
                  </a:lnTo>
                  <a:lnTo>
                    <a:pt x="14" y="190"/>
                  </a:lnTo>
                  <a:lnTo>
                    <a:pt x="17" y="176"/>
                  </a:lnTo>
                  <a:lnTo>
                    <a:pt x="19" y="163"/>
                  </a:lnTo>
                  <a:lnTo>
                    <a:pt x="28" y="137"/>
                  </a:lnTo>
                  <a:lnTo>
                    <a:pt x="37" y="110"/>
                  </a:lnTo>
                  <a:lnTo>
                    <a:pt x="37" y="110"/>
                  </a:lnTo>
                  <a:lnTo>
                    <a:pt x="45" y="84"/>
                  </a:lnTo>
                  <a:lnTo>
                    <a:pt x="54" y="57"/>
                  </a:lnTo>
                  <a:lnTo>
                    <a:pt x="65" y="33"/>
                  </a:lnTo>
                  <a:lnTo>
                    <a:pt x="71" y="20"/>
                  </a:lnTo>
                  <a:lnTo>
                    <a:pt x="78" y="8"/>
                  </a:lnTo>
                  <a:lnTo>
                    <a:pt x="78" y="8"/>
                  </a:lnTo>
                  <a:lnTo>
                    <a:pt x="79" y="6"/>
                  </a:lnTo>
                  <a:lnTo>
                    <a:pt x="79" y="4"/>
                  </a:lnTo>
                  <a:lnTo>
                    <a:pt x="78" y="3"/>
                  </a:lnTo>
                  <a:lnTo>
                    <a:pt x="77" y="1"/>
                  </a:lnTo>
                  <a:lnTo>
                    <a:pt x="73" y="0"/>
                  </a:lnTo>
                  <a:lnTo>
                    <a:pt x="70" y="1"/>
                  </a:lnTo>
                  <a:lnTo>
                    <a:pt x="69" y="3"/>
                  </a:lnTo>
                  <a:lnTo>
                    <a:pt x="69" y="3"/>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61" name="chenying0907 819">
              <a:extLst>
                <a:ext uri="{FF2B5EF4-FFF2-40B4-BE49-F238E27FC236}">
                  <a16:creationId xmlns:a16="http://schemas.microsoft.com/office/drawing/2014/main" id="{C806028E-64BF-4E2A-9B40-4FCA4F28637D}"/>
                </a:ext>
              </a:extLst>
            </p:cNvPr>
            <p:cNvSpPr>
              <a:spLocks/>
            </p:cNvSpPr>
            <p:nvPr/>
          </p:nvSpPr>
          <p:spPr bwMode="auto">
            <a:xfrm>
              <a:off x="4808538" y="3241676"/>
              <a:ext cx="34925" cy="90488"/>
            </a:xfrm>
            <a:custGeom>
              <a:avLst/>
              <a:gdLst/>
              <a:ahLst/>
              <a:cxnLst>
                <a:cxn ang="0">
                  <a:pos x="77" y="4"/>
                </a:cxn>
                <a:cxn ang="0">
                  <a:pos x="77" y="4"/>
                </a:cxn>
                <a:cxn ang="0">
                  <a:pos x="52" y="65"/>
                </a:cxn>
                <a:cxn ang="0">
                  <a:pos x="40" y="95"/>
                </a:cxn>
                <a:cxn ang="0">
                  <a:pos x="27" y="125"/>
                </a:cxn>
                <a:cxn ang="0">
                  <a:pos x="27" y="125"/>
                </a:cxn>
                <a:cxn ang="0">
                  <a:pos x="17" y="149"/>
                </a:cxn>
                <a:cxn ang="0">
                  <a:pos x="9" y="172"/>
                </a:cxn>
                <a:cxn ang="0">
                  <a:pos x="2" y="197"/>
                </a:cxn>
                <a:cxn ang="0">
                  <a:pos x="1" y="209"/>
                </a:cxn>
                <a:cxn ang="0">
                  <a:pos x="0" y="222"/>
                </a:cxn>
                <a:cxn ang="0">
                  <a:pos x="0" y="222"/>
                </a:cxn>
                <a:cxn ang="0">
                  <a:pos x="1" y="225"/>
                </a:cxn>
                <a:cxn ang="0">
                  <a:pos x="2" y="226"/>
                </a:cxn>
                <a:cxn ang="0">
                  <a:pos x="6" y="227"/>
                </a:cxn>
                <a:cxn ang="0">
                  <a:pos x="10" y="226"/>
                </a:cxn>
                <a:cxn ang="0">
                  <a:pos x="12" y="225"/>
                </a:cxn>
                <a:cxn ang="0">
                  <a:pos x="12" y="222"/>
                </a:cxn>
                <a:cxn ang="0">
                  <a:pos x="12" y="222"/>
                </a:cxn>
                <a:cxn ang="0">
                  <a:pos x="13" y="208"/>
                </a:cxn>
                <a:cxn ang="0">
                  <a:pos x="15" y="194"/>
                </a:cxn>
                <a:cxn ang="0">
                  <a:pos x="18" y="183"/>
                </a:cxn>
                <a:cxn ang="0">
                  <a:pos x="22" y="170"/>
                </a:cxn>
                <a:cxn ang="0">
                  <a:pos x="31" y="146"/>
                </a:cxn>
                <a:cxn ang="0">
                  <a:pos x="42" y="120"/>
                </a:cxn>
                <a:cxn ang="0">
                  <a:pos x="42" y="120"/>
                </a:cxn>
                <a:cxn ang="0">
                  <a:pos x="87" y="6"/>
                </a:cxn>
                <a:cxn ang="0">
                  <a:pos x="87" y="6"/>
                </a:cxn>
                <a:cxn ang="0">
                  <a:pos x="87" y="4"/>
                </a:cxn>
                <a:cxn ang="0">
                  <a:pos x="87" y="2"/>
                </a:cxn>
                <a:cxn ang="0">
                  <a:pos x="86" y="1"/>
                </a:cxn>
                <a:cxn ang="0">
                  <a:pos x="84" y="0"/>
                </a:cxn>
                <a:cxn ang="0">
                  <a:pos x="80" y="0"/>
                </a:cxn>
                <a:cxn ang="0">
                  <a:pos x="78" y="1"/>
                </a:cxn>
                <a:cxn ang="0">
                  <a:pos x="77" y="4"/>
                </a:cxn>
                <a:cxn ang="0">
                  <a:pos x="77" y="4"/>
                </a:cxn>
              </a:cxnLst>
              <a:rect l="0" t="0" r="r" b="b"/>
              <a:pathLst>
                <a:path w="87" h="227">
                  <a:moveTo>
                    <a:pt x="77" y="4"/>
                  </a:moveTo>
                  <a:lnTo>
                    <a:pt x="77" y="4"/>
                  </a:lnTo>
                  <a:lnTo>
                    <a:pt x="52" y="65"/>
                  </a:lnTo>
                  <a:lnTo>
                    <a:pt x="40" y="95"/>
                  </a:lnTo>
                  <a:lnTo>
                    <a:pt x="27" y="125"/>
                  </a:lnTo>
                  <a:lnTo>
                    <a:pt x="27" y="125"/>
                  </a:lnTo>
                  <a:lnTo>
                    <a:pt x="17" y="149"/>
                  </a:lnTo>
                  <a:lnTo>
                    <a:pt x="9" y="172"/>
                  </a:lnTo>
                  <a:lnTo>
                    <a:pt x="2" y="197"/>
                  </a:lnTo>
                  <a:lnTo>
                    <a:pt x="1" y="209"/>
                  </a:lnTo>
                  <a:lnTo>
                    <a:pt x="0" y="222"/>
                  </a:lnTo>
                  <a:lnTo>
                    <a:pt x="0" y="222"/>
                  </a:lnTo>
                  <a:lnTo>
                    <a:pt x="1" y="225"/>
                  </a:lnTo>
                  <a:lnTo>
                    <a:pt x="2" y="226"/>
                  </a:lnTo>
                  <a:lnTo>
                    <a:pt x="6" y="227"/>
                  </a:lnTo>
                  <a:lnTo>
                    <a:pt x="10" y="226"/>
                  </a:lnTo>
                  <a:lnTo>
                    <a:pt x="12" y="225"/>
                  </a:lnTo>
                  <a:lnTo>
                    <a:pt x="12" y="222"/>
                  </a:lnTo>
                  <a:lnTo>
                    <a:pt x="12" y="222"/>
                  </a:lnTo>
                  <a:lnTo>
                    <a:pt x="13" y="208"/>
                  </a:lnTo>
                  <a:lnTo>
                    <a:pt x="15" y="194"/>
                  </a:lnTo>
                  <a:lnTo>
                    <a:pt x="18" y="183"/>
                  </a:lnTo>
                  <a:lnTo>
                    <a:pt x="22" y="170"/>
                  </a:lnTo>
                  <a:lnTo>
                    <a:pt x="31" y="146"/>
                  </a:lnTo>
                  <a:lnTo>
                    <a:pt x="42" y="120"/>
                  </a:lnTo>
                  <a:lnTo>
                    <a:pt x="42" y="120"/>
                  </a:lnTo>
                  <a:lnTo>
                    <a:pt x="87" y="6"/>
                  </a:lnTo>
                  <a:lnTo>
                    <a:pt x="87" y="6"/>
                  </a:lnTo>
                  <a:lnTo>
                    <a:pt x="87" y="4"/>
                  </a:lnTo>
                  <a:lnTo>
                    <a:pt x="87" y="2"/>
                  </a:lnTo>
                  <a:lnTo>
                    <a:pt x="86" y="1"/>
                  </a:lnTo>
                  <a:lnTo>
                    <a:pt x="84" y="0"/>
                  </a:lnTo>
                  <a:lnTo>
                    <a:pt x="80" y="0"/>
                  </a:lnTo>
                  <a:lnTo>
                    <a:pt x="78" y="1"/>
                  </a:lnTo>
                  <a:lnTo>
                    <a:pt x="77" y="4"/>
                  </a:lnTo>
                  <a:lnTo>
                    <a:pt x="77" y="4"/>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62" name="chenying0907 820">
              <a:extLst>
                <a:ext uri="{FF2B5EF4-FFF2-40B4-BE49-F238E27FC236}">
                  <a16:creationId xmlns:a16="http://schemas.microsoft.com/office/drawing/2014/main" id="{DA8AF983-6104-4FD8-8028-7BE20B332DEC}"/>
                </a:ext>
              </a:extLst>
            </p:cNvPr>
            <p:cNvSpPr>
              <a:spLocks/>
            </p:cNvSpPr>
            <p:nvPr/>
          </p:nvSpPr>
          <p:spPr bwMode="auto">
            <a:xfrm>
              <a:off x="4840288" y="3263901"/>
              <a:ext cx="23813" cy="85725"/>
            </a:xfrm>
            <a:custGeom>
              <a:avLst/>
              <a:gdLst/>
              <a:ahLst/>
              <a:cxnLst>
                <a:cxn ang="0">
                  <a:pos x="45" y="6"/>
                </a:cxn>
                <a:cxn ang="0">
                  <a:pos x="45" y="6"/>
                </a:cxn>
                <a:cxn ang="0">
                  <a:pos x="43" y="19"/>
                </a:cxn>
                <a:cxn ang="0">
                  <a:pos x="39" y="34"/>
                </a:cxn>
                <a:cxn ang="0">
                  <a:pos x="35" y="47"/>
                </a:cxn>
                <a:cxn ang="0">
                  <a:pos x="31" y="61"/>
                </a:cxn>
                <a:cxn ang="0">
                  <a:pos x="31" y="61"/>
                </a:cxn>
                <a:cxn ang="0">
                  <a:pos x="21" y="116"/>
                </a:cxn>
                <a:cxn ang="0">
                  <a:pos x="21" y="116"/>
                </a:cxn>
                <a:cxn ang="0">
                  <a:pos x="14" y="140"/>
                </a:cxn>
                <a:cxn ang="0">
                  <a:pos x="7" y="162"/>
                </a:cxn>
                <a:cxn ang="0">
                  <a:pos x="2" y="184"/>
                </a:cxn>
                <a:cxn ang="0">
                  <a:pos x="1" y="196"/>
                </a:cxn>
                <a:cxn ang="0">
                  <a:pos x="0" y="208"/>
                </a:cxn>
                <a:cxn ang="0">
                  <a:pos x="0" y="208"/>
                </a:cxn>
                <a:cxn ang="0">
                  <a:pos x="1" y="210"/>
                </a:cxn>
                <a:cxn ang="0">
                  <a:pos x="2" y="212"/>
                </a:cxn>
                <a:cxn ang="0">
                  <a:pos x="6" y="213"/>
                </a:cxn>
                <a:cxn ang="0">
                  <a:pos x="10" y="212"/>
                </a:cxn>
                <a:cxn ang="0">
                  <a:pos x="11" y="210"/>
                </a:cxn>
                <a:cxn ang="0">
                  <a:pos x="11" y="208"/>
                </a:cxn>
                <a:cxn ang="0">
                  <a:pos x="11" y="208"/>
                </a:cxn>
                <a:cxn ang="0">
                  <a:pos x="13" y="196"/>
                </a:cxn>
                <a:cxn ang="0">
                  <a:pos x="14" y="183"/>
                </a:cxn>
                <a:cxn ang="0">
                  <a:pos x="19" y="159"/>
                </a:cxn>
                <a:cxn ang="0">
                  <a:pos x="27" y="135"/>
                </a:cxn>
                <a:cxn ang="0">
                  <a:pos x="32" y="111"/>
                </a:cxn>
                <a:cxn ang="0">
                  <a:pos x="32" y="111"/>
                </a:cxn>
                <a:cxn ang="0">
                  <a:pos x="44" y="55"/>
                </a:cxn>
                <a:cxn ang="0">
                  <a:pos x="44" y="55"/>
                </a:cxn>
                <a:cxn ang="0">
                  <a:pos x="47" y="43"/>
                </a:cxn>
                <a:cxn ang="0">
                  <a:pos x="51" y="31"/>
                </a:cxn>
                <a:cxn ang="0">
                  <a:pos x="55" y="18"/>
                </a:cxn>
                <a:cxn ang="0">
                  <a:pos x="57" y="6"/>
                </a:cxn>
                <a:cxn ang="0">
                  <a:pos x="57" y="6"/>
                </a:cxn>
                <a:cxn ang="0">
                  <a:pos x="57" y="4"/>
                </a:cxn>
                <a:cxn ang="0">
                  <a:pos x="56" y="2"/>
                </a:cxn>
                <a:cxn ang="0">
                  <a:pos x="55" y="1"/>
                </a:cxn>
                <a:cxn ang="0">
                  <a:pos x="52" y="0"/>
                </a:cxn>
                <a:cxn ang="0">
                  <a:pos x="48" y="2"/>
                </a:cxn>
                <a:cxn ang="0">
                  <a:pos x="47" y="4"/>
                </a:cxn>
                <a:cxn ang="0">
                  <a:pos x="45" y="6"/>
                </a:cxn>
                <a:cxn ang="0">
                  <a:pos x="45" y="6"/>
                </a:cxn>
              </a:cxnLst>
              <a:rect l="0" t="0" r="r" b="b"/>
              <a:pathLst>
                <a:path w="57" h="213">
                  <a:moveTo>
                    <a:pt x="45" y="6"/>
                  </a:moveTo>
                  <a:lnTo>
                    <a:pt x="45" y="6"/>
                  </a:lnTo>
                  <a:lnTo>
                    <a:pt x="43" y="19"/>
                  </a:lnTo>
                  <a:lnTo>
                    <a:pt x="39" y="34"/>
                  </a:lnTo>
                  <a:lnTo>
                    <a:pt x="35" y="47"/>
                  </a:lnTo>
                  <a:lnTo>
                    <a:pt x="31" y="61"/>
                  </a:lnTo>
                  <a:lnTo>
                    <a:pt x="31" y="61"/>
                  </a:lnTo>
                  <a:lnTo>
                    <a:pt x="21" y="116"/>
                  </a:lnTo>
                  <a:lnTo>
                    <a:pt x="21" y="116"/>
                  </a:lnTo>
                  <a:lnTo>
                    <a:pt x="14" y="140"/>
                  </a:lnTo>
                  <a:lnTo>
                    <a:pt x="7" y="162"/>
                  </a:lnTo>
                  <a:lnTo>
                    <a:pt x="2" y="184"/>
                  </a:lnTo>
                  <a:lnTo>
                    <a:pt x="1" y="196"/>
                  </a:lnTo>
                  <a:lnTo>
                    <a:pt x="0" y="208"/>
                  </a:lnTo>
                  <a:lnTo>
                    <a:pt x="0" y="208"/>
                  </a:lnTo>
                  <a:lnTo>
                    <a:pt x="1" y="210"/>
                  </a:lnTo>
                  <a:lnTo>
                    <a:pt x="2" y="212"/>
                  </a:lnTo>
                  <a:lnTo>
                    <a:pt x="6" y="213"/>
                  </a:lnTo>
                  <a:lnTo>
                    <a:pt x="10" y="212"/>
                  </a:lnTo>
                  <a:lnTo>
                    <a:pt x="11" y="210"/>
                  </a:lnTo>
                  <a:lnTo>
                    <a:pt x="11" y="208"/>
                  </a:lnTo>
                  <a:lnTo>
                    <a:pt x="11" y="208"/>
                  </a:lnTo>
                  <a:lnTo>
                    <a:pt x="13" y="196"/>
                  </a:lnTo>
                  <a:lnTo>
                    <a:pt x="14" y="183"/>
                  </a:lnTo>
                  <a:lnTo>
                    <a:pt x="19" y="159"/>
                  </a:lnTo>
                  <a:lnTo>
                    <a:pt x="27" y="135"/>
                  </a:lnTo>
                  <a:lnTo>
                    <a:pt x="32" y="111"/>
                  </a:lnTo>
                  <a:lnTo>
                    <a:pt x="32" y="111"/>
                  </a:lnTo>
                  <a:lnTo>
                    <a:pt x="44" y="55"/>
                  </a:lnTo>
                  <a:lnTo>
                    <a:pt x="44" y="55"/>
                  </a:lnTo>
                  <a:lnTo>
                    <a:pt x="47" y="43"/>
                  </a:lnTo>
                  <a:lnTo>
                    <a:pt x="51" y="31"/>
                  </a:lnTo>
                  <a:lnTo>
                    <a:pt x="55" y="18"/>
                  </a:lnTo>
                  <a:lnTo>
                    <a:pt x="57" y="6"/>
                  </a:lnTo>
                  <a:lnTo>
                    <a:pt x="57" y="6"/>
                  </a:lnTo>
                  <a:lnTo>
                    <a:pt x="57" y="4"/>
                  </a:lnTo>
                  <a:lnTo>
                    <a:pt x="56" y="2"/>
                  </a:lnTo>
                  <a:lnTo>
                    <a:pt x="55" y="1"/>
                  </a:lnTo>
                  <a:lnTo>
                    <a:pt x="52" y="0"/>
                  </a:lnTo>
                  <a:lnTo>
                    <a:pt x="48" y="2"/>
                  </a:lnTo>
                  <a:lnTo>
                    <a:pt x="47" y="4"/>
                  </a:lnTo>
                  <a:lnTo>
                    <a:pt x="45" y="6"/>
                  </a:lnTo>
                  <a:lnTo>
                    <a:pt x="45" y="6"/>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63" name="chenying0907 821">
              <a:extLst>
                <a:ext uri="{FF2B5EF4-FFF2-40B4-BE49-F238E27FC236}">
                  <a16:creationId xmlns:a16="http://schemas.microsoft.com/office/drawing/2014/main" id="{00F89352-1F1F-41E1-B88B-74B1C96BA9AF}"/>
                </a:ext>
              </a:extLst>
            </p:cNvPr>
            <p:cNvSpPr>
              <a:spLocks/>
            </p:cNvSpPr>
            <p:nvPr/>
          </p:nvSpPr>
          <p:spPr bwMode="auto">
            <a:xfrm>
              <a:off x="4862513" y="3275013"/>
              <a:ext cx="20638" cy="84138"/>
            </a:xfrm>
            <a:custGeom>
              <a:avLst/>
              <a:gdLst/>
              <a:ahLst/>
              <a:cxnLst>
                <a:cxn ang="0">
                  <a:pos x="42" y="6"/>
                </a:cxn>
                <a:cxn ang="0">
                  <a:pos x="42" y="6"/>
                </a:cxn>
                <a:cxn ang="0">
                  <a:pos x="41" y="19"/>
                </a:cxn>
                <a:cxn ang="0">
                  <a:pos x="38" y="33"/>
                </a:cxn>
                <a:cxn ang="0">
                  <a:pos x="33" y="60"/>
                </a:cxn>
                <a:cxn ang="0">
                  <a:pos x="25" y="87"/>
                </a:cxn>
                <a:cxn ang="0">
                  <a:pos x="19" y="114"/>
                </a:cxn>
                <a:cxn ang="0">
                  <a:pos x="19" y="114"/>
                </a:cxn>
                <a:cxn ang="0">
                  <a:pos x="8" y="160"/>
                </a:cxn>
                <a:cxn ang="0">
                  <a:pos x="3" y="183"/>
                </a:cxn>
                <a:cxn ang="0">
                  <a:pos x="0" y="207"/>
                </a:cxn>
                <a:cxn ang="0">
                  <a:pos x="0" y="207"/>
                </a:cxn>
                <a:cxn ang="0">
                  <a:pos x="0" y="210"/>
                </a:cxn>
                <a:cxn ang="0">
                  <a:pos x="2" y="211"/>
                </a:cxn>
                <a:cxn ang="0">
                  <a:pos x="5" y="212"/>
                </a:cxn>
                <a:cxn ang="0">
                  <a:pos x="9" y="211"/>
                </a:cxn>
                <a:cxn ang="0">
                  <a:pos x="11" y="210"/>
                </a:cxn>
                <a:cxn ang="0">
                  <a:pos x="12" y="207"/>
                </a:cxn>
                <a:cxn ang="0">
                  <a:pos x="12" y="207"/>
                </a:cxn>
                <a:cxn ang="0">
                  <a:pos x="15" y="182"/>
                </a:cxn>
                <a:cxn ang="0">
                  <a:pos x="20" y="156"/>
                </a:cxn>
                <a:cxn ang="0">
                  <a:pos x="26" y="131"/>
                </a:cxn>
                <a:cxn ang="0">
                  <a:pos x="33" y="106"/>
                </a:cxn>
                <a:cxn ang="0">
                  <a:pos x="39" y="81"/>
                </a:cxn>
                <a:cxn ang="0">
                  <a:pos x="46" y="57"/>
                </a:cxn>
                <a:cxn ang="0">
                  <a:pos x="51" y="30"/>
                </a:cxn>
                <a:cxn ang="0">
                  <a:pos x="54" y="6"/>
                </a:cxn>
                <a:cxn ang="0">
                  <a:pos x="54" y="6"/>
                </a:cxn>
                <a:cxn ang="0">
                  <a:pos x="54" y="3"/>
                </a:cxn>
                <a:cxn ang="0">
                  <a:pos x="53" y="2"/>
                </a:cxn>
                <a:cxn ang="0">
                  <a:pos x="49" y="0"/>
                </a:cxn>
                <a:cxn ang="0">
                  <a:pos x="45" y="2"/>
                </a:cxn>
                <a:cxn ang="0">
                  <a:pos x="43" y="3"/>
                </a:cxn>
                <a:cxn ang="0">
                  <a:pos x="42" y="6"/>
                </a:cxn>
                <a:cxn ang="0">
                  <a:pos x="42" y="6"/>
                </a:cxn>
              </a:cxnLst>
              <a:rect l="0" t="0" r="r" b="b"/>
              <a:pathLst>
                <a:path w="54" h="212">
                  <a:moveTo>
                    <a:pt x="42" y="6"/>
                  </a:moveTo>
                  <a:lnTo>
                    <a:pt x="42" y="6"/>
                  </a:lnTo>
                  <a:lnTo>
                    <a:pt x="41" y="19"/>
                  </a:lnTo>
                  <a:lnTo>
                    <a:pt x="38" y="33"/>
                  </a:lnTo>
                  <a:lnTo>
                    <a:pt x="33" y="60"/>
                  </a:lnTo>
                  <a:lnTo>
                    <a:pt x="25" y="87"/>
                  </a:lnTo>
                  <a:lnTo>
                    <a:pt x="19" y="114"/>
                  </a:lnTo>
                  <a:lnTo>
                    <a:pt x="19" y="114"/>
                  </a:lnTo>
                  <a:lnTo>
                    <a:pt x="8" y="160"/>
                  </a:lnTo>
                  <a:lnTo>
                    <a:pt x="3" y="183"/>
                  </a:lnTo>
                  <a:lnTo>
                    <a:pt x="0" y="207"/>
                  </a:lnTo>
                  <a:lnTo>
                    <a:pt x="0" y="207"/>
                  </a:lnTo>
                  <a:lnTo>
                    <a:pt x="0" y="210"/>
                  </a:lnTo>
                  <a:lnTo>
                    <a:pt x="2" y="211"/>
                  </a:lnTo>
                  <a:lnTo>
                    <a:pt x="5" y="212"/>
                  </a:lnTo>
                  <a:lnTo>
                    <a:pt x="9" y="211"/>
                  </a:lnTo>
                  <a:lnTo>
                    <a:pt x="11" y="210"/>
                  </a:lnTo>
                  <a:lnTo>
                    <a:pt x="12" y="207"/>
                  </a:lnTo>
                  <a:lnTo>
                    <a:pt x="12" y="207"/>
                  </a:lnTo>
                  <a:lnTo>
                    <a:pt x="15" y="182"/>
                  </a:lnTo>
                  <a:lnTo>
                    <a:pt x="20" y="156"/>
                  </a:lnTo>
                  <a:lnTo>
                    <a:pt x="26" y="131"/>
                  </a:lnTo>
                  <a:lnTo>
                    <a:pt x="33" y="106"/>
                  </a:lnTo>
                  <a:lnTo>
                    <a:pt x="39" y="81"/>
                  </a:lnTo>
                  <a:lnTo>
                    <a:pt x="46" y="57"/>
                  </a:lnTo>
                  <a:lnTo>
                    <a:pt x="51" y="30"/>
                  </a:lnTo>
                  <a:lnTo>
                    <a:pt x="54" y="6"/>
                  </a:lnTo>
                  <a:lnTo>
                    <a:pt x="54" y="6"/>
                  </a:lnTo>
                  <a:lnTo>
                    <a:pt x="54" y="3"/>
                  </a:lnTo>
                  <a:lnTo>
                    <a:pt x="53" y="2"/>
                  </a:lnTo>
                  <a:lnTo>
                    <a:pt x="49" y="0"/>
                  </a:lnTo>
                  <a:lnTo>
                    <a:pt x="45" y="2"/>
                  </a:lnTo>
                  <a:lnTo>
                    <a:pt x="43" y="3"/>
                  </a:lnTo>
                  <a:lnTo>
                    <a:pt x="42" y="6"/>
                  </a:lnTo>
                  <a:lnTo>
                    <a:pt x="42" y="6"/>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64" name="chenying0907 822">
              <a:extLst>
                <a:ext uri="{FF2B5EF4-FFF2-40B4-BE49-F238E27FC236}">
                  <a16:creationId xmlns:a16="http://schemas.microsoft.com/office/drawing/2014/main" id="{E676105A-3B3A-466D-B3E1-DDC29095CDFE}"/>
                </a:ext>
              </a:extLst>
            </p:cNvPr>
            <p:cNvSpPr>
              <a:spLocks/>
            </p:cNvSpPr>
            <p:nvPr/>
          </p:nvSpPr>
          <p:spPr bwMode="auto">
            <a:xfrm>
              <a:off x="4884738" y="3289301"/>
              <a:ext cx="25400" cy="73025"/>
            </a:xfrm>
            <a:custGeom>
              <a:avLst/>
              <a:gdLst/>
              <a:ahLst/>
              <a:cxnLst>
                <a:cxn ang="0">
                  <a:pos x="53" y="3"/>
                </a:cxn>
                <a:cxn ang="0">
                  <a:pos x="53" y="3"/>
                </a:cxn>
                <a:cxn ang="0">
                  <a:pos x="44" y="24"/>
                </a:cxn>
                <a:cxn ang="0">
                  <a:pos x="36" y="46"/>
                </a:cxn>
                <a:cxn ang="0">
                  <a:pos x="30" y="68"/>
                </a:cxn>
                <a:cxn ang="0">
                  <a:pos x="23" y="91"/>
                </a:cxn>
                <a:cxn ang="0">
                  <a:pos x="13" y="135"/>
                </a:cxn>
                <a:cxn ang="0">
                  <a:pos x="6" y="157"/>
                </a:cxn>
                <a:cxn ang="0">
                  <a:pos x="0" y="180"/>
                </a:cxn>
                <a:cxn ang="0">
                  <a:pos x="0" y="180"/>
                </a:cxn>
                <a:cxn ang="0">
                  <a:pos x="0" y="182"/>
                </a:cxn>
                <a:cxn ang="0">
                  <a:pos x="0" y="183"/>
                </a:cxn>
                <a:cxn ang="0">
                  <a:pos x="4" y="186"/>
                </a:cxn>
                <a:cxn ang="0">
                  <a:pos x="8" y="186"/>
                </a:cxn>
                <a:cxn ang="0">
                  <a:pos x="10" y="185"/>
                </a:cxn>
                <a:cxn ang="0">
                  <a:pos x="10" y="182"/>
                </a:cxn>
                <a:cxn ang="0">
                  <a:pos x="10" y="182"/>
                </a:cxn>
                <a:cxn ang="0">
                  <a:pos x="17" y="161"/>
                </a:cxn>
                <a:cxn ang="0">
                  <a:pos x="23" y="139"/>
                </a:cxn>
                <a:cxn ang="0">
                  <a:pos x="34" y="94"/>
                </a:cxn>
                <a:cxn ang="0">
                  <a:pos x="40" y="72"/>
                </a:cxn>
                <a:cxn ang="0">
                  <a:pos x="47" y="51"/>
                </a:cxn>
                <a:cxn ang="0">
                  <a:pos x="55" y="29"/>
                </a:cxn>
                <a:cxn ang="0">
                  <a:pos x="64" y="8"/>
                </a:cxn>
                <a:cxn ang="0">
                  <a:pos x="64" y="8"/>
                </a:cxn>
                <a:cxn ang="0">
                  <a:pos x="64" y="7"/>
                </a:cxn>
                <a:cxn ang="0">
                  <a:pos x="64" y="4"/>
                </a:cxn>
                <a:cxn ang="0">
                  <a:pos x="61" y="0"/>
                </a:cxn>
                <a:cxn ang="0">
                  <a:pos x="59" y="0"/>
                </a:cxn>
                <a:cxn ang="0">
                  <a:pos x="57" y="0"/>
                </a:cxn>
                <a:cxn ang="0">
                  <a:pos x="55" y="2"/>
                </a:cxn>
                <a:cxn ang="0">
                  <a:pos x="53" y="3"/>
                </a:cxn>
                <a:cxn ang="0">
                  <a:pos x="53" y="3"/>
                </a:cxn>
              </a:cxnLst>
              <a:rect l="0" t="0" r="r" b="b"/>
              <a:pathLst>
                <a:path w="64" h="186">
                  <a:moveTo>
                    <a:pt x="53" y="3"/>
                  </a:moveTo>
                  <a:lnTo>
                    <a:pt x="53" y="3"/>
                  </a:lnTo>
                  <a:lnTo>
                    <a:pt x="44" y="24"/>
                  </a:lnTo>
                  <a:lnTo>
                    <a:pt x="36" y="46"/>
                  </a:lnTo>
                  <a:lnTo>
                    <a:pt x="30" y="68"/>
                  </a:lnTo>
                  <a:lnTo>
                    <a:pt x="23" y="91"/>
                  </a:lnTo>
                  <a:lnTo>
                    <a:pt x="13" y="135"/>
                  </a:lnTo>
                  <a:lnTo>
                    <a:pt x="6" y="157"/>
                  </a:lnTo>
                  <a:lnTo>
                    <a:pt x="0" y="180"/>
                  </a:lnTo>
                  <a:lnTo>
                    <a:pt x="0" y="180"/>
                  </a:lnTo>
                  <a:lnTo>
                    <a:pt x="0" y="182"/>
                  </a:lnTo>
                  <a:lnTo>
                    <a:pt x="0" y="183"/>
                  </a:lnTo>
                  <a:lnTo>
                    <a:pt x="4" y="186"/>
                  </a:lnTo>
                  <a:lnTo>
                    <a:pt x="8" y="186"/>
                  </a:lnTo>
                  <a:lnTo>
                    <a:pt x="10" y="185"/>
                  </a:lnTo>
                  <a:lnTo>
                    <a:pt x="10" y="182"/>
                  </a:lnTo>
                  <a:lnTo>
                    <a:pt x="10" y="182"/>
                  </a:lnTo>
                  <a:lnTo>
                    <a:pt x="17" y="161"/>
                  </a:lnTo>
                  <a:lnTo>
                    <a:pt x="23" y="139"/>
                  </a:lnTo>
                  <a:lnTo>
                    <a:pt x="34" y="94"/>
                  </a:lnTo>
                  <a:lnTo>
                    <a:pt x="40" y="72"/>
                  </a:lnTo>
                  <a:lnTo>
                    <a:pt x="47" y="51"/>
                  </a:lnTo>
                  <a:lnTo>
                    <a:pt x="55" y="29"/>
                  </a:lnTo>
                  <a:lnTo>
                    <a:pt x="64" y="8"/>
                  </a:lnTo>
                  <a:lnTo>
                    <a:pt x="64" y="8"/>
                  </a:lnTo>
                  <a:lnTo>
                    <a:pt x="64" y="7"/>
                  </a:lnTo>
                  <a:lnTo>
                    <a:pt x="64" y="4"/>
                  </a:lnTo>
                  <a:lnTo>
                    <a:pt x="61" y="0"/>
                  </a:lnTo>
                  <a:lnTo>
                    <a:pt x="59" y="0"/>
                  </a:lnTo>
                  <a:lnTo>
                    <a:pt x="57" y="0"/>
                  </a:lnTo>
                  <a:lnTo>
                    <a:pt x="55" y="2"/>
                  </a:lnTo>
                  <a:lnTo>
                    <a:pt x="53" y="3"/>
                  </a:lnTo>
                  <a:lnTo>
                    <a:pt x="53" y="3"/>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65" name="chenying0907 823">
              <a:extLst>
                <a:ext uri="{FF2B5EF4-FFF2-40B4-BE49-F238E27FC236}">
                  <a16:creationId xmlns:a16="http://schemas.microsoft.com/office/drawing/2014/main" id="{E48E679F-6E01-4F74-82BF-F4031CBFF1C8}"/>
                </a:ext>
              </a:extLst>
            </p:cNvPr>
            <p:cNvSpPr>
              <a:spLocks/>
            </p:cNvSpPr>
            <p:nvPr/>
          </p:nvSpPr>
          <p:spPr bwMode="auto">
            <a:xfrm>
              <a:off x="4305301" y="3478213"/>
              <a:ext cx="9525" cy="25400"/>
            </a:xfrm>
            <a:custGeom>
              <a:avLst/>
              <a:gdLst/>
              <a:ahLst/>
              <a:cxnLst>
                <a:cxn ang="0">
                  <a:pos x="14" y="4"/>
                </a:cxn>
                <a:cxn ang="0">
                  <a:pos x="14" y="4"/>
                </a:cxn>
                <a:cxn ang="0">
                  <a:pos x="10" y="17"/>
                </a:cxn>
                <a:cxn ang="0">
                  <a:pos x="5" y="30"/>
                </a:cxn>
                <a:cxn ang="0">
                  <a:pos x="1" y="45"/>
                </a:cxn>
                <a:cxn ang="0">
                  <a:pos x="0" y="59"/>
                </a:cxn>
                <a:cxn ang="0">
                  <a:pos x="0" y="59"/>
                </a:cxn>
                <a:cxn ang="0">
                  <a:pos x="0" y="62"/>
                </a:cxn>
                <a:cxn ang="0">
                  <a:pos x="1" y="63"/>
                </a:cxn>
                <a:cxn ang="0">
                  <a:pos x="5" y="64"/>
                </a:cxn>
                <a:cxn ang="0">
                  <a:pos x="9" y="63"/>
                </a:cxn>
                <a:cxn ang="0">
                  <a:pos x="10" y="62"/>
                </a:cxn>
                <a:cxn ang="0">
                  <a:pos x="10" y="59"/>
                </a:cxn>
                <a:cxn ang="0">
                  <a:pos x="10" y="59"/>
                </a:cxn>
                <a:cxn ang="0">
                  <a:pos x="13" y="45"/>
                </a:cxn>
                <a:cxn ang="0">
                  <a:pos x="17" y="33"/>
                </a:cxn>
                <a:cxn ang="0">
                  <a:pos x="21" y="20"/>
                </a:cxn>
                <a:cxn ang="0">
                  <a:pos x="26" y="7"/>
                </a:cxn>
                <a:cxn ang="0">
                  <a:pos x="26" y="7"/>
                </a:cxn>
                <a:cxn ang="0">
                  <a:pos x="26" y="4"/>
                </a:cxn>
                <a:cxn ang="0">
                  <a:pos x="24" y="3"/>
                </a:cxn>
                <a:cxn ang="0">
                  <a:pos x="22" y="0"/>
                </a:cxn>
                <a:cxn ang="0">
                  <a:pos x="17" y="0"/>
                </a:cxn>
                <a:cxn ang="0">
                  <a:pos x="15" y="2"/>
                </a:cxn>
                <a:cxn ang="0">
                  <a:pos x="14" y="4"/>
                </a:cxn>
                <a:cxn ang="0">
                  <a:pos x="14" y="4"/>
                </a:cxn>
              </a:cxnLst>
              <a:rect l="0" t="0" r="r" b="b"/>
              <a:pathLst>
                <a:path w="26" h="64">
                  <a:moveTo>
                    <a:pt x="14" y="4"/>
                  </a:moveTo>
                  <a:lnTo>
                    <a:pt x="14" y="4"/>
                  </a:lnTo>
                  <a:lnTo>
                    <a:pt x="10" y="17"/>
                  </a:lnTo>
                  <a:lnTo>
                    <a:pt x="5" y="30"/>
                  </a:lnTo>
                  <a:lnTo>
                    <a:pt x="1" y="45"/>
                  </a:lnTo>
                  <a:lnTo>
                    <a:pt x="0" y="59"/>
                  </a:lnTo>
                  <a:lnTo>
                    <a:pt x="0" y="59"/>
                  </a:lnTo>
                  <a:lnTo>
                    <a:pt x="0" y="62"/>
                  </a:lnTo>
                  <a:lnTo>
                    <a:pt x="1" y="63"/>
                  </a:lnTo>
                  <a:lnTo>
                    <a:pt x="5" y="64"/>
                  </a:lnTo>
                  <a:lnTo>
                    <a:pt x="9" y="63"/>
                  </a:lnTo>
                  <a:lnTo>
                    <a:pt x="10" y="62"/>
                  </a:lnTo>
                  <a:lnTo>
                    <a:pt x="10" y="59"/>
                  </a:lnTo>
                  <a:lnTo>
                    <a:pt x="10" y="59"/>
                  </a:lnTo>
                  <a:lnTo>
                    <a:pt x="13" y="45"/>
                  </a:lnTo>
                  <a:lnTo>
                    <a:pt x="17" y="33"/>
                  </a:lnTo>
                  <a:lnTo>
                    <a:pt x="21" y="20"/>
                  </a:lnTo>
                  <a:lnTo>
                    <a:pt x="26" y="7"/>
                  </a:lnTo>
                  <a:lnTo>
                    <a:pt x="26" y="7"/>
                  </a:lnTo>
                  <a:lnTo>
                    <a:pt x="26" y="4"/>
                  </a:lnTo>
                  <a:lnTo>
                    <a:pt x="24" y="3"/>
                  </a:lnTo>
                  <a:lnTo>
                    <a:pt x="22" y="0"/>
                  </a:lnTo>
                  <a:lnTo>
                    <a:pt x="17" y="0"/>
                  </a:lnTo>
                  <a:lnTo>
                    <a:pt x="15" y="2"/>
                  </a:lnTo>
                  <a:lnTo>
                    <a:pt x="14" y="4"/>
                  </a:lnTo>
                  <a:lnTo>
                    <a:pt x="14" y="4"/>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66" name="chenying0907 824">
              <a:extLst>
                <a:ext uri="{FF2B5EF4-FFF2-40B4-BE49-F238E27FC236}">
                  <a16:creationId xmlns:a16="http://schemas.microsoft.com/office/drawing/2014/main" id="{5CD1C4CC-3110-4B5A-910E-5CB090D756A8}"/>
                </a:ext>
              </a:extLst>
            </p:cNvPr>
            <p:cNvSpPr>
              <a:spLocks/>
            </p:cNvSpPr>
            <p:nvPr/>
          </p:nvSpPr>
          <p:spPr bwMode="auto">
            <a:xfrm>
              <a:off x="4319588" y="3497263"/>
              <a:ext cx="9525" cy="31750"/>
            </a:xfrm>
            <a:custGeom>
              <a:avLst/>
              <a:gdLst/>
              <a:ahLst/>
              <a:cxnLst>
                <a:cxn ang="0">
                  <a:pos x="10" y="5"/>
                </a:cxn>
                <a:cxn ang="0">
                  <a:pos x="10" y="5"/>
                </a:cxn>
                <a:cxn ang="0">
                  <a:pos x="10" y="22"/>
                </a:cxn>
                <a:cxn ang="0">
                  <a:pos x="7" y="39"/>
                </a:cxn>
                <a:cxn ang="0">
                  <a:pos x="4" y="55"/>
                </a:cxn>
                <a:cxn ang="0">
                  <a:pos x="0" y="72"/>
                </a:cxn>
                <a:cxn ang="0">
                  <a:pos x="0" y="72"/>
                </a:cxn>
                <a:cxn ang="0">
                  <a:pos x="0" y="75"/>
                </a:cxn>
                <a:cxn ang="0">
                  <a:pos x="0" y="76"/>
                </a:cxn>
                <a:cxn ang="0">
                  <a:pos x="4" y="79"/>
                </a:cxn>
                <a:cxn ang="0">
                  <a:pos x="7" y="79"/>
                </a:cxn>
                <a:cxn ang="0">
                  <a:pos x="9" y="77"/>
                </a:cxn>
                <a:cxn ang="0">
                  <a:pos x="10" y="75"/>
                </a:cxn>
                <a:cxn ang="0">
                  <a:pos x="10" y="75"/>
                </a:cxn>
                <a:cxn ang="0">
                  <a:pos x="15" y="58"/>
                </a:cxn>
                <a:cxn ang="0">
                  <a:pos x="19" y="41"/>
                </a:cxn>
                <a:cxn ang="0">
                  <a:pos x="21" y="22"/>
                </a:cxn>
                <a:cxn ang="0">
                  <a:pos x="22" y="5"/>
                </a:cxn>
                <a:cxn ang="0">
                  <a:pos x="22" y="5"/>
                </a:cxn>
                <a:cxn ang="0">
                  <a:pos x="22" y="3"/>
                </a:cxn>
                <a:cxn ang="0">
                  <a:pos x="21" y="1"/>
                </a:cxn>
                <a:cxn ang="0">
                  <a:pos x="17" y="0"/>
                </a:cxn>
                <a:cxn ang="0">
                  <a:pos x="13" y="1"/>
                </a:cxn>
                <a:cxn ang="0">
                  <a:pos x="11" y="3"/>
                </a:cxn>
                <a:cxn ang="0">
                  <a:pos x="10" y="5"/>
                </a:cxn>
                <a:cxn ang="0">
                  <a:pos x="10" y="5"/>
                </a:cxn>
              </a:cxnLst>
              <a:rect l="0" t="0" r="r" b="b"/>
              <a:pathLst>
                <a:path w="22" h="79">
                  <a:moveTo>
                    <a:pt x="10" y="5"/>
                  </a:moveTo>
                  <a:lnTo>
                    <a:pt x="10" y="5"/>
                  </a:lnTo>
                  <a:lnTo>
                    <a:pt x="10" y="22"/>
                  </a:lnTo>
                  <a:lnTo>
                    <a:pt x="7" y="39"/>
                  </a:lnTo>
                  <a:lnTo>
                    <a:pt x="4" y="55"/>
                  </a:lnTo>
                  <a:lnTo>
                    <a:pt x="0" y="72"/>
                  </a:lnTo>
                  <a:lnTo>
                    <a:pt x="0" y="72"/>
                  </a:lnTo>
                  <a:lnTo>
                    <a:pt x="0" y="75"/>
                  </a:lnTo>
                  <a:lnTo>
                    <a:pt x="0" y="76"/>
                  </a:lnTo>
                  <a:lnTo>
                    <a:pt x="4" y="79"/>
                  </a:lnTo>
                  <a:lnTo>
                    <a:pt x="7" y="79"/>
                  </a:lnTo>
                  <a:lnTo>
                    <a:pt x="9" y="77"/>
                  </a:lnTo>
                  <a:lnTo>
                    <a:pt x="10" y="75"/>
                  </a:lnTo>
                  <a:lnTo>
                    <a:pt x="10" y="75"/>
                  </a:lnTo>
                  <a:lnTo>
                    <a:pt x="15" y="58"/>
                  </a:lnTo>
                  <a:lnTo>
                    <a:pt x="19" y="41"/>
                  </a:lnTo>
                  <a:lnTo>
                    <a:pt x="21" y="22"/>
                  </a:lnTo>
                  <a:lnTo>
                    <a:pt x="22" y="5"/>
                  </a:lnTo>
                  <a:lnTo>
                    <a:pt x="22" y="5"/>
                  </a:lnTo>
                  <a:lnTo>
                    <a:pt x="22" y="3"/>
                  </a:lnTo>
                  <a:lnTo>
                    <a:pt x="21" y="1"/>
                  </a:lnTo>
                  <a:lnTo>
                    <a:pt x="17" y="0"/>
                  </a:lnTo>
                  <a:lnTo>
                    <a:pt x="13" y="1"/>
                  </a:lnTo>
                  <a:lnTo>
                    <a:pt x="11" y="3"/>
                  </a:lnTo>
                  <a:lnTo>
                    <a:pt x="10" y="5"/>
                  </a:lnTo>
                  <a:lnTo>
                    <a:pt x="10" y="5"/>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67" name="chenying0907 825">
              <a:extLst>
                <a:ext uri="{FF2B5EF4-FFF2-40B4-BE49-F238E27FC236}">
                  <a16:creationId xmlns:a16="http://schemas.microsoft.com/office/drawing/2014/main" id="{5D6C334C-9BBD-42C1-9527-418DAE3B8FEC}"/>
                </a:ext>
              </a:extLst>
            </p:cNvPr>
            <p:cNvSpPr>
              <a:spLocks/>
            </p:cNvSpPr>
            <p:nvPr/>
          </p:nvSpPr>
          <p:spPr bwMode="auto">
            <a:xfrm>
              <a:off x="4338638" y="3503613"/>
              <a:ext cx="7938" cy="31750"/>
            </a:xfrm>
            <a:custGeom>
              <a:avLst/>
              <a:gdLst/>
              <a:ahLst/>
              <a:cxnLst>
                <a:cxn ang="0">
                  <a:pos x="11" y="6"/>
                </a:cxn>
                <a:cxn ang="0">
                  <a:pos x="11" y="6"/>
                </a:cxn>
                <a:cxn ang="0">
                  <a:pos x="10" y="24"/>
                </a:cxn>
                <a:cxn ang="0">
                  <a:pos x="6" y="41"/>
                </a:cxn>
                <a:cxn ang="0">
                  <a:pos x="2" y="58"/>
                </a:cxn>
                <a:cxn ang="0">
                  <a:pos x="0" y="75"/>
                </a:cxn>
                <a:cxn ang="0">
                  <a:pos x="0" y="75"/>
                </a:cxn>
                <a:cxn ang="0">
                  <a:pos x="0" y="78"/>
                </a:cxn>
                <a:cxn ang="0">
                  <a:pos x="2" y="79"/>
                </a:cxn>
                <a:cxn ang="0">
                  <a:pos x="6" y="80"/>
                </a:cxn>
                <a:cxn ang="0">
                  <a:pos x="10" y="79"/>
                </a:cxn>
                <a:cxn ang="0">
                  <a:pos x="11" y="78"/>
                </a:cxn>
                <a:cxn ang="0">
                  <a:pos x="11" y="75"/>
                </a:cxn>
                <a:cxn ang="0">
                  <a:pos x="11" y="75"/>
                </a:cxn>
                <a:cxn ang="0">
                  <a:pos x="13" y="58"/>
                </a:cxn>
                <a:cxn ang="0">
                  <a:pos x="17" y="41"/>
                </a:cxn>
                <a:cxn ang="0">
                  <a:pos x="20" y="24"/>
                </a:cxn>
                <a:cxn ang="0">
                  <a:pos x="23" y="6"/>
                </a:cxn>
                <a:cxn ang="0">
                  <a:pos x="23" y="6"/>
                </a:cxn>
                <a:cxn ang="0">
                  <a:pos x="23" y="4"/>
                </a:cxn>
                <a:cxn ang="0">
                  <a:pos x="21" y="2"/>
                </a:cxn>
                <a:cxn ang="0">
                  <a:pos x="17" y="0"/>
                </a:cxn>
                <a:cxn ang="0">
                  <a:pos x="13" y="2"/>
                </a:cxn>
                <a:cxn ang="0">
                  <a:pos x="12" y="4"/>
                </a:cxn>
                <a:cxn ang="0">
                  <a:pos x="11" y="6"/>
                </a:cxn>
                <a:cxn ang="0">
                  <a:pos x="11" y="6"/>
                </a:cxn>
              </a:cxnLst>
              <a:rect l="0" t="0" r="r" b="b"/>
              <a:pathLst>
                <a:path w="23" h="80">
                  <a:moveTo>
                    <a:pt x="11" y="6"/>
                  </a:moveTo>
                  <a:lnTo>
                    <a:pt x="11" y="6"/>
                  </a:lnTo>
                  <a:lnTo>
                    <a:pt x="10" y="24"/>
                  </a:lnTo>
                  <a:lnTo>
                    <a:pt x="6" y="41"/>
                  </a:lnTo>
                  <a:lnTo>
                    <a:pt x="2" y="58"/>
                  </a:lnTo>
                  <a:lnTo>
                    <a:pt x="0" y="75"/>
                  </a:lnTo>
                  <a:lnTo>
                    <a:pt x="0" y="75"/>
                  </a:lnTo>
                  <a:lnTo>
                    <a:pt x="0" y="78"/>
                  </a:lnTo>
                  <a:lnTo>
                    <a:pt x="2" y="79"/>
                  </a:lnTo>
                  <a:lnTo>
                    <a:pt x="6" y="80"/>
                  </a:lnTo>
                  <a:lnTo>
                    <a:pt x="10" y="79"/>
                  </a:lnTo>
                  <a:lnTo>
                    <a:pt x="11" y="78"/>
                  </a:lnTo>
                  <a:lnTo>
                    <a:pt x="11" y="75"/>
                  </a:lnTo>
                  <a:lnTo>
                    <a:pt x="11" y="75"/>
                  </a:lnTo>
                  <a:lnTo>
                    <a:pt x="13" y="58"/>
                  </a:lnTo>
                  <a:lnTo>
                    <a:pt x="17" y="41"/>
                  </a:lnTo>
                  <a:lnTo>
                    <a:pt x="20" y="24"/>
                  </a:lnTo>
                  <a:lnTo>
                    <a:pt x="23" y="6"/>
                  </a:lnTo>
                  <a:lnTo>
                    <a:pt x="23" y="6"/>
                  </a:lnTo>
                  <a:lnTo>
                    <a:pt x="23" y="4"/>
                  </a:lnTo>
                  <a:lnTo>
                    <a:pt x="21" y="2"/>
                  </a:lnTo>
                  <a:lnTo>
                    <a:pt x="17" y="0"/>
                  </a:lnTo>
                  <a:lnTo>
                    <a:pt x="13" y="2"/>
                  </a:lnTo>
                  <a:lnTo>
                    <a:pt x="12" y="4"/>
                  </a:lnTo>
                  <a:lnTo>
                    <a:pt x="11" y="6"/>
                  </a:lnTo>
                  <a:lnTo>
                    <a:pt x="11" y="6"/>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68" name="chenying0907 826">
              <a:extLst>
                <a:ext uri="{FF2B5EF4-FFF2-40B4-BE49-F238E27FC236}">
                  <a16:creationId xmlns:a16="http://schemas.microsoft.com/office/drawing/2014/main" id="{9167FC13-559C-457E-B309-FBA1DB1D4985}"/>
                </a:ext>
              </a:extLst>
            </p:cNvPr>
            <p:cNvSpPr>
              <a:spLocks/>
            </p:cNvSpPr>
            <p:nvPr/>
          </p:nvSpPr>
          <p:spPr bwMode="auto">
            <a:xfrm>
              <a:off x="4364038" y="3490913"/>
              <a:ext cx="4763" cy="22225"/>
            </a:xfrm>
            <a:custGeom>
              <a:avLst/>
              <a:gdLst/>
              <a:ahLst/>
              <a:cxnLst>
                <a:cxn ang="0">
                  <a:pos x="0" y="6"/>
                </a:cxn>
                <a:cxn ang="0">
                  <a:pos x="0" y="51"/>
                </a:cxn>
                <a:cxn ang="0">
                  <a:pos x="0" y="51"/>
                </a:cxn>
                <a:cxn ang="0">
                  <a:pos x="0" y="54"/>
                </a:cxn>
                <a:cxn ang="0">
                  <a:pos x="2" y="55"/>
                </a:cxn>
                <a:cxn ang="0">
                  <a:pos x="6" y="57"/>
                </a:cxn>
                <a:cxn ang="0">
                  <a:pos x="10" y="55"/>
                </a:cxn>
                <a:cxn ang="0">
                  <a:pos x="11" y="54"/>
                </a:cxn>
                <a:cxn ang="0">
                  <a:pos x="12" y="51"/>
                </a:cxn>
                <a:cxn ang="0">
                  <a:pos x="12" y="6"/>
                </a:cxn>
                <a:cxn ang="0">
                  <a:pos x="12" y="6"/>
                </a:cxn>
                <a:cxn ang="0">
                  <a:pos x="11" y="3"/>
                </a:cxn>
                <a:cxn ang="0">
                  <a:pos x="10" y="2"/>
                </a:cxn>
                <a:cxn ang="0">
                  <a:pos x="6" y="0"/>
                </a:cxn>
                <a:cxn ang="0">
                  <a:pos x="2" y="2"/>
                </a:cxn>
                <a:cxn ang="0">
                  <a:pos x="0" y="3"/>
                </a:cxn>
                <a:cxn ang="0">
                  <a:pos x="0" y="6"/>
                </a:cxn>
                <a:cxn ang="0">
                  <a:pos x="0" y="6"/>
                </a:cxn>
              </a:cxnLst>
              <a:rect l="0" t="0" r="r" b="b"/>
              <a:pathLst>
                <a:path w="12" h="57">
                  <a:moveTo>
                    <a:pt x="0" y="6"/>
                  </a:moveTo>
                  <a:lnTo>
                    <a:pt x="0" y="51"/>
                  </a:lnTo>
                  <a:lnTo>
                    <a:pt x="0" y="51"/>
                  </a:lnTo>
                  <a:lnTo>
                    <a:pt x="0" y="54"/>
                  </a:lnTo>
                  <a:lnTo>
                    <a:pt x="2" y="55"/>
                  </a:lnTo>
                  <a:lnTo>
                    <a:pt x="6" y="57"/>
                  </a:lnTo>
                  <a:lnTo>
                    <a:pt x="10" y="55"/>
                  </a:lnTo>
                  <a:lnTo>
                    <a:pt x="11" y="54"/>
                  </a:lnTo>
                  <a:lnTo>
                    <a:pt x="12" y="51"/>
                  </a:lnTo>
                  <a:lnTo>
                    <a:pt x="12" y="6"/>
                  </a:lnTo>
                  <a:lnTo>
                    <a:pt x="12" y="6"/>
                  </a:lnTo>
                  <a:lnTo>
                    <a:pt x="11" y="3"/>
                  </a:lnTo>
                  <a:lnTo>
                    <a:pt x="10" y="2"/>
                  </a:lnTo>
                  <a:lnTo>
                    <a:pt x="6" y="0"/>
                  </a:lnTo>
                  <a:lnTo>
                    <a:pt x="2" y="2"/>
                  </a:lnTo>
                  <a:lnTo>
                    <a:pt x="0" y="3"/>
                  </a:lnTo>
                  <a:lnTo>
                    <a:pt x="0" y="6"/>
                  </a:lnTo>
                  <a:lnTo>
                    <a:pt x="0" y="6"/>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69" name="chenying0907 827">
              <a:extLst>
                <a:ext uri="{FF2B5EF4-FFF2-40B4-BE49-F238E27FC236}">
                  <a16:creationId xmlns:a16="http://schemas.microsoft.com/office/drawing/2014/main" id="{5DE528E1-62CC-416C-BE6A-21ED7037B711}"/>
                </a:ext>
              </a:extLst>
            </p:cNvPr>
            <p:cNvSpPr>
              <a:spLocks/>
            </p:cNvSpPr>
            <p:nvPr/>
          </p:nvSpPr>
          <p:spPr bwMode="auto">
            <a:xfrm>
              <a:off x="4368801" y="3552826"/>
              <a:ext cx="6350" cy="28575"/>
            </a:xfrm>
            <a:custGeom>
              <a:avLst/>
              <a:gdLst/>
              <a:ahLst/>
              <a:cxnLst>
                <a:cxn ang="0">
                  <a:pos x="8" y="5"/>
                </a:cxn>
                <a:cxn ang="0">
                  <a:pos x="8" y="5"/>
                </a:cxn>
                <a:cxn ang="0">
                  <a:pos x="7" y="21"/>
                </a:cxn>
                <a:cxn ang="0">
                  <a:pos x="4" y="37"/>
                </a:cxn>
                <a:cxn ang="0">
                  <a:pos x="2" y="51"/>
                </a:cxn>
                <a:cxn ang="0">
                  <a:pos x="0" y="67"/>
                </a:cxn>
                <a:cxn ang="0">
                  <a:pos x="0" y="67"/>
                </a:cxn>
                <a:cxn ang="0">
                  <a:pos x="0" y="69"/>
                </a:cxn>
                <a:cxn ang="0">
                  <a:pos x="2" y="71"/>
                </a:cxn>
                <a:cxn ang="0">
                  <a:pos x="5" y="72"/>
                </a:cxn>
                <a:cxn ang="0">
                  <a:pos x="9" y="71"/>
                </a:cxn>
                <a:cxn ang="0">
                  <a:pos x="11" y="69"/>
                </a:cxn>
                <a:cxn ang="0">
                  <a:pos x="11" y="67"/>
                </a:cxn>
                <a:cxn ang="0">
                  <a:pos x="11" y="67"/>
                </a:cxn>
                <a:cxn ang="0">
                  <a:pos x="12" y="51"/>
                </a:cxn>
                <a:cxn ang="0">
                  <a:pos x="15" y="37"/>
                </a:cxn>
                <a:cxn ang="0">
                  <a:pos x="17" y="21"/>
                </a:cxn>
                <a:cxn ang="0">
                  <a:pos x="19" y="5"/>
                </a:cxn>
                <a:cxn ang="0">
                  <a:pos x="19" y="5"/>
                </a:cxn>
                <a:cxn ang="0">
                  <a:pos x="19" y="4"/>
                </a:cxn>
                <a:cxn ang="0">
                  <a:pos x="17" y="1"/>
                </a:cxn>
                <a:cxn ang="0">
                  <a:pos x="13" y="0"/>
                </a:cxn>
                <a:cxn ang="0">
                  <a:pos x="9" y="1"/>
                </a:cxn>
                <a:cxn ang="0">
                  <a:pos x="8" y="4"/>
                </a:cxn>
                <a:cxn ang="0">
                  <a:pos x="8" y="5"/>
                </a:cxn>
                <a:cxn ang="0">
                  <a:pos x="8" y="5"/>
                </a:cxn>
              </a:cxnLst>
              <a:rect l="0" t="0" r="r" b="b"/>
              <a:pathLst>
                <a:path w="19" h="72">
                  <a:moveTo>
                    <a:pt x="8" y="5"/>
                  </a:moveTo>
                  <a:lnTo>
                    <a:pt x="8" y="5"/>
                  </a:lnTo>
                  <a:lnTo>
                    <a:pt x="7" y="21"/>
                  </a:lnTo>
                  <a:lnTo>
                    <a:pt x="4" y="37"/>
                  </a:lnTo>
                  <a:lnTo>
                    <a:pt x="2" y="51"/>
                  </a:lnTo>
                  <a:lnTo>
                    <a:pt x="0" y="67"/>
                  </a:lnTo>
                  <a:lnTo>
                    <a:pt x="0" y="67"/>
                  </a:lnTo>
                  <a:lnTo>
                    <a:pt x="0" y="69"/>
                  </a:lnTo>
                  <a:lnTo>
                    <a:pt x="2" y="71"/>
                  </a:lnTo>
                  <a:lnTo>
                    <a:pt x="5" y="72"/>
                  </a:lnTo>
                  <a:lnTo>
                    <a:pt x="9" y="71"/>
                  </a:lnTo>
                  <a:lnTo>
                    <a:pt x="11" y="69"/>
                  </a:lnTo>
                  <a:lnTo>
                    <a:pt x="11" y="67"/>
                  </a:lnTo>
                  <a:lnTo>
                    <a:pt x="11" y="67"/>
                  </a:lnTo>
                  <a:lnTo>
                    <a:pt x="12" y="51"/>
                  </a:lnTo>
                  <a:lnTo>
                    <a:pt x="15" y="37"/>
                  </a:lnTo>
                  <a:lnTo>
                    <a:pt x="17" y="21"/>
                  </a:lnTo>
                  <a:lnTo>
                    <a:pt x="19" y="5"/>
                  </a:lnTo>
                  <a:lnTo>
                    <a:pt x="19" y="5"/>
                  </a:lnTo>
                  <a:lnTo>
                    <a:pt x="19" y="4"/>
                  </a:lnTo>
                  <a:lnTo>
                    <a:pt x="17" y="1"/>
                  </a:lnTo>
                  <a:lnTo>
                    <a:pt x="13" y="0"/>
                  </a:lnTo>
                  <a:lnTo>
                    <a:pt x="9" y="1"/>
                  </a:lnTo>
                  <a:lnTo>
                    <a:pt x="8" y="4"/>
                  </a:lnTo>
                  <a:lnTo>
                    <a:pt x="8" y="5"/>
                  </a:lnTo>
                  <a:lnTo>
                    <a:pt x="8" y="5"/>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70" name="chenying0907 828">
              <a:extLst>
                <a:ext uri="{FF2B5EF4-FFF2-40B4-BE49-F238E27FC236}">
                  <a16:creationId xmlns:a16="http://schemas.microsoft.com/office/drawing/2014/main" id="{B2CA531C-73CE-4382-82A7-EB68A7C9829E}"/>
                </a:ext>
              </a:extLst>
            </p:cNvPr>
            <p:cNvSpPr>
              <a:spLocks/>
            </p:cNvSpPr>
            <p:nvPr/>
          </p:nvSpPr>
          <p:spPr bwMode="auto">
            <a:xfrm>
              <a:off x="4384676" y="3568701"/>
              <a:ext cx="7938" cy="31750"/>
            </a:xfrm>
            <a:custGeom>
              <a:avLst/>
              <a:gdLst/>
              <a:ahLst/>
              <a:cxnLst>
                <a:cxn ang="0">
                  <a:pos x="9" y="6"/>
                </a:cxn>
                <a:cxn ang="0">
                  <a:pos x="9" y="6"/>
                </a:cxn>
                <a:cxn ang="0">
                  <a:pos x="6" y="13"/>
                </a:cxn>
                <a:cxn ang="0">
                  <a:pos x="5" y="21"/>
                </a:cxn>
                <a:cxn ang="0">
                  <a:pos x="2" y="29"/>
                </a:cxn>
                <a:cxn ang="0">
                  <a:pos x="1" y="37"/>
                </a:cxn>
                <a:cxn ang="0">
                  <a:pos x="1" y="37"/>
                </a:cxn>
                <a:cxn ang="0">
                  <a:pos x="0" y="55"/>
                </a:cxn>
                <a:cxn ang="0">
                  <a:pos x="1" y="74"/>
                </a:cxn>
                <a:cxn ang="0">
                  <a:pos x="1" y="74"/>
                </a:cxn>
                <a:cxn ang="0">
                  <a:pos x="1" y="77"/>
                </a:cxn>
                <a:cxn ang="0">
                  <a:pos x="2" y="78"/>
                </a:cxn>
                <a:cxn ang="0">
                  <a:pos x="6" y="80"/>
                </a:cxn>
                <a:cxn ang="0">
                  <a:pos x="10" y="78"/>
                </a:cxn>
                <a:cxn ang="0">
                  <a:pos x="12" y="77"/>
                </a:cxn>
                <a:cxn ang="0">
                  <a:pos x="12" y="74"/>
                </a:cxn>
                <a:cxn ang="0">
                  <a:pos x="12" y="40"/>
                </a:cxn>
                <a:cxn ang="0">
                  <a:pos x="12" y="40"/>
                </a:cxn>
                <a:cxn ang="0">
                  <a:pos x="13" y="31"/>
                </a:cxn>
                <a:cxn ang="0">
                  <a:pos x="15" y="23"/>
                </a:cxn>
                <a:cxn ang="0">
                  <a:pos x="18" y="14"/>
                </a:cxn>
                <a:cxn ang="0">
                  <a:pos x="19" y="6"/>
                </a:cxn>
                <a:cxn ang="0">
                  <a:pos x="19" y="6"/>
                </a:cxn>
                <a:cxn ang="0">
                  <a:pos x="19" y="4"/>
                </a:cxn>
                <a:cxn ang="0">
                  <a:pos x="18" y="1"/>
                </a:cxn>
                <a:cxn ang="0">
                  <a:pos x="17" y="1"/>
                </a:cxn>
                <a:cxn ang="0">
                  <a:pos x="14" y="0"/>
                </a:cxn>
                <a:cxn ang="0">
                  <a:pos x="10" y="1"/>
                </a:cxn>
                <a:cxn ang="0">
                  <a:pos x="9" y="4"/>
                </a:cxn>
                <a:cxn ang="0">
                  <a:pos x="9" y="6"/>
                </a:cxn>
                <a:cxn ang="0">
                  <a:pos x="9" y="6"/>
                </a:cxn>
              </a:cxnLst>
              <a:rect l="0" t="0" r="r" b="b"/>
              <a:pathLst>
                <a:path w="19" h="80">
                  <a:moveTo>
                    <a:pt x="9" y="6"/>
                  </a:moveTo>
                  <a:lnTo>
                    <a:pt x="9" y="6"/>
                  </a:lnTo>
                  <a:lnTo>
                    <a:pt x="6" y="13"/>
                  </a:lnTo>
                  <a:lnTo>
                    <a:pt x="5" y="21"/>
                  </a:lnTo>
                  <a:lnTo>
                    <a:pt x="2" y="29"/>
                  </a:lnTo>
                  <a:lnTo>
                    <a:pt x="1" y="37"/>
                  </a:lnTo>
                  <a:lnTo>
                    <a:pt x="1" y="37"/>
                  </a:lnTo>
                  <a:lnTo>
                    <a:pt x="0" y="55"/>
                  </a:lnTo>
                  <a:lnTo>
                    <a:pt x="1" y="74"/>
                  </a:lnTo>
                  <a:lnTo>
                    <a:pt x="1" y="74"/>
                  </a:lnTo>
                  <a:lnTo>
                    <a:pt x="1" y="77"/>
                  </a:lnTo>
                  <a:lnTo>
                    <a:pt x="2" y="78"/>
                  </a:lnTo>
                  <a:lnTo>
                    <a:pt x="6" y="80"/>
                  </a:lnTo>
                  <a:lnTo>
                    <a:pt x="10" y="78"/>
                  </a:lnTo>
                  <a:lnTo>
                    <a:pt x="12" y="77"/>
                  </a:lnTo>
                  <a:lnTo>
                    <a:pt x="12" y="74"/>
                  </a:lnTo>
                  <a:lnTo>
                    <a:pt x="12" y="40"/>
                  </a:lnTo>
                  <a:lnTo>
                    <a:pt x="12" y="40"/>
                  </a:lnTo>
                  <a:lnTo>
                    <a:pt x="13" y="31"/>
                  </a:lnTo>
                  <a:lnTo>
                    <a:pt x="15" y="23"/>
                  </a:lnTo>
                  <a:lnTo>
                    <a:pt x="18" y="14"/>
                  </a:lnTo>
                  <a:lnTo>
                    <a:pt x="19" y="6"/>
                  </a:lnTo>
                  <a:lnTo>
                    <a:pt x="19" y="6"/>
                  </a:lnTo>
                  <a:lnTo>
                    <a:pt x="19" y="4"/>
                  </a:lnTo>
                  <a:lnTo>
                    <a:pt x="18" y="1"/>
                  </a:lnTo>
                  <a:lnTo>
                    <a:pt x="17" y="1"/>
                  </a:lnTo>
                  <a:lnTo>
                    <a:pt x="14" y="0"/>
                  </a:lnTo>
                  <a:lnTo>
                    <a:pt x="10" y="1"/>
                  </a:lnTo>
                  <a:lnTo>
                    <a:pt x="9" y="4"/>
                  </a:lnTo>
                  <a:lnTo>
                    <a:pt x="9" y="6"/>
                  </a:lnTo>
                  <a:lnTo>
                    <a:pt x="9" y="6"/>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71" name="chenying0907 829">
              <a:extLst>
                <a:ext uri="{FF2B5EF4-FFF2-40B4-BE49-F238E27FC236}">
                  <a16:creationId xmlns:a16="http://schemas.microsoft.com/office/drawing/2014/main" id="{E123BF49-4C9F-4AB3-9734-932E34CB3A65}"/>
                </a:ext>
              </a:extLst>
            </p:cNvPr>
            <p:cNvSpPr>
              <a:spLocks/>
            </p:cNvSpPr>
            <p:nvPr/>
          </p:nvSpPr>
          <p:spPr bwMode="auto">
            <a:xfrm>
              <a:off x="4400551" y="3581401"/>
              <a:ext cx="4763" cy="22225"/>
            </a:xfrm>
            <a:custGeom>
              <a:avLst/>
              <a:gdLst/>
              <a:ahLst/>
              <a:cxnLst>
                <a:cxn ang="0">
                  <a:pos x="0" y="6"/>
                </a:cxn>
                <a:cxn ang="0">
                  <a:pos x="0" y="48"/>
                </a:cxn>
                <a:cxn ang="0">
                  <a:pos x="0" y="48"/>
                </a:cxn>
                <a:cxn ang="0">
                  <a:pos x="0" y="51"/>
                </a:cxn>
                <a:cxn ang="0">
                  <a:pos x="1" y="52"/>
                </a:cxn>
                <a:cxn ang="0">
                  <a:pos x="5" y="54"/>
                </a:cxn>
                <a:cxn ang="0">
                  <a:pos x="9" y="52"/>
                </a:cxn>
                <a:cxn ang="0">
                  <a:pos x="10" y="51"/>
                </a:cxn>
                <a:cxn ang="0">
                  <a:pos x="12" y="48"/>
                </a:cxn>
                <a:cxn ang="0">
                  <a:pos x="12" y="6"/>
                </a:cxn>
                <a:cxn ang="0">
                  <a:pos x="12" y="6"/>
                </a:cxn>
                <a:cxn ang="0">
                  <a:pos x="10" y="4"/>
                </a:cxn>
                <a:cxn ang="0">
                  <a:pos x="9" y="3"/>
                </a:cxn>
                <a:cxn ang="0">
                  <a:pos x="5" y="0"/>
                </a:cxn>
                <a:cxn ang="0">
                  <a:pos x="1" y="3"/>
                </a:cxn>
                <a:cxn ang="0">
                  <a:pos x="0" y="4"/>
                </a:cxn>
                <a:cxn ang="0">
                  <a:pos x="0" y="6"/>
                </a:cxn>
                <a:cxn ang="0">
                  <a:pos x="0" y="6"/>
                </a:cxn>
              </a:cxnLst>
              <a:rect l="0" t="0" r="r" b="b"/>
              <a:pathLst>
                <a:path w="12" h="54">
                  <a:moveTo>
                    <a:pt x="0" y="6"/>
                  </a:moveTo>
                  <a:lnTo>
                    <a:pt x="0" y="48"/>
                  </a:lnTo>
                  <a:lnTo>
                    <a:pt x="0" y="48"/>
                  </a:lnTo>
                  <a:lnTo>
                    <a:pt x="0" y="51"/>
                  </a:lnTo>
                  <a:lnTo>
                    <a:pt x="1" y="52"/>
                  </a:lnTo>
                  <a:lnTo>
                    <a:pt x="5" y="54"/>
                  </a:lnTo>
                  <a:lnTo>
                    <a:pt x="9" y="52"/>
                  </a:lnTo>
                  <a:lnTo>
                    <a:pt x="10" y="51"/>
                  </a:lnTo>
                  <a:lnTo>
                    <a:pt x="12" y="48"/>
                  </a:lnTo>
                  <a:lnTo>
                    <a:pt x="12" y="6"/>
                  </a:lnTo>
                  <a:lnTo>
                    <a:pt x="12" y="6"/>
                  </a:lnTo>
                  <a:lnTo>
                    <a:pt x="10" y="4"/>
                  </a:lnTo>
                  <a:lnTo>
                    <a:pt x="9" y="3"/>
                  </a:lnTo>
                  <a:lnTo>
                    <a:pt x="5" y="0"/>
                  </a:lnTo>
                  <a:lnTo>
                    <a:pt x="1" y="3"/>
                  </a:lnTo>
                  <a:lnTo>
                    <a:pt x="0" y="4"/>
                  </a:lnTo>
                  <a:lnTo>
                    <a:pt x="0" y="6"/>
                  </a:lnTo>
                  <a:lnTo>
                    <a:pt x="0" y="6"/>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72" name="chenying0907 830">
              <a:extLst>
                <a:ext uri="{FF2B5EF4-FFF2-40B4-BE49-F238E27FC236}">
                  <a16:creationId xmlns:a16="http://schemas.microsoft.com/office/drawing/2014/main" id="{B5106F1D-23BF-405F-B8C1-DA058261A1F1}"/>
                </a:ext>
              </a:extLst>
            </p:cNvPr>
            <p:cNvSpPr>
              <a:spLocks/>
            </p:cNvSpPr>
            <p:nvPr/>
          </p:nvSpPr>
          <p:spPr bwMode="auto">
            <a:xfrm>
              <a:off x="4422776" y="3571876"/>
              <a:ext cx="4763" cy="14288"/>
            </a:xfrm>
            <a:custGeom>
              <a:avLst/>
              <a:gdLst/>
              <a:ahLst/>
              <a:cxnLst>
                <a:cxn ang="0">
                  <a:pos x="0" y="5"/>
                </a:cxn>
                <a:cxn ang="0">
                  <a:pos x="0" y="32"/>
                </a:cxn>
                <a:cxn ang="0">
                  <a:pos x="0" y="32"/>
                </a:cxn>
                <a:cxn ang="0">
                  <a:pos x="2" y="35"/>
                </a:cxn>
                <a:cxn ang="0">
                  <a:pos x="3" y="36"/>
                </a:cxn>
                <a:cxn ang="0">
                  <a:pos x="7" y="38"/>
                </a:cxn>
                <a:cxn ang="0">
                  <a:pos x="11" y="36"/>
                </a:cxn>
                <a:cxn ang="0">
                  <a:pos x="12" y="35"/>
                </a:cxn>
                <a:cxn ang="0">
                  <a:pos x="12" y="3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38">
                  <a:moveTo>
                    <a:pt x="0" y="5"/>
                  </a:moveTo>
                  <a:lnTo>
                    <a:pt x="0" y="32"/>
                  </a:lnTo>
                  <a:lnTo>
                    <a:pt x="0" y="32"/>
                  </a:lnTo>
                  <a:lnTo>
                    <a:pt x="2" y="35"/>
                  </a:lnTo>
                  <a:lnTo>
                    <a:pt x="3" y="36"/>
                  </a:lnTo>
                  <a:lnTo>
                    <a:pt x="7" y="38"/>
                  </a:lnTo>
                  <a:lnTo>
                    <a:pt x="11" y="36"/>
                  </a:lnTo>
                  <a:lnTo>
                    <a:pt x="12" y="35"/>
                  </a:lnTo>
                  <a:lnTo>
                    <a:pt x="12" y="32"/>
                  </a:lnTo>
                  <a:lnTo>
                    <a:pt x="12" y="5"/>
                  </a:lnTo>
                  <a:lnTo>
                    <a:pt x="12" y="5"/>
                  </a:lnTo>
                  <a:lnTo>
                    <a:pt x="12" y="2"/>
                  </a:lnTo>
                  <a:lnTo>
                    <a:pt x="11" y="1"/>
                  </a:lnTo>
                  <a:lnTo>
                    <a:pt x="7" y="0"/>
                  </a:lnTo>
                  <a:lnTo>
                    <a:pt x="3" y="1"/>
                  </a:lnTo>
                  <a:lnTo>
                    <a:pt x="2" y="2"/>
                  </a:lnTo>
                  <a:lnTo>
                    <a:pt x="0" y="5"/>
                  </a:lnTo>
                  <a:lnTo>
                    <a:pt x="0" y="5"/>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73" name="chenying0907 831">
              <a:extLst>
                <a:ext uri="{FF2B5EF4-FFF2-40B4-BE49-F238E27FC236}">
                  <a16:creationId xmlns:a16="http://schemas.microsoft.com/office/drawing/2014/main" id="{A18010E8-55CA-458C-83CA-4E616276E162}"/>
                </a:ext>
              </a:extLst>
            </p:cNvPr>
            <p:cNvSpPr>
              <a:spLocks/>
            </p:cNvSpPr>
            <p:nvPr/>
          </p:nvSpPr>
          <p:spPr bwMode="auto">
            <a:xfrm>
              <a:off x="4430713" y="3629026"/>
              <a:ext cx="11113" cy="23813"/>
            </a:xfrm>
            <a:custGeom>
              <a:avLst/>
              <a:gdLst/>
              <a:ahLst/>
              <a:cxnLst>
                <a:cxn ang="0">
                  <a:pos x="16" y="3"/>
                </a:cxn>
                <a:cxn ang="0">
                  <a:pos x="16" y="3"/>
                </a:cxn>
                <a:cxn ang="0">
                  <a:pos x="9" y="14"/>
                </a:cxn>
                <a:cxn ang="0">
                  <a:pos x="4" y="27"/>
                </a:cxn>
                <a:cxn ang="0">
                  <a:pos x="1" y="40"/>
                </a:cxn>
                <a:cxn ang="0">
                  <a:pos x="0" y="55"/>
                </a:cxn>
                <a:cxn ang="0">
                  <a:pos x="0" y="55"/>
                </a:cxn>
                <a:cxn ang="0">
                  <a:pos x="0" y="57"/>
                </a:cxn>
                <a:cxn ang="0">
                  <a:pos x="1" y="59"/>
                </a:cxn>
                <a:cxn ang="0">
                  <a:pos x="5" y="60"/>
                </a:cxn>
                <a:cxn ang="0">
                  <a:pos x="9" y="59"/>
                </a:cxn>
                <a:cxn ang="0">
                  <a:pos x="10" y="57"/>
                </a:cxn>
                <a:cxn ang="0">
                  <a:pos x="12" y="55"/>
                </a:cxn>
                <a:cxn ang="0">
                  <a:pos x="12" y="55"/>
                </a:cxn>
                <a:cxn ang="0">
                  <a:pos x="12" y="42"/>
                </a:cxn>
                <a:cxn ang="0">
                  <a:pos x="14" y="30"/>
                </a:cxn>
                <a:cxn ang="0">
                  <a:pos x="20" y="18"/>
                </a:cxn>
                <a:cxn ang="0">
                  <a:pos x="26" y="8"/>
                </a:cxn>
                <a:cxn ang="0">
                  <a:pos x="26" y="8"/>
                </a:cxn>
                <a:cxn ang="0">
                  <a:pos x="27" y="5"/>
                </a:cxn>
                <a:cxn ang="0">
                  <a:pos x="26" y="4"/>
                </a:cxn>
                <a:cxn ang="0">
                  <a:pos x="26" y="3"/>
                </a:cxn>
                <a:cxn ang="0">
                  <a:pos x="23" y="0"/>
                </a:cxn>
                <a:cxn ang="0">
                  <a:pos x="20" y="0"/>
                </a:cxn>
                <a:cxn ang="0">
                  <a:pos x="18" y="0"/>
                </a:cxn>
                <a:cxn ang="0">
                  <a:pos x="16" y="3"/>
                </a:cxn>
                <a:cxn ang="0">
                  <a:pos x="16" y="3"/>
                </a:cxn>
              </a:cxnLst>
              <a:rect l="0" t="0" r="r" b="b"/>
              <a:pathLst>
                <a:path w="27" h="60">
                  <a:moveTo>
                    <a:pt x="16" y="3"/>
                  </a:moveTo>
                  <a:lnTo>
                    <a:pt x="16" y="3"/>
                  </a:lnTo>
                  <a:lnTo>
                    <a:pt x="9" y="14"/>
                  </a:lnTo>
                  <a:lnTo>
                    <a:pt x="4" y="27"/>
                  </a:lnTo>
                  <a:lnTo>
                    <a:pt x="1" y="40"/>
                  </a:lnTo>
                  <a:lnTo>
                    <a:pt x="0" y="55"/>
                  </a:lnTo>
                  <a:lnTo>
                    <a:pt x="0" y="55"/>
                  </a:lnTo>
                  <a:lnTo>
                    <a:pt x="0" y="57"/>
                  </a:lnTo>
                  <a:lnTo>
                    <a:pt x="1" y="59"/>
                  </a:lnTo>
                  <a:lnTo>
                    <a:pt x="5" y="60"/>
                  </a:lnTo>
                  <a:lnTo>
                    <a:pt x="9" y="59"/>
                  </a:lnTo>
                  <a:lnTo>
                    <a:pt x="10" y="57"/>
                  </a:lnTo>
                  <a:lnTo>
                    <a:pt x="12" y="55"/>
                  </a:lnTo>
                  <a:lnTo>
                    <a:pt x="12" y="55"/>
                  </a:lnTo>
                  <a:lnTo>
                    <a:pt x="12" y="42"/>
                  </a:lnTo>
                  <a:lnTo>
                    <a:pt x="14" y="30"/>
                  </a:lnTo>
                  <a:lnTo>
                    <a:pt x="20" y="18"/>
                  </a:lnTo>
                  <a:lnTo>
                    <a:pt x="26" y="8"/>
                  </a:lnTo>
                  <a:lnTo>
                    <a:pt x="26" y="8"/>
                  </a:lnTo>
                  <a:lnTo>
                    <a:pt x="27" y="5"/>
                  </a:lnTo>
                  <a:lnTo>
                    <a:pt x="26" y="4"/>
                  </a:lnTo>
                  <a:lnTo>
                    <a:pt x="26" y="3"/>
                  </a:lnTo>
                  <a:lnTo>
                    <a:pt x="23" y="0"/>
                  </a:lnTo>
                  <a:lnTo>
                    <a:pt x="20" y="0"/>
                  </a:lnTo>
                  <a:lnTo>
                    <a:pt x="18" y="0"/>
                  </a:lnTo>
                  <a:lnTo>
                    <a:pt x="16" y="3"/>
                  </a:lnTo>
                  <a:lnTo>
                    <a:pt x="16" y="3"/>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74" name="chenying0907 832">
              <a:extLst>
                <a:ext uri="{FF2B5EF4-FFF2-40B4-BE49-F238E27FC236}">
                  <a16:creationId xmlns:a16="http://schemas.microsoft.com/office/drawing/2014/main" id="{25B0E11D-EAC3-4B00-B567-D97574E20DE0}"/>
                </a:ext>
              </a:extLst>
            </p:cNvPr>
            <p:cNvSpPr>
              <a:spLocks/>
            </p:cNvSpPr>
            <p:nvPr/>
          </p:nvSpPr>
          <p:spPr bwMode="auto">
            <a:xfrm>
              <a:off x="4441826" y="3636963"/>
              <a:ext cx="11113" cy="25400"/>
            </a:xfrm>
            <a:custGeom>
              <a:avLst/>
              <a:gdLst/>
              <a:ahLst/>
              <a:cxnLst>
                <a:cxn ang="0">
                  <a:pos x="16" y="4"/>
                </a:cxn>
                <a:cxn ang="0">
                  <a:pos x="16" y="4"/>
                </a:cxn>
                <a:cxn ang="0">
                  <a:pos x="12" y="19"/>
                </a:cxn>
                <a:cxn ang="0">
                  <a:pos x="7" y="32"/>
                </a:cxn>
                <a:cxn ang="0">
                  <a:pos x="3" y="45"/>
                </a:cxn>
                <a:cxn ang="0">
                  <a:pos x="1" y="53"/>
                </a:cxn>
                <a:cxn ang="0">
                  <a:pos x="0" y="59"/>
                </a:cxn>
                <a:cxn ang="0">
                  <a:pos x="0" y="59"/>
                </a:cxn>
                <a:cxn ang="0">
                  <a:pos x="1" y="62"/>
                </a:cxn>
                <a:cxn ang="0">
                  <a:pos x="3" y="63"/>
                </a:cxn>
                <a:cxn ang="0">
                  <a:pos x="7" y="64"/>
                </a:cxn>
                <a:cxn ang="0">
                  <a:pos x="10" y="63"/>
                </a:cxn>
                <a:cxn ang="0">
                  <a:pos x="12" y="62"/>
                </a:cxn>
                <a:cxn ang="0">
                  <a:pos x="12" y="59"/>
                </a:cxn>
                <a:cxn ang="0">
                  <a:pos x="12" y="59"/>
                </a:cxn>
                <a:cxn ang="0">
                  <a:pos x="13" y="53"/>
                </a:cxn>
                <a:cxn ang="0">
                  <a:pos x="14" y="46"/>
                </a:cxn>
                <a:cxn ang="0">
                  <a:pos x="18" y="33"/>
                </a:cxn>
                <a:cxn ang="0">
                  <a:pos x="22" y="21"/>
                </a:cxn>
                <a:cxn ang="0">
                  <a:pos x="27" y="8"/>
                </a:cxn>
                <a:cxn ang="0">
                  <a:pos x="27" y="8"/>
                </a:cxn>
                <a:cxn ang="0">
                  <a:pos x="27" y="5"/>
                </a:cxn>
                <a:cxn ang="0">
                  <a:pos x="26" y="3"/>
                </a:cxn>
                <a:cxn ang="0">
                  <a:pos x="22" y="0"/>
                </a:cxn>
                <a:cxn ang="0">
                  <a:pos x="18" y="2"/>
                </a:cxn>
                <a:cxn ang="0">
                  <a:pos x="17" y="3"/>
                </a:cxn>
                <a:cxn ang="0">
                  <a:pos x="16" y="4"/>
                </a:cxn>
                <a:cxn ang="0">
                  <a:pos x="16" y="4"/>
                </a:cxn>
              </a:cxnLst>
              <a:rect l="0" t="0" r="r" b="b"/>
              <a:pathLst>
                <a:path w="27" h="64">
                  <a:moveTo>
                    <a:pt x="16" y="4"/>
                  </a:moveTo>
                  <a:lnTo>
                    <a:pt x="16" y="4"/>
                  </a:lnTo>
                  <a:lnTo>
                    <a:pt x="12" y="19"/>
                  </a:lnTo>
                  <a:lnTo>
                    <a:pt x="7" y="32"/>
                  </a:lnTo>
                  <a:lnTo>
                    <a:pt x="3" y="45"/>
                  </a:lnTo>
                  <a:lnTo>
                    <a:pt x="1" y="53"/>
                  </a:lnTo>
                  <a:lnTo>
                    <a:pt x="0" y="59"/>
                  </a:lnTo>
                  <a:lnTo>
                    <a:pt x="0" y="59"/>
                  </a:lnTo>
                  <a:lnTo>
                    <a:pt x="1" y="62"/>
                  </a:lnTo>
                  <a:lnTo>
                    <a:pt x="3" y="63"/>
                  </a:lnTo>
                  <a:lnTo>
                    <a:pt x="7" y="64"/>
                  </a:lnTo>
                  <a:lnTo>
                    <a:pt x="10" y="63"/>
                  </a:lnTo>
                  <a:lnTo>
                    <a:pt x="12" y="62"/>
                  </a:lnTo>
                  <a:lnTo>
                    <a:pt x="12" y="59"/>
                  </a:lnTo>
                  <a:lnTo>
                    <a:pt x="12" y="59"/>
                  </a:lnTo>
                  <a:lnTo>
                    <a:pt x="13" y="53"/>
                  </a:lnTo>
                  <a:lnTo>
                    <a:pt x="14" y="46"/>
                  </a:lnTo>
                  <a:lnTo>
                    <a:pt x="18" y="33"/>
                  </a:lnTo>
                  <a:lnTo>
                    <a:pt x="22" y="21"/>
                  </a:lnTo>
                  <a:lnTo>
                    <a:pt x="27" y="8"/>
                  </a:lnTo>
                  <a:lnTo>
                    <a:pt x="27" y="8"/>
                  </a:lnTo>
                  <a:lnTo>
                    <a:pt x="27" y="5"/>
                  </a:lnTo>
                  <a:lnTo>
                    <a:pt x="26" y="3"/>
                  </a:lnTo>
                  <a:lnTo>
                    <a:pt x="22" y="0"/>
                  </a:lnTo>
                  <a:lnTo>
                    <a:pt x="18" y="2"/>
                  </a:lnTo>
                  <a:lnTo>
                    <a:pt x="17" y="3"/>
                  </a:lnTo>
                  <a:lnTo>
                    <a:pt x="16" y="4"/>
                  </a:lnTo>
                  <a:lnTo>
                    <a:pt x="16" y="4"/>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75" name="chenying0907 833">
              <a:extLst>
                <a:ext uri="{FF2B5EF4-FFF2-40B4-BE49-F238E27FC236}">
                  <a16:creationId xmlns:a16="http://schemas.microsoft.com/office/drawing/2014/main" id="{BE3A0E05-D00B-4009-8E05-4CA42EF69D34}"/>
                </a:ext>
              </a:extLst>
            </p:cNvPr>
            <p:cNvSpPr>
              <a:spLocks/>
            </p:cNvSpPr>
            <p:nvPr/>
          </p:nvSpPr>
          <p:spPr bwMode="auto">
            <a:xfrm>
              <a:off x="4467226" y="3646488"/>
              <a:ext cx="4763" cy="25400"/>
            </a:xfrm>
            <a:custGeom>
              <a:avLst/>
              <a:gdLst/>
              <a:ahLst/>
              <a:cxnLst>
                <a:cxn ang="0">
                  <a:pos x="0" y="5"/>
                </a:cxn>
                <a:cxn ang="0">
                  <a:pos x="0" y="59"/>
                </a:cxn>
                <a:cxn ang="0">
                  <a:pos x="0" y="59"/>
                </a:cxn>
                <a:cxn ang="0">
                  <a:pos x="0" y="60"/>
                </a:cxn>
                <a:cxn ang="0">
                  <a:pos x="2" y="62"/>
                </a:cxn>
                <a:cxn ang="0">
                  <a:pos x="6" y="64"/>
                </a:cxn>
                <a:cxn ang="0">
                  <a:pos x="10" y="62"/>
                </a:cxn>
                <a:cxn ang="0">
                  <a:pos x="11" y="60"/>
                </a:cxn>
                <a:cxn ang="0">
                  <a:pos x="12" y="59"/>
                </a:cxn>
                <a:cxn ang="0">
                  <a:pos x="12" y="5"/>
                </a:cxn>
                <a:cxn ang="0">
                  <a:pos x="12" y="5"/>
                </a:cxn>
                <a:cxn ang="0">
                  <a:pos x="11" y="2"/>
                </a:cxn>
                <a:cxn ang="0">
                  <a:pos x="10" y="1"/>
                </a:cxn>
                <a:cxn ang="0">
                  <a:pos x="6" y="0"/>
                </a:cxn>
                <a:cxn ang="0">
                  <a:pos x="2" y="1"/>
                </a:cxn>
                <a:cxn ang="0">
                  <a:pos x="0" y="2"/>
                </a:cxn>
                <a:cxn ang="0">
                  <a:pos x="0" y="5"/>
                </a:cxn>
                <a:cxn ang="0">
                  <a:pos x="0" y="5"/>
                </a:cxn>
              </a:cxnLst>
              <a:rect l="0" t="0" r="r" b="b"/>
              <a:pathLst>
                <a:path w="12" h="64">
                  <a:moveTo>
                    <a:pt x="0" y="5"/>
                  </a:moveTo>
                  <a:lnTo>
                    <a:pt x="0" y="59"/>
                  </a:lnTo>
                  <a:lnTo>
                    <a:pt x="0" y="59"/>
                  </a:lnTo>
                  <a:lnTo>
                    <a:pt x="0" y="60"/>
                  </a:lnTo>
                  <a:lnTo>
                    <a:pt x="2" y="62"/>
                  </a:lnTo>
                  <a:lnTo>
                    <a:pt x="6" y="64"/>
                  </a:lnTo>
                  <a:lnTo>
                    <a:pt x="10" y="62"/>
                  </a:lnTo>
                  <a:lnTo>
                    <a:pt x="11" y="60"/>
                  </a:lnTo>
                  <a:lnTo>
                    <a:pt x="12" y="59"/>
                  </a:lnTo>
                  <a:lnTo>
                    <a:pt x="12" y="5"/>
                  </a:lnTo>
                  <a:lnTo>
                    <a:pt x="12" y="5"/>
                  </a:lnTo>
                  <a:lnTo>
                    <a:pt x="11" y="2"/>
                  </a:lnTo>
                  <a:lnTo>
                    <a:pt x="10" y="1"/>
                  </a:lnTo>
                  <a:lnTo>
                    <a:pt x="6" y="0"/>
                  </a:lnTo>
                  <a:lnTo>
                    <a:pt x="2" y="1"/>
                  </a:lnTo>
                  <a:lnTo>
                    <a:pt x="0" y="2"/>
                  </a:lnTo>
                  <a:lnTo>
                    <a:pt x="0" y="5"/>
                  </a:lnTo>
                  <a:lnTo>
                    <a:pt x="0" y="5"/>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76" name="chenying0907 834">
              <a:extLst>
                <a:ext uri="{FF2B5EF4-FFF2-40B4-BE49-F238E27FC236}">
                  <a16:creationId xmlns:a16="http://schemas.microsoft.com/office/drawing/2014/main" id="{538F3648-BCC3-43F2-8182-0A56E592922B}"/>
                </a:ext>
              </a:extLst>
            </p:cNvPr>
            <p:cNvSpPr>
              <a:spLocks/>
            </p:cNvSpPr>
            <p:nvPr/>
          </p:nvSpPr>
          <p:spPr bwMode="auto">
            <a:xfrm>
              <a:off x="4483101" y="3641726"/>
              <a:ext cx="6350" cy="15875"/>
            </a:xfrm>
            <a:custGeom>
              <a:avLst/>
              <a:gdLst/>
              <a:ahLst/>
              <a:cxnLst>
                <a:cxn ang="0">
                  <a:pos x="4" y="3"/>
                </a:cxn>
                <a:cxn ang="0">
                  <a:pos x="4" y="3"/>
                </a:cxn>
                <a:cxn ang="0">
                  <a:pos x="2" y="9"/>
                </a:cxn>
                <a:cxn ang="0">
                  <a:pos x="0" y="17"/>
                </a:cxn>
                <a:cxn ang="0">
                  <a:pos x="0" y="31"/>
                </a:cxn>
                <a:cxn ang="0">
                  <a:pos x="0" y="31"/>
                </a:cxn>
                <a:cxn ang="0">
                  <a:pos x="0" y="34"/>
                </a:cxn>
                <a:cxn ang="0">
                  <a:pos x="2" y="37"/>
                </a:cxn>
                <a:cxn ang="0">
                  <a:pos x="6" y="38"/>
                </a:cxn>
                <a:cxn ang="0">
                  <a:pos x="9" y="37"/>
                </a:cxn>
                <a:cxn ang="0">
                  <a:pos x="11" y="34"/>
                </a:cxn>
                <a:cxn ang="0">
                  <a:pos x="12" y="31"/>
                </a:cxn>
                <a:cxn ang="0">
                  <a:pos x="12" y="31"/>
                </a:cxn>
                <a:cxn ang="0">
                  <a:pos x="12" y="20"/>
                </a:cxn>
                <a:cxn ang="0">
                  <a:pos x="12" y="14"/>
                </a:cxn>
                <a:cxn ang="0">
                  <a:pos x="15" y="8"/>
                </a:cxn>
                <a:cxn ang="0">
                  <a:pos x="15" y="8"/>
                </a:cxn>
                <a:cxn ang="0">
                  <a:pos x="15" y="5"/>
                </a:cxn>
                <a:cxn ang="0">
                  <a:pos x="15" y="4"/>
                </a:cxn>
                <a:cxn ang="0">
                  <a:pos x="12" y="0"/>
                </a:cxn>
                <a:cxn ang="0">
                  <a:pos x="9" y="0"/>
                </a:cxn>
                <a:cxn ang="0">
                  <a:pos x="8" y="0"/>
                </a:cxn>
                <a:cxn ang="0">
                  <a:pos x="6" y="0"/>
                </a:cxn>
                <a:cxn ang="0">
                  <a:pos x="4" y="3"/>
                </a:cxn>
                <a:cxn ang="0">
                  <a:pos x="4" y="3"/>
                </a:cxn>
              </a:cxnLst>
              <a:rect l="0" t="0" r="r" b="b"/>
              <a:pathLst>
                <a:path w="15" h="38">
                  <a:moveTo>
                    <a:pt x="4" y="3"/>
                  </a:moveTo>
                  <a:lnTo>
                    <a:pt x="4" y="3"/>
                  </a:lnTo>
                  <a:lnTo>
                    <a:pt x="2" y="9"/>
                  </a:lnTo>
                  <a:lnTo>
                    <a:pt x="0" y="17"/>
                  </a:lnTo>
                  <a:lnTo>
                    <a:pt x="0" y="31"/>
                  </a:lnTo>
                  <a:lnTo>
                    <a:pt x="0" y="31"/>
                  </a:lnTo>
                  <a:lnTo>
                    <a:pt x="0" y="34"/>
                  </a:lnTo>
                  <a:lnTo>
                    <a:pt x="2" y="37"/>
                  </a:lnTo>
                  <a:lnTo>
                    <a:pt x="6" y="38"/>
                  </a:lnTo>
                  <a:lnTo>
                    <a:pt x="9" y="37"/>
                  </a:lnTo>
                  <a:lnTo>
                    <a:pt x="11" y="34"/>
                  </a:lnTo>
                  <a:lnTo>
                    <a:pt x="12" y="31"/>
                  </a:lnTo>
                  <a:lnTo>
                    <a:pt x="12" y="31"/>
                  </a:lnTo>
                  <a:lnTo>
                    <a:pt x="12" y="20"/>
                  </a:lnTo>
                  <a:lnTo>
                    <a:pt x="12" y="14"/>
                  </a:lnTo>
                  <a:lnTo>
                    <a:pt x="15" y="8"/>
                  </a:lnTo>
                  <a:lnTo>
                    <a:pt x="15" y="8"/>
                  </a:lnTo>
                  <a:lnTo>
                    <a:pt x="15" y="5"/>
                  </a:lnTo>
                  <a:lnTo>
                    <a:pt x="15" y="4"/>
                  </a:lnTo>
                  <a:lnTo>
                    <a:pt x="12" y="0"/>
                  </a:lnTo>
                  <a:lnTo>
                    <a:pt x="9" y="0"/>
                  </a:lnTo>
                  <a:lnTo>
                    <a:pt x="8" y="0"/>
                  </a:lnTo>
                  <a:lnTo>
                    <a:pt x="6" y="0"/>
                  </a:lnTo>
                  <a:lnTo>
                    <a:pt x="4" y="3"/>
                  </a:lnTo>
                  <a:lnTo>
                    <a:pt x="4" y="3"/>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77" name="chenying0907 835">
              <a:extLst>
                <a:ext uri="{FF2B5EF4-FFF2-40B4-BE49-F238E27FC236}">
                  <a16:creationId xmlns:a16="http://schemas.microsoft.com/office/drawing/2014/main" id="{5F1F5F9C-0486-48AB-A3DE-E9BF185DB038}"/>
                </a:ext>
              </a:extLst>
            </p:cNvPr>
            <p:cNvSpPr>
              <a:spLocks/>
            </p:cNvSpPr>
            <p:nvPr/>
          </p:nvSpPr>
          <p:spPr bwMode="auto">
            <a:xfrm>
              <a:off x="4492626" y="3687763"/>
              <a:ext cx="4763" cy="20638"/>
            </a:xfrm>
            <a:custGeom>
              <a:avLst/>
              <a:gdLst/>
              <a:ahLst/>
              <a:cxnLst>
                <a:cxn ang="0">
                  <a:pos x="0" y="5"/>
                </a:cxn>
                <a:cxn ang="0">
                  <a:pos x="0" y="47"/>
                </a:cxn>
                <a:cxn ang="0">
                  <a:pos x="0" y="47"/>
                </a:cxn>
                <a:cxn ang="0">
                  <a:pos x="1" y="49"/>
                </a:cxn>
                <a:cxn ang="0">
                  <a:pos x="2" y="52"/>
                </a:cxn>
                <a:cxn ang="0">
                  <a:pos x="6" y="53"/>
                </a:cxn>
                <a:cxn ang="0">
                  <a:pos x="10" y="52"/>
                </a:cxn>
                <a:cxn ang="0">
                  <a:pos x="11" y="49"/>
                </a:cxn>
                <a:cxn ang="0">
                  <a:pos x="11" y="47"/>
                </a:cxn>
                <a:cxn ang="0">
                  <a:pos x="11" y="5"/>
                </a:cxn>
                <a:cxn ang="0">
                  <a:pos x="11" y="5"/>
                </a:cxn>
                <a:cxn ang="0">
                  <a:pos x="11" y="4"/>
                </a:cxn>
                <a:cxn ang="0">
                  <a:pos x="10" y="1"/>
                </a:cxn>
                <a:cxn ang="0">
                  <a:pos x="6" y="0"/>
                </a:cxn>
                <a:cxn ang="0">
                  <a:pos x="2" y="1"/>
                </a:cxn>
                <a:cxn ang="0">
                  <a:pos x="1" y="4"/>
                </a:cxn>
                <a:cxn ang="0">
                  <a:pos x="0" y="5"/>
                </a:cxn>
                <a:cxn ang="0">
                  <a:pos x="0" y="5"/>
                </a:cxn>
              </a:cxnLst>
              <a:rect l="0" t="0" r="r" b="b"/>
              <a:pathLst>
                <a:path w="11" h="53">
                  <a:moveTo>
                    <a:pt x="0" y="5"/>
                  </a:moveTo>
                  <a:lnTo>
                    <a:pt x="0" y="47"/>
                  </a:lnTo>
                  <a:lnTo>
                    <a:pt x="0" y="47"/>
                  </a:lnTo>
                  <a:lnTo>
                    <a:pt x="1" y="49"/>
                  </a:lnTo>
                  <a:lnTo>
                    <a:pt x="2" y="52"/>
                  </a:lnTo>
                  <a:lnTo>
                    <a:pt x="6" y="53"/>
                  </a:lnTo>
                  <a:lnTo>
                    <a:pt x="10" y="52"/>
                  </a:lnTo>
                  <a:lnTo>
                    <a:pt x="11" y="49"/>
                  </a:lnTo>
                  <a:lnTo>
                    <a:pt x="11" y="47"/>
                  </a:lnTo>
                  <a:lnTo>
                    <a:pt x="11" y="5"/>
                  </a:lnTo>
                  <a:lnTo>
                    <a:pt x="11" y="5"/>
                  </a:lnTo>
                  <a:lnTo>
                    <a:pt x="11" y="4"/>
                  </a:lnTo>
                  <a:lnTo>
                    <a:pt x="10" y="1"/>
                  </a:lnTo>
                  <a:lnTo>
                    <a:pt x="6" y="0"/>
                  </a:lnTo>
                  <a:lnTo>
                    <a:pt x="2" y="1"/>
                  </a:lnTo>
                  <a:lnTo>
                    <a:pt x="1" y="4"/>
                  </a:lnTo>
                  <a:lnTo>
                    <a:pt x="0" y="5"/>
                  </a:lnTo>
                  <a:lnTo>
                    <a:pt x="0" y="5"/>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78" name="chenying0907 836">
              <a:extLst>
                <a:ext uri="{FF2B5EF4-FFF2-40B4-BE49-F238E27FC236}">
                  <a16:creationId xmlns:a16="http://schemas.microsoft.com/office/drawing/2014/main" id="{4780CE25-CC5D-4C17-9D7F-4DBCEFFC1E5C}"/>
                </a:ext>
              </a:extLst>
            </p:cNvPr>
            <p:cNvSpPr>
              <a:spLocks/>
            </p:cNvSpPr>
            <p:nvPr/>
          </p:nvSpPr>
          <p:spPr bwMode="auto">
            <a:xfrm>
              <a:off x="4505326" y="3698876"/>
              <a:ext cx="4763" cy="30163"/>
            </a:xfrm>
            <a:custGeom>
              <a:avLst/>
              <a:gdLst/>
              <a:ahLst/>
              <a:cxnLst>
                <a:cxn ang="0">
                  <a:pos x="13" y="43"/>
                </a:cxn>
                <a:cxn ang="0">
                  <a:pos x="13" y="43"/>
                </a:cxn>
                <a:cxn ang="0">
                  <a:pos x="15" y="25"/>
                </a:cxn>
                <a:cxn ang="0">
                  <a:pos x="13" y="6"/>
                </a:cxn>
                <a:cxn ang="0">
                  <a:pos x="13" y="6"/>
                </a:cxn>
                <a:cxn ang="0">
                  <a:pos x="13" y="4"/>
                </a:cxn>
                <a:cxn ang="0">
                  <a:pos x="12" y="2"/>
                </a:cxn>
                <a:cxn ang="0">
                  <a:pos x="8" y="0"/>
                </a:cxn>
                <a:cxn ang="0">
                  <a:pos x="4" y="2"/>
                </a:cxn>
                <a:cxn ang="0">
                  <a:pos x="3" y="4"/>
                </a:cxn>
                <a:cxn ang="0">
                  <a:pos x="3" y="6"/>
                </a:cxn>
                <a:cxn ang="0">
                  <a:pos x="3" y="6"/>
                </a:cxn>
                <a:cxn ang="0">
                  <a:pos x="3" y="26"/>
                </a:cxn>
                <a:cxn ang="0">
                  <a:pos x="2" y="46"/>
                </a:cxn>
                <a:cxn ang="0">
                  <a:pos x="2" y="46"/>
                </a:cxn>
                <a:cxn ang="0">
                  <a:pos x="0" y="59"/>
                </a:cxn>
                <a:cxn ang="0">
                  <a:pos x="0" y="65"/>
                </a:cxn>
                <a:cxn ang="0">
                  <a:pos x="3" y="72"/>
                </a:cxn>
                <a:cxn ang="0">
                  <a:pos x="3" y="72"/>
                </a:cxn>
                <a:cxn ang="0">
                  <a:pos x="4" y="74"/>
                </a:cxn>
                <a:cxn ang="0">
                  <a:pos x="5" y="76"/>
                </a:cxn>
                <a:cxn ang="0">
                  <a:pos x="9" y="76"/>
                </a:cxn>
                <a:cxn ang="0">
                  <a:pos x="12" y="74"/>
                </a:cxn>
                <a:cxn ang="0">
                  <a:pos x="13" y="73"/>
                </a:cxn>
                <a:cxn ang="0">
                  <a:pos x="13" y="72"/>
                </a:cxn>
                <a:cxn ang="0">
                  <a:pos x="13" y="69"/>
                </a:cxn>
                <a:cxn ang="0">
                  <a:pos x="13" y="69"/>
                </a:cxn>
                <a:cxn ang="0">
                  <a:pos x="12" y="63"/>
                </a:cxn>
                <a:cxn ang="0">
                  <a:pos x="12" y="56"/>
                </a:cxn>
                <a:cxn ang="0">
                  <a:pos x="13" y="43"/>
                </a:cxn>
                <a:cxn ang="0">
                  <a:pos x="13" y="43"/>
                </a:cxn>
              </a:cxnLst>
              <a:rect l="0" t="0" r="r" b="b"/>
              <a:pathLst>
                <a:path w="15" h="76">
                  <a:moveTo>
                    <a:pt x="13" y="43"/>
                  </a:moveTo>
                  <a:lnTo>
                    <a:pt x="13" y="43"/>
                  </a:lnTo>
                  <a:lnTo>
                    <a:pt x="15" y="25"/>
                  </a:lnTo>
                  <a:lnTo>
                    <a:pt x="13" y="6"/>
                  </a:lnTo>
                  <a:lnTo>
                    <a:pt x="13" y="6"/>
                  </a:lnTo>
                  <a:lnTo>
                    <a:pt x="13" y="4"/>
                  </a:lnTo>
                  <a:lnTo>
                    <a:pt x="12" y="2"/>
                  </a:lnTo>
                  <a:lnTo>
                    <a:pt x="8" y="0"/>
                  </a:lnTo>
                  <a:lnTo>
                    <a:pt x="4" y="2"/>
                  </a:lnTo>
                  <a:lnTo>
                    <a:pt x="3" y="4"/>
                  </a:lnTo>
                  <a:lnTo>
                    <a:pt x="3" y="6"/>
                  </a:lnTo>
                  <a:lnTo>
                    <a:pt x="3" y="6"/>
                  </a:lnTo>
                  <a:lnTo>
                    <a:pt x="3" y="26"/>
                  </a:lnTo>
                  <a:lnTo>
                    <a:pt x="2" y="46"/>
                  </a:lnTo>
                  <a:lnTo>
                    <a:pt x="2" y="46"/>
                  </a:lnTo>
                  <a:lnTo>
                    <a:pt x="0" y="59"/>
                  </a:lnTo>
                  <a:lnTo>
                    <a:pt x="0" y="65"/>
                  </a:lnTo>
                  <a:lnTo>
                    <a:pt x="3" y="72"/>
                  </a:lnTo>
                  <a:lnTo>
                    <a:pt x="3" y="72"/>
                  </a:lnTo>
                  <a:lnTo>
                    <a:pt x="4" y="74"/>
                  </a:lnTo>
                  <a:lnTo>
                    <a:pt x="5" y="76"/>
                  </a:lnTo>
                  <a:lnTo>
                    <a:pt x="9" y="76"/>
                  </a:lnTo>
                  <a:lnTo>
                    <a:pt x="12" y="74"/>
                  </a:lnTo>
                  <a:lnTo>
                    <a:pt x="13" y="73"/>
                  </a:lnTo>
                  <a:lnTo>
                    <a:pt x="13" y="72"/>
                  </a:lnTo>
                  <a:lnTo>
                    <a:pt x="13" y="69"/>
                  </a:lnTo>
                  <a:lnTo>
                    <a:pt x="13" y="69"/>
                  </a:lnTo>
                  <a:lnTo>
                    <a:pt x="12" y="63"/>
                  </a:lnTo>
                  <a:lnTo>
                    <a:pt x="12" y="56"/>
                  </a:lnTo>
                  <a:lnTo>
                    <a:pt x="13" y="43"/>
                  </a:lnTo>
                  <a:lnTo>
                    <a:pt x="13" y="43"/>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79" name="chenying0907 837">
              <a:extLst>
                <a:ext uri="{FF2B5EF4-FFF2-40B4-BE49-F238E27FC236}">
                  <a16:creationId xmlns:a16="http://schemas.microsoft.com/office/drawing/2014/main" id="{94D78DEB-43A8-4F03-8207-53D4FE583876}"/>
                </a:ext>
              </a:extLst>
            </p:cNvPr>
            <p:cNvSpPr>
              <a:spLocks/>
            </p:cNvSpPr>
            <p:nvPr/>
          </p:nvSpPr>
          <p:spPr bwMode="auto">
            <a:xfrm>
              <a:off x="4522788" y="3714751"/>
              <a:ext cx="6350" cy="19050"/>
            </a:xfrm>
            <a:custGeom>
              <a:avLst/>
              <a:gdLst/>
              <a:ahLst/>
              <a:cxnLst>
                <a:cxn ang="0">
                  <a:pos x="16" y="5"/>
                </a:cxn>
                <a:cxn ang="0">
                  <a:pos x="16" y="5"/>
                </a:cxn>
                <a:cxn ang="0">
                  <a:pos x="16" y="3"/>
                </a:cxn>
                <a:cxn ang="0">
                  <a:pos x="15" y="1"/>
                </a:cxn>
                <a:cxn ang="0">
                  <a:pos x="11" y="0"/>
                </a:cxn>
                <a:cxn ang="0">
                  <a:pos x="7" y="1"/>
                </a:cxn>
                <a:cxn ang="0">
                  <a:pos x="6" y="3"/>
                </a:cxn>
                <a:cxn ang="0">
                  <a:pos x="4" y="5"/>
                </a:cxn>
                <a:cxn ang="0">
                  <a:pos x="4" y="5"/>
                </a:cxn>
                <a:cxn ang="0">
                  <a:pos x="3" y="14"/>
                </a:cxn>
                <a:cxn ang="0">
                  <a:pos x="2" y="25"/>
                </a:cxn>
                <a:cxn ang="0">
                  <a:pos x="0" y="34"/>
                </a:cxn>
                <a:cxn ang="0">
                  <a:pos x="0" y="39"/>
                </a:cxn>
                <a:cxn ang="0">
                  <a:pos x="2" y="44"/>
                </a:cxn>
                <a:cxn ang="0">
                  <a:pos x="2" y="44"/>
                </a:cxn>
                <a:cxn ang="0">
                  <a:pos x="3" y="47"/>
                </a:cxn>
                <a:cxn ang="0">
                  <a:pos x="4" y="48"/>
                </a:cxn>
                <a:cxn ang="0">
                  <a:pos x="8" y="48"/>
                </a:cxn>
                <a:cxn ang="0">
                  <a:pos x="12" y="46"/>
                </a:cxn>
                <a:cxn ang="0">
                  <a:pos x="12" y="44"/>
                </a:cxn>
                <a:cxn ang="0">
                  <a:pos x="12" y="42"/>
                </a:cxn>
                <a:cxn ang="0">
                  <a:pos x="12" y="42"/>
                </a:cxn>
                <a:cxn ang="0">
                  <a:pos x="11" y="37"/>
                </a:cxn>
                <a:cxn ang="0">
                  <a:pos x="11" y="33"/>
                </a:cxn>
                <a:cxn ang="0">
                  <a:pos x="14" y="24"/>
                </a:cxn>
                <a:cxn ang="0">
                  <a:pos x="15" y="14"/>
                </a:cxn>
                <a:cxn ang="0">
                  <a:pos x="16" y="5"/>
                </a:cxn>
                <a:cxn ang="0">
                  <a:pos x="16" y="5"/>
                </a:cxn>
              </a:cxnLst>
              <a:rect l="0" t="0" r="r" b="b"/>
              <a:pathLst>
                <a:path w="16" h="48">
                  <a:moveTo>
                    <a:pt x="16" y="5"/>
                  </a:moveTo>
                  <a:lnTo>
                    <a:pt x="16" y="5"/>
                  </a:lnTo>
                  <a:lnTo>
                    <a:pt x="16" y="3"/>
                  </a:lnTo>
                  <a:lnTo>
                    <a:pt x="15" y="1"/>
                  </a:lnTo>
                  <a:lnTo>
                    <a:pt x="11" y="0"/>
                  </a:lnTo>
                  <a:lnTo>
                    <a:pt x="7" y="1"/>
                  </a:lnTo>
                  <a:lnTo>
                    <a:pt x="6" y="3"/>
                  </a:lnTo>
                  <a:lnTo>
                    <a:pt x="4" y="5"/>
                  </a:lnTo>
                  <a:lnTo>
                    <a:pt x="4" y="5"/>
                  </a:lnTo>
                  <a:lnTo>
                    <a:pt x="3" y="14"/>
                  </a:lnTo>
                  <a:lnTo>
                    <a:pt x="2" y="25"/>
                  </a:lnTo>
                  <a:lnTo>
                    <a:pt x="0" y="34"/>
                  </a:lnTo>
                  <a:lnTo>
                    <a:pt x="0" y="39"/>
                  </a:lnTo>
                  <a:lnTo>
                    <a:pt x="2" y="44"/>
                  </a:lnTo>
                  <a:lnTo>
                    <a:pt x="2" y="44"/>
                  </a:lnTo>
                  <a:lnTo>
                    <a:pt x="3" y="47"/>
                  </a:lnTo>
                  <a:lnTo>
                    <a:pt x="4" y="48"/>
                  </a:lnTo>
                  <a:lnTo>
                    <a:pt x="8" y="48"/>
                  </a:lnTo>
                  <a:lnTo>
                    <a:pt x="12" y="46"/>
                  </a:lnTo>
                  <a:lnTo>
                    <a:pt x="12" y="44"/>
                  </a:lnTo>
                  <a:lnTo>
                    <a:pt x="12" y="42"/>
                  </a:lnTo>
                  <a:lnTo>
                    <a:pt x="12" y="42"/>
                  </a:lnTo>
                  <a:lnTo>
                    <a:pt x="11" y="37"/>
                  </a:lnTo>
                  <a:lnTo>
                    <a:pt x="11" y="33"/>
                  </a:lnTo>
                  <a:lnTo>
                    <a:pt x="14" y="24"/>
                  </a:lnTo>
                  <a:lnTo>
                    <a:pt x="15" y="14"/>
                  </a:lnTo>
                  <a:lnTo>
                    <a:pt x="16" y="5"/>
                  </a:lnTo>
                  <a:lnTo>
                    <a:pt x="16" y="5"/>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80" name="chenying0907 838">
              <a:extLst>
                <a:ext uri="{FF2B5EF4-FFF2-40B4-BE49-F238E27FC236}">
                  <a16:creationId xmlns:a16="http://schemas.microsoft.com/office/drawing/2014/main" id="{BDE01986-61CA-4DEC-A2D5-D799A6C94C14}"/>
                </a:ext>
              </a:extLst>
            </p:cNvPr>
            <p:cNvSpPr>
              <a:spLocks/>
            </p:cNvSpPr>
            <p:nvPr/>
          </p:nvSpPr>
          <p:spPr bwMode="auto">
            <a:xfrm>
              <a:off x="4538663" y="3703638"/>
              <a:ext cx="4763" cy="19050"/>
            </a:xfrm>
            <a:custGeom>
              <a:avLst/>
              <a:gdLst/>
              <a:ahLst/>
              <a:cxnLst>
                <a:cxn ang="0">
                  <a:pos x="0" y="5"/>
                </a:cxn>
                <a:cxn ang="0">
                  <a:pos x="0" y="40"/>
                </a:cxn>
                <a:cxn ang="0">
                  <a:pos x="0" y="40"/>
                </a:cxn>
                <a:cxn ang="0">
                  <a:pos x="0" y="41"/>
                </a:cxn>
                <a:cxn ang="0">
                  <a:pos x="1" y="44"/>
                </a:cxn>
                <a:cxn ang="0">
                  <a:pos x="5" y="45"/>
                </a:cxn>
                <a:cxn ang="0">
                  <a:pos x="9" y="44"/>
                </a:cxn>
                <a:cxn ang="0">
                  <a:pos x="10" y="41"/>
                </a:cxn>
                <a:cxn ang="0">
                  <a:pos x="10" y="40"/>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45">
                  <a:moveTo>
                    <a:pt x="0" y="5"/>
                  </a:moveTo>
                  <a:lnTo>
                    <a:pt x="0" y="40"/>
                  </a:lnTo>
                  <a:lnTo>
                    <a:pt x="0" y="40"/>
                  </a:lnTo>
                  <a:lnTo>
                    <a:pt x="0" y="41"/>
                  </a:lnTo>
                  <a:lnTo>
                    <a:pt x="1" y="44"/>
                  </a:lnTo>
                  <a:lnTo>
                    <a:pt x="5" y="45"/>
                  </a:lnTo>
                  <a:lnTo>
                    <a:pt x="9" y="44"/>
                  </a:lnTo>
                  <a:lnTo>
                    <a:pt x="10" y="41"/>
                  </a:lnTo>
                  <a:lnTo>
                    <a:pt x="10" y="40"/>
                  </a:lnTo>
                  <a:lnTo>
                    <a:pt x="10" y="5"/>
                  </a:lnTo>
                  <a:lnTo>
                    <a:pt x="10" y="5"/>
                  </a:lnTo>
                  <a:lnTo>
                    <a:pt x="10" y="3"/>
                  </a:lnTo>
                  <a:lnTo>
                    <a:pt x="9" y="1"/>
                  </a:lnTo>
                  <a:lnTo>
                    <a:pt x="5" y="0"/>
                  </a:lnTo>
                  <a:lnTo>
                    <a:pt x="1" y="1"/>
                  </a:lnTo>
                  <a:lnTo>
                    <a:pt x="0" y="3"/>
                  </a:lnTo>
                  <a:lnTo>
                    <a:pt x="0" y="5"/>
                  </a:lnTo>
                  <a:lnTo>
                    <a:pt x="0" y="5"/>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81" name="chenying0907 839">
              <a:extLst>
                <a:ext uri="{FF2B5EF4-FFF2-40B4-BE49-F238E27FC236}">
                  <a16:creationId xmlns:a16="http://schemas.microsoft.com/office/drawing/2014/main" id="{C91F07A7-1A48-4F9D-8F8C-5F140FADED5F}"/>
                </a:ext>
              </a:extLst>
            </p:cNvPr>
            <p:cNvSpPr>
              <a:spLocks/>
            </p:cNvSpPr>
            <p:nvPr/>
          </p:nvSpPr>
          <p:spPr bwMode="auto">
            <a:xfrm>
              <a:off x="4575176" y="3678238"/>
              <a:ext cx="6350" cy="19050"/>
            </a:xfrm>
            <a:custGeom>
              <a:avLst/>
              <a:gdLst/>
              <a:ahLst/>
              <a:cxnLst>
                <a:cxn ang="0">
                  <a:pos x="16" y="42"/>
                </a:cxn>
                <a:cxn ang="0">
                  <a:pos x="16" y="42"/>
                </a:cxn>
                <a:cxn ang="0">
                  <a:pos x="13" y="33"/>
                </a:cxn>
                <a:cxn ang="0">
                  <a:pos x="12" y="24"/>
                </a:cxn>
                <a:cxn ang="0">
                  <a:pos x="12" y="6"/>
                </a:cxn>
                <a:cxn ang="0">
                  <a:pos x="12" y="6"/>
                </a:cxn>
                <a:cxn ang="0">
                  <a:pos x="12" y="3"/>
                </a:cxn>
                <a:cxn ang="0">
                  <a:pos x="10" y="2"/>
                </a:cxn>
                <a:cxn ang="0">
                  <a:pos x="6" y="0"/>
                </a:cxn>
                <a:cxn ang="0">
                  <a:pos x="2" y="2"/>
                </a:cxn>
                <a:cxn ang="0">
                  <a:pos x="1" y="3"/>
                </a:cxn>
                <a:cxn ang="0">
                  <a:pos x="0" y="6"/>
                </a:cxn>
                <a:cxn ang="0">
                  <a:pos x="0" y="6"/>
                </a:cxn>
                <a:cxn ang="0">
                  <a:pos x="1" y="25"/>
                </a:cxn>
                <a:cxn ang="0">
                  <a:pos x="2" y="36"/>
                </a:cxn>
                <a:cxn ang="0">
                  <a:pos x="4" y="45"/>
                </a:cxn>
                <a:cxn ang="0">
                  <a:pos x="4" y="45"/>
                </a:cxn>
                <a:cxn ang="0">
                  <a:pos x="5" y="48"/>
                </a:cxn>
                <a:cxn ang="0">
                  <a:pos x="8" y="49"/>
                </a:cxn>
                <a:cxn ang="0">
                  <a:pos x="12" y="49"/>
                </a:cxn>
                <a:cxn ang="0">
                  <a:pos x="14" y="46"/>
                </a:cxn>
                <a:cxn ang="0">
                  <a:pos x="16" y="45"/>
                </a:cxn>
                <a:cxn ang="0">
                  <a:pos x="16" y="42"/>
                </a:cxn>
                <a:cxn ang="0">
                  <a:pos x="16" y="42"/>
                </a:cxn>
              </a:cxnLst>
              <a:rect l="0" t="0" r="r" b="b"/>
              <a:pathLst>
                <a:path w="16" h="49">
                  <a:moveTo>
                    <a:pt x="16" y="42"/>
                  </a:moveTo>
                  <a:lnTo>
                    <a:pt x="16" y="42"/>
                  </a:lnTo>
                  <a:lnTo>
                    <a:pt x="13" y="33"/>
                  </a:lnTo>
                  <a:lnTo>
                    <a:pt x="12" y="24"/>
                  </a:lnTo>
                  <a:lnTo>
                    <a:pt x="12" y="6"/>
                  </a:lnTo>
                  <a:lnTo>
                    <a:pt x="12" y="6"/>
                  </a:lnTo>
                  <a:lnTo>
                    <a:pt x="12" y="3"/>
                  </a:lnTo>
                  <a:lnTo>
                    <a:pt x="10" y="2"/>
                  </a:lnTo>
                  <a:lnTo>
                    <a:pt x="6" y="0"/>
                  </a:lnTo>
                  <a:lnTo>
                    <a:pt x="2" y="2"/>
                  </a:lnTo>
                  <a:lnTo>
                    <a:pt x="1" y="3"/>
                  </a:lnTo>
                  <a:lnTo>
                    <a:pt x="0" y="6"/>
                  </a:lnTo>
                  <a:lnTo>
                    <a:pt x="0" y="6"/>
                  </a:lnTo>
                  <a:lnTo>
                    <a:pt x="1" y="25"/>
                  </a:lnTo>
                  <a:lnTo>
                    <a:pt x="2" y="36"/>
                  </a:lnTo>
                  <a:lnTo>
                    <a:pt x="4" y="45"/>
                  </a:lnTo>
                  <a:lnTo>
                    <a:pt x="4" y="45"/>
                  </a:lnTo>
                  <a:lnTo>
                    <a:pt x="5" y="48"/>
                  </a:lnTo>
                  <a:lnTo>
                    <a:pt x="8" y="49"/>
                  </a:lnTo>
                  <a:lnTo>
                    <a:pt x="12" y="49"/>
                  </a:lnTo>
                  <a:lnTo>
                    <a:pt x="14" y="46"/>
                  </a:lnTo>
                  <a:lnTo>
                    <a:pt x="16" y="45"/>
                  </a:lnTo>
                  <a:lnTo>
                    <a:pt x="16" y="42"/>
                  </a:lnTo>
                  <a:lnTo>
                    <a:pt x="16" y="42"/>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82" name="chenying0907 840">
              <a:extLst>
                <a:ext uri="{FF2B5EF4-FFF2-40B4-BE49-F238E27FC236}">
                  <a16:creationId xmlns:a16="http://schemas.microsoft.com/office/drawing/2014/main" id="{8C626D0B-082E-4275-9B5F-937635F9C95A}"/>
                </a:ext>
              </a:extLst>
            </p:cNvPr>
            <p:cNvSpPr>
              <a:spLocks/>
            </p:cNvSpPr>
            <p:nvPr/>
          </p:nvSpPr>
          <p:spPr bwMode="auto">
            <a:xfrm>
              <a:off x="4592638" y="3678238"/>
              <a:ext cx="6350" cy="17463"/>
            </a:xfrm>
            <a:custGeom>
              <a:avLst/>
              <a:gdLst/>
              <a:ahLst/>
              <a:cxnLst>
                <a:cxn ang="0">
                  <a:pos x="15" y="34"/>
                </a:cxn>
                <a:cxn ang="0">
                  <a:pos x="15" y="34"/>
                </a:cxn>
                <a:cxn ang="0">
                  <a:pos x="13" y="28"/>
                </a:cxn>
                <a:cxn ang="0">
                  <a:pos x="11" y="20"/>
                </a:cxn>
                <a:cxn ang="0">
                  <a:pos x="11" y="6"/>
                </a:cxn>
                <a:cxn ang="0">
                  <a:pos x="11" y="6"/>
                </a:cxn>
                <a:cxn ang="0">
                  <a:pos x="11" y="3"/>
                </a:cxn>
                <a:cxn ang="0">
                  <a:pos x="10" y="2"/>
                </a:cxn>
                <a:cxn ang="0">
                  <a:pos x="6" y="0"/>
                </a:cxn>
                <a:cxn ang="0">
                  <a:pos x="2" y="2"/>
                </a:cxn>
                <a:cxn ang="0">
                  <a:pos x="1" y="3"/>
                </a:cxn>
                <a:cxn ang="0">
                  <a:pos x="0" y="6"/>
                </a:cxn>
                <a:cxn ang="0">
                  <a:pos x="0" y="6"/>
                </a:cxn>
                <a:cxn ang="0">
                  <a:pos x="1" y="21"/>
                </a:cxn>
                <a:cxn ang="0">
                  <a:pos x="2" y="29"/>
                </a:cxn>
                <a:cxn ang="0">
                  <a:pos x="4" y="37"/>
                </a:cxn>
                <a:cxn ang="0">
                  <a:pos x="4" y="37"/>
                </a:cxn>
                <a:cxn ang="0">
                  <a:pos x="5" y="40"/>
                </a:cxn>
                <a:cxn ang="0">
                  <a:pos x="7" y="41"/>
                </a:cxn>
                <a:cxn ang="0">
                  <a:pos x="11" y="41"/>
                </a:cxn>
                <a:cxn ang="0">
                  <a:pos x="14" y="38"/>
                </a:cxn>
                <a:cxn ang="0">
                  <a:pos x="15" y="37"/>
                </a:cxn>
                <a:cxn ang="0">
                  <a:pos x="15" y="34"/>
                </a:cxn>
                <a:cxn ang="0">
                  <a:pos x="15" y="34"/>
                </a:cxn>
              </a:cxnLst>
              <a:rect l="0" t="0" r="r" b="b"/>
              <a:pathLst>
                <a:path w="15" h="41">
                  <a:moveTo>
                    <a:pt x="15" y="34"/>
                  </a:moveTo>
                  <a:lnTo>
                    <a:pt x="15" y="34"/>
                  </a:lnTo>
                  <a:lnTo>
                    <a:pt x="13" y="28"/>
                  </a:lnTo>
                  <a:lnTo>
                    <a:pt x="11" y="20"/>
                  </a:lnTo>
                  <a:lnTo>
                    <a:pt x="11" y="6"/>
                  </a:lnTo>
                  <a:lnTo>
                    <a:pt x="11" y="6"/>
                  </a:lnTo>
                  <a:lnTo>
                    <a:pt x="11" y="3"/>
                  </a:lnTo>
                  <a:lnTo>
                    <a:pt x="10" y="2"/>
                  </a:lnTo>
                  <a:lnTo>
                    <a:pt x="6" y="0"/>
                  </a:lnTo>
                  <a:lnTo>
                    <a:pt x="2" y="2"/>
                  </a:lnTo>
                  <a:lnTo>
                    <a:pt x="1" y="3"/>
                  </a:lnTo>
                  <a:lnTo>
                    <a:pt x="0" y="6"/>
                  </a:lnTo>
                  <a:lnTo>
                    <a:pt x="0" y="6"/>
                  </a:lnTo>
                  <a:lnTo>
                    <a:pt x="1" y="21"/>
                  </a:lnTo>
                  <a:lnTo>
                    <a:pt x="2" y="29"/>
                  </a:lnTo>
                  <a:lnTo>
                    <a:pt x="4" y="37"/>
                  </a:lnTo>
                  <a:lnTo>
                    <a:pt x="4" y="37"/>
                  </a:lnTo>
                  <a:lnTo>
                    <a:pt x="5" y="40"/>
                  </a:lnTo>
                  <a:lnTo>
                    <a:pt x="7" y="41"/>
                  </a:lnTo>
                  <a:lnTo>
                    <a:pt x="11" y="41"/>
                  </a:lnTo>
                  <a:lnTo>
                    <a:pt x="14" y="38"/>
                  </a:lnTo>
                  <a:lnTo>
                    <a:pt x="15" y="37"/>
                  </a:lnTo>
                  <a:lnTo>
                    <a:pt x="15" y="34"/>
                  </a:lnTo>
                  <a:lnTo>
                    <a:pt x="15" y="34"/>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83" name="chenying0907 841">
              <a:extLst>
                <a:ext uri="{FF2B5EF4-FFF2-40B4-BE49-F238E27FC236}">
                  <a16:creationId xmlns:a16="http://schemas.microsoft.com/office/drawing/2014/main" id="{422590E0-1780-4BEB-ACAB-90A484D06260}"/>
                </a:ext>
              </a:extLst>
            </p:cNvPr>
            <p:cNvSpPr>
              <a:spLocks/>
            </p:cNvSpPr>
            <p:nvPr/>
          </p:nvSpPr>
          <p:spPr bwMode="auto">
            <a:xfrm>
              <a:off x="4608513" y="3670301"/>
              <a:ext cx="4763" cy="19050"/>
            </a:xfrm>
            <a:custGeom>
              <a:avLst/>
              <a:gdLst/>
              <a:ahLst/>
              <a:cxnLst>
                <a:cxn ang="0">
                  <a:pos x="12" y="22"/>
                </a:cxn>
                <a:cxn ang="0">
                  <a:pos x="12" y="22"/>
                </a:cxn>
                <a:cxn ang="0">
                  <a:pos x="13" y="5"/>
                </a:cxn>
                <a:cxn ang="0">
                  <a:pos x="13" y="5"/>
                </a:cxn>
                <a:cxn ang="0">
                  <a:pos x="13" y="4"/>
                </a:cxn>
                <a:cxn ang="0">
                  <a:pos x="12" y="1"/>
                </a:cxn>
                <a:cxn ang="0">
                  <a:pos x="8" y="0"/>
                </a:cxn>
                <a:cxn ang="0">
                  <a:pos x="4" y="1"/>
                </a:cxn>
                <a:cxn ang="0">
                  <a:pos x="3" y="4"/>
                </a:cxn>
                <a:cxn ang="0">
                  <a:pos x="2" y="5"/>
                </a:cxn>
                <a:cxn ang="0">
                  <a:pos x="2" y="5"/>
                </a:cxn>
                <a:cxn ang="0">
                  <a:pos x="0" y="25"/>
                </a:cxn>
                <a:cxn ang="0">
                  <a:pos x="0" y="34"/>
                </a:cxn>
                <a:cxn ang="0">
                  <a:pos x="3" y="43"/>
                </a:cxn>
                <a:cxn ang="0">
                  <a:pos x="3" y="43"/>
                </a:cxn>
                <a:cxn ang="0">
                  <a:pos x="4" y="44"/>
                </a:cxn>
                <a:cxn ang="0">
                  <a:pos x="5" y="46"/>
                </a:cxn>
                <a:cxn ang="0">
                  <a:pos x="8" y="46"/>
                </a:cxn>
                <a:cxn ang="0">
                  <a:pos x="9" y="44"/>
                </a:cxn>
                <a:cxn ang="0">
                  <a:pos x="13" y="42"/>
                </a:cxn>
                <a:cxn ang="0">
                  <a:pos x="13" y="39"/>
                </a:cxn>
                <a:cxn ang="0">
                  <a:pos x="13" y="36"/>
                </a:cxn>
                <a:cxn ang="0">
                  <a:pos x="13" y="36"/>
                </a:cxn>
                <a:cxn ang="0">
                  <a:pos x="12" y="34"/>
                </a:cxn>
                <a:cxn ang="0">
                  <a:pos x="12" y="30"/>
                </a:cxn>
                <a:cxn ang="0">
                  <a:pos x="12" y="22"/>
                </a:cxn>
                <a:cxn ang="0">
                  <a:pos x="12" y="22"/>
                </a:cxn>
              </a:cxnLst>
              <a:rect l="0" t="0" r="r" b="b"/>
              <a:pathLst>
                <a:path w="13" h="46">
                  <a:moveTo>
                    <a:pt x="12" y="22"/>
                  </a:moveTo>
                  <a:lnTo>
                    <a:pt x="12" y="22"/>
                  </a:lnTo>
                  <a:lnTo>
                    <a:pt x="13" y="5"/>
                  </a:lnTo>
                  <a:lnTo>
                    <a:pt x="13" y="5"/>
                  </a:lnTo>
                  <a:lnTo>
                    <a:pt x="13" y="4"/>
                  </a:lnTo>
                  <a:lnTo>
                    <a:pt x="12" y="1"/>
                  </a:lnTo>
                  <a:lnTo>
                    <a:pt x="8" y="0"/>
                  </a:lnTo>
                  <a:lnTo>
                    <a:pt x="4" y="1"/>
                  </a:lnTo>
                  <a:lnTo>
                    <a:pt x="3" y="4"/>
                  </a:lnTo>
                  <a:lnTo>
                    <a:pt x="2" y="5"/>
                  </a:lnTo>
                  <a:lnTo>
                    <a:pt x="2" y="5"/>
                  </a:lnTo>
                  <a:lnTo>
                    <a:pt x="0" y="25"/>
                  </a:lnTo>
                  <a:lnTo>
                    <a:pt x="0" y="34"/>
                  </a:lnTo>
                  <a:lnTo>
                    <a:pt x="3" y="43"/>
                  </a:lnTo>
                  <a:lnTo>
                    <a:pt x="3" y="43"/>
                  </a:lnTo>
                  <a:lnTo>
                    <a:pt x="4" y="44"/>
                  </a:lnTo>
                  <a:lnTo>
                    <a:pt x="5" y="46"/>
                  </a:lnTo>
                  <a:lnTo>
                    <a:pt x="8" y="46"/>
                  </a:lnTo>
                  <a:lnTo>
                    <a:pt x="9" y="44"/>
                  </a:lnTo>
                  <a:lnTo>
                    <a:pt x="13" y="42"/>
                  </a:lnTo>
                  <a:lnTo>
                    <a:pt x="13" y="39"/>
                  </a:lnTo>
                  <a:lnTo>
                    <a:pt x="13" y="36"/>
                  </a:lnTo>
                  <a:lnTo>
                    <a:pt x="13" y="36"/>
                  </a:lnTo>
                  <a:lnTo>
                    <a:pt x="12" y="34"/>
                  </a:lnTo>
                  <a:lnTo>
                    <a:pt x="12" y="30"/>
                  </a:lnTo>
                  <a:lnTo>
                    <a:pt x="12" y="22"/>
                  </a:lnTo>
                  <a:lnTo>
                    <a:pt x="12" y="22"/>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84" name="chenying0907 842">
              <a:extLst>
                <a:ext uri="{FF2B5EF4-FFF2-40B4-BE49-F238E27FC236}">
                  <a16:creationId xmlns:a16="http://schemas.microsoft.com/office/drawing/2014/main" id="{079F5689-EE04-47B5-8EC2-57C44F9C7070}"/>
                </a:ext>
              </a:extLst>
            </p:cNvPr>
            <p:cNvSpPr>
              <a:spLocks/>
            </p:cNvSpPr>
            <p:nvPr/>
          </p:nvSpPr>
          <p:spPr bwMode="auto">
            <a:xfrm>
              <a:off x="4629151" y="3640138"/>
              <a:ext cx="4763" cy="22225"/>
            </a:xfrm>
            <a:custGeom>
              <a:avLst/>
              <a:gdLst/>
              <a:ahLst/>
              <a:cxnLst>
                <a:cxn ang="0">
                  <a:pos x="0" y="5"/>
                </a:cxn>
                <a:cxn ang="0">
                  <a:pos x="0" y="51"/>
                </a:cxn>
                <a:cxn ang="0">
                  <a:pos x="0" y="51"/>
                </a:cxn>
                <a:cxn ang="0">
                  <a:pos x="0" y="54"/>
                </a:cxn>
                <a:cxn ang="0">
                  <a:pos x="2" y="55"/>
                </a:cxn>
                <a:cxn ang="0">
                  <a:pos x="5" y="56"/>
                </a:cxn>
                <a:cxn ang="0">
                  <a:pos x="9" y="55"/>
                </a:cxn>
                <a:cxn ang="0">
                  <a:pos x="11" y="54"/>
                </a:cxn>
                <a:cxn ang="0">
                  <a:pos x="12" y="51"/>
                </a:cxn>
                <a:cxn ang="0">
                  <a:pos x="12" y="5"/>
                </a:cxn>
                <a:cxn ang="0">
                  <a:pos x="12" y="5"/>
                </a:cxn>
                <a:cxn ang="0">
                  <a:pos x="11" y="3"/>
                </a:cxn>
                <a:cxn ang="0">
                  <a:pos x="9" y="1"/>
                </a:cxn>
                <a:cxn ang="0">
                  <a:pos x="5" y="0"/>
                </a:cxn>
                <a:cxn ang="0">
                  <a:pos x="2" y="1"/>
                </a:cxn>
                <a:cxn ang="0">
                  <a:pos x="0" y="3"/>
                </a:cxn>
                <a:cxn ang="0">
                  <a:pos x="0" y="5"/>
                </a:cxn>
                <a:cxn ang="0">
                  <a:pos x="0" y="5"/>
                </a:cxn>
              </a:cxnLst>
              <a:rect l="0" t="0" r="r" b="b"/>
              <a:pathLst>
                <a:path w="12" h="56">
                  <a:moveTo>
                    <a:pt x="0" y="5"/>
                  </a:moveTo>
                  <a:lnTo>
                    <a:pt x="0" y="51"/>
                  </a:lnTo>
                  <a:lnTo>
                    <a:pt x="0" y="51"/>
                  </a:lnTo>
                  <a:lnTo>
                    <a:pt x="0" y="54"/>
                  </a:lnTo>
                  <a:lnTo>
                    <a:pt x="2" y="55"/>
                  </a:lnTo>
                  <a:lnTo>
                    <a:pt x="5" y="56"/>
                  </a:lnTo>
                  <a:lnTo>
                    <a:pt x="9" y="55"/>
                  </a:lnTo>
                  <a:lnTo>
                    <a:pt x="11" y="54"/>
                  </a:lnTo>
                  <a:lnTo>
                    <a:pt x="12" y="51"/>
                  </a:lnTo>
                  <a:lnTo>
                    <a:pt x="12" y="5"/>
                  </a:lnTo>
                  <a:lnTo>
                    <a:pt x="12" y="5"/>
                  </a:lnTo>
                  <a:lnTo>
                    <a:pt x="11" y="3"/>
                  </a:lnTo>
                  <a:lnTo>
                    <a:pt x="9" y="1"/>
                  </a:lnTo>
                  <a:lnTo>
                    <a:pt x="5" y="0"/>
                  </a:lnTo>
                  <a:lnTo>
                    <a:pt x="2" y="1"/>
                  </a:lnTo>
                  <a:lnTo>
                    <a:pt x="0" y="3"/>
                  </a:lnTo>
                  <a:lnTo>
                    <a:pt x="0" y="5"/>
                  </a:lnTo>
                  <a:lnTo>
                    <a:pt x="0" y="5"/>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85" name="chenying0907 843">
              <a:extLst>
                <a:ext uri="{FF2B5EF4-FFF2-40B4-BE49-F238E27FC236}">
                  <a16:creationId xmlns:a16="http://schemas.microsoft.com/office/drawing/2014/main" id="{8678DA17-6AE4-46FF-9E56-D003972BC495}"/>
                </a:ext>
              </a:extLst>
            </p:cNvPr>
            <p:cNvSpPr>
              <a:spLocks/>
            </p:cNvSpPr>
            <p:nvPr/>
          </p:nvSpPr>
          <p:spPr bwMode="auto">
            <a:xfrm>
              <a:off x="4648201" y="3641726"/>
              <a:ext cx="6350" cy="17463"/>
            </a:xfrm>
            <a:custGeom>
              <a:avLst/>
              <a:gdLst/>
              <a:ahLst/>
              <a:cxnLst>
                <a:cxn ang="0">
                  <a:pos x="12" y="5"/>
                </a:cxn>
                <a:cxn ang="0">
                  <a:pos x="12" y="5"/>
                </a:cxn>
                <a:cxn ang="0">
                  <a:pos x="10" y="3"/>
                </a:cxn>
                <a:cxn ang="0">
                  <a:pos x="9" y="1"/>
                </a:cxn>
                <a:cxn ang="0">
                  <a:pos x="5" y="0"/>
                </a:cxn>
                <a:cxn ang="0">
                  <a:pos x="1" y="1"/>
                </a:cxn>
                <a:cxn ang="0">
                  <a:pos x="0" y="3"/>
                </a:cxn>
                <a:cxn ang="0">
                  <a:pos x="0" y="5"/>
                </a:cxn>
                <a:cxn ang="0">
                  <a:pos x="0" y="5"/>
                </a:cxn>
                <a:cxn ang="0">
                  <a:pos x="1" y="21"/>
                </a:cxn>
                <a:cxn ang="0">
                  <a:pos x="4" y="35"/>
                </a:cxn>
                <a:cxn ang="0">
                  <a:pos x="4" y="35"/>
                </a:cxn>
                <a:cxn ang="0">
                  <a:pos x="4" y="38"/>
                </a:cxn>
                <a:cxn ang="0">
                  <a:pos x="5" y="40"/>
                </a:cxn>
                <a:cxn ang="0">
                  <a:pos x="9" y="42"/>
                </a:cxn>
                <a:cxn ang="0">
                  <a:pos x="13" y="40"/>
                </a:cxn>
                <a:cxn ang="0">
                  <a:pos x="14" y="38"/>
                </a:cxn>
                <a:cxn ang="0">
                  <a:pos x="16" y="35"/>
                </a:cxn>
                <a:cxn ang="0">
                  <a:pos x="16" y="35"/>
                </a:cxn>
                <a:cxn ang="0">
                  <a:pos x="13" y="21"/>
                </a:cxn>
                <a:cxn ang="0">
                  <a:pos x="12" y="5"/>
                </a:cxn>
                <a:cxn ang="0">
                  <a:pos x="12" y="5"/>
                </a:cxn>
              </a:cxnLst>
              <a:rect l="0" t="0" r="r" b="b"/>
              <a:pathLst>
                <a:path w="16" h="42">
                  <a:moveTo>
                    <a:pt x="12" y="5"/>
                  </a:moveTo>
                  <a:lnTo>
                    <a:pt x="12" y="5"/>
                  </a:lnTo>
                  <a:lnTo>
                    <a:pt x="10" y="3"/>
                  </a:lnTo>
                  <a:lnTo>
                    <a:pt x="9" y="1"/>
                  </a:lnTo>
                  <a:lnTo>
                    <a:pt x="5" y="0"/>
                  </a:lnTo>
                  <a:lnTo>
                    <a:pt x="1" y="1"/>
                  </a:lnTo>
                  <a:lnTo>
                    <a:pt x="0" y="3"/>
                  </a:lnTo>
                  <a:lnTo>
                    <a:pt x="0" y="5"/>
                  </a:lnTo>
                  <a:lnTo>
                    <a:pt x="0" y="5"/>
                  </a:lnTo>
                  <a:lnTo>
                    <a:pt x="1" y="21"/>
                  </a:lnTo>
                  <a:lnTo>
                    <a:pt x="4" y="35"/>
                  </a:lnTo>
                  <a:lnTo>
                    <a:pt x="4" y="35"/>
                  </a:lnTo>
                  <a:lnTo>
                    <a:pt x="4" y="38"/>
                  </a:lnTo>
                  <a:lnTo>
                    <a:pt x="5" y="40"/>
                  </a:lnTo>
                  <a:lnTo>
                    <a:pt x="9" y="42"/>
                  </a:lnTo>
                  <a:lnTo>
                    <a:pt x="13" y="40"/>
                  </a:lnTo>
                  <a:lnTo>
                    <a:pt x="14" y="38"/>
                  </a:lnTo>
                  <a:lnTo>
                    <a:pt x="16" y="35"/>
                  </a:lnTo>
                  <a:lnTo>
                    <a:pt x="16" y="35"/>
                  </a:lnTo>
                  <a:lnTo>
                    <a:pt x="13" y="21"/>
                  </a:lnTo>
                  <a:lnTo>
                    <a:pt x="12" y="5"/>
                  </a:lnTo>
                  <a:lnTo>
                    <a:pt x="12" y="5"/>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86" name="chenying0907 844">
              <a:extLst>
                <a:ext uri="{FF2B5EF4-FFF2-40B4-BE49-F238E27FC236}">
                  <a16:creationId xmlns:a16="http://schemas.microsoft.com/office/drawing/2014/main" id="{ED55902C-A4FD-422B-8B0B-5135D3D7213D}"/>
                </a:ext>
              </a:extLst>
            </p:cNvPr>
            <p:cNvSpPr>
              <a:spLocks/>
            </p:cNvSpPr>
            <p:nvPr/>
          </p:nvSpPr>
          <p:spPr bwMode="auto">
            <a:xfrm>
              <a:off x="4668838" y="3640138"/>
              <a:ext cx="4763" cy="14288"/>
            </a:xfrm>
            <a:custGeom>
              <a:avLst/>
              <a:gdLst/>
              <a:ahLst/>
              <a:cxnLst>
                <a:cxn ang="0">
                  <a:pos x="0" y="5"/>
                </a:cxn>
                <a:cxn ang="0">
                  <a:pos x="0" y="33"/>
                </a:cxn>
                <a:cxn ang="0">
                  <a:pos x="0" y="33"/>
                </a:cxn>
                <a:cxn ang="0">
                  <a:pos x="0" y="34"/>
                </a:cxn>
                <a:cxn ang="0">
                  <a:pos x="1" y="37"/>
                </a:cxn>
                <a:cxn ang="0">
                  <a:pos x="5" y="38"/>
                </a:cxn>
                <a:cxn ang="0">
                  <a:pos x="9" y="37"/>
                </a:cxn>
                <a:cxn ang="0">
                  <a:pos x="10" y="34"/>
                </a:cxn>
                <a:cxn ang="0">
                  <a:pos x="10" y="33"/>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38">
                  <a:moveTo>
                    <a:pt x="0" y="5"/>
                  </a:moveTo>
                  <a:lnTo>
                    <a:pt x="0" y="33"/>
                  </a:lnTo>
                  <a:lnTo>
                    <a:pt x="0" y="33"/>
                  </a:lnTo>
                  <a:lnTo>
                    <a:pt x="0" y="34"/>
                  </a:lnTo>
                  <a:lnTo>
                    <a:pt x="1" y="37"/>
                  </a:lnTo>
                  <a:lnTo>
                    <a:pt x="5" y="38"/>
                  </a:lnTo>
                  <a:lnTo>
                    <a:pt x="9" y="37"/>
                  </a:lnTo>
                  <a:lnTo>
                    <a:pt x="10" y="34"/>
                  </a:lnTo>
                  <a:lnTo>
                    <a:pt x="10" y="33"/>
                  </a:lnTo>
                  <a:lnTo>
                    <a:pt x="10" y="5"/>
                  </a:lnTo>
                  <a:lnTo>
                    <a:pt x="10" y="5"/>
                  </a:lnTo>
                  <a:lnTo>
                    <a:pt x="10" y="3"/>
                  </a:lnTo>
                  <a:lnTo>
                    <a:pt x="9" y="1"/>
                  </a:lnTo>
                  <a:lnTo>
                    <a:pt x="5" y="0"/>
                  </a:lnTo>
                  <a:lnTo>
                    <a:pt x="1" y="1"/>
                  </a:lnTo>
                  <a:lnTo>
                    <a:pt x="0" y="3"/>
                  </a:lnTo>
                  <a:lnTo>
                    <a:pt x="0" y="5"/>
                  </a:lnTo>
                  <a:lnTo>
                    <a:pt x="0" y="5"/>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87" name="chenying0907 845">
              <a:extLst>
                <a:ext uri="{FF2B5EF4-FFF2-40B4-BE49-F238E27FC236}">
                  <a16:creationId xmlns:a16="http://schemas.microsoft.com/office/drawing/2014/main" id="{D55E49F9-93AE-41F1-97B0-33EBA80922AD}"/>
                </a:ext>
              </a:extLst>
            </p:cNvPr>
            <p:cNvSpPr>
              <a:spLocks/>
            </p:cNvSpPr>
            <p:nvPr/>
          </p:nvSpPr>
          <p:spPr bwMode="auto">
            <a:xfrm>
              <a:off x="4689476" y="3586163"/>
              <a:ext cx="6350" cy="23813"/>
            </a:xfrm>
            <a:custGeom>
              <a:avLst/>
              <a:gdLst/>
              <a:ahLst/>
              <a:cxnLst>
                <a:cxn ang="0">
                  <a:pos x="7" y="1"/>
                </a:cxn>
                <a:cxn ang="0">
                  <a:pos x="7" y="1"/>
                </a:cxn>
                <a:cxn ang="0">
                  <a:pos x="4" y="6"/>
                </a:cxn>
                <a:cxn ang="0">
                  <a:pos x="1" y="13"/>
                </a:cxn>
                <a:cxn ang="0">
                  <a:pos x="1" y="19"/>
                </a:cxn>
                <a:cxn ang="0">
                  <a:pos x="0" y="26"/>
                </a:cxn>
                <a:cxn ang="0">
                  <a:pos x="1" y="51"/>
                </a:cxn>
                <a:cxn ang="0">
                  <a:pos x="1" y="51"/>
                </a:cxn>
                <a:cxn ang="0">
                  <a:pos x="2" y="53"/>
                </a:cxn>
                <a:cxn ang="0">
                  <a:pos x="4" y="56"/>
                </a:cxn>
                <a:cxn ang="0">
                  <a:pos x="7" y="57"/>
                </a:cxn>
                <a:cxn ang="0">
                  <a:pos x="11" y="56"/>
                </a:cxn>
                <a:cxn ang="0">
                  <a:pos x="13" y="53"/>
                </a:cxn>
                <a:cxn ang="0">
                  <a:pos x="13" y="51"/>
                </a:cxn>
                <a:cxn ang="0">
                  <a:pos x="13" y="51"/>
                </a:cxn>
                <a:cxn ang="0">
                  <a:pos x="13" y="31"/>
                </a:cxn>
                <a:cxn ang="0">
                  <a:pos x="13" y="31"/>
                </a:cxn>
                <a:cxn ang="0">
                  <a:pos x="11" y="19"/>
                </a:cxn>
                <a:cxn ang="0">
                  <a:pos x="13" y="14"/>
                </a:cxn>
                <a:cxn ang="0">
                  <a:pos x="15" y="10"/>
                </a:cxn>
                <a:cxn ang="0">
                  <a:pos x="15" y="10"/>
                </a:cxn>
                <a:cxn ang="0">
                  <a:pos x="17" y="8"/>
                </a:cxn>
                <a:cxn ang="0">
                  <a:pos x="17" y="5"/>
                </a:cxn>
                <a:cxn ang="0">
                  <a:pos x="14" y="1"/>
                </a:cxn>
                <a:cxn ang="0">
                  <a:pos x="13" y="0"/>
                </a:cxn>
                <a:cxn ang="0">
                  <a:pos x="11" y="0"/>
                </a:cxn>
                <a:cxn ang="0">
                  <a:pos x="9" y="0"/>
                </a:cxn>
                <a:cxn ang="0">
                  <a:pos x="7" y="1"/>
                </a:cxn>
                <a:cxn ang="0">
                  <a:pos x="7" y="1"/>
                </a:cxn>
              </a:cxnLst>
              <a:rect l="0" t="0" r="r" b="b"/>
              <a:pathLst>
                <a:path w="17" h="57">
                  <a:moveTo>
                    <a:pt x="7" y="1"/>
                  </a:moveTo>
                  <a:lnTo>
                    <a:pt x="7" y="1"/>
                  </a:lnTo>
                  <a:lnTo>
                    <a:pt x="4" y="6"/>
                  </a:lnTo>
                  <a:lnTo>
                    <a:pt x="1" y="13"/>
                  </a:lnTo>
                  <a:lnTo>
                    <a:pt x="1" y="19"/>
                  </a:lnTo>
                  <a:lnTo>
                    <a:pt x="0" y="26"/>
                  </a:lnTo>
                  <a:lnTo>
                    <a:pt x="1" y="51"/>
                  </a:lnTo>
                  <a:lnTo>
                    <a:pt x="1" y="51"/>
                  </a:lnTo>
                  <a:lnTo>
                    <a:pt x="2" y="53"/>
                  </a:lnTo>
                  <a:lnTo>
                    <a:pt x="4" y="56"/>
                  </a:lnTo>
                  <a:lnTo>
                    <a:pt x="7" y="57"/>
                  </a:lnTo>
                  <a:lnTo>
                    <a:pt x="11" y="56"/>
                  </a:lnTo>
                  <a:lnTo>
                    <a:pt x="13" y="53"/>
                  </a:lnTo>
                  <a:lnTo>
                    <a:pt x="13" y="51"/>
                  </a:lnTo>
                  <a:lnTo>
                    <a:pt x="13" y="51"/>
                  </a:lnTo>
                  <a:lnTo>
                    <a:pt x="13" y="31"/>
                  </a:lnTo>
                  <a:lnTo>
                    <a:pt x="13" y="31"/>
                  </a:lnTo>
                  <a:lnTo>
                    <a:pt x="11" y="19"/>
                  </a:lnTo>
                  <a:lnTo>
                    <a:pt x="13" y="14"/>
                  </a:lnTo>
                  <a:lnTo>
                    <a:pt x="15" y="10"/>
                  </a:lnTo>
                  <a:lnTo>
                    <a:pt x="15" y="10"/>
                  </a:lnTo>
                  <a:lnTo>
                    <a:pt x="17" y="8"/>
                  </a:lnTo>
                  <a:lnTo>
                    <a:pt x="17" y="5"/>
                  </a:lnTo>
                  <a:lnTo>
                    <a:pt x="14" y="1"/>
                  </a:lnTo>
                  <a:lnTo>
                    <a:pt x="13" y="0"/>
                  </a:lnTo>
                  <a:lnTo>
                    <a:pt x="11" y="0"/>
                  </a:lnTo>
                  <a:lnTo>
                    <a:pt x="9" y="0"/>
                  </a:lnTo>
                  <a:lnTo>
                    <a:pt x="7" y="1"/>
                  </a:lnTo>
                  <a:lnTo>
                    <a:pt x="7" y="1"/>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88" name="chenying0907 846">
              <a:extLst>
                <a:ext uri="{FF2B5EF4-FFF2-40B4-BE49-F238E27FC236}">
                  <a16:creationId xmlns:a16="http://schemas.microsoft.com/office/drawing/2014/main" id="{FBACD15E-288E-4913-9FE0-03217D791DF8}"/>
                </a:ext>
              </a:extLst>
            </p:cNvPr>
            <p:cNvSpPr>
              <a:spLocks/>
            </p:cNvSpPr>
            <p:nvPr/>
          </p:nvSpPr>
          <p:spPr bwMode="auto">
            <a:xfrm>
              <a:off x="4702176" y="3587751"/>
              <a:ext cx="9525" cy="25400"/>
            </a:xfrm>
            <a:custGeom>
              <a:avLst/>
              <a:gdLst/>
              <a:ahLst/>
              <a:cxnLst>
                <a:cxn ang="0">
                  <a:pos x="10" y="4"/>
                </a:cxn>
                <a:cxn ang="0">
                  <a:pos x="10" y="4"/>
                </a:cxn>
                <a:cxn ang="0">
                  <a:pos x="5" y="17"/>
                </a:cxn>
                <a:cxn ang="0">
                  <a:pos x="1" y="31"/>
                </a:cxn>
                <a:cxn ang="0">
                  <a:pos x="0" y="38"/>
                </a:cxn>
                <a:cxn ang="0">
                  <a:pos x="0" y="44"/>
                </a:cxn>
                <a:cxn ang="0">
                  <a:pos x="1" y="51"/>
                </a:cxn>
                <a:cxn ang="0">
                  <a:pos x="2" y="57"/>
                </a:cxn>
                <a:cxn ang="0">
                  <a:pos x="2" y="57"/>
                </a:cxn>
                <a:cxn ang="0">
                  <a:pos x="4" y="60"/>
                </a:cxn>
                <a:cxn ang="0">
                  <a:pos x="6" y="61"/>
                </a:cxn>
                <a:cxn ang="0">
                  <a:pos x="7" y="61"/>
                </a:cxn>
                <a:cxn ang="0">
                  <a:pos x="10" y="60"/>
                </a:cxn>
                <a:cxn ang="0">
                  <a:pos x="13" y="57"/>
                </a:cxn>
                <a:cxn ang="0">
                  <a:pos x="13" y="55"/>
                </a:cxn>
                <a:cxn ang="0">
                  <a:pos x="13" y="52"/>
                </a:cxn>
                <a:cxn ang="0">
                  <a:pos x="13" y="52"/>
                </a:cxn>
                <a:cxn ang="0">
                  <a:pos x="11" y="47"/>
                </a:cxn>
                <a:cxn ang="0">
                  <a:pos x="10" y="40"/>
                </a:cxn>
                <a:cxn ang="0">
                  <a:pos x="11" y="35"/>
                </a:cxn>
                <a:cxn ang="0">
                  <a:pos x="13" y="28"/>
                </a:cxn>
                <a:cxn ang="0">
                  <a:pos x="17" y="18"/>
                </a:cxn>
                <a:cxn ang="0">
                  <a:pos x="21" y="7"/>
                </a:cxn>
                <a:cxn ang="0">
                  <a:pos x="21" y="7"/>
                </a:cxn>
                <a:cxn ang="0">
                  <a:pos x="21" y="5"/>
                </a:cxn>
                <a:cxn ang="0">
                  <a:pos x="21" y="2"/>
                </a:cxn>
                <a:cxn ang="0">
                  <a:pos x="19" y="1"/>
                </a:cxn>
                <a:cxn ang="0">
                  <a:pos x="17" y="0"/>
                </a:cxn>
                <a:cxn ang="0">
                  <a:pos x="13" y="1"/>
                </a:cxn>
                <a:cxn ang="0">
                  <a:pos x="11" y="2"/>
                </a:cxn>
                <a:cxn ang="0">
                  <a:pos x="10" y="4"/>
                </a:cxn>
                <a:cxn ang="0">
                  <a:pos x="10" y="4"/>
                </a:cxn>
              </a:cxnLst>
              <a:rect l="0" t="0" r="r" b="b"/>
              <a:pathLst>
                <a:path w="21" h="61">
                  <a:moveTo>
                    <a:pt x="10" y="4"/>
                  </a:moveTo>
                  <a:lnTo>
                    <a:pt x="10" y="4"/>
                  </a:lnTo>
                  <a:lnTo>
                    <a:pt x="5" y="17"/>
                  </a:lnTo>
                  <a:lnTo>
                    <a:pt x="1" y="31"/>
                  </a:lnTo>
                  <a:lnTo>
                    <a:pt x="0" y="38"/>
                  </a:lnTo>
                  <a:lnTo>
                    <a:pt x="0" y="44"/>
                  </a:lnTo>
                  <a:lnTo>
                    <a:pt x="1" y="51"/>
                  </a:lnTo>
                  <a:lnTo>
                    <a:pt x="2" y="57"/>
                  </a:lnTo>
                  <a:lnTo>
                    <a:pt x="2" y="57"/>
                  </a:lnTo>
                  <a:lnTo>
                    <a:pt x="4" y="60"/>
                  </a:lnTo>
                  <a:lnTo>
                    <a:pt x="6" y="61"/>
                  </a:lnTo>
                  <a:lnTo>
                    <a:pt x="7" y="61"/>
                  </a:lnTo>
                  <a:lnTo>
                    <a:pt x="10" y="60"/>
                  </a:lnTo>
                  <a:lnTo>
                    <a:pt x="13" y="57"/>
                  </a:lnTo>
                  <a:lnTo>
                    <a:pt x="13" y="55"/>
                  </a:lnTo>
                  <a:lnTo>
                    <a:pt x="13" y="52"/>
                  </a:lnTo>
                  <a:lnTo>
                    <a:pt x="13" y="52"/>
                  </a:lnTo>
                  <a:lnTo>
                    <a:pt x="11" y="47"/>
                  </a:lnTo>
                  <a:lnTo>
                    <a:pt x="10" y="40"/>
                  </a:lnTo>
                  <a:lnTo>
                    <a:pt x="11" y="35"/>
                  </a:lnTo>
                  <a:lnTo>
                    <a:pt x="13" y="28"/>
                  </a:lnTo>
                  <a:lnTo>
                    <a:pt x="17" y="18"/>
                  </a:lnTo>
                  <a:lnTo>
                    <a:pt x="21" y="7"/>
                  </a:lnTo>
                  <a:lnTo>
                    <a:pt x="21" y="7"/>
                  </a:lnTo>
                  <a:lnTo>
                    <a:pt x="21" y="5"/>
                  </a:lnTo>
                  <a:lnTo>
                    <a:pt x="21" y="2"/>
                  </a:lnTo>
                  <a:lnTo>
                    <a:pt x="19" y="1"/>
                  </a:lnTo>
                  <a:lnTo>
                    <a:pt x="17" y="0"/>
                  </a:lnTo>
                  <a:lnTo>
                    <a:pt x="13" y="1"/>
                  </a:lnTo>
                  <a:lnTo>
                    <a:pt x="11" y="2"/>
                  </a:lnTo>
                  <a:lnTo>
                    <a:pt x="10" y="4"/>
                  </a:lnTo>
                  <a:lnTo>
                    <a:pt x="10" y="4"/>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89" name="chenying0907 847">
              <a:extLst>
                <a:ext uri="{FF2B5EF4-FFF2-40B4-BE49-F238E27FC236}">
                  <a16:creationId xmlns:a16="http://schemas.microsoft.com/office/drawing/2014/main" id="{DDD4CE0B-A0EA-4F28-97C2-B06EA703DCF8}"/>
                </a:ext>
              </a:extLst>
            </p:cNvPr>
            <p:cNvSpPr>
              <a:spLocks/>
            </p:cNvSpPr>
            <p:nvPr/>
          </p:nvSpPr>
          <p:spPr bwMode="auto">
            <a:xfrm>
              <a:off x="4721226" y="3589338"/>
              <a:ext cx="6350" cy="25400"/>
            </a:xfrm>
            <a:custGeom>
              <a:avLst/>
              <a:gdLst/>
              <a:ahLst/>
              <a:cxnLst>
                <a:cxn ang="0">
                  <a:pos x="17" y="5"/>
                </a:cxn>
                <a:cxn ang="0">
                  <a:pos x="17" y="5"/>
                </a:cxn>
                <a:cxn ang="0">
                  <a:pos x="17" y="2"/>
                </a:cxn>
                <a:cxn ang="0">
                  <a:pos x="16" y="1"/>
                </a:cxn>
                <a:cxn ang="0">
                  <a:pos x="12" y="0"/>
                </a:cxn>
                <a:cxn ang="0">
                  <a:pos x="8" y="1"/>
                </a:cxn>
                <a:cxn ang="0">
                  <a:pos x="7" y="2"/>
                </a:cxn>
                <a:cxn ang="0">
                  <a:pos x="7" y="5"/>
                </a:cxn>
                <a:cxn ang="0">
                  <a:pos x="7" y="5"/>
                </a:cxn>
                <a:cxn ang="0">
                  <a:pos x="4" y="18"/>
                </a:cxn>
                <a:cxn ang="0">
                  <a:pos x="2" y="31"/>
                </a:cxn>
                <a:cxn ang="0">
                  <a:pos x="0" y="37"/>
                </a:cxn>
                <a:cxn ang="0">
                  <a:pos x="0" y="44"/>
                </a:cxn>
                <a:cxn ang="0">
                  <a:pos x="2" y="51"/>
                </a:cxn>
                <a:cxn ang="0">
                  <a:pos x="3" y="57"/>
                </a:cxn>
                <a:cxn ang="0">
                  <a:pos x="3" y="57"/>
                </a:cxn>
                <a:cxn ang="0">
                  <a:pos x="4" y="60"/>
                </a:cxn>
                <a:cxn ang="0">
                  <a:pos x="7" y="60"/>
                </a:cxn>
                <a:cxn ang="0">
                  <a:pos x="8" y="61"/>
                </a:cxn>
                <a:cxn ang="0">
                  <a:pos x="11" y="60"/>
                </a:cxn>
                <a:cxn ang="0">
                  <a:pos x="14" y="56"/>
                </a:cxn>
                <a:cxn ang="0">
                  <a:pos x="14" y="54"/>
                </a:cxn>
                <a:cxn ang="0">
                  <a:pos x="14" y="52"/>
                </a:cxn>
                <a:cxn ang="0">
                  <a:pos x="14" y="52"/>
                </a:cxn>
                <a:cxn ang="0">
                  <a:pos x="12" y="47"/>
                </a:cxn>
                <a:cxn ang="0">
                  <a:pos x="11" y="40"/>
                </a:cxn>
                <a:cxn ang="0">
                  <a:pos x="14" y="28"/>
                </a:cxn>
                <a:cxn ang="0">
                  <a:pos x="16" y="17"/>
                </a:cxn>
                <a:cxn ang="0">
                  <a:pos x="17" y="5"/>
                </a:cxn>
                <a:cxn ang="0">
                  <a:pos x="17" y="5"/>
                </a:cxn>
              </a:cxnLst>
              <a:rect l="0" t="0" r="r" b="b"/>
              <a:pathLst>
                <a:path w="17" h="61">
                  <a:moveTo>
                    <a:pt x="17" y="5"/>
                  </a:moveTo>
                  <a:lnTo>
                    <a:pt x="17" y="5"/>
                  </a:lnTo>
                  <a:lnTo>
                    <a:pt x="17" y="2"/>
                  </a:lnTo>
                  <a:lnTo>
                    <a:pt x="16" y="1"/>
                  </a:lnTo>
                  <a:lnTo>
                    <a:pt x="12" y="0"/>
                  </a:lnTo>
                  <a:lnTo>
                    <a:pt x="8" y="1"/>
                  </a:lnTo>
                  <a:lnTo>
                    <a:pt x="7" y="2"/>
                  </a:lnTo>
                  <a:lnTo>
                    <a:pt x="7" y="5"/>
                  </a:lnTo>
                  <a:lnTo>
                    <a:pt x="7" y="5"/>
                  </a:lnTo>
                  <a:lnTo>
                    <a:pt x="4" y="18"/>
                  </a:lnTo>
                  <a:lnTo>
                    <a:pt x="2" y="31"/>
                  </a:lnTo>
                  <a:lnTo>
                    <a:pt x="0" y="37"/>
                  </a:lnTo>
                  <a:lnTo>
                    <a:pt x="0" y="44"/>
                  </a:lnTo>
                  <a:lnTo>
                    <a:pt x="2" y="51"/>
                  </a:lnTo>
                  <a:lnTo>
                    <a:pt x="3" y="57"/>
                  </a:lnTo>
                  <a:lnTo>
                    <a:pt x="3" y="57"/>
                  </a:lnTo>
                  <a:lnTo>
                    <a:pt x="4" y="60"/>
                  </a:lnTo>
                  <a:lnTo>
                    <a:pt x="7" y="60"/>
                  </a:lnTo>
                  <a:lnTo>
                    <a:pt x="8" y="61"/>
                  </a:lnTo>
                  <a:lnTo>
                    <a:pt x="11" y="60"/>
                  </a:lnTo>
                  <a:lnTo>
                    <a:pt x="14" y="56"/>
                  </a:lnTo>
                  <a:lnTo>
                    <a:pt x="14" y="54"/>
                  </a:lnTo>
                  <a:lnTo>
                    <a:pt x="14" y="52"/>
                  </a:lnTo>
                  <a:lnTo>
                    <a:pt x="14" y="52"/>
                  </a:lnTo>
                  <a:lnTo>
                    <a:pt x="12" y="47"/>
                  </a:lnTo>
                  <a:lnTo>
                    <a:pt x="11" y="40"/>
                  </a:lnTo>
                  <a:lnTo>
                    <a:pt x="14" y="28"/>
                  </a:lnTo>
                  <a:lnTo>
                    <a:pt x="16" y="17"/>
                  </a:lnTo>
                  <a:lnTo>
                    <a:pt x="17" y="5"/>
                  </a:lnTo>
                  <a:lnTo>
                    <a:pt x="17" y="5"/>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90" name="chenying0907 848">
              <a:extLst>
                <a:ext uri="{FF2B5EF4-FFF2-40B4-BE49-F238E27FC236}">
                  <a16:creationId xmlns:a16="http://schemas.microsoft.com/office/drawing/2014/main" id="{D68A874F-4FDF-4D7B-9300-FE988A8FDF97}"/>
                </a:ext>
              </a:extLst>
            </p:cNvPr>
            <p:cNvSpPr>
              <a:spLocks/>
            </p:cNvSpPr>
            <p:nvPr/>
          </p:nvSpPr>
          <p:spPr bwMode="auto">
            <a:xfrm>
              <a:off x="4748213" y="3521076"/>
              <a:ext cx="3175" cy="30163"/>
            </a:xfrm>
            <a:custGeom>
              <a:avLst/>
              <a:gdLst/>
              <a:ahLst/>
              <a:cxnLst>
                <a:cxn ang="0">
                  <a:pos x="0" y="5"/>
                </a:cxn>
                <a:cxn ang="0">
                  <a:pos x="0" y="71"/>
                </a:cxn>
                <a:cxn ang="0">
                  <a:pos x="0" y="71"/>
                </a:cxn>
                <a:cxn ang="0">
                  <a:pos x="0" y="73"/>
                </a:cxn>
                <a:cxn ang="0">
                  <a:pos x="1" y="75"/>
                </a:cxn>
                <a:cxn ang="0">
                  <a:pos x="5" y="76"/>
                </a:cxn>
                <a:cxn ang="0">
                  <a:pos x="9" y="75"/>
                </a:cxn>
                <a:cxn ang="0">
                  <a:pos x="11" y="73"/>
                </a:cxn>
                <a:cxn ang="0">
                  <a:pos x="12" y="71"/>
                </a:cxn>
                <a:cxn ang="0">
                  <a:pos x="12" y="5"/>
                </a:cxn>
                <a:cxn ang="0">
                  <a:pos x="12" y="5"/>
                </a:cxn>
                <a:cxn ang="0">
                  <a:pos x="11" y="3"/>
                </a:cxn>
                <a:cxn ang="0">
                  <a:pos x="9" y="2"/>
                </a:cxn>
                <a:cxn ang="0">
                  <a:pos x="5" y="0"/>
                </a:cxn>
                <a:cxn ang="0">
                  <a:pos x="1" y="2"/>
                </a:cxn>
                <a:cxn ang="0">
                  <a:pos x="0" y="3"/>
                </a:cxn>
                <a:cxn ang="0">
                  <a:pos x="0" y="5"/>
                </a:cxn>
                <a:cxn ang="0">
                  <a:pos x="0" y="5"/>
                </a:cxn>
              </a:cxnLst>
              <a:rect l="0" t="0" r="r" b="b"/>
              <a:pathLst>
                <a:path w="12" h="76">
                  <a:moveTo>
                    <a:pt x="0" y="5"/>
                  </a:moveTo>
                  <a:lnTo>
                    <a:pt x="0" y="71"/>
                  </a:lnTo>
                  <a:lnTo>
                    <a:pt x="0" y="71"/>
                  </a:lnTo>
                  <a:lnTo>
                    <a:pt x="0" y="73"/>
                  </a:lnTo>
                  <a:lnTo>
                    <a:pt x="1" y="75"/>
                  </a:lnTo>
                  <a:lnTo>
                    <a:pt x="5" y="76"/>
                  </a:lnTo>
                  <a:lnTo>
                    <a:pt x="9" y="75"/>
                  </a:lnTo>
                  <a:lnTo>
                    <a:pt x="11" y="73"/>
                  </a:lnTo>
                  <a:lnTo>
                    <a:pt x="12" y="71"/>
                  </a:lnTo>
                  <a:lnTo>
                    <a:pt x="12" y="5"/>
                  </a:lnTo>
                  <a:lnTo>
                    <a:pt x="12" y="5"/>
                  </a:lnTo>
                  <a:lnTo>
                    <a:pt x="11" y="3"/>
                  </a:lnTo>
                  <a:lnTo>
                    <a:pt x="9" y="2"/>
                  </a:lnTo>
                  <a:lnTo>
                    <a:pt x="5" y="0"/>
                  </a:lnTo>
                  <a:lnTo>
                    <a:pt x="1" y="2"/>
                  </a:lnTo>
                  <a:lnTo>
                    <a:pt x="0" y="3"/>
                  </a:lnTo>
                  <a:lnTo>
                    <a:pt x="0" y="5"/>
                  </a:lnTo>
                  <a:lnTo>
                    <a:pt x="0" y="5"/>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91" name="chenying0907 849">
              <a:extLst>
                <a:ext uri="{FF2B5EF4-FFF2-40B4-BE49-F238E27FC236}">
                  <a16:creationId xmlns:a16="http://schemas.microsoft.com/office/drawing/2014/main" id="{CEB877D5-80C7-48F0-BF35-AED7490325EB}"/>
                </a:ext>
              </a:extLst>
            </p:cNvPr>
            <p:cNvSpPr>
              <a:spLocks/>
            </p:cNvSpPr>
            <p:nvPr/>
          </p:nvSpPr>
          <p:spPr bwMode="auto">
            <a:xfrm>
              <a:off x="4762501" y="3519488"/>
              <a:ext cx="6350" cy="25400"/>
            </a:xfrm>
            <a:custGeom>
              <a:avLst/>
              <a:gdLst/>
              <a:ahLst/>
              <a:cxnLst>
                <a:cxn ang="0">
                  <a:pos x="14" y="53"/>
                </a:cxn>
                <a:cxn ang="0">
                  <a:pos x="14" y="53"/>
                </a:cxn>
                <a:cxn ang="0">
                  <a:pos x="13" y="47"/>
                </a:cxn>
                <a:cxn ang="0">
                  <a:pos x="12" y="41"/>
                </a:cxn>
                <a:cxn ang="0">
                  <a:pos x="11" y="29"/>
                </a:cxn>
                <a:cxn ang="0">
                  <a:pos x="12" y="6"/>
                </a:cxn>
                <a:cxn ang="0">
                  <a:pos x="12" y="6"/>
                </a:cxn>
                <a:cxn ang="0">
                  <a:pos x="12" y="4"/>
                </a:cxn>
                <a:cxn ang="0">
                  <a:pos x="11" y="2"/>
                </a:cxn>
                <a:cxn ang="0">
                  <a:pos x="7" y="0"/>
                </a:cxn>
                <a:cxn ang="0">
                  <a:pos x="3" y="2"/>
                </a:cxn>
                <a:cxn ang="0">
                  <a:pos x="1" y="4"/>
                </a:cxn>
                <a:cxn ang="0">
                  <a:pos x="0" y="6"/>
                </a:cxn>
                <a:cxn ang="0">
                  <a:pos x="0" y="6"/>
                </a:cxn>
                <a:cxn ang="0">
                  <a:pos x="0" y="33"/>
                </a:cxn>
                <a:cxn ang="0">
                  <a:pos x="1" y="46"/>
                </a:cxn>
                <a:cxn ang="0">
                  <a:pos x="3" y="53"/>
                </a:cxn>
                <a:cxn ang="0">
                  <a:pos x="5" y="58"/>
                </a:cxn>
                <a:cxn ang="0">
                  <a:pos x="5" y="58"/>
                </a:cxn>
                <a:cxn ang="0">
                  <a:pos x="7" y="60"/>
                </a:cxn>
                <a:cxn ang="0">
                  <a:pos x="8" y="62"/>
                </a:cxn>
                <a:cxn ang="0">
                  <a:pos x="11" y="62"/>
                </a:cxn>
                <a:cxn ang="0">
                  <a:pos x="12" y="60"/>
                </a:cxn>
                <a:cxn ang="0">
                  <a:pos x="14" y="58"/>
                </a:cxn>
                <a:cxn ang="0">
                  <a:pos x="16" y="55"/>
                </a:cxn>
                <a:cxn ang="0">
                  <a:pos x="14" y="53"/>
                </a:cxn>
                <a:cxn ang="0">
                  <a:pos x="14" y="53"/>
                </a:cxn>
              </a:cxnLst>
              <a:rect l="0" t="0" r="r" b="b"/>
              <a:pathLst>
                <a:path w="16" h="62">
                  <a:moveTo>
                    <a:pt x="14" y="53"/>
                  </a:moveTo>
                  <a:lnTo>
                    <a:pt x="14" y="53"/>
                  </a:lnTo>
                  <a:lnTo>
                    <a:pt x="13" y="47"/>
                  </a:lnTo>
                  <a:lnTo>
                    <a:pt x="12" y="41"/>
                  </a:lnTo>
                  <a:lnTo>
                    <a:pt x="11" y="29"/>
                  </a:lnTo>
                  <a:lnTo>
                    <a:pt x="12" y="6"/>
                  </a:lnTo>
                  <a:lnTo>
                    <a:pt x="12" y="6"/>
                  </a:lnTo>
                  <a:lnTo>
                    <a:pt x="12" y="4"/>
                  </a:lnTo>
                  <a:lnTo>
                    <a:pt x="11" y="2"/>
                  </a:lnTo>
                  <a:lnTo>
                    <a:pt x="7" y="0"/>
                  </a:lnTo>
                  <a:lnTo>
                    <a:pt x="3" y="2"/>
                  </a:lnTo>
                  <a:lnTo>
                    <a:pt x="1" y="4"/>
                  </a:lnTo>
                  <a:lnTo>
                    <a:pt x="0" y="6"/>
                  </a:lnTo>
                  <a:lnTo>
                    <a:pt x="0" y="6"/>
                  </a:lnTo>
                  <a:lnTo>
                    <a:pt x="0" y="33"/>
                  </a:lnTo>
                  <a:lnTo>
                    <a:pt x="1" y="46"/>
                  </a:lnTo>
                  <a:lnTo>
                    <a:pt x="3" y="53"/>
                  </a:lnTo>
                  <a:lnTo>
                    <a:pt x="5" y="58"/>
                  </a:lnTo>
                  <a:lnTo>
                    <a:pt x="5" y="58"/>
                  </a:lnTo>
                  <a:lnTo>
                    <a:pt x="7" y="60"/>
                  </a:lnTo>
                  <a:lnTo>
                    <a:pt x="8" y="62"/>
                  </a:lnTo>
                  <a:lnTo>
                    <a:pt x="11" y="62"/>
                  </a:lnTo>
                  <a:lnTo>
                    <a:pt x="12" y="60"/>
                  </a:lnTo>
                  <a:lnTo>
                    <a:pt x="14" y="58"/>
                  </a:lnTo>
                  <a:lnTo>
                    <a:pt x="16" y="55"/>
                  </a:lnTo>
                  <a:lnTo>
                    <a:pt x="14" y="53"/>
                  </a:lnTo>
                  <a:lnTo>
                    <a:pt x="14" y="53"/>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92" name="chenying0907 850">
              <a:extLst>
                <a:ext uri="{FF2B5EF4-FFF2-40B4-BE49-F238E27FC236}">
                  <a16:creationId xmlns:a16="http://schemas.microsoft.com/office/drawing/2014/main" id="{921CDF99-D926-4BAE-8E75-328AF2697D9A}"/>
                </a:ext>
              </a:extLst>
            </p:cNvPr>
            <p:cNvSpPr>
              <a:spLocks/>
            </p:cNvSpPr>
            <p:nvPr/>
          </p:nvSpPr>
          <p:spPr bwMode="auto">
            <a:xfrm>
              <a:off x="4776788" y="3514726"/>
              <a:ext cx="6350" cy="22225"/>
            </a:xfrm>
            <a:custGeom>
              <a:avLst/>
              <a:gdLst/>
              <a:ahLst/>
              <a:cxnLst>
                <a:cxn ang="0">
                  <a:pos x="15" y="47"/>
                </a:cxn>
                <a:cxn ang="0">
                  <a:pos x="15" y="47"/>
                </a:cxn>
                <a:cxn ang="0">
                  <a:pos x="14" y="43"/>
                </a:cxn>
                <a:cxn ang="0">
                  <a:pos x="13" y="38"/>
                </a:cxn>
                <a:cxn ang="0">
                  <a:pos x="11" y="26"/>
                </a:cxn>
                <a:cxn ang="0">
                  <a:pos x="13" y="5"/>
                </a:cxn>
                <a:cxn ang="0">
                  <a:pos x="13" y="5"/>
                </a:cxn>
                <a:cxn ang="0">
                  <a:pos x="13" y="3"/>
                </a:cxn>
                <a:cxn ang="0">
                  <a:pos x="11" y="1"/>
                </a:cxn>
                <a:cxn ang="0">
                  <a:pos x="8" y="0"/>
                </a:cxn>
                <a:cxn ang="0">
                  <a:pos x="4" y="1"/>
                </a:cxn>
                <a:cxn ang="0">
                  <a:pos x="2" y="3"/>
                </a:cxn>
                <a:cxn ang="0">
                  <a:pos x="1" y="5"/>
                </a:cxn>
                <a:cxn ang="0">
                  <a:pos x="1" y="5"/>
                </a:cxn>
                <a:cxn ang="0">
                  <a:pos x="0" y="30"/>
                </a:cxn>
                <a:cxn ang="0">
                  <a:pos x="1" y="42"/>
                </a:cxn>
                <a:cxn ang="0">
                  <a:pos x="4" y="48"/>
                </a:cxn>
                <a:cxn ang="0">
                  <a:pos x="6" y="54"/>
                </a:cxn>
                <a:cxn ang="0">
                  <a:pos x="6" y="54"/>
                </a:cxn>
                <a:cxn ang="0">
                  <a:pos x="8" y="55"/>
                </a:cxn>
                <a:cxn ang="0">
                  <a:pos x="10" y="56"/>
                </a:cxn>
                <a:cxn ang="0">
                  <a:pos x="14" y="55"/>
                </a:cxn>
                <a:cxn ang="0">
                  <a:pos x="17" y="52"/>
                </a:cxn>
                <a:cxn ang="0">
                  <a:pos x="17" y="50"/>
                </a:cxn>
                <a:cxn ang="0">
                  <a:pos x="15" y="47"/>
                </a:cxn>
                <a:cxn ang="0">
                  <a:pos x="15" y="47"/>
                </a:cxn>
              </a:cxnLst>
              <a:rect l="0" t="0" r="r" b="b"/>
              <a:pathLst>
                <a:path w="17" h="56">
                  <a:moveTo>
                    <a:pt x="15" y="47"/>
                  </a:moveTo>
                  <a:lnTo>
                    <a:pt x="15" y="47"/>
                  </a:lnTo>
                  <a:lnTo>
                    <a:pt x="14" y="43"/>
                  </a:lnTo>
                  <a:lnTo>
                    <a:pt x="13" y="38"/>
                  </a:lnTo>
                  <a:lnTo>
                    <a:pt x="11" y="26"/>
                  </a:lnTo>
                  <a:lnTo>
                    <a:pt x="13" y="5"/>
                  </a:lnTo>
                  <a:lnTo>
                    <a:pt x="13" y="5"/>
                  </a:lnTo>
                  <a:lnTo>
                    <a:pt x="13" y="3"/>
                  </a:lnTo>
                  <a:lnTo>
                    <a:pt x="11" y="1"/>
                  </a:lnTo>
                  <a:lnTo>
                    <a:pt x="8" y="0"/>
                  </a:lnTo>
                  <a:lnTo>
                    <a:pt x="4" y="1"/>
                  </a:lnTo>
                  <a:lnTo>
                    <a:pt x="2" y="3"/>
                  </a:lnTo>
                  <a:lnTo>
                    <a:pt x="1" y="5"/>
                  </a:lnTo>
                  <a:lnTo>
                    <a:pt x="1" y="5"/>
                  </a:lnTo>
                  <a:lnTo>
                    <a:pt x="0" y="30"/>
                  </a:lnTo>
                  <a:lnTo>
                    <a:pt x="1" y="42"/>
                  </a:lnTo>
                  <a:lnTo>
                    <a:pt x="4" y="48"/>
                  </a:lnTo>
                  <a:lnTo>
                    <a:pt x="6" y="54"/>
                  </a:lnTo>
                  <a:lnTo>
                    <a:pt x="6" y="54"/>
                  </a:lnTo>
                  <a:lnTo>
                    <a:pt x="8" y="55"/>
                  </a:lnTo>
                  <a:lnTo>
                    <a:pt x="10" y="56"/>
                  </a:lnTo>
                  <a:lnTo>
                    <a:pt x="14" y="55"/>
                  </a:lnTo>
                  <a:lnTo>
                    <a:pt x="17" y="52"/>
                  </a:lnTo>
                  <a:lnTo>
                    <a:pt x="17" y="50"/>
                  </a:lnTo>
                  <a:lnTo>
                    <a:pt x="15" y="47"/>
                  </a:lnTo>
                  <a:lnTo>
                    <a:pt x="15" y="47"/>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93" name="chenying0907 851">
              <a:extLst>
                <a:ext uri="{FF2B5EF4-FFF2-40B4-BE49-F238E27FC236}">
                  <a16:creationId xmlns:a16="http://schemas.microsoft.com/office/drawing/2014/main" id="{6B3D2766-9AB6-471C-A52A-8832EABCCC87}"/>
                </a:ext>
              </a:extLst>
            </p:cNvPr>
            <p:cNvSpPr>
              <a:spLocks/>
            </p:cNvSpPr>
            <p:nvPr/>
          </p:nvSpPr>
          <p:spPr bwMode="auto">
            <a:xfrm>
              <a:off x="4498976" y="3473451"/>
              <a:ext cx="7938" cy="22225"/>
            </a:xfrm>
            <a:custGeom>
              <a:avLst/>
              <a:gdLst/>
              <a:ahLst/>
              <a:cxnLst>
                <a:cxn ang="0">
                  <a:pos x="9" y="4"/>
                </a:cxn>
                <a:cxn ang="0">
                  <a:pos x="9" y="4"/>
                </a:cxn>
                <a:cxn ang="0">
                  <a:pos x="5" y="15"/>
                </a:cxn>
                <a:cxn ang="0">
                  <a:pos x="1" y="27"/>
                </a:cxn>
                <a:cxn ang="0">
                  <a:pos x="0" y="40"/>
                </a:cxn>
                <a:cxn ang="0">
                  <a:pos x="0" y="47"/>
                </a:cxn>
                <a:cxn ang="0">
                  <a:pos x="1" y="52"/>
                </a:cxn>
                <a:cxn ang="0">
                  <a:pos x="1" y="52"/>
                </a:cxn>
                <a:cxn ang="0">
                  <a:pos x="2" y="55"/>
                </a:cxn>
                <a:cxn ang="0">
                  <a:pos x="4" y="56"/>
                </a:cxn>
                <a:cxn ang="0">
                  <a:pos x="8" y="56"/>
                </a:cxn>
                <a:cxn ang="0">
                  <a:pos x="12" y="53"/>
                </a:cxn>
                <a:cxn ang="0">
                  <a:pos x="13" y="52"/>
                </a:cxn>
                <a:cxn ang="0">
                  <a:pos x="12" y="49"/>
                </a:cxn>
                <a:cxn ang="0">
                  <a:pos x="12" y="49"/>
                </a:cxn>
                <a:cxn ang="0">
                  <a:pos x="12" y="44"/>
                </a:cxn>
                <a:cxn ang="0">
                  <a:pos x="12" y="39"/>
                </a:cxn>
                <a:cxn ang="0">
                  <a:pos x="13" y="27"/>
                </a:cxn>
                <a:cxn ang="0">
                  <a:pos x="19" y="6"/>
                </a:cxn>
                <a:cxn ang="0">
                  <a:pos x="19" y="6"/>
                </a:cxn>
                <a:cxn ang="0">
                  <a:pos x="19" y="5"/>
                </a:cxn>
                <a:cxn ang="0">
                  <a:pos x="19" y="2"/>
                </a:cxn>
                <a:cxn ang="0">
                  <a:pos x="16" y="0"/>
                </a:cxn>
                <a:cxn ang="0">
                  <a:pos x="12" y="0"/>
                </a:cxn>
                <a:cxn ang="0">
                  <a:pos x="10" y="1"/>
                </a:cxn>
                <a:cxn ang="0">
                  <a:pos x="9" y="4"/>
                </a:cxn>
                <a:cxn ang="0">
                  <a:pos x="9" y="4"/>
                </a:cxn>
              </a:cxnLst>
              <a:rect l="0" t="0" r="r" b="b"/>
              <a:pathLst>
                <a:path w="19" h="56">
                  <a:moveTo>
                    <a:pt x="9" y="4"/>
                  </a:moveTo>
                  <a:lnTo>
                    <a:pt x="9" y="4"/>
                  </a:lnTo>
                  <a:lnTo>
                    <a:pt x="5" y="15"/>
                  </a:lnTo>
                  <a:lnTo>
                    <a:pt x="1" y="27"/>
                  </a:lnTo>
                  <a:lnTo>
                    <a:pt x="0" y="40"/>
                  </a:lnTo>
                  <a:lnTo>
                    <a:pt x="0" y="47"/>
                  </a:lnTo>
                  <a:lnTo>
                    <a:pt x="1" y="52"/>
                  </a:lnTo>
                  <a:lnTo>
                    <a:pt x="1" y="52"/>
                  </a:lnTo>
                  <a:lnTo>
                    <a:pt x="2" y="55"/>
                  </a:lnTo>
                  <a:lnTo>
                    <a:pt x="4" y="56"/>
                  </a:lnTo>
                  <a:lnTo>
                    <a:pt x="8" y="56"/>
                  </a:lnTo>
                  <a:lnTo>
                    <a:pt x="12" y="53"/>
                  </a:lnTo>
                  <a:lnTo>
                    <a:pt x="13" y="52"/>
                  </a:lnTo>
                  <a:lnTo>
                    <a:pt x="12" y="49"/>
                  </a:lnTo>
                  <a:lnTo>
                    <a:pt x="12" y="49"/>
                  </a:lnTo>
                  <a:lnTo>
                    <a:pt x="12" y="44"/>
                  </a:lnTo>
                  <a:lnTo>
                    <a:pt x="12" y="39"/>
                  </a:lnTo>
                  <a:lnTo>
                    <a:pt x="13" y="27"/>
                  </a:lnTo>
                  <a:lnTo>
                    <a:pt x="19" y="6"/>
                  </a:lnTo>
                  <a:lnTo>
                    <a:pt x="19" y="6"/>
                  </a:lnTo>
                  <a:lnTo>
                    <a:pt x="19" y="5"/>
                  </a:lnTo>
                  <a:lnTo>
                    <a:pt x="19" y="2"/>
                  </a:lnTo>
                  <a:lnTo>
                    <a:pt x="16" y="0"/>
                  </a:lnTo>
                  <a:lnTo>
                    <a:pt x="12" y="0"/>
                  </a:lnTo>
                  <a:lnTo>
                    <a:pt x="10" y="1"/>
                  </a:lnTo>
                  <a:lnTo>
                    <a:pt x="9" y="4"/>
                  </a:lnTo>
                  <a:lnTo>
                    <a:pt x="9" y="4"/>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94" name="chenying0907 852">
              <a:extLst>
                <a:ext uri="{FF2B5EF4-FFF2-40B4-BE49-F238E27FC236}">
                  <a16:creationId xmlns:a16="http://schemas.microsoft.com/office/drawing/2014/main" id="{727D1EE5-C0F7-4C4F-920B-EB25932B9E46}"/>
                </a:ext>
              </a:extLst>
            </p:cNvPr>
            <p:cNvSpPr>
              <a:spLocks/>
            </p:cNvSpPr>
            <p:nvPr/>
          </p:nvSpPr>
          <p:spPr bwMode="auto">
            <a:xfrm>
              <a:off x="4521201" y="3486151"/>
              <a:ext cx="7938" cy="38100"/>
            </a:xfrm>
            <a:custGeom>
              <a:avLst/>
              <a:gdLst/>
              <a:ahLst/>
              <a:cxnLst>
                <a:cxn ang="0">
                  <a:pos x="8" y="2"/>
                </a:cxn>
                <a:cxn ang="0">
                  <a:pos x="8" y="2"/>
                </a:cxn>
                <a:cxn ang="0">
                  <a:pos x="4" y="10"/>
                </a:cxn>
                <a:cxn ang="0">
                  <a:pos x="2" y="18"/>
                </a:cxn>
                <a:cxn ang="0">
                  <a:pos x="2" y="26"/>
                </a:cxn>
                <a:cxn ang="0">
                  <a:pos x="2" y="34"/>
                </a:cxn>
                <a:cxn ang="0">
                  <a:pos x="2" y="34"/>
                </a:cxn>
                <a:cxn ang="0">
                  <a:pos x="2" y="48"/>
                </a:cxn>
                <a:cxn ang="0">
                  <a:pos x="1" y="61"/>
                </a:cxn>
                <a:cxn ang="0">
                  <a:pos x="0" y="75"/>
                </a:cxn>
                <a:cxn ang="0">
                  <a:pos x="0" y="89"/>
                </a:cxn>
                <a:cxn ang="0">
                  <a:pos x="0" y="89"/>
                </a:cxn>
                <a:cxn ang="0">
                  <a:pos x="0" y="91"/>
                </a:cxn>
                <a:cxn ang="0">
                  <a:pos x="1" y="94"/>
                </a:cxn>
                <a:cxn ang="0">
                  <a:pos x="5" y="95"/>
                </a:cxn>
                <a:cxn ang="0">
                  <a:pos x="9" y="94"/>
                </a:cxn>
                <a:cxn ang="0">
                  <a:pos x="10" y="91"/>
                </a:cxn>
                <a:cxn ang="0">
                  <a:pos x="10" y="89"/>
                </a:cxn>
                <a:cxn ang="0">
                  <a:pos x="10" y="89"/>
                </a:cxn>
                <a:cxn ang="0">
                  <a:pos x="13" y="66"/>
                </a:cxn>
                <a:cxn ang="0">
                  <a:pos x="14" y="45"/>
                </a:cxn>
                <a:cxn ang="0">
                  <a:pos x="14" y="45"/>
                </a:cxn>
                <a:cxn ang="0">
                  <a:pos x="14" y="35"/>
                </a:cxn>
                <a:cxn ang="0">
                  <a:pos x="13" y="26"/>
                </a:cxn>
                <a:cxn ang="0">
                  <a:pos x="14" y="17"/>
                </a:cxn>
                <a:cxn ang="0">
                  <a:pos x="16" y="13"/>
                </a:cxn>
                <a:cxn ang="0">
                  <a:pos x="18" y="9"/>
                </a:cxn>
                <a:cxn ang="0">
                  <a:pos x="18" y="9"/>
                </a:cxn>
                <a:cxn ang="0">
                  <a:pos x="18" y="6"/>
                </a:cxn>
                <a:cxn ang="0">
                  <a:pos x="18" y="4"/>
                </a:cxn>
                <a:cxn ang="0">
                  <a:pos x="18" y="2"/>
                </a:cxn>
                <a:cxn ang="0">
                  <a:pos x="16" y="1"/>
                </a:cxn>
                <a:cxn ang="0">
                  <a:pos x="12" y="0"/>
                </a:cxn>
                <a:cxn ang="0">
                  <a:pos x="9" y="1"/>
                </a:cxn>
                <a:cxn ang="0">
                  <a:pos x="8" y="2"/>
                </a:cxn>
                <a:cxn ang="0">
                  <a:pos x="8" y="2"/>
                </a:cxn>
              </a:cxnLst>
              <a:rect l="0" t="0" r="r" b="b"/>
              <a:pathLst>
                <a:path w="18" h="95">
                  <a:moveTo>
                    <a:pt x="8" y="2"/>
                  </a:moveTo>
                  <a:lnTo>
                    <a:pt x="8" y="2"/>
                  </a:lnTo>
                  <a:lnTo>
                    <a:pt x="4" y="10"/>
                  </a:lnTo>
                  <a:lnTo>
                    <a:pt x="2" y="18"/>
                  </a:lnTo>
                  <a:lnTo>
                    <a:pt x="2" y="26"/>
                  </a:lnTo>
                  <a:lnTo>
                    <a:pt x="2" y="34"/>
                  </a:lnTo>
                  <a:lnTo>
                    <a:pt x="2" y="34"/>
                  </a:lnTo>
                  <a:lnTo>
                    <a:pt x="2" y="48"/>
                  </a:lnTo>
                  <a:lnTo>
                    <a:pt x="1" y="61"/>
                  </a:lnTo>
                  <a:lnTo>
                    <a:pt x="0" y="75"/>
                  </a:lnTo>
                  <a:lnTo>
                    <a:pt x="0" y="89"/>
                  </a:lnTo>
                  <a:lnTo>
                    <a:pt x="0" y="89"/>
                  </a:lnTo>
                  <a:lnTo>
                    <a:pt x="0" y="91"/>
                  </a:lnTo>
                  <a:lnTo>
                    <a:pt x="1" y="94"/>
                  </a:lnTo>
                  <a:lnTo>
                    <a:pt x="5" y="95"/>
                  </a:lnTo>
                  <a:lnTo>
                    <a:pt x="9" y="94"/>
                  </a:lnTo>
                  <a:lnTo>
                    <a:pt x="10" y="91"/>
                  </a:lnTo>
                  <a:lnTo>
                    <a:pt x="10" y="89"/>
                  </a:lnTo>
                  <a:lnTo>
                    <a:pt x="10" y="89"/>
                  </a:lnTo>
                  <a:lnTo>
                    <a:pt x="13" y="66"/>
                  </a:lnTo>
                  <a:lnTo>
                    <a:pt x="14" y="45"/>
                  </a:lnTo>
                  <a:lnTo>
                    <a:pt x="14" y="45"/>
                  </a:lnTo>
                  <a:lnTo>
                    <a:pt x="14" y="35"/>
                  </a:lnTo>
                  <a:lnTo>
                    <a:pt x="13" y="26"/>
                  </a:lnTo>
                  <a:lnTo>
                    <a:pt x="14" y="17"/>
                  </a:lnTo>
                  <a:lnTo>
                    <a:pt x="16" y="13"/>
                  </a:lnTo>
                  <a:lnTo>
                    <a:pt x="18" y="9"/>
                  </a:lnTo>
                  <a:lnTo>
                    <a:pt x="18" y="9"/>
                  </a:lnTo>
                  <a:lnTo>
                    <a:pt x="18" y="6"/>
                  </a:lnTo>
                  <a:lnTo>
                    <a:pt x="18" y="4"/>
                  </a:lnTo>
                  <a:lnTo>
                    <a:pt x="18" y="2"/>
                  </a:lnTo>
                  <a:lnTo>
                    <a:pt x="16" y="1"/>
                  </a:lnTo>
                  <a:lnTo>
                    <a:pt x="12" y="0"/>
                  </a:lnTo>
                  <a:lnTo>
                    <a:pt x="9" y="1"/>
                  </a:lnTo>
                  <a:lnTo>
                    <a:pt x="8" y="2"/>
                  </a:lnTo>
                  <a:lnTo>
                    <a:pt x="8" y="2"/>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95" name="chenying0907 853">
              <a:extLst>
                <a:ext uri="{FF2B5EF4-FFF2-40B4-BE49-F238E27FC236}">
                  <a16:creationId xmlns:a16="http://schemas.microsoft.com/office/drawing/2014/main" id="{02B79C81-9196-44C8-8B5F-B99DCD11ABF0}"/>
                </a:ext>
              </a:extLst>
            </p:cNvPr>
            <p:cNvSpPr>
              <a:spLocks/>
            </p:cNvSpPr>
            <p:nvPr/>
          </p:nvSpPr>
          <p:spPr bwMode="auto">
            <a:xfrm>
              <a:off x="4540251" y="3524251"/>
              <a:ext cx="6350" cy="30163"/>
            </a:xfrm>
            <a:custGeom>
              <a:avLst/>
              <a:gdLst/>
              <a:ahLst/>
              <a:cxnLst>
                <a:cxn ang="0">
                  <a:pos x="4" y="5"/>
                </a:cxn>
                <a:cxn ang="0">
                  <a:pos x="4" y="5"/>
                </a:cxn>
                <a:cxn ang="0">
                  <a:pos x="3" y="38"/>
                </a:cxn>
                <a:cxn ang="0">
                  <a:pos x="0" y="71"/>
                </a:cxn>
                <a:cxn ang="0">
                  <a:pos x="0" y="71"/>
                </a:cxn>
                <a:cxn ang="0">
                  <a:pos x="2" y="72"/>
                </a:cxn>
                <a:cxn ang="0">
                  <a:pos x="3" y="75"/>
                </a:cxn>
                <a:cxn ang="0">
                  <a:pos x="7" y="76"/>
                </a:cxn>
                <a:cxn ang="0">
                  <a:pos x="11" y="75"/>
                </a:cxn>
                <a:cxn ang="0">
                  <a:pos x="12" y="72"/>
                </a:cxn>
                <a:cxn ang="0">
                  <a:pos x="12" y="71"/>
                </a:cxn>
                <a:cxn ang="0">
                  <a:pos x="12" y="71"/>
                </a:cxn>
                <a:cxn ang="0">
                  <a:pos x="15" y="38"/>
                </a:cxn>
                <a:cxn ang="0">
                  <a:pos x="16" y="5"/>
                </a:cxn>
                <a:cxn ang="0">
                  <a:pos x="16" y="5"/>
                </a:cxn>
                <a:cxn ang="0">
                  <a:pos x="16" y="3"/>
                </a:cxn>
                <a:cxn ang="0">
                  <a:pos x="15" y="1"/>
                </a:cxn>
                <a:cxn ang="0">
                  <a:pos x="11" y="0"/>
                </a:cxn>
                <a:cxn ang="0">
                  <a:pos x="7" y="1"/>
                </a:cxn>
                <a:cxn ang="0">
                  <a:pos x="5" y="3"/>
                </a:cxn>
                <a:cxn ang="0">
                  <a:pos x="4" y="5"/>
                </a:cxn>
                <a:cxn ang="0">
                  <a:pos x="4" y="5"/>
                </a:cxn>
              </a:cxnLst>
              <a:rect l="0" t="0" r="r" b="b"/>
              <a:pathLst>
                <a:path w="16" h="76">
                  <a:moveTo>
                    <a:pt x="4" y="5"/>
                  </a:moveTo>
                  <a:lnTo>
                    <a:pt x="4" y="5"/>
                  </a:lnTo>
                  <a:lnTo>
                    <a:pt x="3" y="38"/>
                  </a:lnTo>
                  <a:lnTo>
                    <a:pt x="0" y="71"/>
                  </a:lnTo>
                  <a:lnTo>
                    <a:pt x="0" y="71"/>
                  </a:lnTo>
                  <a:lnTo>
                    <a:pt x="2" y="72"/>
                  </a:lnTo>
                  <a:lnTo>
                    <a:pt x="3" y="75"/>
                  </a:lnTo>
                  <a:lnTo>
                    <a:pt x="7" y="76"/>
                  </a:lnTo>
                  <a:lnTo>
                    <a:pt x="11" y="75"/>
                  </a:lnTo>
                  <a:lnTo>
                    <a:pt x="12" y="72"/>
                  </a:lnTo>
                  <a:lnTo>
                    <a:pt x="12" y="71"/>
                  </a:lnTo>
                  <a:lnTo>
                    <a:pt x="12" y="71"/>
                  </a:lnTo>
                  <a:lnTo>
                    <a:pt x="15" y="38"/>
                  </a:lnTo>
                  <a:lnTo>
                    <a:pt x="16" y="5"/>
                  </a:lnTo>
                  <a:lnTo>
                    <a:pt x="16" y="5"/>
                  </a:lnTo>
                  <a:lnTo>
                    <a:pt x="16" y="3"/>
                  </a:lnTo>
                  <a:lnTo>
                    <a:pt x="15" y="1"/>
                  </a:lnTo>
                  <a:lnTo>
                    <a:pt x="11" y="0"/>
                  </a:lnTo>
                  <a:lnTo>
                    <a:pt x="7" y="1"/>
                  </a:lnTo>
                  <a:lnTo>
                    <a:pt x="5" y="3"/>
                  </a:lnTo>
                  <a:lnTo>
                    <a:pt x="4" y="5"/>
                  </a:lnTo>
                  <a:lnTo>
                    <a:pt x="4" y="5"/>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96" name="chenying0907 854">
              <a:extLst>
                <a:ext uri="{FF2B5EF4-FFF2-40B4-BE49-F238E27FC236}">
                  <a16:creationId xmlns:a16="http://schemas.microsoft.com/office/drawing/2014/main" id="{BFB6590C-2EE4-4E96-B570-0F928791C24F}"/>
                </a:ext>
              </a:extLst>
            </p:cNvPr>
            <p:cNvSpPr>
              <a:spLocks/>
            </p:cNvSpPr>
            <p:nvPr/>
          </p:nvSpPr>
          <p:spPr bwMode="auto">
            <a:xfrm>
              <a:off x="4629151" y="3451226"/>
              <a:ext cx="4763" cy="25400"/>
            </a:xfrm>
            <a:custGeom>
              <a:avLst/>
              <a:gdLst/>
              <a:ahLst/>
              <a:cxnLst>
                <a:cxn ang="0">
                  <a:pos x="0" y="7"/>
                </a:cxn>
                <a:cxn ang="0">
                  <a:pos x="0" y="59"/>
                </a:cxn>
                <a:cxn ang="0">
                  <a:pos x="0" y="59"/>
                </a:cxn>
                <a:cxn ang="0">
                  <a:pos x="0" y="62"/>
                </a:cxn>
                <a:cxn ang="0">
                  <a:pos x="2" y="63"/>
                </a:cxn>
                <a:cxn ang="0">
                  <a:pos x="5" y="65"/>
                </a:cxn>
                <a:cxn ang="0">
                  <a:pos x="9" y="63"/>
                </a:cxn>
                <a:cxn ang="0">
                  <a:pos x="11" y="62"/>
                </a:cxn>
                <a:cxn ang="0">
                  <a:pos x="12" y="59"/>
                </a:cxn>
                <a:cxn ang="0">
                  <a:pos x="12" y="7"/>
                </a:cxn>
                <a:cxn ang="0">
                  <a:pos x="12" y="7"/>
                </a:cxn>
                <a:cxn ang="0">
                  <a:pos x="11" y="4"/>
                </a:cxn>
                <a:cxn ang="0">
                  <a:pos x="9" y="1"/>
                </a:cxn>
                <a:cxn ang="0">
                  <a:pos x="5" y="0"/>
                </a:cxn>
                <a:cxn ang="0">
                  <a:pos x="2" y="1"/>
                </a:cxn>
                <a:cxn ang="0">
                  <a:pos x="0" y="4"/>
                </a:cxn>
                <a:cxn ang="0">
                  <a:pos x="0" y="7"/>
                </a:cxn>
                <a:cxn ang="0">
                  <a:pos x="0" y="7"/>
                </a:cxn>
              </a:cxnLst>
              <a:rect l="0" t="0" r="r" b="b"/>
              <a:pathLst>
                <a:path w="12" h="65">
                  <a:moveTo>
                    <a:pt x="0" y="7"/>
                  </a:moveTo>
                  <a:lnTo>
                    <a:pt x="0" y="59"/>
                  </a:lnTo>
                  <a:lnTo>
                    <a:pt x="0" y="59"/>
                  </a:lnTo>
                  <a:lnTo>
                    <a:pt x="0" y="62"/>
                  </a:lnTo>
                  <a:lnTo>
                    <a:pt x="2" y="63"/>
                  </a:lnTo>
                  <a:lnTo>
                    <a:pt x="5" y="65"/>
                  </a:lnTo>
                  <a:lnTo>
                    <a:pt x="9" y="63"/>
                  </a:lnTo>
                  <a:lnTo>
                    <a:pt x="11" y="62"/>
                  </a:lnTo>
                  <a:lnTo>
                    <a:pt x="12" y="59"/>
                  </a:lnTo>
                  <a:lnTo>
                    <a:pt x="12" y="7"/>
                  </a:lnTo>
                  <a:lnTo>
                    <a:pt x="12" y="7"/>
                  </a:lnTo>
                  <a:lnTo>
                    <a:pt x="11" y="4"/>
                  </a:lnTo>
                  <a:lnTo>
                    <a:pt x="9" y="1"/>
                  </a:lnTo>
                  <a:lnTo>
                    <a:pt x="5" y="0"/>
                  </a:lnTo>
                  <a:lnTo>
                    <a:pt x="2" y="1"/>
                  </a:lnTo>
                  <a:lnTo>
                    <a:pt x="0" y="4"/>
                  </a:lnTo>
                  <a:lnTo>
                    <a:pt x="0" y="7"/>
                  </a:lnTo>
                  <a:lnTo>
                    <a:pt x="0" y="7"/>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97" name="chenying0907 855">
              <a:extLst>
                <a:ext uri="{FF2B5EF4-FFF2-40B4-BE49-F238E27FC236}">
                  <a16:creationId xmlns:a16="http://schemas.microsoft.com/office/drawing/2014/main" id="{958448E0-7CD1-44D0-839D-9491C2002927}"/>
                </a:ext>
              </a:extLst>
            </p:cNvPr>
            <p:cNvSpPr>
              <a:spLocks/>
            </p:cNvSpPr>
            <p:nvPr/>
          </p:nvSpPr>
          <p:spPr bwMode="auto">
            <a:xfrm>
              <a:off x="4657726" y="3457576"/>
              <a:ext cx="6350" cy="20638"/>
            </a:xfrm>
            <a:custGeom>
              <a:avLst/>
              <a:gdLst/>
              <a:ahLst/>
              <a:cxnLst>
                <a:cxn ang="0">
                  <a:pos x="4" y="4"/>
                </a:cxn>
                <a:cxn ang="0">
                  <a:pos x="4" y="4"/>
                </a:cxn>
                <a:cxn ang="0">
                  <a:pos x="3" y="14"/>
                </a:cxn>
                <a:cxn ang="0">
                  <a:pos x="1" y="25"/>
                </a:cxn>
                <a:cxn ang="0">
                  <a:pos x="0" y="47"/>
                </a:cxn>
                <a:cxn ang="0">
                  <a:pos x="0" y="47"/>
                </a:cxn>
                <a:cxn ang="0">
                  <a:pos x="1" y="49"/>
                </a:cxn>
                <a:cxn ang="0">
                  <a:pos x="3" y="51"/>
                </a:cxn>
                <a:cxn ang="0">
                  <a:pos x="7" y="52"/>
                </a:cxn>
                <a:cxn ang="0">
                  <a:pos x="11" y="51"/>
                </a:cxn>
                <a:cxn ang="0">
                  <a:pos x="12" y="49"/>
                </a:cxn>
                <a:cxn ang="0">
                  <a:pos x="12" y="47"/>
                </a:cxn>
                <a:cxn ang="0">
                  <a:pos x="12" y="47"/>
                </a:cxn>
                <a:cxn ang="0">
                  <a:pos x="13" y="27"/>
                </a:cxn>
                <a:cxn ang="0">
                  <a:pos x="13" y="17"/>
                </a:cxn>
                <a:cxn ang="0">
                  <a:pos x="16" y="6"/>
                </a:cxn>
                <a:cxn ang="0">
                  <a:pos x="16" y="6"/>
                </a:cxn>
                <a:cxn ang="0">
                  <a:pos x="16" y="4"/>
                </a:cxn>
                <a:cxn ang="0">
                  <a:pos x="15" y="2"/>
                </a:cxn>
                <a:cxn ang="0">
                  <a:pos x="12" y="0"/>
                </a:cxn>
                <a:cxn ang="0">
                  <a:pos x="7" y="0"/>
                </a:cxn>
                <a:cxn ang="0">
                  <a:pos x="5" y="1"/>
                </a:cxn>
                <a:cxn ang="0">
                  <a:pos x="4" y="4"/>
                </a:cxn>
                <a:cxn ang="0">
                  <a:pos x="4" y="4"/>
                </a:cxn>
              </a:cxnLst>
              <a:rect l="0" t="0" r="r" b="b"/>
              <a:pathLst>
                <a:path w="16" h="52">
                  <a:moveTo>
                    <a:pt x="4" y="4"/>
                  </a:moveTo>
                  <a:lnTo>
                    <a:pt x="4" y="4"/>
                  </a:lnTo>
                  <a:lnTo>
                    <a:pt x="3" y="14"/>
                  </a:lnTo>
                  <a:lnTo>
                    <a:pt x="1" y="25"/>
                  </a:lnTo>
                  <a:lnTo>
                    <a:pt x="0" y="47"/>
                  </a:lnTo>
                  <a:lnTo>
                    <a:pt x="0" y="47"/>
                  </a:lnTo>
                  <a:lnTo>
                    <a:pt x="1" y="49"/>
                  </a:lnTo>
                  <a:lnTo>
                    <a:pt x="3" y="51"/>
                  </a:lnTo>
                  <a:lnTo>
                    <a:pt x="7" y="52"/>
                  </a:lnTo>
                  <a:lnTo>
                    <a:pt x="11" y="51"/>
                  </a:lnTo>
                  <a:lnTo>
                    <a:pt x="12" y="49"/>
                  </a:lnTo>
                  <a:lnTo>
                    <a:pt x="12" y="47"/>
                  </a:lnTo>
                  <a:lnTo>
                    <a:pt x="12" y="47"/>
                  </a:lnTo>
                  <a:lnTo>
                    <a:pt x="13" y="27"/>
                  </a:lnTo>
                  <a:lnTo>
                    <a:pt x="13" y="17"/>
                  </a:lnTo>
                  <a:lnTo>
                    <a:pt x="16" y="6"/>
                  </a:lnTo>
                  <a:lnTo>
                    <a:pt x="16" y="6"/>
                  </a:lnTo>
                  <a:lnTo>
                    <a:pt x="16" y="4"/>
                  </a:lnTo>
                  <a:lnTo>
                    <a:pt x="15" y="2"/>
                  </a:lnTo>
                  <a:lnTo>
                    <a:pt x="12" y="0"/>
                  </a:lnTo>
                  <a:lnTo>
                    <a:pt x="7" y="0"/>
                  </a:lnTo>
                  <a:lnTo>
                    <a:pt x="5" y="1"/>
                  </a:lnTo>
                  <a:lnTo>
                    <a:pt x="4" y="4"/>
                  </a:lnTo>
                  <a:lnTo>
                    <a:pt x="4" y="4"/>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98" name="chenying0907 856">
              <a:extLst>
                <a:ext uri="{FF2B5EF4-FFF2-40B4-BE49-F238E27FC236}">
                  <a16:creationId xmlns:a16="http://schemas.microsoft.com/office/drawing/2014/main" id="{1EE3A91D-E722-4397-9ED8-D0463E5FD349}"/>
                </a:ext>
              </a:extLst>
            </p:cNvPr>
            <p:cNvSpPr>
              <a:spLocks/>
            </p:cNvSpPr>
            <p:nvPr/>
          </p:nvSpPr>
          <p:spPr bwMode="auto">
            <a:xfrm>
              <a:off x="4686301" y="3459163"/>
              <a:ext cx="4763" cy="28575"/>
            </a:xfrm>
            <a:custGeom>
              <a:avLst/>
              <a:gdLst/>
              <a:ahLst/>
              <a:cxnLst>
                <a:cxn ang="0">
                  <a:pos x="4" y="5"/>
                </a:cxn>
                <a:cxn ang="0">
                  <a:pos x="4" y="5"/>
                </a:cxn>
                <a:cxn ang="0">
                  <a:pos x="2" y="19"/>
                </a:cxn>
                <a:cxn ang="0">
                  <a:pos x="0" y="27"/>
                </a:cxn>
                <a:cxn ang="0">
                  <a:pos x="0" y="35"/>
                </a:cxn>
                <a:cxn ang="0">
                  <a:pos x="0" y="66"/>
                </a:cxn>
                <a:cxn ang="0">
                  <a:pos x="0" y="66"/>
                </a:cxn>
                <a:cxn ang="0">
                  <a:pos x="0" y="68"/>
                </a:cxn>
                <a:cxn ang="0">
                  <a:pos x="2" y="70"/>
                </a:cxn>
                <a:cxn ang="0">
                  <a:pos x="6" y="72"/>
                </a:cxn>
                <a:cxn ang="0">
                  <a:pos x="10" y="70"/>
                </a:cxn>
                <a:cxn ang="0">
                  <a:pos x="11" y="68"/>
                </a:cxn>
                <a:cxn ang="0">
                  <a:pos x="11" y="66"/>
                </a:cxn>
                <a:cxn ang="0">
                  <a:pos x="11" y="35"/>
                </a:cxn>
                <a:cxn ang="0">
                  <a:pos x="11" y="35"/>
                </a:cxn>
                <a:cxn ang="0">
                  <a:pos x="12" y="27"/>
                </a:cxn>
                <a:cxn ang="0">
                  <a:pos x="14" y="19"/>
                </a:cxn>
                <a:cxn ang="0">
                  <a:pos x="15" y="5"/>
                </a:cxn>
                <a:cxn ang="0">
                  <a:pos x="15" y="5"/>
                </a:cxn>
                <a:cxn ang="0">
                  <a:pos x="15" y="2"/>
                </a:cxn>
                <a:cxn ang="0">
                  <a:pos x="14" y="1"/>
                </a:cxn>
                <a:cxn ang="0">
                  <a:pos x="12" y="0"/>
                </a:cxn>
                <a:cxn ang="0">
                  <a:pos x="10" y="0"/>
                </a:cxn>
                <a:cxn ang="0">
                  <a:pos x="6" y="1"/>
                </a:cxn>
                <a:cxn ang="0">
                  <a:pos x="4" y="2"/>
                </a:cxn>
                <a:cxn ang="0">
                  <a:pos x="4" y="5"/>
                </a:cxn>
                <a:cxn ang="0">
                  <a:pos x="4" y="5"/>
                </a:cxn>
              </a:cxnLst>
              <a:rect l="0" t="0" r="r" b="b"/>
              <a:pathLst>
                <a:path w="15" h="72">
                  <a:moveTo>
                    <a:pt x="4" y="5"/>
                  </a:moveTo>
                  <a:lnTo>
                    <a:pt x="4" y="5"/>
                  </a:lnTo>
                  <a:lnTo>
                    <a:pt x="2" y="19"/>
                  </a:lnTo>
                  <a:lnTo>
                    <a:pt x="0" y="27"/>
                  </a:lnTo>
                  <a:lnTo>
                    <a:pt x="0" y="35"/>
                  </a:lnTo>
                  <a:lnTo>
                    <a:pt x="0" y="66"/>
                  </a:lnTo>
                  <a:lnTo>
                    <a:pt x="0" y="66"/>
                  </a:lnTo>
                  <a:lnTo>
                    <a:pt x="0" y="68"/>
                  </a:lnTo>
                  <a:lnTo>
                    <a:pt x="2" y="70"/>
                  </a:lnTo>
                  <a:lnTo>
                    <a:pt x="6" y="72"/>
                  </a:lnTo>
                  <a:lnTo>
                    <a:pt x="10" y="70"/>
                  </a:lnTo>
                  <a:lnTo>
                    <a:pt x="11" y="68"/>
                  </a:lnTo>
                  <a:lnTo>
                    <a:pt x="11" y="66"/>
                  </a:lnTo>
                  <a:lnTo>
                    <a:pt x="11" y="35"/>
                  </a:lnTo>
                  <a:lnTo>
                    <a:pt x="11" y="35"/>
                  </a:lnTo>
                  <a:lnTo>
                    <a:pt x="12" y="27"/>
                  </a:lnTo>
                  <a:lnTo>
                    <a:pt x="14" y="19"/>
                  </a:lnTo>
                  <a:lnTo>
                    <a:pt x="15" y="5"/>
                  </a:lnTo>
                  <a:lnTo>
                    <a:pt x="15" y="5"/>
                  </a:lnTo>
                  <a:lnTo>
                    <a:pt x="15" y="2"/>
                  </a:lnTo>
                  <a:lnTo>
                    <a:pt x="14" y="1"/>
                  </a:lnTo>
                  <a:lnTo>
                    <a:pt x="12" y="0"/>
                  </a:lnTo>
                  <a:lnTo>
                    <a:pt x="10" y="0"/>
                  </a:lnTo>
                  <a:lnTo>
                    <a:pt x="6" y="1"/>
                  </a:lnTo>
                  <a:lnTo>
                    <a:pt x="4" y="2"/>
                  </a:lnTo>
                  <a:lnTo>
                    <a:pt x="4" y="5"/>
                  </a:lnTo>
                  <a:lnTo>
                    <a:pt x="4" y="5"/>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199" name="chenying0907 857">
              <a:extLst>
                <a:ext uri="{FF2B5EF4-FFF2-40B4-BE49-F238E27FC236}">
                  <a16:creationId xmlns:a16="http://schemas.microsoft.com/office/drawing/2014/main" id="{1728F91D-DCEA-40B6-9C5B-F9FE9D9BB673}"/>
                </a:ext>
              </a:extLst>
            </p:cNvPr>
            <p:cNvSpPr>
              <a:spLocks/>
            </p:cNvSpPr>
            <p:nvPr/>
          </p:nvSpPr>
          <p:spPr bwMode="auto">
            <a:xfrm>
              <a:off x="4621213" y="3276601"/>
              <a:ext cx="4763" cy="22225"/>
            </a:xfrm>
            <a:custGeom>
              <a:avLst/>
              <a:gdLst/>
              <a:ahLst/>
              <a:cxnLst>
                <a:cxn ang="0">
                  <a:pos x="10" y="5"/>
                </a:cxn>
                <a:cxn ang="0">
                  <a:pos x="10" y="5"/>
                </a:cxn>
                <a:cxn ang="0">
                  <a:pos x="10" y="3"/>
                </a:cxn>
                <a:cxn ang="0">
                  <a:pos x="9" y="2"/>
                </a:cxn>
                <a:cxn ang="0">
                  <a:pos x="5" y="0"/>
                </a:cxn>
                <a:cxn ang="0">
                  <a:pos x="1" y="2"/>
                </a:cxn>
                <a:cxn ang="0">
                  <a:pos x="0" y="3"/>
                </a:cxn>
                <a:cxn ang="0">
                  <a:pos x="0" y="5"/>
                </a:cxn>
                <a:cxn ang="0">
                  <a:pos x="0" y="5"/>
                </a:cxn>
                <a:cxn ang="0">
                  <a:pos x="1" y="28"/>
                </a:cxn>
                <a:cxn ang="0">
                  <a:pos x="4" y="51"/>
                </a:cxn>
                <a:cxn ang="0">
                  <a:pos x="4" y="51"/>
                </a:cxn>
                <a:cxn ang="0">
                  <a:pos x="4" y="54"/>
                </a:cxn>
                <a:cxn ang="0">
                  <a:pos x="5" y="55"/>
                </a:cxn>
                <a:cxn ang="0">
                  <a:pos x="9" y="56"/>
                </a:cxn>
                <a:cxn ang="0">
                  <a:pos x="13" y="55"/>
                </a:cxn>
                <a:cxn ang="0">
                  <a:pos x="14" y="54"/>
                </a:cxn>
                <a:cxn ang="0">
                  <a:pos x="14" y="51"/>
                </a:cxn>
                <a:cxn ang="0">
                  <a:pos x="14" y="51"/>
                </a:cxn>
                <a:cxn ang="0">
                  <a:pos x="13" y="28"/>
                </a:cxn>
                <a:cxn ang="0">
                  <a:pos x="10" y="5"/>
                </a:cxn>
                <a:cxn ang="0">
                  <a:pos x="10" y="5"/>
                </a:cxn>
              </a:cxnLst>
              <a:rect l="0" t="0" r="r" b="b"/>
              <a:pathLst>
                <a:path w="14" h="56">
                  <a:moveTo>
                    <a:pt x="10" y="5"/>
                  </a:moveTo>
                  <a:lnTo>
                    <a:pt x="10" y="5"/>
                  </a:lnTo>
                  <a:lnTo>
                    <a:pt x="10" y="3"/>
                  </a:lnTo>
                  <a:lnTo>
                    <a:pt x="9" y="2"/>
                  </a:lnTo>
                  <a:lnTo>
                    <a:pt x="5" y="0"/>
                  </a:lnTo>
                  <a:lnTo>
                    <a:pt x="1" y="2"/>
                  </a:lnTo>
                  <a:lnTo>
                    <a:pt x="0" y="3"/>
                  </a:lnTo>
                  <a:lnTo>
                    <a:pt x="0" y="5"/>
                  </a:lnTo>
                  <a:lnTo>
                    <a:pt x="0" y="5"/>
                  </a:lnTo>
                  <a:lnTo>
                    <a:pt x="1" y="28"/>
                  </a:lnTo>
                  <a:lnTo>
                    <a:pt x="4" y="51"/>
                  </a:lnTo>
                  <a:lnTo>
                    <a:pt x="4" y="51"/>
                  </a:lnTo>
                  <a:lnTo>
                    <a:pt x="4" y="54"/>
                  </a:lnTo>
                  <a:lnTo>
                    <a:pt x="5" y="55"/>
                  </a:lnTo>
                  <a:lnTo>
                    <a:pt x="9" y="56"/>
                  </a:lnTo>
                  <a:lnTo>
                    <a:pt x="13" y="55"/>
                  </a:lnTo>
                  <a:lnTo>
                    <a:pt x="14" y="54"/>
                  </a:lnTo>
                  <a:lnTo>
                    <a:pt x="14" y="51"/>
                  </a:lnTo>
                  <a:lnTo>
                    <a:pt x="14" y="51"/>
                  </a:lnTo>
                  <a:lnTo>
                    <a:pt x="13" y="28"/>
                  </a:lnTo>
                  <a:lnTo>
                    <a:pt x="10" y="5"/>
                  </a:lnTo>
                  <a:lnTo>
                    <a:pt x="10" y="5"/>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200" name="chenying0907 858">
              <a:extLst>
                <a:ext uri="{FF2B5EF4-FFF2-40B4-BE49-F238E27FC236}">
                  <a16:creationId xmlns:a16="http://schemas.microsoft.com/office/drawing/2014/main" id="{50BE33B4-90C4-4B63-A28A-966D659B9D33}"/>
                </a:ext>
              </a:extLst>
            </p:cNvPr>
            <p:cNvSpPr>
              <a:spLocks/>
            </p:cNvSpPr>
            <p:nvPr/>
          </p:nvSpPr>
          <p:spPr bwMode="auto">
            <a:xfrm>
              <a:off x="4646613" y="3281363"/>
              <a:ext cx="7938" cy="19050"/>
            </a:xfrm>
            <a:custGeom>
              <a:avLst/>
              <a:gdLst/>
              <a:ahLst/>
              <a:cxnLst>
                <a:cxn ang="0">
                  <a:pos x="8" y="3"/>
                </a:cxn>
                <a:cxn ang="0">
                  <a:pos x="8" y="3"/>
                </a:cxn>
                <a:cxn ang="0">
                  <a:pos x="3" y="22"/>
                </a:cxn>
                <a:cxn ang="0">
                  <a:pos x="1" y="33"/>
                </a:cxn>
                <a:cxn ang="0">
                  <a:pos x="0" y="43"/>
                </a:cxn>
                <a:cxn ang="0">
                  <a:pos x="0" y="43"/>
                </a:cxn>
                <a:cxn ang="0">
                  <a:pos x="0" y="46"/>
                </a:cxn>
                <a:cxn ang="0">
                  <a:pos x="1" y="47"/>
                </a:cxn>
                <a:cxn ang="0">
                  <a:pos x="5" y="48"/>
                </a:cxn>
                <a:cxn ang="0">
                  <a:pos x="9" y="47"/>
                </a:cxn>
                <a:cxn ang="0">
                  <a:pos x="11" y="46"/>
                </a:cxn>
                <a:cxn ang="0">
                  <a:pos x="12" y="43"/>
                </a:cxn>
                <a:cxn ang="0">
                  <a:pos x="12" y="43"/>
                </a:cxn>
                <a:cxn ang="0">
                  <a:pos x="12" y="34"/>
                </a:cxn>
                <a:cxn ang="0">
                  <a:pos x="14" y="25"/>
                </a:cxn>
                <a:cxn ang="0">
                  <a:pos x="20" y="7"/>
                </a:cxn>
                <a:cxn ang="0">
                  <a:pos x="20" y="7"/>
                </a:cxn>
                <a:cxn ang="0">
                  <a:pos x="20" y="4"/>
                </a:cxn>
                <a:cxn ang="0">
                  <a:pos x="18" y="1"/>
                </a:cxn>
                <a:cxn ang="0">
                  <a:pos x="16" y="0"/>
                </a:cxn>
                <a:cxn ang="0">
                  <a:pos x="11" y="0"/>
                </a:cxn>
                <a:cxn ang="0">
                  <a:pos x="9" y="1"/>
                </a:cxn>
                <a:cxn ang="0">
                  <a:pos x="8" y="3"/>
                </a:cxn>
                <a:cxn ang="0">
                  <a:pos x="8" y="3"/>
                </a:cxn>
              </a:cxnLst>
              <a:rect l="0" t="0" r="r" b="b"/>
              <a:pathLst>
                <a:path w="20" h="48">
                  <a:moveTo>
                    <a:pt x="8" y="3"/>
                  </a:moveTo>
                  <a:lnTo>
                    <a:pt x="8" y="3"/>
                  </a:lnTo>
                  <a:lnTo>
                    <a:pt x="3" y="22"/>
                  </a:lnTo>
                  <a:lnTo>
                    <a:pt x="1" y="33"/>
                  </a:lnTo>
                  <a:lnTo>
                    <a:pt x="0" y="43"/>
                  </a:lnTo>
                  <a:lnTo>
                    <a:pt x="0" y="43"/>
                  </a:lnTo>
                  <a:lnTo>
                    <a:pt x="0" y="46"/>
                  </a:lnTo>
                  <a:lnTo>
                    <a:pt x="1" y="47"/>
                  </a:lnTo>
                  <a:lnTo>
                    <a:pt x="5" y="48"/>
                  </a:lnTo>
                  <a:lnTo>
                    <a:pt x="9" y="47"/>
                  </a:lnTo>
                  <a:lnTo>
                    <a:pt x="11" y="46"/>
                  </a:lnTo>
                  <a:lnTo>
                    <a:pt x="12" y="43"/>
                  </a:lnTo>
                  <a:lnTo>
                    <a:pt x="12" y="43"/>
                  </a:lnTo>
                  <a:lnTo>
                    <a:pt x="12" y="34"/>
                  </a:lnTo>
                  <a:lnTo>
                    <a:pt x="14" y="25"/>
                  </a:lnTo>
                  <a:lnTo>
                    <a:pt x="20" y="7"/>
                  </a:lnTo>
                  <a:lnTo>
                    <a:pt x="20" y="7"/>
                  </a:lnTo>
                  <a:lnTo>
                    <a:pt x="20" y="4"/>
                  </a:lnTo>
                  <a:lnTo>
                    <a:pt x="18" y="1"/>
                  </a:lnTo>
                  <a:lnTo>
                    <a:pt x="16" y="0"/>
                  </a:lnTo>
                  <a:lnTo>
                    <a:pt x="11" y="0"/>
                  </a:lnTo>
                  <a:lnTo>
                    <a:pt x="9" y="1"/>
                  </a:lnTo>
                  <a:lnTo>
                    <a:pt x="8" y="3"/>
                  </a:lnTo>
                  <a:lnTo>
                    <a:pt x="8" y="3"/>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201" name="chenying0907 859">
              <a:extLst>
                <a:ext uri="{FF2B5EF4-FFF2-40B4-BE49-F238E27FC236}">
                  <a16:creationId xmlns:a16="http://schemas.microsoft.com/office/drawing/2014/main" id="{DCBD3F5E-F3E1-4ABB-82F5-1EB9650B439C}"/>
                </a:ext>
              </a:extLst>
            </p:cNvPr>
            <p:cNvSpPr>
              <a:spLocks/>
            </p:cNvSpPr>
            <p:nvPr/>
          </p:nvSpPr>
          <p:spPr bwMode="auto">
            <a:xfrm>
              <a:off x="4673601" y="3286126"/>
              <a:ext cx="6350" cy="22225"/>
            </a:xfrm>
            <a:custGeom>
              <a:avLst/>
              <a:gdLst/>
              <a:ahLst/>
              <a:cxnLst>
                <a:cxn ang="0">
                  <a:pos x="4" y="6"/>
                </a:cxn>
                <a:cxn ang="0">
                  <a:pos x="4" y="6"/>
                </a:cxn>
                <a:cxn ang="0">
                  <a:pos x="3" y="29"/>
                </a:cxn>
                <a:cxn ang="0">
                  <a:pos x="0" y="51"/>
                </a:cxn>
                <a:cxn ang="0">
                  <a:pos x="0" y="51"/>
                </a:cxn>
                <a:cxn ang="0">
                  <a:pos x="1" y="54"/>
                </a:cxn>
                <a:cxn ang="0">
                  <a:pos x="3" y="55"/>
                </a:cxn>
                <a:cxn ang="0">
                  <a:pos x="7" y="58"/>
                </a:cxn>
                <a:cxn ang="0">
                  <a:pos x="11" y="55"/>
                </a:cxn>
                <a:cxn ang="0">
                  <a:pos x="12" y="54"/>
                </a:cxn>
                <a:cxn ang="0">
                  <a:pos x="12" y="51"/>
                </a:cxn>
                <a:cxn ang="0">
                  <a:pos x="12" y="51"/>
                </a:cxn>
                <a:cxn ang="0">
                  <a:pos x="14" y="29"/>
                </a:cxn>
                <a:cxn ang="0">
                  <a:pos x="16" y="6"/>
                </a:cxn>
                <a:cxn ang="0">
                  <a:pos x="16" y="6"/>
                </a:cxn>
                <a:cxn ang="0">
                  <a:pos x="16" y="4"/>
                </a:cxn>
                <a:cxn ang="0">
                  <a:pos x="14" y="2"/>
                </a:cxn>
                <a:cxn ang="0">
                  <a:pos x="11" y="0"/>
                </a:cxn>
                <a:cxn ang="0">
                  <a:pos x="7" y="2"/>
                </a:cxn>
                <a:cxn ang="0">
                  <a:pos x="5" y="4"/>
                </a:cxn>
                <a:cxn ang="0">
                  <a:pos x="4" y="6"/>
                </a:cxn>
                <a:cxn ang="0">
                  <a:pos x="4" y="6"/>
                </a:cxn>
              </a:cxnLst>
              <a:rect l="0" t="0" r="r" b="b"/>
              <a:pathLst>
                <a:path w="16" h="58">
                  <a:moveTo>
                    <a:pt x="4" y="6"/>
                  </a:moveTo>
                  <a:lnTo>
                    <a:pt x="4" y="6"/>
                  </a:lnTo>
                  <a:lnTo>
                    <a:pt x="3" y="29"/>
                  </a:lnTo>
                  <a:lnTo>
                    <a:pt x="0" y="51"/>
                  </a:lnTo>
                  <a:lnTo>
                    <a:pt x="0" y="51"/>
                  </a:lnTo>
                  <a:lnTo>
                    <a:pt x="1" y="54"/>
                  </a:lnTo>
                  <a:lnTo>
                    <a:pt x="3" y="55"/>
                  </a:lnTo>
                  <a:lnTo>
                    <a:pt x="7" y="58"/>
                  </a:lnTo>
                  <a:lnTo>
                    <a:pt x="11" y="55"/>
                  </a:lnTo>
                  <a:lnTo>
                    <a:pt x="12" y="54"/>
                  </a:lnTo>
                  <a:lnTo>
                    <a:pt x="12" y="51"/>
                  </a:lnTo>
                  <a:lnTo>
                    <a:pt x="12" y="51"/>
                  </a:lnTo>
                  <a:lnTo>
                    <a:pt x="14" y="29"/>
                  </a:lnTo>
                  <a:lnTo>
                    <a:pt x="16" y="6"/>
                  </a:lnTo>
                  <a:lnTo>
                    <a:pt x="16" y="6"/>
                  </a:lnTo>
                  <a:lnTo>
                    <a:pt x="16" y="4"/>
                  </a:lnTo>
                  <a:lnTo>
                    <a:pt x="14" y="2"/>
                  </a:lnTo>
                  <a:lnTo>
                    <a:pt x="11" y="0"/>
                  </a:lnTo>
                  <a:lnTo>
                    <a:pt x="7" y="2"/>
                  </a:lnTo>
                  <a:lnTo>
                    <a:pt x="5" y="4"/>
                  </a:lnTo>
                  <a:lnTo>
                    <a:pt x="4" y="6"/>
                  </a:lnTo>
                  <a:lnTo>
                    <a:pt x="4" y="6"/>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202" name="chenying0907 860">
              <a:extLst>
                <a:ext uri="{FF2B5EF4-FFF2-40B4-BE49-F238E27FC236}">
                  <a16:creationId xmlns:a16="http://schemas.microsoft.com/office/drawing/2014/main" id="{9048A8ED-6A51-4E97-BCBF-989BCD98D82C}"/>
                </a:ext>
              </a:extLst>
            </p:cNvPr>
            <p:cNvSpPr>
              <a:spLocks/>
            </p:cNvSpPr>
            <p:nvPr/>
          </p:nvSpPr>
          <p:spPr bwMode="auto">
            <a:xfrm>
              <a:off x="4757738" y="3371851"/>
              <a:ext cx="4763" cy="26988"/>
            </a:xfrm>
            <a:custGeom>
              <a:avLst/>
              <a:gdLst/>
              <a:ahLst/>
              <a:cxnLst>
                <a:cxn ang="0">
                  <a:pos x="0" y="5"/>
                </a:cxn>
                <a:cxn ang="0">
                  <a:pos x="0" y="62"/>
                </a:cxn>
                <a:cxn ang="0">
                  <a:pos x="0" y="62"/>
                </a:cxn>
                <a:cxn ang="0">
                  <a:pos x="2" y="65"/>
                </a:cxn>
                <a:cxn ang="0">
                  <a:pos x="3" y="66"/>
                </a:cxn>
                <a:cxn ang="0">
                  <a:pos x="7" y="68"/>
                </a:cxn>
                <a:cxn ang="0">
                  <a:pos x="11" y="66"/>
                </a:cxn>
                <a:cxn ang="0">
                  <a:pos x="12" y="65"/>
                </a:cxn>
                <a:cxn ang="0">
                  <a:pos x="12" y="6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68">
                  <a:moveTo>
                    <a:pt x="0" y="5"/>
                  </a:moveTo>
                  <a:lnTo>
                    <a:pt x="0" y="62"/>
                  </a:lnTo>
                  <a:lnTo>
                    <a:pt x="0" y="62"/>
                  </a:lnTo>
                  <a:lnTo>
                    <a:pt x="2" y="65"/>
                  </a:lnTo>
                  <a:lnTo>
                    <a:pt x="3" y="66"/>
                  </a:lnTo>
                  <a:lnTo>
                    <a:pt x="7" y="68"/>
                  </a:lnTo>
                  <a:lnTo>
                    <a:pt x="11" y="66"/>
                  </a:lnTo>
                  <a:lnTo>
                    <a:pt x="12" y="65"/>
                  </a:lnTo>
                  <a:lnTo>
                    <a:pt x="12" y="62"/>
                  </a:lnTo>
                  <a:lnTo>
                    <a:pt x="12" y="5"/>
                  </a:lnTo>
                  <a:lnTo>
                    <a:pt x="12" y="5"/>
                  </a:lnTo>
                  <a:lnTo>
                    <a:pt x="12" y="2"/>
                  </a:lnTo>
                  <a:lnTo>
                    <a:pt x="11" y="1"/>
                  </a:lnTo>
                  <a:lnTo>
                    <a:pt x="7" y="0"/>
                  </a:lnTo>
                  <a:lnTo>
                    <a:pt x="3" y="1"/>
                  </a:lnTo>
                  <a:lnTo>
                    <a:pt x="2" y="2"/>
                  </a:lnTo>
                  <a:lnTo>
                    <a:pt x="0" y="5"/>
                  </a:lnTo>
                  <a:lnTo>
                    <a:pt x="0" y="5"/>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203" name="chenying0907 861">
              <a:extLst>
                <a:ext uri="{FF2B5EF4-FFF2-40B4-BE49-F238E27FC236}">
                  <a16:creationId xmlns:a16="http://schemas.microsoft.com/office/drawing/2014/main" id="{E26400B1-D11F-4F53-93FB-3FF4E68AFC50}"/>
                </a:ext>
              </a:extLst>
            </p:cNvPr>
            <p:cNvSpPr>
              <a:spLocks/>
            </p:cNvSpPr>
            <p:nvPr/>
          </p:nvSpPr>
          <p:spPr bwMode="auto">
            <a:xfrm>
              <a:off x="4781551" y="3379788"/>
              <a:ext cx="7938" cy="14288"/>
            </a:xfrm>
            <a:custGeom>
              <a:avLst/>
              <a:gdLst/>
              <a:ahLst/>
              <a:cxnLst>
                <a:cxn ang="0">
                  <a:pos x="8" y="4"/>
                </a:cxn>
                <a:cxn ang="0">
                  <a:pos x="8" y="4"/>
                </a:cxn>
                <a:cxn ang="0">
                  <a:pos x="4" y="14"/>
                </a:cxn>
                <a:cxn ang="0">
                  <a:pos x="1" y="26"/>
                </a:cxn>
                <a:cxn ang="0">
                  <a:pos x="1" y="26"/>
                </a:cxn>
                <a:cxn ang="0">
                  <a:pos x="0" y="29"/>
                </a:cxn>
                <a:cxn ang="0">
                  <a:pos x="0" y="31"/>
                </a:cxn>
                <a:cxn ang="0">
                  <a:pos x="4" y="34"/>
                </a:cxn>
                <a:cxn ang="0">
                  <a:pos x="5" y="35"/>
                </a:cxn>
                <a:cxn ang="0">
                  <a:pos x="8" y="35"/>
                </a:cxn>
                <a:cxn ang="0">
                  <a:pos x="9" y="34"/>
                </a:cxn>
                <a:cxn ang="0">
                  <a:pos x="10" y="31"/>
                </a:cxn>
                <a:cxn ang="0">
                  <a:pos x="10" y="31"/>
                </a:cxn>
                <a:cxn ang="0">
                  <a:pos x="14" y="21"/>
                </a:cxn>
                <a:cxn ang="0">
                  <a:pos x="18" y="9"/>
                </a:cxn>
                <a:cxn ang="0">
                  <a:pos x="18" y="9"/>
                </a:cxn>
                <a:cxn ang="0">
                  <a:pos x="18" y="6"/>
                </a:cxn>
                <a:cxn ang="0">
                  <a:pos x="18" y="4"/>
                </a:cxn>
                <a:cxn ang="0">
                  <a:pos x="15" y="1"/>
                </a:cxn>
                <a:cxn ang="0">
                  <a:pos x="13" y="0"/>
                </a:cxn>
                <a:cxn ang="0">
                  <a:pos x="12" y="0"/>
                </a:cxn>
                <a:cxn ang="0">
                  <a:pos x="10" y="1"/>
                </a:cxn>
                <a:cxn ang="0">
                  <a:pos x="8" y="4"/>
                </a:cxn>
                <a:cxn ang="0">
                  <a:pos x="8" y="4"/>
                </a:cxn>
              </a:cxnLst>
              <a:rect l="0" t="0" r="r" b="b"/>
              <a:pathLst>
                <a:path w="18" h="35">
                  <a:moveTo>
                    <a:pt x="8" y="4"/>
                  </a:moveTo>
                  <a:lnTo>
                    <a:pt x="8" y="4"/>
                  </a:lnTo>
                  <a:lnTo>
                    <a:pt x="4" y="14"/>
                  </a:lnTo>
                  <a:lnTo>
                    <a:pt x="1" y="26"/>
                  </a:lnTo>
                  <a:lnTo>
                    <a:pt x="1" y="26"/>
                  </a:lnTo>
                  <a:lnTo>
                    <a:pt x="0" y="29"/>
                  </a:lnTo>
                  <a:lnTo>
                    <a:pt x="0" y="31"/>
                  </a:lnTo>
                  <a:lnTo>
                    <a:pt x="4" y="34"/>
                  </a:lnTo>
                  <a:lnTo>
                    <a:pt x="5" y="35"/>
                  </a:lnTo>
                  <a:lnTo>
                    <a:pt x="8" y="35"/>
                  </a:lnTo>
                  <a:lnTo>
                    <a:pt x="9" y="34"/>
                  </a:lnTo>
                  <a:lnTo>
                    <a:pt x="10" y="31"/>
                  </a:lnTo>
                  <a:lnTo>
                    <a:pt x="10" y="31"/>
                  </a:lnTo>
                  <a:lnTo>
                    <a:pt x="14" y="21"/>
                  </a:lnTo>
                  <a:lnTo>
                    <a:pt x="18" y="9"/>
                  </a:lnTo>
                  <a:lnTo>
                    <a:pt x="18" y="9"/>
                  </a:lnTo>
                  <a:lnTo>
                    <a:pt x="18" y="6"/>
                  </a:lnTo>
                  <a:lnTo>
                    <a:pt x="18" y="4"/>
                  </a:lnTo>
                  <a:lnTo>
                    <a:pt x="15" y="1"/>
                  </a:lnTo>
                  <a:lnTo>
                    <a:pt x="13" y="0"/>
                  </a:lnTo>
                  <a:lnTo>
                    <a:pt x="12" y="0"/>
                  </a:lnTo>
                  <a:lnTo>
                    <a:pt x="10" y="1"/>
                  </a:lnTo>
                  <a:lnTo>
                    <a:pt x="8" y="4"/>
                  </a:lnTo>
                  <a:lnTo>
                    <a:pt x="8" y="4"/>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204" name="chenying0907 862">
              <a:extLst>
                <a:ext uri="{FF2B5EF4-FFF2-40B4-BE49-F238E27FC236}">
                  <a16:creationId xmlns:a16="http://schemas.microsoft.com/office/drawing/2014/main" id="{A0EE7598-4476-46E9-B879-3DEBAD32619C}"/>
                </a:ext>
              </a:extLst>
            </p:cNvPr>
            <p:cNvSpPr>
              <a:spLocks/>
            </p:cNvSpPr>
            <p:nvPr/>
          </p:nvSpPr>
          <p:spPr bwMode="auto">
            <a:xfrm>
              <a:off x="4351338" y="3216276"/>
              <a:ext cx="368300" cy="204788"/>
            </a:xfrm>
            <a:custGeom>
              <a:avLst/>
              <a:gdLst/>
              <a:ahLst/>
              <a:cxnLst>
                <a:cxn ang="0">
                  <a:pos x="865" y="427"/>
                </a:cxn>
                <a:cxn ang="0">
                  <a:pos x="804" y="438"/>
                </a:cxn>
                <a:cxn ang="0">
                  <a:pos x="707" y="431"/>
                </a:cxn>
                <a:cxn ang="0">
                  <a:pos x="576" y="403"/>
                </a:cxn>
                <a:cxn ang="0">
                  <a:pos x="508" y="378"/>
                </a:cxn>
                <a:cxn ang="0">
                  <a:pos x="437" y="336"/>
                </a:cxn>
                <a:cxn ang="0">
                  <a:pos x="418" y="323"/>
                </a:cxn>
                <a:cxn ang="0">
                  <a:pos x="407" y="319"/>
                </a:cxn>
                <a:cxn ang="0">
                  <a:pos x="384" y="329"/>
                </a:cxn>
                <a:cxn ang="0">
                  <a:pos x="365" y="348"/>
                </a:cxn>
                <a:cxn ang="0">
                  <a:pos x="343" y="377"/>
                </a:cxn>
                <a:cxn ang="0">
                  <a:pos x="274" y="431"/>
                </a:cxn>
                <a:cxn ang="0">
                  <a:pos x="228" y="457"/>
                </a:cxn>
                <a:cxn ang="0">
                  <a:pos x="159" y="470"/>
                </a:cxn>
                <a:cxn ang="0">
                  <a:pos x="96" y="451"/>
                </a:cxn>
                <a:cxn ang="0">
                  <a:pos x="53" y="400"/>
                </a:cxn>
                <a:cxn ang="0">
                  <a:pos x="45" y="355"/>
                </a:cxn>
                <a:cxn ang="0">
                  <a:pos x="63" y="308"/>
                </a:cxn>
                <a:cxn ang="0">
                  <a:pos x="121" y="250"/>
                </a:cxn>
                <a:cxn ang="0">
                  <a:pos x="185" y="198"/>
                </a:cxn>
                <a:cxn ang="0">
                  <a:pos x="255" y="140"/>
                </a:cxn>
                <a:cxn ang="0">
                  <a:pos x="334" y="76"/>
                </a:cxn>
                <a:cxn ang="0">
                  <a:pos x="393" y="58"/>
                </a:cxn>
                <a:cxn ang="0">
                  <a:pos x="541" y="55"/>
                </a:cxn>
                <a:cxn ang="0">
                  <a:pos x="648" y="54"/>
                </a:cxn>
                <a:cxn ang="0">
                  <a:pos x="773" y="49"/>
                </a:cxn>
                <a:cxn ang="0">
                  <a:pos x="811" y="59"/>
                </a:cxn>
                <a:cxn ang="0">
                  <a:pos x="838" y="49"/>
                </a:cxn>
                <a:cxn ang="0">
                  <a:pos x="839" y="25"/>
                </a:cxn>
                <a:cxn ang="0">
                  <a:pos x="824" y="9"/>
                </a:cxn>
                <a:cxn ang="0">
                  <a:pos x="784" y="3"/>
                </a:cxn>
                <a:cxn ang="0">
                  <a:pos x="610" y="8"/>
                </a:cxn>
                <a:cxn ang="0">
                  <a:pos x="512" y="11"/>
                </a:cxn>
                <a:cxn ang="0">
                  <a:pos x="384" y="12"/>
                </a:cxn>
                <a:cxn ang="0">
                  <a:pos x="323" y="29"/>
                </a:cxn>
                <a:cxn ang="0">
                  <a:pos x="267" y="67"/>
                </a:cxn>
                <a:cxn ang="0">
                  <a:pos x="68" y="236"/>
                </a:cxn>
                <a:cxn ang="0">
                  <a:pos x="24" y="285"/>
                </a:cxn>
                <a:cxn ang="0">
                  <a:pos x="6" y="330"/>
                </a:cxn>
                <a:cxn ang="0">
                  <a:pos x="2" y="378"/>
                </a:cxn>
                <a:cxn ang="0">
                  <a:pos x="11" y="419"/>
                </a:cxn>
                <a:cxn ang="0">
                  <a:pos x="33" y="461"/>
                </a:cxn>
                <a:cxn ang="0">
                  <a:pos x="68" y="493"/>
                </a:cxn>
                <a:cxn ang="0">
                  <a:pos x="112" y="513"/>
                </a:cxn>
                <a:cxn ang="0">
                  <a:pos x="159" y="516"/>
                </a:cxn>
                <a:cxn ang="0">
                  <a:pos x="238" y="499"/>
                </a:cxn>
                <a:cxn ang="0">
                  <a:pos x="284" y="479"/>
                </a:cxn>
                <a:cxn ang="0">
                  <a:pos x="363" y="419"/>
                </a:cxn>
                <a:cxn ang="0">
                  <a:pos x="395" y="389"/>
                </a:cxn>
                <a:cxn ang="0">
                  <a:pos x="405" y="373"/>
                </a:cxn>
                <a:cxn ang="0">
                  <a:pos x="435" y="385"/>
                </a:cxn>
                <a:cxn ang="0">
                  <a:pos x="508" y="429"/>
                </a:cxn>
                <a:cxn ang="0">
                  <a:pos x="588" y="451"/>
                </a:cxn>
                <a:cxn ang="0">
                  <a:pos x="696" y="476"/>
                </a:cxn>
                <a:cxn ang="0">
                  <a:pos x="811" y="484"/>
                </a:cxn>
                <a:cxn ang="0">
                  <a:pos x="874" y="472"/>
                </a:cxn>
                <a:cxn ang="0">
                  <a:pos x="916" y="453"/>
                </a:cxn>
                <a:cxn ang="0">
                  <a:pos x="925" y="437"/>
                </a:cxn>
                <a:cxn ang="0">
                  <a:pos x="917" y="414"/>
                </a:cxn>
                <a:cxn ang="0">
                  <a:pos x="902" y="410"/>
                </a:cxn>
              </a:cxnLst>
              <a:rect l="0" t="0" r="r" b="b"/>
              <a:pathLst>
                <a:path w="926" h="517">
                  <a:moveTo>
                    <a:pt x="892" y="412"/>
                  </a:moveTo>
                  <a:lnTo>
                    <a:pt x="892" y="412"/>
                  </a:lnTo>
                  <a:lnTo>
                    <a:pt x="879" y="420"/>
                  </a:lnTo>
                  <a:lnTo>
                    <a:pt x="865" y="427"/>
                  </a:lnTo>
                  <a:lnTo>
                    <a:pt x="849" y="432"/>
                  </a:lnTo>
                  <a:lnTo>
                    <a:pt x="835" y="436"/>
                  </a:lnTo>
                  <a:lnTo>
                    <a:pt x="819" y="437"/>
                  </a:lnTo>
                  <a:lnTo>
                    <a:pt x="804" y="438"/>
                  </a:lnTo>
                  <a:lnTo>
                    <a:pt x="788" y="438"/>
                  </a:lnTo>
                  <a:lnTo>
                    <a:pt x="771" y="438"/>
                  </a:lnTo>
                  <a:lnTo>
                    <a:pt x="739" y="436"/>
                  </a:lnTo>
                  <a:lnTo>
                    <a:pt x="707" y="431"/>
                  </a:lnTo>
                  <a:lnTo>
                    <a:pt x="647" y="419"/>
                  </a:lnTo>
                  <a:lnTo>
                    <a:pt x="647" y="419"/>
                  </a:lnTo>
                  <a:lnTo>
                    <a:pt x="611" y="412"/>
                  </a:lnTo>
                  <a:lnTo>
                    <a:pt x="576" y="403"/>
                  </a:lnTo>
                  <a:lnTo>
                    <a:pt x="542" y="393"/>
                  </a:lnTo>
                  <a:lnTo>
                    <a:pt x="525" y="386"/>
                  </a:lnTo>
                  <a:lnTo>
                    <a:pt x="508" y="378"/>
                  </a:lnTo>
                  <a:lnTo>
                    <a:pt x="508" y="378"/>
                  </a:lnTo>
                  <a:lnTo>
                    <a:pt x="488" y="368"/>
                  </a:lnTo>
                  <a:lnTo>
                    <a:pt x="467" y="355"/>
                  </a:lnTo>
                  <a:lnTo>
                    <a:pt x="448" y="342"/>
                  </a:lnTo>
                  <a:lnTo>
                    <a:pt x="437" y="336"/>
                  </a:lnTo>
                  <a:lnTo>
                    <a:pt x="427" y="331"/>
                  </a:lnTo>
                  <a:lnTo>
                    <a:pt x="427" y="331"/>
                  </a:lnTo>
                  <a:lnTo>
                    <a:pt x="423" y="327"/>
                  </a:lnTo>
                  <a:lnTo>
                    <a:pt x="418" y="323"/>
                  </a:lnTo>
                  <a:lnTo>
                    <a:pt x="418" y="323"/>
                  </a:lnTo>
                  <a:lnTo>
                    <a:pt x="412" y="321"/>
                  </a:lnTo>
                  <a:lnTo>
                    <a:pt x="407" y="319"/>
                  </a:lnTo>
                  <a:lnTo>
                    <a:pt x="407" y="319"/>
                  </a:lnTo>
                  <a:lnTo>
                    <a:pt x="399" y="318"/>
                  </a:lnTo>
                  <a:lnTo>
                    <a:pt x="393" y="321"/>
                  </a:lnTo>
                  <a:lnTo>
                    <a:pt x="388" y="323"/>
                  </a:lnTo>
                  <a:lnTo>
                    <a:pt x="384" y="329"/>
                  </a:lnTo>
                  <a:lnTo>
                    <a:pt x="384" y="329"/>
                  </a:lnTo>
                  <a:lnTo>
                    <a:pt x="376" y="334"/>
                  </a:lnTo>
                  <a:lnTo>
                    <a:pt x="371" y="340"/>
                  </a:lnTo>
                  <a:lnTo>
                    <a:pt x="365" y="348"/>
                  </a:lnTo>
                  <a:lnTo>
                    <a:pt x="360" y="356"/>
                  </a:lnTo>
                  <a:lnTo>
                    <a:pt x="360" y="356"/>
                  </a:lnTo>
                  <a:lnTo>
                    <a:pt x="354" y="366"/>
                  </a:lnTo>
                  <a:lnTo>
                    <a:pt x="343" y="377"/>
                  </a:lnTo>
                  <a:lnTo>
                    <a:pt x="333" y="387"/>
                  </a:lnTo>
                  <a:lnTo>
                    <a:pt x="321" y="397"/>
                  </a:lnTo>
                  <a:lnTo>
                    <a:pt x="296" y="415"/>
                  </a:lnTo>
                  <a:lnTo>
                    <a:pt x="274" y="431"/>
                  </a:lnTo>
                  <a:lnTo>
                    <a:pt x="274" y="431"/>
                  </a:lnTo>
                  <a:lnTo>
                    <a:pt x="259" y="441"/>
                  </a:lnTo>
                  <a:lnTo>
                    <a:pt x="244" y="450"/>
                  </a:lnTo>
                  <a:lnTo>
                    <a:pt x="228" y="457"/>
                  </a:lnTo>
                  <a:lnTo>
                    <a:pt x="211" y="463"/>
                  </a:lnTo>
                  <a:lnTo>
                    <a:pt x="193" y="467"/>
                  </a:lnTo>
                  <a:lnTo>
                    <a:pt x="176" y="468"/>
                  </a:lnTo>
                  <a:lnTo>
                    <a:pt x="159" y="470"/>
                  </a:lnTo>
                  <a:lnTo>
                    <a:pt x="142" y="467"/>
                  </a:lnTo>
                  <a:lnTo>
                    <a:pt x="126" y="465"/>
                  </a:lnTo>
                  <a:lnTo>
                    <a:pt x="110" y="459"/>
                  </a:lnTo>
                  <a:lnTo>
                    <a:pt x="96" y="451"/>
                  </a:lnTo>
                  <a:lnTo>
                    <a:pt x="83" y="442"/>
                  </a:lnTo>
                  <a:lnTo>
                    <a:pt x="71" y="431"/>
                  </a:lnTo>
                  <a:lnTo>
                    <a:pt x="61" y="416"/>
                  </a:lnTo>
                  <a:lnTo>
                    <a:pt x="53" y="400"/>
                  </a:lnTo>
                  <a:lnTo>
                    <a:pt x="47" y="382"/>
                  </a:lnTo>
                  <a:lnTo>
                    <a:pt x="47" y="382"/>
                  </a:lnTo>
                  <a:lnTo>
                    <a:pt x="45" y="368"/>
                  </a:lnTo>
                  <a:lnTo>
                    <a:pt x="45" y="355"/>
                  </a:lnTo>
                  <a:lnTo>
                    <a:pt x="47" y="342"/>
                  </a:lnTo>
                  <a:lnTo>
                    <a:pt x="51" y="330"/>
                  </a:lnTo>
                  <a:lnTo>
                    <a:pt x="57" y="318"/>
                  </a:lnTo>
                  <a:lnTo>
                    <a:pt x="63" y="308"/>
                  </a:lnTo>
                  <a:lnTo>
                    <a:pt x="71" y="297"/>
                  </a:lnTo>
                  <a:lnTo>
                    <a:pt x="80" y="287"/>
                  </a:lnTo>
                  <a:lnTo>
                    <a:pt x="100" y="268"/>
                  </a:lnTo>
                  <a:lnTo>
                    <a:pt x="121" y="250"/>
                  </a:lnTo>
                  <a:lnTo>
                    <a:pt x="143" y="233"/>
                  </a:lnTo>
                  <a:lnTo>
                    <a:pt x="161" y="217"/>
                  </a:lnTo>
                  <a:lnTo>
                    <a:pt x="161" y="217"/>
                  </a:lnTo>
                  <a:lnTo>
                    <a:pt x="185" y="198"/>
                  </a:lnTo>
                  <a:lnTo>
                    <a:pt x="208" y="179"/>
                  </a:lnTo>
                  <a:lnTo>
                    <a:pt x="233" y="160"/>
                  </a:lnTo>
                  <a:lnTo>
                    <a:pt x="255" y="140"/>
                  </a:lnTo>
                  <a:lnTo>
                    <a:pt x="255" y="140"/>
                  </a:lnTo>
                  <a:lnTo>
                    <a:pt x="280" y="117"/>
                  </a:lnTo>
                  <a:lnTo>
                    <a:pt x="306" y="96"/>
                  </a:lnTo>
                  <a:lnTo>
                    <a:pt x="320" y="85"/>
                  </a:lnTo>
                  <a:lnTo>
                    <a:pt x="334" y="76"/>
                  </a:lnTo>
                  <a:lnTo>
                    <a:pt x="348" y="70"/>
                  </a:lnTo>
                  <a:lnTo>
                    <a:pt x="365" y="64"/>
                  </a:lnTo>
                  <a:lnTo>
                    <a:pt x="365" y="64"/>
                  </a:lnTo>
                  <a:lnTo>
                    <a:pt x="393" y="58"/>
                  </a:lnTo>
                  <a:lnTo>
                    <a:pt x="422" y="54"/>
                  </a:lnTo>
                  <a:lnTo>
                    <a:pt x="452" y="53"/>
                  </a:lnTo>
                  <a:lnTo>
                    <a:pt x="480" y="54"/>
                  </a:lnTo>
                  <a:lnTo>
                    <a:pt x="541" y="55"/>
                  </a:lnTo>
                  <a:lnTo>
                    <a:pt x="569" y="56"/>
                  </a:lnTo>
                  <a:lnTo>
                    <a:pt x="598" y="56"/>
                  </a:lnTo>
                  <a:lnTo>
                    <a:pt x="598" y="56"/>
                  </a:lnTo>
                  <a:lnTo>
                    <a:pt x="648" y="54"/>
                  </a:lnTo>
                  <a:lnTo>
                    <a:pt x="698" y="50"/>
                  </a:lnTo>
                  <a:lnTo>
                    <a:pt x="724" y="47"/>
                  </a:lnTo>
                  <a:lnTo>
                    <a:pt x="749" y="47"/>
                  </a:lnTo>
                  <a:lnTo>
                    <a:pt x="773" y="49"/>
                  </a:lnTo>
                  <a:lnTo>
                    <a:pt x="798" y="50"/>
                  </a:lnTo>
                  <a:lnTo>
                    <a:pt x="798" y="50"/>
                  </a:lnTo>
                  <a:lnTo>
                    <a:pt x="804" y="55"/>
                  </a:lnTo>
                  <a:lnTo>
                    <a:pt x="811" y="59"/>
                  </a:lnTo>
                  <a:lnTo>
                    <a:pt x="818" y="59"/>
                  </a:lnTo>
                  <a:lnTo>
                    <a:pt x="826" y="58"/>
                  </a:lnTo>
                  <a:lnTo>
                    <a:pt x="832" y="54"/>
                  </a:lnTo>
                  <a:lnTo>
                    <a:pt x="838" y="49"/>
                  </a:lnTo>
                  <a:lnTo>
                    <a:pt x="840" y="42"/>
                  </a:lnTo>
                  <a:lnTo>
                    <a:pt x="840" y="38"/>
                  </a:lnTo>
                  <a:lnTo>
                    <a:pt x="840" y="33"/>
                  </a:lnTo>
                  <a:lnTo>
                    <a:pt x="839" y="25"/>
                  </a:lnTo>
                  <a:lnTo>
                    <a:pt x="839" y="25"/>
                  </a:lnTo>
                  <a:lnTo>
                    <a:pt x="836" y="19"/>
                  </a:lnTo>
                  <a:lnTo>
                    <a:pt x="831" y="13"/>
                  </a:lnTo>
                  <a:lnTo>
                    <a:pt x="824" y="9"/>
                  </a:lnTo>
                  <a:lnTo>
                    <a:pt x="818" y="7"/>
                  </a:lnTo>
                  <a:lnTo>
                    <a:pt x="818" y="7"/>
                  </a:lnTo>
                  <a:lnTo>
                    <a:pt x="801" y="4"/>
                  </a:lnTo>
                  <a:lnTo>
                    <a:pt x="784" y="3"/>
                  </a:lnTo>
                  <a:lnTo>
                    <a:pt x="750" y="0"/>
                  </a:lnTo>
                  <a:lnTo>
                    <a:pt x="716" y="2"/>
                  </a:lnTo>
                  <a:lnTo>
                    <a:pt x="681" y="3"/>
                  </a:lnTo>
                  <a:lnTo>
                    <a:pt x="610" y="8"/>
                  </a:lnTo>
                  <a:lnTo>
                    <a:pt x="575" y="11"/>
                  </a:lnTo>
                  <a:lnTo>
                    <a:pt x="542" y="12"/>
                  </a:lnTo>
                  <a:lnTo>
                    <a:pt x="542" y="12"/>
                  </a:lnTo>
                  <a:lnTo>
                    <a:pt x="512" y="11"/>
                  </a:lnTo>
                  <a:lnTo>
                    <a:pt x="480" y="11"/>
                  </a:lnTo>
                  <a:lnTo>
                    <a:pt x="448" y="9"/>
                  </a:lnTo>
                  <a:lnTo>
                    <a:pt x="415" y="9"/>
                  </a:lnTo>
                  <a:lnTo>
                    <a:pt x="384" y="12"/>
                  </a:lnTo>
                  <a:lnTo>
                    <a:pt x="368" y="15"/>
                  </a:lnTo>
                  <a:lnTo>
                    <a:pt x="352" y="19"/>
                  </a:lnTo>
                  <a:lnTo>
                    <a:pt x="338" y="24"/>
                  </a:lnTo>
                  <a:lnTo>
                    <a:pt x="323" y="29"/>
                  </a:lnTo>
                  <a:lnTo>
                    <a:pt x="309" y="37"/>
                  </a:lnTo>
                  <a:lnTo>
                    <a:pt x="296" y="45"/>
                  </a:lnTo>
                  <a:lnTo>
                    <a:pt x="296" y="45"/>
                  </a:lnTo>
                  <a:lnTo>
                    <a:pt x="267" y="67"/>
                  </a:lnTo>
                  <a:lnTo>
                    <a:pt x="238" y="90"/>
                  </a:lnTo>
                  <a:lnTo>
                    <a:pt x="181" y="139"/>
                  </a:lnTo>
                  <a:lnTo>
                    <a:pt x="68" y="236"/>
                  </a:lnTo>
                  <a:lnTo>
                    <a:pt x="68" y="236"/>
                  </a:lnTo>
                  <a:lnTo>
                    <a:pt x="47" y="255"/>
                  </a:lnTo>
                  <a:lnTo>
                    <a:pt x="40" y="266"/>
                  </a:lnTo>
                  <a:lnTo>
                    <a:pt x="32" y="275"/>
                  </a:lnTo>
                  <a:lnTo>
                    <a:pt x="24" y="285"/>
                  </a:lnTo>
                  <a:lnTo>
                    <a:pt x="17" y="296"/>
                  </a:lnTo>
                  <a:lnTo>
                    <a:pt x="12" y="308"/>
                  </a:lnTo>
                  <a:lnTo>
                    <a:pt x="8" y="318"/>
                  </a:lnTo>
                  <a:lnTo>
                    <a:pt x="6" y="330"/>
                  </a:lnTo>
                  <a:lnTo>
                    <a:pt x="3" y="342"/>
                  </a:lnTo>
                  <a:lnTo>
                    <a:pt x="2" y="353"/>
                  </a:lnTo>
                  <a:lnTo>
                    <a:pt x="0" y="366"/>
                  </a:lnTo>
                  <a:lnTo>
                    <a:pt x="2" y="378"/>
                  </a:lnTo>
                  <a:lnTo>
                    <a:pt x="3" y="391"/>
                  </a:lnTo>
                  <a:lnTo>
                    <a:pt x="7" y="406"/>
                  </a:lnTo>
                  <a:lnTo>
                    <a:pt x="11" y="419"/>
                  </a:lnTo>
                  <a:lnTo>
                    <a:pt x="11" y="419"/>
                  </a:lnTo>
                  <a:lnTo>
                    <a:pt x="15" y="431"/>
                  </a:lnTo>
                  <a:lnTo>
                    <a:pt x="20" y="441"/>
                  </a:lnTo>
                  <a:lnTo>
                    <a:pt x="27" y="450"/>
                  </a:lnTo>
                  <a:lnTo>
                    <a:pt x="33" y="461"/>
                  </a:lnTo>
                  <a:lnTo>
                    <a:pt x="41" y="470"/>
                  </a:lnTo>
                  <a:lnTo>
                    <a:pt x="49" y="478"/>
                  </a:lnTo>
                  <a:lnTo>
                    <a:pt x="58" y="485"/>
                  </a:lnTo>
                  <a:lnTo>
                    <a:pt x="68" y="493"/>
                  </a:lnTo>
                  <a:lnTo>
                    <a:pt x="79" y="499"/>
                  </a:lnTo>
                  <a:lnTo>
                    <a:pt x="89" y="505"/>
                  </a:lnTo>
                  <a:lnTo>
                    <a:pt x="100" y="509"/>
                  </a:lnTo>
                  <a:lnTo>
                    <a:pt x="112" y="513"/>
                  </a:lnTo>
                  <a:lnTo>
                    <a:pt x="123" y="516"/>
                  </a:lnTo>
                  <a:lnTo>
                    <a:pt x="135" y="517"/>
                  </a:lnTo>
                  <a:lnTo>
                    <a:pt x="147" y="517"/>
                  </a:lnTo>
                  <a:lnTo>
                    <a:pt x="159" y="516"/>
                  </a:lnTo>
                  <a:lnTo>
                    <a:pt x="159" y="516"/>
                  </a:lnTo>
                  <a:lnTo>
                    <a:pt x="191" y="510"/>
                  </a:lnTo>
                  <a:lnTo>
                    <a:pt x="223" y="502"/>
                  </a:lnTo>
                  <a:lnTo>
                    <a:pt x="238" y="499"/>
                  </a:lnTo>
                  <a:lnTo>
                    <a:pt x="254" y="493"/>
                  </a:lnTo>
                  <a:lnTo>
                    <a:pt x="269" y="487"/>
                  </a:lnTo>
                  <a:lnTo>
                    <a:pt x="284" y="479"/>
                  </a:lnTo>
                  <a:lnTo>
                    <a:pt x="284" y="479"/>
                  </a:lnTo>
                  <a:lnTo>
                    <a:pt x="297" y="471"/>
                  </a:lnTo>
                  <a:lnTo>
                    <a:pt x="312" y="461"/>
                  </a:lnTo>
                  <a:lnTo>
                    <a:pt x="337" y="440"/>
                  </a:lnTo>
                  <a:lnTo>
                    <a:pt x="363" y="419"/>
                  </a:lnTo>
                  <a:lnTo>
                    <a:pt x="388" y="398"/>
                  </a:lnTo>
                  <a:lnTo>
                    <a:pt x="388" y="398"/>
                  </a:lnTo>
                  <a:lnTo>
                    <a:pt x="393" y="393"/>
                  </a:lnTo>
                  <a:lnTo>
                    <a:pt x="395" y="389"/>
                  </a:lnTo>
                  <a:lnTo>
                    <a:pt x="399" y="381"/>
                  </a:lnTo>
                  <a:lnTo>
                    <a:pt x="401" y="378"/>
                  </a:lnTo>
                  <a:lnTo>
                    <a:pt x="402" y="376"/>
                  </a:lnTo>
                  <a:lnTo>
                    <a:pt x="405" y="373"/>
                  </a:lnTo>
                  <a:lnTo>
                    <a:pt x="408" y="373"/>
                  </a:lnTo>
                  <a:lnTo>
                    <a:pt x="408" y="373"/>
                  </a:lnTo>
                  <a:lnTo>
                    <a:pt x="422" y="378"/>
                  </a:lnTo>
                  <a:lnTo>
                    <a:pt x="435" y="385"/>
                  </a:lnTo>
                  <a:lnTo>
                    <a:pt x="458" y="400"/>
                  </a:lnTo>
                  <a:lnTo>
                    <a:pt x="483" y="416"/>
                  </a:lnTo>
                  <a:lnTo>
                    <a:pt x="496" y="423"/>
                  </a:lnTo>
                  <a:lnTo>
                    <a:pt x="508" y="429"/>
                  </a:lnTo>
                  <a:lnTo>
                    <a:pt x="508" y="429"/>
                  </a:lnTo>
                  <a:lnTo>
                    <a:pt x="528" y="436"/>
                  </a:lnTo>
                  <a:lnTo>
                    <a:pt x="547" y="442"/>
                  </a:lnTo>
                  <a:lnTo>
                    <a:pt x="588" y="451"/>
                  </a:lnTo>
                  <a:lnTo>
                    <a:pt x="627" y="461"/>
                  </a:lnTo>
                  <a:lnTo>
                    <a:pt x="667" y="470"/>
                  </a:lnTo>
                  <a:lnTo>
                    <a:pt x="667" y="470"/>
                  </a:lnTo>
                  <a:lnTo>
                    <a:pt x="696" y="476"/>
                  </a:lnTo>
                  <a:lnTo>
                    <a:pt x="728" y="482"/>
                  </a:lnTo>
                  <a:lnTo>
                    <a:pt x="760" y="484"/>
                  </a:lnTo>
                  <a:lnTo>
                    <a:pt x="794" y="485"/>
                  </a:lnTo>
                  <a:lnTo>
                    <a:pt x="811" y="484"/>
                  </a:lnTo>
                  <a:lnTo>
                    <a:pt x="827" y="483"/>
                  </a:lnTo>
                  <a:lnTo>
                    <a:pt x="843" y="480"/>
                  </a:lnTo>
                  <a:lnTo>
                    <a:pt x="858" y="476"/>
                  </a:lnTo>
                  <a:lnTo>
                    <a:pt x="874" y="472"/>
                  </a:lnTo>
                  <a:lnTo>
                    <a:pt x="889" y="466"/>
                  </a:lnTo>
                  <a:lnTo>
                    <a:pt x="903" y="459"/>
                  </a:lnTo>
                  <a:lnTo>
                    <a:pt x="916" y="453"/>
                  </a:lnTo>
                  <a:lnTo>
                    <a:pt x="916" y="453"/>
                  </a:lnTo>
                  <a:lnTo>
                    <a:pt x="920" y="449"/>
                  </a:lnTo>
                  <a:lnTo>
                    <a:pt x="923" y="445"/>
                  </a:lnTo>
                  <a:lnTo>
                    <a:pt x="924" y="441"/>
                  </a:lnTo>
                  <a:lnTo>
                    <a:pt x="925" y="437"/>
                  </a:lnTo>
                  <a:lnTo>
                    <a:pt x="926" y="432"/>
                  </a:lnTo>
                  <a:lnTo>
                    <a:pt x="925" y="428"/>
                  </a:lnTo>
                  <a:lnTo>
                    <a:pt x="923" y="420"/>
                  </a:lnTo>
                  <a:lnTo>
                    <a:pt x="917" y="414"/>
                  </a:lnTo>
                  <a:lnTo>
                    <a:pt x="913" y="411"/>
                  </a:lnTo>
                  <a:lnTo>
                    <a:pt x="909" y="410"/>
                  </a:lnTo>
                  <a:lnTo>
                    <a:pt x="906" y="408"/>
                  </a:lnTo>
                  <a:lnTo>
                    <a:pt x="902" y="410"/>
                  </a:lnTo>
                  <a:lnTo>
                    <a:pt x="896" y="410"/>
                  </a:lnTo>
                  <a:lnTo>
                    <a:pt x="892" y="412"/>
                  </a:lnTo>
                  <a:lnTo>
                    <a:pt x="892" y="412"/>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205" name="chenying0907 863">
              <a:extLst>
                <a:ext uri="{FF2B5EF4-FFF2-40B4-BE49-F238E27FC236}">
                  <a16:creationId xmlns:a16="http://schemas.microsoft.com/office/drawing/2014/main" id="{D7D4A6F3-FC50-4714-A98F-6538B5722AAB}"/>
                </a:ext>
              </a:extLst>
            </p:cNvPr>
            <p:cNvSpPr>
              <a:spLocks noEditPoints="1"/>
            </p:cNvSpPr>
            <p:nvPr/>
          </p:nvSpPr>
          <p:spPr bwMode="auto">
            <a:xfrm>
              <a:off x="4281488" y="3422651"/>
              <a:ext cx="115888" cy="122238"/>
            </a:xfrm>
            <a:custGeom>
              <a:avLst/>
              <a:gdLst/>
              <a:ahLst/>
              <a:cxnLst>
                <a:cxn ang="0">
                  <a:pos x="261" y="242"/>
                </a:cxn>
                <a:cxn ang="0">
                  <a:pos x="284" y="213"/>
                </a:cxn>
                <a:cxn ang="0">
                  <a:pos x="293" y="175"/>
                </a:cxn>
                <a:cxn ang="0">
                  <a:pos x="287" y="140"/>
                </a:cxn>
                <a:cxn ang="0">
                  <a:pos x="266" y="93"/>
                </a:cxn>
                <a:cxn ang="0">
                  <a:pos x="233" y="51"/>
                </a:cxn>
                <a:cxn ang="0">
                  <a:pos x="211" y="31"/>
                </a:cxn>
                <a:cxn ang="0">
                  <a:pos x="176" y="12"/>
                </a:cxn>
                <a:cxn ang="0">
                  <a:pos x="133" y="0"/>
                </a:cxn>
                <a:cxn ang="0">
                  <a:pos x="117" y="0"/>
                </a:cxn>
                <a:cxn ang="0">
                  <a:pos x="89" y="9"/>
                </a:cxn>
                <a:cxn ang="0">
                  <a:pos x="55" y="38"/>
                </a:cxn>
                <a:cxn ang="0">
                  <a:pos x="31" y="61"/>
                </a:cxn>
                <a:cxn ang="0">
                  <a:pos x="23" y="70"/>
                </a:cxn>
                <a:cxn ang="0">
                  <a:pos x="16" y="81"/>
                </a:cxn>
                <a:cxn ang="0">
                  <a:pos x="7" y="97"/>
                </a:cxn>
                <a:cxn ang="0">
                  <a:pos x="0" y="133"/>
                </a:cxn>
                <a:cxn ang="0">
                  <a:pos x="3" y="159"/>
                </a:cxn>
                <a:cxn ang="0">
                  <a:pos x="17" y="199"/>
                </a:cxn>
                <a:cxn ang="0">
                  <a:pos x="49" y="243"/>
                </a:cxn>
                <a:cxn ang="0">
                  <a:pos x="70" y="267"/>
                </a:cxn>
                <a:cxn ang="0">
                  <a:pos x="104" y="291"/>
                </a:cxn>
                <a:cxn ang="0">
                  <a:pos x="146" y="306"/>
                </a:cxn>
                <a:cxn ang="0">
                  <a:pos x="176" y="306"/>
                </a:cxn>
                <a:cxn ang="0">
                  <a:pos x="210" y="290"/>
                </a:cxn>
                <a:cxn ang="0">
                  <a:pos x="241" y="261"/>
                </a:cxn>
                <a:cxn ang="0">
                  <a:pos x="189" y="250"/>
                </a:cxn>
                <a:cxn ang="0">
                  <a:pos x="161" y="261"/>
                </a:cxn>
                <a:cxn ang="0">
                  <a:pos x="135" y="257"/>
                </a:cxn>
                <a:cxn ang="0">
                  <a:pos x="104" y="234"/>
                </a:cxn>
                <a:cxn ang="0">
                  <a:pos x="66" y="188"/>
                </a:cxn>
                <a:cxn ang="0">
                  <a:pos x="49" y="157"/>
                </a:cxn>
                <a:cxn ang="0">
                  <a:pos x="49" y="121"/>
                </a:cxn>
                <a:cxn ang="0">
                  <a:pos x="57" y="107"/>
                </a:cxn>
                <a:cxn ang="0">
                  <a:pos x="65" y="99"/>
                </a:cxn>
                <a:cxn ang="0">
                  <a:pos x="71" y="86"/>
                </a:cxn>
                <a:cxn ang="0">
                  <a:pos x="116" y="48"/>
                </a:cxn>
                <a:cxn ang="0">
                  <a:pos x="129" y="46"/>
                </a:cxn>
                <a:cxn ang="0">
                  <a:pos x="154" y="49"/>
                </a:cxn>
                <a:cxn ang="0">
                  <a:pos x="189" y="73"/>
                </a:cxn>
                <a:cxn ang="0">
                  <a:pos x="214" y="98"/>
                </a:cxn>
                <a:cxn ang="0">
                  <a:pos x="232" y="127"/>
                </a:cxn>
                <a:cxn ang="0">
                  <a:pos x="248" y="170"/>
                </a:cxn>
                <a:cxn ang="0">
                  <a:pos x="246" y="187"/>
                </a:cxn>
                <a:cxn ang="0">
                  <a:pos x="228" y="214"/>
                </a:cxn>
                <a:cxn ang="0">
                  <a:pos x="189" y="250"/>
                </a:cxn>
              </a:cxnLst>
              <a:rect l="0" t="0" r="r" b="b"/>
              <a:pathLst>
                <a:path w="293" h="307">
                  <a:moveTo>
                    <a:pt x="241" y="261"/>
                  </a:moveTo>
                  <a:lnTo>
                    <a:pt x="241" y="261"/>
                  </a:lnTo>
                  <a:lnTo>
                    <a:pt x="261" y="242"/>
                  </a:lnTo>
                  <a:lnTo>
                    <a:pt x="270" y="233"/>
                  </a:lnTo>
                  <a:lnTo>
                    <a:pt x="278" y="223"/>
                  </a:lnTo>
                  <a:lnTo>
                    <a:pt x="284" y="213"/>
                  </a:lnTo>
                  <a:lnTo>
                    <a:pt x="290" y="201"/>
                  </a:lnTo>
                  <a:lnTo>
                    <a:pt x="293" y="189"/>
                  </a:lnTo>
                  <a:lnTo>
                    <a:pt x="293" y="175"/>
                  </a:lnTo>
                  <a:lnTo>
                    <a:pt x="293" y="175"/>
                  </a:lnTo>
                  <a:lnTo>
                    <a:pt x="292" y="157"/>
                  </a:lnTo>
                  <a:lnTo>
                    <a:pt x="287" y="140"/>
                  </a:lnTo>
                  <a:lnTo>
                    <a:pt x="282" y="124"/>
                  </a:lnTo>
                  <a:lnTo>
                    <a:pt x="274" y="108"/>
                  </a:lnTo>
                  <a:lnTo>
                    <a:pt x="266" y="93"/>
                  </a:lnTo>
                  <a:lnTo>
                    <a:pt x="256" y="78"/>
                  </a:lnTo>
                  <a:lnTo>
                    <a:pt x="245" y="64"/>
                  </a:lnTo>
                  <a:lnTo>
                    <a:pt x="233" y="51"/>
                  </a:lnTo>
                  <a:lnTo>
                    <a:pt x="233" y="51"/>
                  </a:lnTo>
                  <a:lnTo>
                    <a:pt x="223" y="40"/>
                  </a:lnTo>
                  <a:lnTo>
                    <a:pt x="211" y="31"/>
                  </a:lnTo>
                  <a:lnTo>
                    <a:pt x="199" y="23"/>
                  </a:lnTo>
                  <a:lnTo>
                    <a:pt x="188" y="17"/>
                  </a:lnTo>
                  <a:lnTo>
                    <a:pt x="176" y="12"/>
                  </a:lnTo>
                  <a:lnTo>
                    <a:pt x="161" y="6"/>
                  </a:lnTo>
                  <a:lnTo>
                    <a:pt x="148" y="2"/>
                  </a:lnTo>
                  <a:lnTo>
                    <a:pt x="133" y="0"/>
                  </a:lnTo>
                  <a:lnTo>
                    <a:pt x="133" y="0"/>
                  </a:lnTo>
                  <a:lnTo>
                    <a:pt x="125" y="0"/>
                  </a:lnTo>
                  <a:lnTo>
                    <a:pt x="117" y="0"/>
                  </a:lnTo>
                  <a:lnTo>
                    <a:pt x="110" y="1"/>
                  </a:lnTo>
                  <a:lnTo>
                    <a:pt x="103" y="2"/>
                  </a:lnTo>
                  <a:lnTo>
                    <a:pt x="89" y="9"/>
                  </a:lnTo>
                  <a:lnTo>
                    <a:pt x="78" y="17"/>
                  </a:lnTo>
                  <a:lnTo>
                    <a:pt x="66" y="27"/>
                  </a:lnTo>
                  <a:lnTo>
                    <a:pt x="55" y="38"/>
                  </a:lnTo>
                  <a:lnTo>
                    <a:pt x="33" y="59"/>
                  </a:lnTo>
                  <a:lnTo>
                    <a:pt x="33" y="59"/>
                  </a:lnTo>
                  <a:lnTo>
                    <a:pt x="31" y="61"/>
                  </a:lnTo>
                  <a:lnTo>
                    <a:pt x="27" y="65"/>
                  </a:lnTo>
                  <a:lnTo>
                    <a:pt x="27" y="65"/>
                  </a:lnTo>
                  <a:lnTo>
                    <a:pt x="23" y="70"/>
                  </a:lnTo>
                  <a:lnTo>
                    <a:pt x="20" y="77"/>
                  </a:lnTo>
                  <a:lnTo>
                    <a:pt x="20" y="77"/>
                  </a:lnTo>
                  <a:lnTo>
                    <a:pt x="16" y="81"/>
                  </a:lnTo>
                  <a:lnTo>
                    <a:pt x="14" y="85"/>
                  </a:lnTo>
                  <a:lnTo>
                    <a:pt x="7" y="97"/>
                  </a:lnTo>
                  <a:lnTo>
                    <a:pt x="7" y="97"/>
                  </a:lnTo>
                  <a:lnTo>
                    <a:pt x="3" y="108"/>
                  </a:lnTo>
                  <a:lnTo>
                    <a:pt x="2" y="120"/>
                  </a:lnTo>
                  <a:lnTo>
                    <a:pt x="0" y="133"/>
                  </a:lnTo>
                  <a:lnTo>
                    <a:pt x="0" y="145"/>
                  </a:lnTo>
                  <a:lnTo>
                    <a:pt x="0" y="145"/>
                  </a:lnTo>
                  <a:lnTo>
                    <a:pt x="3" y="159"/>
                  </a:lnTo>
                  <a:lnTo>
                    <a:pt x="7" y="172"/>
                  </a:lnTo>
                  <a:lnTo>
                    <a:pt x="11" y="185"/>
                  </a:lnTo>
                  <a:lnTo>
                    <a:pt x="17" y="199"/>
                  </a:lnTo>
                  <a:lnTo>
                    <a:pt x="24" y="210"/>
                  </a:lnTo>
                  <a:lnTo>
                    <a:pt x="32" y="222"/>
                  </a:lnTo>
                  <a:lnTo>
                    <a:pt x="49" y="243"/>
                  </a:lnTo>
                  <a:lnTo>
                    <a:pt x="49" y="243"/>
                  </a:lnTo>
                  <a:lnTo>
                    <a:pt x="59" y="255"/>
                  </a:lnTo>
                  <a:lnTo>
                    <a:pt x="70" y="267"/>
                  </a:lnTo>
                  <a:lnTo>
                    <a:pt x="80" y="276"/>
                  </a:lnTo>
                  <a:lnTo>
                    <a:pt x="92" y="285"/>
                  </a:lnTo>
                  <a:lnTo>
                    <a:pt x="104" y="291"/>
                  </a:lnTo>
                  <a:lnTo>
                    <a:pt x="117" y="298"/>
                  </a:lnTo>
                  <a:lnTo>
                    <a:pt x="131" y="303"/>
                  </a:lnTo>
                  <a:lnTo>
                    <a:pt x="146" y="306"/>
                  </a:lnTo>
                  <a:lnTo>
                    <a:pt x="146" y="306"/>
                  </a:lnTo>
                  <a:lnTo>
                    <a:pt x="161" y="307"/>
                  </a:lnTo>
                  <a:lnTo>
                    <a:pt x="176" y="306"/>
                  </a:lnTo>
                  <a:lnTo>
                    <a:pt x="188" y="302"/>
                  </a:lnTo>
                  <a:lnTo>
                    <a:pt x="199" y="297"/>
                  </a:lnTo>
                  <a:lnTo>
                    <a:pt x="210" y="290"/>
                  </a:lnTo>
                  <a:lnTo>
                    <a:pt x="220" y="281"/>
                  </a:lnTo>
                  <a:lnTo>
                    <a:pt x="231" y="272"/>
                  </a:lnTo>
                  <a:lnTo>
                    <a:pt x="241" y="261"/>
                  </a:lnTo>
                  <a:lnTo>
                    <a:pt x="241" y="261"/>
                  </a:lnTo>
                  <a:close/>
                  <a:moveTo>
                    <a:pt x="189" y="250"/>
                  </a:moveTo>
                  <a:lnTo>
                    <a:pt x="189" y="250"/>
                  </a:lnTo>
                  <a:lnTo>
                    <a:pt x="180" y="256"/>
                  </a:lnTo>
                  <a:lnTo>
                    <a:pt x="171" y="260"/>
                  </a:lnTo>
                  <a:lnTo>
                    <a:pt x="161" y="261"/>
                  </a:lnTo>
                  <a:lnTo>
                    <a:pt x="152" y="263"/>
                  </a:lnTo>
                  <a:lnTo>
                    <a:pt x="144" y="260"/>
                  </a:lnTo>
                  <a:lnTo>
                    <a:pt x="135" y="257"/>
                  </a:lnTo>
                  <a:lnTo>
                    <a:pt x="127" y="252"/>
                  </a:lnTo>
                  <a:lnTo>
                    <a:pt x="120" y="247"/>
                  </a:lnTo>
                  <a:lnTo>
                    <a:pt x="104" y="234"/>
                  </a:lnTo>
                  <a:lnTo>
                    <a:pt x="89" y="218"/>
                  </a:lnTo>
                  <a:lnTo>
                    <a:pt x="66" y="188"/>
                  </a:lnTo>
                  <a:lnTo>
                    <a:pt x="66" y="188"/>
                  </a:lnTo>
                  <a:lnTo>
                    <a:pt x="59" y="179"/>
                  </a:lnTo>
                  <a:lnTo>
                    <a:pt x="54" y="168"/>
                  </a:lnTo>
                  <a:lnTo>
                    <a:pt x="49" y="157"/>
                  </a:lnTo>
                  <a:lnTo>
                    <a:pt x="48" y="145"/>
                  </a:lnTo>
                  <a:lnTo>
                    <a:pt x="46" y="133"/>
                  </a:lnTo>
                  <a:lnTo>
                    <a:pt x="49" y="121"/>
                  </a:lnTo>
                  <a:lnTo>
                    <a:pt x="50" y="116"/>
                  </a:lnTo>
                  <a:lnTo>
                    <a:pt x="54" y="111"/>
                  </a:lnTo>
                  <a:lnTo>
                    <a:pt x="57" y="107"/>
                  </a:lnTo>
                  <a:lnTo>
                    <a:pt x="62" y="103"/>
                  </a:lnTo>
                  <a:lnTo>
                    <a:pt x="62" y="103"/>
                  </a:lnTo>
                  <a:lnTo>
                    <a:pt x="65" y="99"/>
                  </a:lnTo>
                  <a:lnTo>
                    <a:pt x="67" y="95"/>
                  </a:lnTo>
                  <a:lnTo>
                    <a:pt x="71" y="86"/>
                  </a:lnTo>
                  <a:lnTo>
                    <a:pt x="71" y="86"/>
                  </a:lnTo>
                  <a:lnTo>
                    <a:pt x="92" y="65"/>
                  </a:lnTo>
                  <a:lnTo>
                    <a:pt x="104" y="56"/>
                  </a:lnTo>
                  <a:lnTo>
                    <a:pt x="116" y="48"/>
                  </a:lnTo>
                  <a:lnTo>
                    <a:pt x="116" y="48"/>
                  </a:lnTo>
                  <a:lnTo>
                    <a:pt x="122" y="47"/>
                  </a:lnTo>
                  <a:lnTo>
                    <a:pt x="129" y="46"/>
                  </a:lnTo>
                  <a:lnTo>
                    <a:pt x="135" y="44"/>
                  </a:lnTo>
                  <a:lnTo>
                    <a:pt x="142" y="46"/>
                  </a:lnTo>
                  <a:lnTo>
                    <a:pt x="154" y="49"/>
                  </a:lnTo>
                  <a:lnTo>
                    <a:pt x="167" y="56"/>
                  </a:lnTo>
                  <a:lnTo>
                    <a:pt x="178" y="64"/>
                  </a:lnTo>
                  <a:lnTo>
                    <a:pt x="189" y="73"/>
                  </a:lnTo>
                  <a:lnTo>
                    <a:pt x="207" y="90"/>
                  </a:lnTo>
                  <a:lnTo>
                    <a:pt x="207" y="90"/>
                  </a:lnTo>
                  <a:lnTo>
                    <a:pt x="214" y="98"/>
                  </a:lnTo>
                  <a:lnTo>
                    <a:pt x="220" y="107"/>
                  </a:lnTo>
                  <a:lnTo>
                    <a:pt x="227" y="117"/>
                  </a:lnTo>
                  <a:lnTo>
                    <a:pt x="232" y="127"/>
                  </a:lnTo>
                  <a:lnTo>
                    <a:pt x="241" y="148"/>
                  </a:lnTo>
                  <a:lnTo>
                    <a:pt x="248" y="170"/>
                  </a:lnTo>
                  <a:lnTo>
                    <a:pt x="248" y="170"/>
                  </a:lnTo>
                  <a:lnTo>
                    <a:pt x="249" y="175"/>
                  </a:lnTo>
                  <a:lnTo>
                    <a:pt x="248" y="180"/>
                  </a:lnTo>
                  <a:lnTo>
                    <a:pt x="246" y="187"/>
                  </a:lnTo>
                  <a:lnTo>
                    <a:pt x="245" y="192"/>
                  </a:lnTo>
                  <a:lnTo>
                    <a:pt x="237" y="202"/>
                  </a:lnTo>
                  <a:lnTo>
                    <a:pt x="228" y="214"/>
                  </a:lnTo>
                  <a:lnTo>
                    <a:pt x="218" y="225"/>
                  </a:lnTo>
                  <a:lnTo>
                    <a:pt x="207" y="234"/>
                  </a:lnTo>
                  <a:lnTo>
                    <a:pt x="189" y="250"/>
                  </a:lnTo>
                  <a:lnTo>
                    <a:pt x="189" y="250"/>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206" name="chenying0907 864">
              <a:extLst>
                <a:ext uri="{FF2B5EF4-FFF2-40B4-BE49-F238E27FC236}">
                  <a16:creationId xmlns:a16="http://schemas.microsoft.com/office/drawing/2014/main" id="{B32CAF59-AAC6-446F-8C47-9CADA872935E}"/>
                </a:ext>
              </a:extLst>
            </p:cNvPr>
            <p:cNvSpPr>
              <a:spLocks noEditPoints="1"/>
            </p:cNvSpPr>
            <p:nvPr/>
          </p:nvSpPr>
          <p:spPr bwMode="auto">
            <a:xfrm>
              <a:off x="4343401" y="3497263"/>
              <a:ext cx="115888" cy="122238"/>
            </a:xfrm>
            <a:custGeom>
              <a:avLst/>
              <a:gdLst/>
              <a:ahLst/>
              <a:cxnLst>
                <a:cxn ang="0">
                  <a:pos x="261" y="242"/>
                </a:cxn>
                <a:cxn ang="0">
                  <a:pos x="286" y="213"/>
                </a:cxn>
                <a:cxn ang="0">
                  <a:pos x="293" y="175"/>
                </a:cxn>
                <a:cxn ang="0">
                  <a:pos x="288" y="141"/>
                </a:cxn>
                <a:cxn ang="0">
                  <a:pos x="266" y="93"/>
                </a:cxn>
                <a:cxn ang="0">
                  <a:pos x="233" y="52"/>
                </a:cxn>
                <a:cxn ang="0">
                  <a:pos x="211" y="31"/>
                </a:cxn>
                <a:cxn ang="0">
                  <a:pos x="176" y="12"/>
                </a:cxn>
                <a:cxn ang="0">
                  <a:pos x="133" y="0"/>
                </a:cxn>
                <a:cxn ang="0">
                  <a:pos x="118" y="0"/>
                </a:cxn>
                <a:cxn ang="0">
                  <a:pos x="91" y="9"/>
                </a:cxn>
                <a:cxn ang="0">
                  <a:pos x="55" y="38"/>
                </a:cxn>
                <a:cxn ang="0">
                  <a:pos x="31" y="62"/>
                </a:cxn>
                <a:cxn ang="0">
                  <a:pos x="23" y="71"/>
                </a:cxn>
                <a:cxn ang="0">
                  <a:pos x="17" y="81"/>
                </a:cxn>
                <a:cxn ang="0">
                  <a:pos x="7" y="97"/>
                </a:cxn>
                <a:cxn ang="0">
                  <a:pos x="0" y="133"/>
                </a:cxn>
                <a:cxn ang="0">
                  <a:pos x="3" y="160"/>
                </a:cxn>
                <a:cxn ang="0">
                  <a:pos x="17" y="199"/>
                </a:cxn>
                <a:cxn ang="0">
                  <a:pos x="49" y="243"/>
                </a:cxn>
                <a:cxn ang="0">
                  <a:pos x="70" y="267"/>
                </a:cxn>
                <a:cxn ang="0">
                  <a:pos x="104" y="293"/>
                </a:cxn>
                <a:cxn ang="0">
                  <a:pos x="147" y="306"/>
                </a:cxn>
                <a:cxn ang="0">
                  <a:pos x="176" y="306"/>
                </a:cxn>
                <a:cxn ang="0">
                  <a:pos x="211" y="290"/>
                </a:cxn>
                <a:cxn ang="0">
                  <a:pos x="241" y="262"/>
                </a:cxn>
                <a:cxn ang="0">
                  <a:pos x="189" y="250"/>
                </a:cxn>
                <a:cxn ang="0">
                  <a:pos x="161" y="263"/>
                </a:cxn>
                <a:cxn ang="0">
                  <a:pos x="135" y="258"/>
                </a:cxn>
                <a:cxn ang="0">
                  <a:pos x="104" y="234"/>
                </a:cxn>
                <a:cxn ang="0">
                  <a:pos x="66" y="188"/>
                </a:cxn>
                <a:cxn ang="0">
                  <a:pos x="50" y="157"/>
                </a:cxn>
                <a:cxn ang="0">
                  <a:pos x="49" y="122"/>
                </a:cxn>
                <a:cxn ang="0">
                  <a:pos x="57" y="107"/>
                </a:cxn>
                <a:cxn ang="0">
                  <a:pos x="65" y="99"/>
                </a:cxn>
                <a:cxn ang="0">
                  <a:pos x="71" y="86"/>
                </a:cxn>
                <a:cxn ang="0">
                  <a:pos x="117" y="48"/>
                </a:cxn>
                <a:cxn ang="0">
                  <a:pos x="129" y="46"/>
                </a:cxn>
                <a:cxn ang="0">
                  <a:pos x="153" y="50"/>
                </a:cxn>
                <a:cxn ang="0">
                  <a:pos x="189" y="73"/>
                </a:cxn>
                <a:cxn ang="0">
                  <a:pos x="214" y="98"/>
                </a:cxn>
                <a:cxn ang="0">
                  <a:pos x="232" y="128"/>
                </a:cxn>
                <a:cxn ang="0">
                  <a:pos x="248" y="170"/>
                </a:cxn>
                <a:cxn ang="0">
                  <a:pos x="248" y="187"/>
                </a:cxn>
                <a:cxn ang="0">
                  <a:pos x="228" y="215"/>
                </a:cxn>
                <a:cxn ang="0">
                  <a:pos x="189" y="250"/>
                </a:cxn>
              </a:cxnLst>
              <a:rect l="0" t="0" r="r" b="b"/>
              <a:pathLst>
                <a:path w="293" h="307">
                  <a:moveTo>
                    <a:pt x="241" y="262"/>
                  </a:moveTo>
                  <a:lnTo>
                    <a:pt x="241" y="262"/>
                  </a:lnTo>
                  <a:lnTo>
                    <a:pt x="261" y="242"/>
                  </a:lnTo>
                  <a:lnTo>
                    <a:pt x="270" y="233"/>
                  </a:lnTo>
                  <a:lnTo>
                    <a:pt x="278" y="224"/>
                  </a:lnTo>
                  <a:lnTo>
                    <a:pt x="286" y="213"/>
                  </a:lnTo>
                  <a:lnTo>
                    <a:pt x="291" y="201"/>
                  </a:lnTo>
                  <a:lnTo>
                    <a:pt x="293" y="190"/>
                  </a:lnTo>
                  <a:lnTo>
                    <a:pt x="293" y="175"/>
                  </a:lnTo>
                  <a:lnTo>
                    <a:pt x="293" y="175"/>
                  </a:lnTo>
                  <a:lnTo>
                    <a:pt x="292" y="158"/>
                  </a:lnTo>
                  <a:lnTo>
                    <a:pt x="288" y="141"/>
                  </a:lnTo>
                  <a:lnTo>
                    <a:pt x="282" y="124"/>
                  </a:lnTo>
                  <a:lnTo>
                    <a:pt x="274" y="109"/>
                  </a:lnTo>
                  <a:lnTo>
                    <a:pt x="266" y="93"/>
                  </a:lnTo>
                  <a:lnTo>
                    <a:pt x="256" y="79"/>
                  </a:lnTo>
                  <a:lnTo>
                    <a:pt x="245" y="65"/>
                  </a:lnTo>
                  <a:lnTo>
                    <a:pt x="233" y="52"/>
                  </a:lnTo>
                  <a:lnTo>
                    <a:pt x="233" y="52"/>
                  </a:lnTo>
                  <a:lnTo>
                    <a:pt x="223" y="42"/>
                  </a:lnTo>
                  <a:lnTo>
                    <a:pt x="211" y="31"/>
                  </a:lnTo>
                  <a:lnTo>
                    <a:pt x="201" y="24"/>
                  </a:lnTo>
                  <a:lnTo>
                    <a:pt x="187" y="17"/>
                  </a:lnTo>
                  <a:lnTo>
                    <a:pt x="176" y="12"/>
                  </a:lnTo>
                  <a:lnTo>
                    <a:pt x="163" y="7"/>
                  </a:lnTo>
                  <a:lnTo>
                    <a:pt x="148" y="3"/>
                  </a:lnTo>
                  <a:lnTo>
                    <a:pt x="133" y="0"/>
                  </a:lnTo>
                  <a:lnTo>
                    <a:pt x="133" y="0"/>
                  </a:lnTo>
                  <a:lnTo>
                    <a:pt x="125" y="0"/>
                  </a:lnTo>
                  <a:lnTo>
                    <a:pt x="118" y="0"/>
                  </a:lnTo>
                  <a:lnTo>
                    <a:pt x="110" y="1"/>
                  </a:lnTo>
                  <a:lnTo>
                    <a:pt x="104" y="3"/>
                  </a:lnTo>
                  <a:lnTo>
                    <a:pt x="91" y="9"/>
                  </a:lnTo>
                  <a:lnTo>
                    <a:pt x="78" y="18"/>
                  </a:lnTo>
                  <a:lnTo>
                    <a:pt x="66" y="28"/>
                  </a:lnTo>
                  <a:lnTo>
                    <a:pt x="55" y="38"/>
                  </a:lnTo>
                  <a:lnTo>
                    <a:pt x="34" y="59"/>
                  </a:lnTo>
                  <a:lnTo>
                    <a:pt x="34" y="59"/>
                  </a:lnTo>
                  <a:lnTo>
                    <a:pt x="31" y="62"/>
                  </a:lnTo>
                  <a:lnTo>
                    <a:pt x="28" y="65"/>
                  </a:lnTo>
                  <a:lnTo>
                    <a:pt x="28" y="65"/>
                  </a:lnTo>
                  <a:lnTo>
                    <a:pt x="23" y="71"/>
                  </a:lnTo>
                  <a:lnTo>
                    <a:pt x="21" y="79"/>
                  </a:lnTo>
                  <a:lnTo>
                    <a:pt x="21" y="79"/>
                  </a:lnTo>
                  <a:lnTo>
                    <a:pt x="17" y="81"/>
                  </a:lnTo>
                  <a:lnTo>
                    <a:pt x="14" y="86"/>
                  </a:lnTo>
                  <a:lnTo>
                    <a:pt x="7" y="97"/>
                  </a:lnTo>
                  <a:lnTo>
                    <a:pt x="7" y="97"/>
                  </a:lnTo>
                  <a:lnTo>
                    <a:pt x="3" y="109"/>
                  </a:lnTo>
                  <a:lnTo>
                    <a:pt x="2" y="120"/>
                  </a:lnTo>
                  <a:lnTo>
                    <a:pt x="0" y="133"/>
                  </a:lnTo>
                  <a:lnTo>
                    <a:pt x="2" y="147"/>
                  </a:lnTo>
                  <a:lnTo>
                    <a:pt x="2" y="147"/>
                  </a:lnTo>
                  <a:lnTo>
                    <a:pt x="3" y="160"/>
                  </a:lnTo>
                  <a:lnTo>
                    <a:pt x="7" y="173"/>
                  </a:lnTo>
                  <a:lnTo>
                    <a:pt x="11" y="186"/>
                  </a:lnTo>
                  <a:lnTo>
                    <a:pt x="17" y="199"/>
                  </a:lnTo>
                  <a:lnTo>
                    <a:pt x="24" y="211"/>
                  </a:lnTo>
                  <a:lnTo>
                    <a:pt x="32" y="222"/>
                  </a:lnTo>
                  <a:lnTo>
                    <a:pt x="49" y="243"/>
                  </a:lnTo>
                  <a:lnTo>
                    <a:pt x="49" y="243"/>
                  </a:lnTo>
                  <a:lnTo>
                    <a:pt x="59" y="255"/>
                  </a:lnTo>
                  <a:lnTo>
                    <a:pt x="70" y="267"/>
                  </a:lnTo>
                  <a:lnTo>
                    <a:pt x="80" y="276"/>
                  </a:lnTo>
                  <a:lnTo>
                    <a:pt x="92" y="285"/>
                  </a:lnTo>
                  <a:lnTo>
                    <a:pt x="104" y="293"/>
                  </a:lnTo>
                  <a:lnTo>
                    <a:pt x="117" y="298"/>
                  </a:lnTo>
                  <a:lnTo>
                    <a:pt x="131" y="303"/>
                  </a:lnTo>
                  <a:lnTo>
                    <a:pt x="147" y="306"/>
                  </a:lnTo>
                  <a:lnTo>
                    <a:pt x="147" y="306"/>
                  </a:lnTo>
                  <a:lnTo>
                    <a:pt x="161" y="307"/>
                  </a:lnTo>
                  <a:lnTo>
                    <a:pt x="176" y="306"/>
                  </a:lnTo>
                  <a:lnTo>
                    <a:pt x="187" y="302"/>
                  </a:lnTo>
                  <a:lnTo>
                    <a:pt x="199" y="297"/>
                  </a:lnTo>
                  <a:lnTo>
                    <a:pt x="211" y="290"/>
                  </a:lnTo>
                  <a:lnTo>
                    <a:pt x="222" y="283"/>
                  </a:lnTo>
                  <a:lnTo>
                    <a:pt x="232" y="272"/>
                  </a:lnTo>
                  <a:lnTo>
                    <a:pt x="241" y="262"/>
                  </a:lnTo>
                  <a:lnTo>
                    <a:pt x="241" y="262"/>
                  </a:lnTo>
                  <a:close/>
                  <a:moveTo>
                    <a:pt x="189" y="250"/>
                  </a:moveTo>
                  <a:lnTo>
                    <a:pt x="189" y="250"/>
                  </a:lnTo>
                  <a:lnTo>
                    <a:pt x="180" y="256"/>
                  </a:lnTo>
                  <a:lnTo>
                    <a:pt x="170" y="260"/>
                  </a:lnTo>
                  <a:lnTo>
                    <a:pt x="161" y="263"/>
                  </a:lnTo>
                  <a:lnTo>
                    <a:pt x="152" y="263"/>
                  </a:lnTo>
                  <a:lnTo>
                    <a:pt x="144" y="260"/>
                  </a:lnTo>
                  <a:lnTo>
                    <a:pt x="135" y="258"/>
                  </a:lnTo>
                  <a:lnTo>
                    <a:pt x="127" y="254"/>
                  </a:lnTo>
                  <a:lnTo>
                    <a:pt x="119" y="247"/>
                  </a:lnTo>
                  <a:lnTo>
                    <a:pt x="104" y="234"/>
                  </a:lnTo>
                  <a:lnTo>
                    <a:pt x="91" y="218"/>
                  </a:lnTo>
                  <a:lnTo>
                    <a:pt x="66" y="188"/>
                  </a:lnTo>
                  <a:lnTo>
                    <a:pt x="66" y="188"/>
                  </a:lnTo>
                  <a:lnTo>
                    <a:pt x="59" y="179"/>
                  </a:lnTo>
                  <a:lnTo>
                    <a:pt x="54" y="169"/>
                  </a:lnTo>
                  <a:lnTo>
                    <a:pt x="50" y="157"/>
                  </a:lnTo>
                  <a:lnTo>
                    <a:pt x="48" y="145"/>
                  </a:lnTo>
                  <a:lnTo>
                    <a:pt x="46" y="133"/>
                  </a:lnTo>
                  <a:lnTo>
                    <a:pt x="49" y="122"/>
                  </a:lnTo>
                  <a:lnTo>
                    <a:pt x="51" y="116"/>
                  </a:lnTo>
                  <a:lnTo>
                    <a:pt x="54" y="113"/>
                  </a:lnTo>
                  <a:lnTo>
                    <a:pt x="57" y="107"/>
                  </a:lnTo>
                  <a:lnTo>
                    <a:pt x="62" y="103"/>
                  </a:lnTo>
                  <a:lnTo>
                    <a:pt x="62" y="103"/>
                  </a:lnTo>
                  <a:lnTo>
                    <a:pt x="65" y="99"/>
                  </a:lnTo>
                  <a:lnTo>
                    <a:pt x="67" y="96"/>
                  </a:lnTo>
                  <a:lnTo>
                    <a:pt x="71" y="86"/>
                  </a:lnTo>
                  <a:lnTo>
                    <a:pt x="71" y="86"/>
                  </a:lnTo>
                  <a:lnTo>
                    <a:pt x="92" y="65"/>
                  </a:lnTo>
                  <a:lnTo>
                    <a:pt x="104" y="56"/>
                  </a:lnTo>
                  <a:lnTo>
                    <a:pt x="117" y="48"/>
                  </a:lnTo>
                  <a:lnTo>
                    <a:pt x="117" y="48"/>
                  </a:lnTo>
                  <a:lnTo>
                    <a:pt x="122" y="47"/>
                  </a:lnTo>
                  <a:lnTo>
                    <a:pt x="129" y="46"/>
                  </a:lnTo>
                  <a:lnTo>
                    <a:pt x="135" y="46"/>
                  </a:lnTo>
                  <a:lnTo>
                    <a:pt x="142" y="46"/>
                  </a:lnTo>
                  <a:lnTo>
                    <a:pt x="153" y="50"/>
                  </a:lnTo>
                  <a:lnTo>
                    <a:pt x="167" y="56"/>
                  </a:lnTo>
                  <a:lnTo>
                    <a:pt x="178" y="64"/>
                  </a:lnTo>
                  <a:lnTo>
                    <a:pt x="189" y="73"/>
                  </a:lnTo>
                  <a:lnTo>
                    <a:pt x="207" y="90"/>
                  </a:lnTo>
                  <a:lnTo>
                    <a:pt x="207" y="90"/>
                  </a:lnTo>
                  <a:lnTo>
                    <a:pt x="214" y="98"/>
                  </a:lnTo>
                  <a:lnTo>
                    <a:pt x="222" y="107"/>
                  </a:lnTo>
                  <a:lnTo>
                    <a:pt x="227" y="118"/>
                  </a:lnTo>
                  <a:lnTo>
                    <a:pt x="232" y="128"/>
                  </a:lnTo>
                  <a:lnTo>
                    <a:pt x="241" y="149"/>
                  </a:lnTo>
                  <a:lnTo>
                    <a:pt x="248" y="170"/>
                  </a:lnTo>
                  <a:lnTo>
                    <a:pt x="248" y="170"/>
                  </a:lnTo>
                  <a:lnTo>
                    <a:pt x="249" y="175"/>
                  </a:lnTo>
                  <a:lnTo>
                    <a:pt x="249" y="182"/>
                  </a:lnTo>
                  <a:lnTo>
                    <a:pt x="248" y="187"/>
                  </a:lnTo>
                  <a:lnTo>
                    <a:pt x="245" y="192"/>
                  </a:lnTo>
                  <a:lnTo>
                    <a:pt x="237" y="203"/>
                  </a:lnTo>
                  <a:lnTo>
                    <a:pt x="228" y="215"/>
                  </a:lnTo>
                  <a:lnTo>
                    <a:pt x="219" y="225"/>
                  </a:lnTo>
                  <a:lnTo>
                    <a:pt x="207" y="234"/>
                  </a:lnTo>
                  <a:lnTo>
                    <a:pt x="189" y="250"/>
                  </a:lnTo>
                  <a:lnTo>
                    <a:pt x="189" y="250"/>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207" name="chenying0907 865">
              <a:extLst>
                <a:ext uri="{FF2B5EF4-FFF2-40B4-BE49-F238E27FC236}">
                  <a16:creationId xmlns:a16="http://schemas.microsoft.com/office/drawing/2014/main" id="{E66E1656-8254-4DC8-AC01-1A01CCDB82D0}"/>
                </a:ext>
              </a:extLst>
            </p:cNvPr>
            <p:cNvSpPr>
              <a:spLocks noEditPoints="1"/>
            </p:cNvSpPr>
            <p:nvPr/>
          </p:nvSpPr>
          <p:spPr bwMode="auto">
            <a:xfrm>
              <a:off x="4410076" y="3570288"/>
              <a:ext cx="106363" cy="111125"/>
            </a:xfrm>
            <a:custGeom>
              <a:avLst/>
              <a:gdLst/>
              <a:ahLst/>
              <a:cxnLst>
                <a:cxn ang="0">
                  <a:pos x="238" y="222"/>
                </a:cxn>
                <a:cxn ang="0">
                  <a:pos x="260" y="195"/>
                </a:cxn>
                <a:cxn ang="0">
                  <a:pos x="268" y="160"/>
                </a:cxn>
                <a:cxn ang="0">
                  <a:pos x="262" y="128"/>
                </a:cxn>
                <a:cxn ang="0">
                  <a:pos x="243" y="85"/>
                </a:cxn>
                <a:cxn ang="0">
                  <a:pos x="213" y="47"/>
                </a:cxn>
                <a:cxn ang="0">
                  <a:pos x="193" y="29"/>
                </a:cxn>
                <a:cxn ang="0">
                  <a:pos x="159" y="11"/>
                </a:cxn>
                <a:cxn ang="0">
                  <a:pos x="121" y="0"/>
                </a:cxn>
                <a:cxn ang="0">
                  <a:pos x="107" y="0"/>
                </a:cxn>
                <a:cxn ang="0">
                  <a:pos x="82" y="8"/>
                </a:cxn>
                <a:cxn ang="0">
                  <a:pos x="49" y="35"/>
                </a:cxn>
                <a:cxn ang="0">
                  <a:pos x="27" y="56"/>
                </a:cxn>
                <a:cxn ang="0">
                  <a:pos x="20" y="66"/>
                </a:cxn>
                <a:cxn ang="0">
                  <a:pos x="15" y="75"/>
                </a:cxn>
                <a:cxn ang="0">
                  <a:pos x="6" y="88"/>
                </a:cxn>
                <a:cxn ang="0">
                  <a:pos x="0" y="122"/>
                </a:cxn>
                <a:cxn ang="0">
                  <a:pos x="2" y="147"/>
                </a:cxn>
                <a:cxn ang="0">
                  <a:pos x="15" y="182"/>
                </a:cxn>
                <a:cxn ang="0">
                  <a:pos x="44" y="224"/>
                </a:cxn>
                <a:cxn ang="0">
                  <a:pos x="73" y="253"/>
                </a:cxn>
                <a:cxn ang="0">
                  <a:pos x="107" y="273"/>
                </a:cxn>
                <a:cxn ang="0">
                  <a:pos x="133" y="280"/>
                </a:cxn>
                <a:cxn ang="0">
                  <a:pos x="171" y="277"/>
                </a:cxn>
                <a:cxn ang="0">
                  <a:pos x="201" y="258"/>
                </a:cxn>
                <a:cxn ang="0">
                  <a:pos x="172" y="229"/>
                </a:cxn>
                <a:cxn ang="0">
                  <a:pos x="155" y="238"/>
                </a:cxn>
                <a:cxn ang="0">
                  <a:pos x="130" y="239"/>
                </a:cxn>
                <a:cxn ang="0">
                  <a:pos x="108" y="226"/>
                </a:cxn>
                <a:cxn ang="0">
                  <a:pos x="60" y="173"/>
                </a:cxn>
                <a:cxn ang="0">
                  <a:pos x="48" y="154"/>
                </a:cxn>
                <a:cxn ang="0">
                  <a:pos x="43" y="122"/>
                </a:cxn>
                <a:cxn ang="0">
                  <a:pos x="52" y="98"/>
                </a:cxn>
                <a:cxn ang="0">
                  <a:pos x="58" y="92"/>
                </a:cxn>
                <a:cxn ang="0">
                  <a:pos x="64" y="80"/>
                </a:cxn>
                <a:cxn ang="0">
                  <a:pos x="106" y="45"/>
                </a:cxn>
                <a:cxn ang="0">
                  <a:pos x="117" y="42"/>
                </a:cxn>
                <a:cxn ang="0">
                  <a:pos x="141" y="46"/>
                </a:cxn>
                <a:cxn ang="0">
                  <a:pos x="172" y="67"/>
                </a:cxn>
                <a:cxn ang="0">
                  <a:pos x="196" y="90"/>
                </a:cxn>
                <a:cxn ang="0">
                  <a:pos x="221" y="136"/>
                </a:cxn>
                <a:cxn ang="0">
                  <a:pos x="227" y="161"/>
                </a:cxn>
                <a:cxn ang="0">
                  <a:pos x="223" y="175"/>
                </a:cxn>
                <a:cxn ang="0">
                  <a:pos x="200" y="205"/>
                </a:cxn>
                <a:cxn ang="0">
                  <a:pos x="172" y="229"/>
                </a:cxn>
              </a:cxnLst>
              <a:rect l="0" t="0" r="r" b="b"/>
              <a:pathLst>
                <a:path w="268" h="281">
                  <a:moveTo>
                    <a:pt x="221" y="239"/>
                  </a:moveTo>
                  <a:lnTo>
                    <a:pt x="221" y="239"/>
                  </a:lnTo>
                  <a:lnTo>
                    <a:pt x="238" y="222"/>
                  </a:lnTo>
                  <a:lnTo>
                    <a:pt x="247" y="213"/>
                  </a:lnTo>
                  <a:lnTo>
                    <a:pt x="253" y="204"/>
                  </a:lnTo>
                  <a:lnTo>
                    <a:pt x="260" y="195"/>
                  </a:lnTo>
                  <a:lnTo>
                    <a:pt x="265" y="185"/>
                  </a:lnTo>
                  <a:lnTo>
                    <a:pt x="268" y="174"/>
                  </a:lnTo>
                  <a:lnTo>
                    <a:pt x="268" y="160"/>
                  </a:lnTo>
                  <a:lnTo>
                    <a:pt x="268" y="160"/>
                  </a:lnTo>
                  <a:lnTo>
                    <a:pt x="266" y="144"/>
                  </a:lnTo>
                  <a:lnTo>
                    <a:pt x="262" y="128"/>
                  </a:lnTo>
                  <a:lnTo>
                    <a:pt x="257" y="114"/>
                  </a:lnTo>
                  <a:lnTo>
                    <a:pt x="251" y="100"/>
                  </a:lnTo>
                  <a:lnTo>
                    <a:pt x="243" y="85"/>
                  </a:lnTo>
                  <a:lnTo>
                    <a:pt x="234" y="72"/>
                  </a:lnTo>
                  <a:lnTo>
                    <a:pt x="223" y="59"/>
                  </a:lnTo>
                  <a:lnTo>
                    <a:pt x="213" y="47"/>
                  </a:lnTo>
                  <a:lnTo>
                    <a:pt x="213" y="47"/>
                  </a:lnTo>
                  <a:lnTo>
                    <a:pt x="204" y="38"/>
                  </a:lnTo>
                  <a:lnTo>
                    <a:pt x="193" y="29"/>
                  </a:lnTo>
                  <a:lnTo>
                    <a:pt x="183" y="22"/>
                  </a:lnTo>
                  <a:lnTo>
                    <a:pt x="171" y="16"/>
                  </a:lnTo>
                  <a:lnTo>
                    <a:pt x="159" y="11"/>
                  </a:lnTo>
                  <a:lnTo>
                    <a:pt x="147" y="7"/>
                  </a:lnTo>
                  <a:lnTo>
                    <a:pt x="134" y="3"/>
                  </a:lnTo>
                  <a:lnTo>
                    <a:pt x="121" y="0"/>
                  </a:lnTo>
                  <a:lnTo>
                    <a:pt x="121" y="0"/>
                  </a:lnTo>
                  <a:lnTo>
                    <a:pt x="113" y="0"/>
                  </a:lnTo>
                  <a:lnTo>
                    <a:pt x="107" y="0"/>
                  </a:lnTo>
                  <a:lnTo>
                    <a:pt x="100" y="1"/>
                  </a:lnTo>
                  <a:lnTo>
                    <a:pt x="94" y="3"/>
                  </a:lnTo>
                  <a:lnTo>
                    <a:pt x="82" y="8"/>
                  </a:lnTo>
                  <a:lnTo>
                    <a:pt x="70" y="16"/>
                  </a:lnTo>
                  <a:lnTo>
                    <a:pt x="60" y="25"/>
                  </a:lnTo>
                  <a:lnTo>
                    <a:pt x="49" y="35"/>
                  </a:lnTo>
                  <a:lnTo>
                    <a:pt x="30" y="54"/>
                  </a:lnTo>
                  <a:lnTo>
                    <a:pt x="30" y="54"/>
                  </a:lnTo>
                  <a:lnTo>
                    <a:pt x="27" y="56"/>
                  </a:lnTo>
                  <a:lnTo>
                    <a:pt x="24" y="59"/>
                  </a:lnTo>
                  <a:lnTo>
                    <a:pt x="24" y="59"/>
                  </a:lnTo>
                  <a:lnTo>
                    <a:pt x="20" y="66"/>
                  </a:lnTo>
                  <a:lnTo>
                    <a:pt x="18" y="71"/>
                  </a:lnTo>
                  <a:lnTo>
                    <a:pt x="18" y="71"/>
                  </a:lnTo>
                  <a:lnTo>
                    <a:pt x="15" y="75"/>
                  </a:lnTo>
                  <a:lnTo>
                    <a:pt x="11" y="79"/>
                  </a:lnTo>
                  <a:lnTo>
                    <a:pt x="6" y="88"/>
                  </a:lnTo>
                  <a:lnTo>
                    <a:pt x="6" y="88"/>
                  </a:lnTo>
                  <a:lnTo>
                    <a:pt x="2" y="100"/>
                  </a:lnTo>
                  <a:lnTo>
                    <a:pt x="1" y="111"/>
                  </a:lnTo>
                  <a:lnTo>
                    <a:pt x="0" y="122"/>
                  </a:lnTo>
                  <a:lnTo>
                    <a:pt x="1" y="134"/>
                  </a:lnTo>
                  <a:lnTo>
                    <a:pt x="1" y="134"/>
                  </a:lnTo>
                  <a:lnTo>
                    <a:pt x="2" y="147"/>
                  </a:lnTo>
                  <a:lnTo>
                    <a:pt x="5" y="158"/>
                  </a:lnTo>
                  <a:lnTo>
                    <a:pt x="10" y="170"/>
                  </a:lnTo>
                  <a:lnTo>
                    <a:pt x="15" y="182"/>
                  </a:lnTo>
                  <a:lnTo>
                    <a:pt x="22" y="192"/>
                  </a:lnTo>
                  <a:lnTo>
                    <a:pt x="28" y="203"/>
                  </a:lnTo>
                  <a:lnTo>
                    <a:pt x="44" y="224"/>
                  </a:lnTo>
                  <a:lnTo>
                    <a:pt x="44" y="224"/>
                  </a:lnTo>
                  <a:lnTo>
                    <a:pt x="62" y="243"/>
                  </a:lnTo>
                  <a:lnTo>
                    <a:pt x="73" y="253"/>
                  </a:lnTo>
                  <a:lnTo>
                    <a:pt x="83" y="260"/>
                  </a:lnTo>
                  <a:lnTo>
                    <a:pt x="94" y="268"/>
                  </a:lnTo>
                  <a:lnTo>
                    <a:pt x="107" y="273"/>
                  </a:lnTo>
                  <a:lnTo>
                    <a:pt x="119" y="277"/>
                  </a:lnTo>
                  <a:lnTo>
                    <a:pt x="133" y="280"/>
                  </a:lnTo>
                  <a:lnTo>
                    <a:pt x="133" y="280"/>
                  </a:lnTo>
                  <a:lnTo>
                    <a:pt x="147" y="281"/>
                  </a:lnTo>
                  <a:lnTo>
                    <a:pt x="160" y="280"/>
                  </a:lnTo>
                  <a:lnTo>
                    <a:pt x="171" y="277"/>
                  </a:lnTo>
                  <a:lnTo>
                    <a:pt x="181" y="272"/>
                  </a:lnTo>
                  <a:lnTo>
                    <a:pt x="192" y="266"/>
                  </a:lnTo>
                  <a:lnTo>
                    <a:pt x="201" y="258"/>
                  </a:lnTo>
                  <a:lnTo>
                    <a:pt x="221" y="239"/>
                  </a:lnTo>
                  <a:lnTo>
                    <a:pt x="221" y="239"/>
                  </a:lnTo>
                  <a:close/>
                  <a:moveTo>
                    <a:pt x="172" y="229"/>
                  </a:moveTo>
                  <a:lnTo>
                    <a:pt x="172" y="229"/>
                  </a:lnTo>
                  <a:lnTo>
                    <a:pt x="164" y="234"/>
                  </a:lnTo>
                  <a:lnTo>
                    <a:pt x="155" y="238"/>
                  </a:lnTo>
                  <a:lnTo>
                    <a:pt x="147" y="241"/>
                  </a:lnTo>
                  <a:lnTo>
                    <a:pt x="140" y="241"/>
                  </a:lnTo>
                  <a:lnTo>
                    <a:pt x="130" y="239"/>
                  </a:lnTo>
                  <a:lnTo>
                    <a:pt x="124" y="236"/>
                  </a:lnTo>
                  <a:lnTo>
                    <a:pt x="116" y="232"/>
                  </a:lnTo>
                  <a:lnTo>
                    <a:pt x="108" y="226"/>
                  </a:lnTo>
                  <a:lnTo>
                    <a:pt x="95" y="215"/>
                  </a:lnTo>
                  <a:lnTo>
                    <a:pt x="82" y="200"/>
                  </a:lnTo>
                  <a:lnTo>
                    <a:pt x="60" y="173"/>
                  </a:lnTo>
                  <a:lnTo>
                    <a:pt x="60" y="173"/>
                  </a:lnTo>
                  <a:lnTo>
                    <a:pt x="53" y="164"/>
                  </a:lnTo>
                  <a:lnTo>
                    <a:pt x="48" y="154"/>
                  </a:lnTo>
                  <a:lnTo>
                    <a:pt x="44" y="144"/>
                  </a:lnTo>
                  <a:lnTo>
                    <a:pt x="43" y="134"/>
                  </a:lnTo>
                  <a:lnTo>
                    <a:pt x="43" y="122"/>
                  </a:lnTo>
                  <a:lnTo>
                    <a:pt x="44" y="111"/>
                  </a:lnTo>
                  <a:lnTo>
                    <a:pt x="48" y="102"/>
                  </a:lnTo>
                  <a:lnTo>
                    <a:pt x="52" y="98"/>
                  </a:lnTo>
                  <a:lnTo>
                    <a:pt x="56" y="94"/>
                  </a:lnTo>
                  <a:lnTo>
                    <a:pt x="56" y="94"/>
                  </a:lnTo>
                  <a:lnTo>
                    <a:pt x="58" y="92"/>
                  </a:lnTo>
                  <a:lnTo>
                    <a:pt x="61" y="88"/>
                  </a:lnTo>
                  <a:lnTo>
                    <a:pt x="64" y="80"/>
                  </a:lnTo>
                  <a:lnTo>
                    <a:pt x="64" y="80"/>
                  </a:lnTo>
                  <a:lnTo>
                    <a:pt x="83" y="60"/>
                  </a:lnTo>
                  <a:lnTo>
                    <a:pt x="94" y="52"/>
                  </a:lnTo>
                  <a:lnTo>
                    <a:pt x="106" y="45"/>
                  </a:lnTo>
                  <a:lnTo>
                    <a:pt x="106" y="45"/>
                  </a:lnTo>
                  <a:lnTo>
                    <a:pt x="111" y="43"/>
                  </a:lnTo>
                  <a:lnTo>
                    <a:pt x="117" y="42"/>
                  </a:lnTo>
                  <a:lnTo>
                    <a:pt x="123" y="42"/>
                  </a:lnTo>
                  <a:lnTo>
                    <a:pt x="129" y="42"/>
                  </a:lnTo>
                  <a:lnTo>
                    <a:pt x="141" y="46"/>
                  </a:lnTo>
                  <a:lnTo>
                    <a:pt x="151" y="51"/>
                  </a:lnTo>
                  <a:lnTo>
                    <a:pt x="162" y="59"/>
                  </a:lnTo>
                  <a:lnTo>
                    <a:pt x="172" y="67"/>
                  </a:lnTo>
                  <a:lnTo>
                    <a:pt x="188" y="83"/>
                  </a:lnTo>
                  <a:lnTo>
                    <a:pt x="188" y="83"/>
                  </a:lnTo>
                  <a:lnTo>
                    <a:pt x="196" y="90"/>
                  </a:lnTo>
                  <a:lnTo>
                    <a:pt x="201" y="98"/>
                  </a:lnTo>
                  <a:lnTo>
                    <a:pt x="211" y="117"/>
                  </a:lnTo>
                  <a:lnTo>
                    <a:pt x="221" y="136"/>
                  </a:lnTo>
                  <a:lnTo>
                    <a:pt x="226" y="156"/>
                  </a:lnTo>
                  <a:lnTo>
                    <a:pt x="226" y="156"/>
                  </a:lnTo>
                  <a:lnTo>
                    <a:pt x="227" y="161"/>
                  </a:lnTo>
                  <a:lnTo>
                    <a:pt x="227" y="166"/>
                  </a:lnTo>
                  <a:lnTo>
                    <a:pt x="226" y="171"/>
                  </a:lnTo>
                  <a:lnTo>
                    <a:pt x="223" y="175"/>
                  </a:lnTo>
                  <a:lnTo>
                    <a:pt x="217" y="186"/>
                  </a:lnTo>
                  <a:lnTo>
                    <a:pt x="209" y="196"/>
                  </a:lnTo>
                  <a:lnTo>
                    <a:pt x="200" y="205"/>
                  </a:lnTo>
                  <a:lnTo>
                    <a:pt x="189" y="215"/>
                  </a:lnTo>
                  <a:lnTo>
                    <a:pt x="172" y="229"/>
                  </a:lnTo>
                  <a:lnTo>
                    <a:pt x="172" y="229"/>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208" name="chenying0907 866">
              <a:extLst>
                <a:ext uri="{FF2B5EF4-FFF2-40B4-BE49-F238E27FC236}">
                  <a16:creationId xmlns:a16="http://schemas.microsoft.com/office/drawing/2014/main" id="{D1FF0D89-BC01-4182-AA0F-E6710B7A6381}"/>
                </a:ext>
              </a:extLst>
            </p:cNvPr>
            <p:cNvSpPr>
              <a:spLocks noEditPoints="1"/>
            </p:cNvSpPr>
            <p:nvPr/>
          </p:nvSpPr>
          <p:spPr bwMode="auto">
            <a:xfrm>
              <a:off x="4471988" y="3636963"/>
              <a:ext cx="96838" cy="103188"/>
            </a:xfrm>
            <a:custGeom>
              <a:avLst/>
              <a:gdLst/>
              <a:ahLst/>
              <a:cxnLst>
                <a:cxn ang="0">
                  <a:pos x="219" y="205"/>
                </a:cxn>
                <a:cxn ang="0">
                  <a:pos x="240" y="180"/>
                </a:cxn>
                <a:cxn ang="0">
                  <a:pos x="247" y="148"/>
                </a:cxn>
                <a:cxn ang="0">
                  <a:pos x="242" y="119"/>
                </a:cxn>
                <a:cxn ang="0">
                  <a:pos x="223" y="80"/>
                </a:cxn>
                <a:cxn ang="0">
                  <a:pos x="196" y="44"/>
                </a:cxn>
                <a:cxn ang="0">
                  <a:pos x="178" y="27"/>
                </a:cxn>
                <a:cxn ang="0">
                  <a:pos x="147" y="10"/>
                </a:cxn>
                <a:cxn ang="0">
                  <a:pos x="111" y="1"/>
                </a:cxn>
                <a:cxn ang="0">
                  <a:pos x="98" y="0"/>
                </a:cxn>
                <a:cxn ang="0">
                  <a:pos x="64" y="16"/>
                </a:cxn>
                <a:cxn ang="0">
                  <a:pos x="28" y="51"/>
                </a:cxn>
                <a:cxn ang="0">
                  <a:pos x="22" y="55"/>
                </a:cxn>
                <a:cxn ang="0">
                  <a:pos x="16" y="67"/>
                </a:cxn>
                <a:cxn ang="0">
                  <a:pos x="9" y="73"/>
                </a:cxn>
                <a:cxn ang="0">
                  <a:pos x="2" y="93"/>
                </a:cxn>
                <a:cxn ang="0">
                  <a:pos x="0" y="124"/>
                </a:cxn>
                <a:cxn ang="0">
                  <a:pos x="4" y="146"/>
                </a:cxn>
                <a:cxn ang="0">
                  <a:pos x="26" y="188"/>
                </a:cxn>
                <a:cxn ang="0">
                  <a:pos x="58" y="226"/>
                </a:cxn>
                <a:cxn ang="0">
                  <a:pos x="87" y="247"/>
                </a:cxn>
                <a:cxn ang="0">
                  <a:pos x="123" y="259"/>
                </a:cxn>
                <a:cxn ang="0">
                  <a:pos x="147" y="259"/>
                </a:cxn>
                <a:cxn ang="0">
                  <a:pos x="177" y="246"/>
                </a:cxn>
                <a:cxn ang="0">
                  <a:pos x="203" y="221"/>
                </a:cxn>
                <a:cxn ang="0">
                  <a:pos x="151" y="217"/>
                </a:cxn>
                <a:cxn ang="0">
                  <a:pos x="128" y="222"/>
                </a:cxn>
                <a:cxn ang="0">
                  <a:pos x="106" y="214"/>
                </a:cxn>
                <a:cxn ang="0">
                  <a:pos x="75" y="186"/>
                </a:cxn>
                <a:cxn ang="0">
                  <a:pos x="49" y="152"/>
                </a:cxn>
                <a:cxn ang="0">
                  <a:pos x="38" y="123"/>
                </a:cxn>
                <a:cxn ang="0">
                  <a:pos x="45" y="95"/>
                </a:cxn>
                <a:cxn ang="0">
                  <a:pos x="56" y="81"/>
                </a:cxn>
                <a:cxn ang="0">
                  <a:pos x="77" y="56"/>
                </a:cxn>
                <a:cxn ang="0">
                  <a:pos x="97" y="42"/>
                </a:cxn>
                <a:cxn ang="0">
                  <a:pos x="113" y="39"/>
                </a:cxn>
                <a:cxn ang="0">
                  <a:pos x="139" y="48"/>
                </a:cxn>
                <a:cxn ang="0">
                  <a:pos x="173" y="77"/>
                </a:cxn>
                <a:cxn ang="0">
                  <a:pos x="186" y="91"/>
                </a:cxn>
                <a:cxn ang="0">
                  <a:pos x="208" y="145"/>
                </a:cxn>
                <a:cxn ang="0">
                  <a:pos x="208" y="153"/>
                </a:cxn>
                <a:cxn ang="0">
                  <a:pos x="193" y="182"/>
                </a:cxn>
                <a:cxn ang="0">
                  <a:pos x="159" y="212"/>
                </a:cxn>
              </a:cxnLst>
              <a:rect l="0" t="0" r="r" b="b"/>
              <a:pathLst>
                <a:path w="247" h="260">
                  <a:moveTo>
                    <a:pt x="203" y="221"/>
                  </a:moveTo>
                  <a:lnTo>
                    <a:pt x="203" y="221"/>
                  </a:lnTo>
                  <a:lnTo>
                    <a:pt x="219" y="205"/>
                  </a:lnTo>
                  <a:lnTo>
                    <a:pt x="227" y="197"/>
                  </a:lnTo>
                  <a:lnTo>
                    <a:pt x="234" y="189"/>
                  </a:lnTo>
                  <a:lnTo>
                    <a:pt x="240" y="180"/>
                  </a:lnTo>
                  <a:lnTo>
                    <a:pt x="244" y="171"/>
                  </a:lnTo>
                  <a:lnTo>
                    <a:pt x="246" y="161"/>
                  </a:lnTo>
                  <a:lnTo>
                    <a:pt x="247" y="148"/>
                  </a:lnTo>
                  <a:lnTo>
                    <a:pt x="247" y="148"/>
                  </a:lnTo>
                  <a:lnTo>
                    <a:pt x="245" y="133"/>
                  </a:lnTo>
                  <a:lnTo>
                    <a:pt x="242" y="119"/>
                  </a:lnTo>
                  <a:lnTo>
                    <a:pt x="237" y="106"/>
                  </a:lnTo>
                  <a:lnTo>
                    <a:pt x="230" y="91"/>
                  </a:lnTo>
                  <a:lnTo>
                    <a:pt x="223" y="80"/>
                  </a:lnTo>
                  <a:lnTo>
                    <a:pt x="215" y="67"/>
                  </a:lnTo>
                  <a:lnTo>
                    <a:pt x="206" y="55"/>
                  </a:lnTo>
                  <a:lnTo>
                    <a:pt x="196" y="44"/>
                  </a:lnTo>
                  <a:lnTo>
                    <a:pt x="196" y="44"/>
                  </a:lnTo>
                  <a:lnTo>
                    <a:pt x="187" y="35"/>
                  </a:lnTo>
                  <a:lnTo>
                    <a:pt x="178" y="27"/>
                  </a:lnTo>
                  <a:lnTo>
                    <a:pt x="168" y="21"/>
                  </a:lnTo>
                  <a:lnTo>
                    <a:pt x="157" y="16"/>
                  </a:lnTo>
                  <a:lnTo>
                    <a:pt x="147" y="10"/>
                  </a:lnTo>
                  <a:lnTo>
                    <a:pt x="136" y="6"/>
                  </a:lnTo>
                  <a:lnTo>
                    <a:pt x="124" y="2"/>
                  </a:lnTo>
                  <a:lnTo>
                    <a:pt x="111" y="1"/>
                  </a:lnTo>
                  <a:lnTo>
                    <a:pt x="111" y="1"/>
                  </a:lnTo>
                  <a:lnTo>
                    <a:pt x="105" y="0"/>
                  </a:lnTo>
                  <a:lnTo>
                    <a:pt x="98" y="0"/>
                  </a:lnTo>
                  <a:lnTo>
                    <a:pt x="87" y="4"/>
                  </a:lnTo>
                  <a:lnTo>
                    <a:pt x="75" y="9"/>
                  </a:lnTo>
                  <a:lnTo>
                    <a:pt x="64" y="16"/>
                  </a:lnTo>
                  <a:lnTo>
                    <a:pt x="55" y="23"/>
                  </a:lnTo>
                  <a:lnTo>
                    <a:pt x="46" y="33"/>
                  </a:lnTo>
                  <a:lnTo>
                    <a:pt x="28" y="51"/>
                  </a:lnTo>
                  <a:lnTo>
                    <a:pt x="28" y="51"/>
                  </a:lnTo>
                  <a:lnTo>
                    <a:pt x="25" y="52"/>
                  </a:lnTo>
                  <a:lnTo>
                    <a:pt x="22" y="55"/>
                  </a:lnTo>
                  <a:lnTo>
                    <a:pt x="22" y="55"/>
                  </a:lnTo>
                  <a:lnTo>
                    <a:pt x="19" y="60"/>
                  </a:lnTo>
                  <a:lnTo>
                    <a:pt x="16" y="67"/>
                  </a:lnTo>
                  <a:lnTo>
                    <a:pt x="16" y="67"/>
                  </a:lnTo>
                  <a:lnTo>
                    <a:pt x="13" y="69"/>
                  </a:lnTo>
                  <a:lnTo>
                    <a:pt x="9" y="73"/>
                  </a:lnTo>
                  <a:lnTo>
                    <a:pt x="5" y="82"/>
                  </a:lnTo>
                  <a:lnTo>
                    <a:pt x="5" y="82"/>
                  </a:lnTo>
                  <a:lnTo>
                    <a:pt x="2" y="93"/>
                  </a:lnTo>
                  <a:lnTo>
                    <a:pt x="0" y="103"/>
                  </a:lnTo>
                  <a:lnTo>
                    <a:pt x="0" y="112"/>
                  </a:lnTo>
                  <a:lnTo>
                    <a:pt x="0" y="124"/>
                  </a:lnTo>
                  <a:lnTo>
                    <a:pt x="0" y="124"/>
                  </a:lnTo>
                  <a:lnTo>
                    <a:pt x="2" y="136"/>
                  </a:lnTo>
                  <a:lnTo>
                    <a:pt x="4" y="146"/>
                  </a:lnTo>
                  <a:lnTo>
                    <a:pt x="8" y="158"/>
                  </a:lnTo>
                  <a:lnTo>
                    <a:pt x="13" y="169"/>
                  </a:lnTo>
                  <a:lnTo>
                    <a:pt x="26" y="188"/>
                  </a:lnTo>
                  <a:lnTo>
                    <a:pt x="41" y="206"/>
                  </a:lnTo>
                  <a:lnTo>
                    <a:pt x="41" y="206"/>
                  </a:lnTo>
                  <a:lnTo>
                    <a:pt x="58" y="226"/>
                  </a:lnTo>
                  <a:lnTo>
                    <a:pt x="67" y="234"/>
                  </a:lnTo>
                  <a:lnTo>
                    <a:pt x="76" y="240"/>
                  </a:lnTo>
                  <a:lnTo>
                    <a:pt x="87" y="247"/>
                  </a:lnTo>
                  <a:lnTo>
                    <a:pt x="97" y="252"/>
                  </a:lnTo>
                  <a:lnTo>
                    <a:pt x="110" y="256"/>
                  </a:lnTo>
                  <a:lnTo>
                    <a:pt x="123" y="259"/>
                  </a:lnTo>
                  <a:lnTo>
                    <a:pt x="123" y="259"/>
                  </a:lnTo>
                  <a:lnTo>
                    <a:pt x="135" y="260"/>
                  </a:lnTo>
                  <a:lnTo>
                    <a:pt x="147" y="259"/>
                  </a:lnTo>
                  <a:lnTo>
                    <a:pt x="157" y="256"/>
                  </a:lnTo>
                  <a:lnTo>
                    <a:pt x="168" y="251"/>
                  </a:lnTo>
                  <a:lnTo>
                    <a:pt x="177" y="246"/>
                  </a:lnTo>
                  <a:lnTo>
                    <a:pt x="186" y="239"/>
                  </a:lnTo>
                  <a:lnTo>
                    <a:pt x="203" y="221"/>
                  </a:lnTo>
                  <a:lnTo>
                    <a:pt x="203" y="221"/>
                  </a:lnTo>
                  <a:close/>
                  <a:moveTo>
                    <a:pt x="159" y="212"/>
                  </a:moveTo>
                  <a:lnTo>
                    <a:pt x="159" y="212"/>
                  </a:lnTo>
                  <a:lnTo>
                    <a:pt x="151" y="217"/>
                  </a:lnTo>
                  <a:lnTo>
                    <a:pt x="143" y="221"/>
                  </a:lnTo>
                  <a:lnTo>
                    <a:pt x="135" y="222"/>
                  </a:lnTo>
                  <a:lnTo>
                    <a:pt x="128" y="222"/>
                  </a:lnTo>
                  <a:lnTo>
                    <a:pt x="121" y="221"/>
                  </a:lnTo>
                  <a:lnTo>
                    <a:pt x="114" y="218"/>
                  </a:lnTo>
                  <a:lnTo>
                    <a:pt x="106" y="214"/>
                  </a:lnTo>
                  <a:lnTo>
                    <a:pt x="100" y="209"/>
                  </a:lnTo>
                  <a:lnTo>
                    <a:pt x="87" y="199"/>
                  </a:lnTo>
                  <a:lnTo>
                    <a:pt x="75" y="186"/>
                  </a:lnTo>
                  <a:lnTo>
                    <a:pt x="55" y="159"/>
                  </a:lnTo>
                  <a:lnTo>
                    <a:pt x="55" y="159"/>
                  </a:lnTo>
                  <a:lnTo>
                    <a:pt x="49" y="152"/>
                  </a:lnTo>
                  <a:lnTo>
                    <a:pt x="45" y="142"/>
                  </a:lnTo>
                  <a:lnTo>
                    <a:pt x="41" y="133"/>
                  </a:lnTo>
                  <a:lnTo>
                    <a:pt x="38" y="123"/>
                  </a:lnTo>
                  <a:lnTo>
                    <a:pt x="38" y="114"/>
                  </a:lnTo>
                  <a:lnTo>
                    <a:pt x="41" y="103"/>
                  </a:lnTo>
                  <a:lnTo>
                    <a:pt x="45" y="95"/>
                  </a:lnTo>
                  <a:lnTo>
                    <a:pt x="51" y="87"/>
                  </a:lnTo>
                  <a:lnTo>
                    <a:pt x="51" y="87"/>
                  </a:lnTo>
                  <a:lnTo>
                    <a:pt x="56" y="81"/>
                  </a:lnTo>
                  <a:lnTo>
                    <a:pt x="59" y="74"/>
                  </a:lnTo>
                  <a:lnTo>
                    <a:pt x="59" y="74"/>
                  </a:lnTo>
                  <a:lnTo>
                    <a:pt x="77" y="56"/>
                  </a:lnTo>
                  <a:lnTo>
                    <a:pt x="87" y="48"/>
                  </a:lnTo>
                  <a:lnTo>
                    <a:pt x="97" y="42"/>
                  </a:lnTo>
                  <a:lnTo>
                    <a:pt x="97" y="42"/>
                  </a:lnTo>
                  <a:lnTo>
                    <a:pt x="102" y="40"/>
                  </a:lnTo>
                  <a:lnTo>
                    <a:pt x="107" y="39"/>
                  </a:lnTo>
                  <a:lnTo>
                    <a:pt x="113" y="39"/>
                  </a:lnTo>
                  <a:lnTo>
                    <a:pt x="118" y="39"/>
                  </a:lnTo>
                  <a:lnTo>
                    <a:pt x="128" y="43"/>
                  </a:lnTo>
                  <a:lnTo>
                    <a:pt x="139" y="48"/>
                  </a:lnTo>
                  <a:lnTo>
                    <a:pt x="149" y="55"/>
                  </a:lnTo>
                  <a:lnTo>
                    <a:pt x="159" y="63"/>
                  </a:lnTo>
                  <a:lnTo>
                    <a:pt x="173" y="77"/>
                  </a:lnTo>
                  <a:lnTo>
                    <a:pt x="173" y="77"/>
                  </a:lnTo>
                  <a:lnTo>
                    <a:pt x="179" y="84"/>
                  </a:lnTo>
                  <a:lnTo>
                    <a:pt x="186" y="91"/>
                  </a:lnTo>
                  <a:lnTo>
                    <a:pt x="195" y="108"/>
                  </a:lnTo>
                  <a:lnTo>
                    <a:pt x="203" y="125"/>
                  </a:lnTo>
                  <a:lnTo>
                    <a:pt x="208" y="145"/>
                  </a:lnTo>
                  <a:lnTo>
                    <a:pt x="208" y="145"/>
                  </a:lnTo>
                  <a:lnTo>
                    <a:pt x="210" y="149"/>
                  </a:lnTo>
                  <a:lnTo>
                    <a:pt x="208" y="153"/>
                  </a:lnTo>
                  <a:lnTo>
                    <a:pt x="206" y="163"/>
                  </a:lnTo>
                  <a:lnTo>
                    <a:pt x="200" y="172"/>
                  </a:lnTo>
                  <a:lnTo>
                    <a:pt x="193" y="182"/>
                  </a:lnTo>
                  <a:lnTo>
                    <a:pt x="183" y="191"/>
                  </a:lnTo>
                  <a:lnTo>
                    <a:pt x="174" y="199"/>
                  </a:lnTo>
                  <a:lnTo>
                    <a:pt x="159" y="212"/>
                  </a:lnTo>
                  <a:lnTo>
                    <a:pt x="159" y="212"/>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209" name="chenying0907 867">
              <a:extLst>
                <a:ext uri="{FF2B5EF4-FFF2-40B4-BE49-F238E27FC236}">
                  <a16:creationId xmlns:a16="http://schemas.microsoft.com/office/drawing/2014/main" id="{E9AF6E43-1F36-42CF-8B64-EDDA855E8247}"/>
                </a:ext>
              </a:extLst>
            </p:cNvPr>
            <p:cNvSpPr>
              <a:spLocks/>
            </p:cNvSpPr>
            <p:nvPr/>
          </p:nvSpPr>
          <p:spPr bwMode="auto">
            <a:xfrm>
              <a:off x="4233863" y="3363913"/>
              <a:ext cx="76200" cy="95250"/>
            </a:xfrm>
            <a:custGeom>
              <a:avLst/>
              <a:gdLst/>
              <a:ahLst/>
              <a:cxnLst>
                <a:cxn ang="0">
                  <a:pos x="174" y="184"/>
                </a:cxn>
                <a:cxn ang="0">
                  <a:pos x="174" y="184"/>
                </a:cxn>
                <a:cxn ang="0">
                  <a:pos x="168" y="163"/>
                </a:cxn>
                <a:cxn ang="0">
                  <a:pos x="160" y="142"/>
                </a:cxn>
                <a:cxn ang="0">
                  <a:pos x="151" y="121"/>
                </a:cxn>
                <a:cxn ang="0">
                  <a:pos x="140" y="102"/>
                </a:cxn>
                <a:cxn ang="0">
                  <a:pos x="140" y="102"/>
                </a:cxn>
                <a:cxn ang="0">
                  <a:pos x="131" y="89"/>
                </a:cxn>
                <a:cxn ang="0">
                  <a:pos x="122" y="76"/>
                </a:cxn>
                <a:cxn ang="0">
                  <a:pos x="110" y="62"/>
                </a:cxn>
                <a:cxn ang="0">
                  <a:pos x="99" y="51"/>
                </a:cxn>
                <a:cxn ang="0">
                  <a:pos x="72" y="27"/>
                </a:cxn>
                <a:cxn ang="0">
                  <a:pos x="48" y="6"/>
                </a:cxn>
                <a:cxn ang="0">
                  <a:pos x="48" y="6"/>
                </a:cxn>
                <a:cxn ang="0">
                  <a:pos x="40" y="0"/>
                </a:cxn>
                <a:cxn ang="0">
                  <a:pos x="40" y="0"/>
                </a:cxn>
                <a:cxn ang="0">
                  <a:pos x="0" y="28"/>
                </a:cxn>
                <a:cxn ang="0">
                  <a:pos x="0" y="28"/>
                </a:cxn>
                <a:cxn ang="0">
                  <a:pos x="28" y="49"/>
                </a:cxn>
                <a:cxn ang="0">
                  <a:pos x="28" y="49"/>
                </a:cxn>
                <a:cxn ang="0">
                  <a:pos x="49" y="68"/>
                </a:cxn>
                <a:cxn ang="0">
                  <a:pos x="67" y="87"/>
                </a:cxn>
                <a:cxn ang="0">
                  <a:pos x="83" y="107"/>
                </a:cxn>
                <a:cxn ang="0">
                  <a:pos x="97" y="127"/>
                </a:cxn>
                <a:cxn ang="0">
                  <a:pos x="109" y="149"/>
                </a:cxn>
                <a:cxn ang="0">
                  <a:pos x="121" y="171"/>
                </a:cxn>
                <a:cxn ang="0">
                  <a:pos x="130" y="196"/>
                </a:cxn>
                <a:cxn ang="0">
                  <a:pos x="139" y="222"/>
                </a:cxn>
                <a:cxn ang="0">
                  <a:pos x="139" y="222"/>
                </a:cxn>
                <a:cxn ang="0">
                  <a:pos x="142" y="227"/>
                </a:cxn>
                <a:cxn ang="0">
                  <a:pos x="144" y="231"/>
                </a:cxn>
                <a:cxn ang="0">
                  <a:pos x="148" y="235"/>
                </a:cxn>
                <a:cxn ang="0">
                  <a:pos x="152" y="238"/>
                </a:cxn>
                <a:cxn ang="0">
                  <a:pos x="157" y="239"/>
                </a:cxn>
                <a:cxn ang="0">
                  <a:pos x="163" y="239"/>
                </a:cxn>
                <a:cxn ang="0">
                  <a:pos x="168" y="238"/>
                </a:cxn>
                <a:cxn ang="0">
                  <a:pos x="173" y="236"/>
                </a:cxn>
                <a:cxn ang="0">
                  <a:pos x="173" y="236"/>
                </a:cxn>
                <a:cxn ang="0">
                  <a:pos x="181" y="230"/>
                </a:cxn>
                <a:cxn ang="0">
                  <a:pos x="185" y="222"/>
                </a:cxn>
                <a:cxn ang="0">
                  <a:pos x="187" y="214"/>
                </a:cxn>
                <a:cxn ang="0">
                  <a:pos x="190" y="205"/>
                </a:cxn>
                <a:cxn ang="0">
                  <a:pos x="190" y="205"/>
                </a:cxn>
                <a:cxn ang="0">
                  <a:pos x="189" y="197"/>
                </a:cxn>
                <a:cxn ang="0">
                  <a:pos x="186" y="191"/>
                </a:cxn>
                <a:cxn ang="0">
                  <a:pos x="181" y="187"/>
                </a:cxn>
                <a:cxn ang="0">
                  <a:pos x="174" y="184"/>
                </a:cxn>
                <a:cxn ang="0">
                  <a:pos x="174" y="184"/>
                </a:cxn>
              </a:cxnLst>
              <a:rect l="0" t="0" r="r" b="b"/>
              <a:pathLst>
                <a:path w="190" h="239">
                  <a:moveTo>
                    <a:pt x="174" y="184"/>
                  </a:moveTo>
                  <a:lnTo>
                    <a:pt x="174" y="184"/>
                  </a:lnTo>
                  <a:lnTo>
                    <a:pt x="168" y="163"/>
                  </a:lnTo>
                  <a:lnTo>
                    <a:pt x="160" y="142"/>
                  </a:lnTo>
                  <a:lnTo>
                    <a:pt x="151" y="121"/>
                  </a:lnTo>
                  <a:lnTo>
                    <a:pt x="140" y="102"/>
                  </a:lnTo>
                  <a:lnTo>
                    <a:pt x="140" y="102"/>
                  </a:lnTo>
                  <a:lnTo>
                    <a:pt x="131" y="89"/>
                  </a:lnTo>
                  <a:lnTo>
                    <a:pt x="122" y="76"/>
                  </a:lnTo>
                  <a:lnTo>
                    <a:pt x="110" y="62"/>
                  </a:lnTo>
                  <a:lnTo>
                    <a:pt x="99" y="51"/>
                  </a:lnTo>
                  <a:lnTo>
                    <a:pt x="72" y="27"/>
                  </a:lnTo>
                  <a:lnTo>
                    <a:pt x="48" y="6"/>
                  </a:lnTo>
                  <a:lnTo>
                    <a:pt x="48" y="6"/>
                  </a:lnTo>
                  <a:lnTo>
                    <a:pt x="40" y="0"/>
                  </a:lnTo>
                  <a:lnTo>
                    <a:pt x="40" y="0"/>
                  </a:lnTo>
                  <a:lnTo>
                    <a:pt x="0" y="28"/>
                  </a:lnTo>
                  <a:lnTo>
                    <a:pt x="0" y="28"/>
                  </a:lnTo>
                  <a:lnTo>
                    <a:pt x="28" y="49"/>
                  </a:lnTo>
                  <a:lnTo>
                    <a:pt x="28" y="49"/>
                  </a:lnTo>
                  <a:lnTo>
                    <a:pt x="49" y="68"/>
                  </a:lnTo>
                  <a:lnTo>
                    <a:pt x="67" y="87"/>
                  </a:lnTo>
                  <a:lnTo>
                    <a:pt x="83" y="107"/>
                  </a:lnTo>
                  <a:lnTo>
                    <a:pt x="97" y="127"/>
                  </a:lnTo>
                  <a:lnTo>
                    <a:pt x="109" y="149"/>
                  </a:lnTo>
                  <a:lnTo>
                    <a:pt x="121" y="171"/>
                  </a:lnTo>
                  <a:lnTo>
                    <a:pt x="130" y="196"/>
                  </a:lnTo>
                  <a:lnTo>
                    <a:pt x="139" y="222"/>
                  </a:lnTo>
                  <a:lnTo>
                    <a:pt x="139" y="222"/>
                  </a:lnTo>
                  <a:lnTo>
                    <a:pt x="142" y="227"/>
                  </a:lnTo>
                  <a:lnTo>
                    <a:pt x="144" y="231"/>
                  </a:lnTo>
                  <a:lnTo>
                    <a:pt x="148" y="235"/>
                  </a:lnTo>
                  <a:lnTo>
                    <a:pt x="152" y="238"/>
                  </a:lnTo>
                  <a:lnTo>
                    <a:pt x="157" y="239"/>
                  </a:lnTo>
                  <a:lnTo>
                    <a:pt x="163" y="239"/>
                  </a:lnTo>
                  <a:lnTo>
                    <a:pt x="168" y="238"/>
                  </a:lnTo>
                  <a:lnTo>
                    <a:pt x="173" y="236"/>
                  </a:lnTo>
                  <a:lnTo>
                    <a:pt x="173" y="236"/>
                  </a:lnTo>
                  <a:lnTo>
                    <a:pt x="181" y="230"/>
                  </a:lnTo>
                  <a:lnTo>
                    <a:pt x="185" y="222"/>
                  </a:lnTo>
                  <a:lnTo>
                    <a:pt x="187" y="214"/>
                  </a:lnTo>
                  <a:lnTo>
                    <a:pt x="190" y="205"/>
                  </a:lnTo>
                  <a:lnTo>
                    <a:pt x="190" y="205"/>
                  </a:lnTo>
                  <a:lnTo>
                    <a:pt x="189" y="197"/>
                  </a:lnTo>
                  <a:lnTo>
                    <a:pt x="186" y="191"/>
                  </a:lnTo>
                  <a:lnTo>
                    <a:pt x="181" y="187"/>
                  </a:lnTo>
                  <a:lnTo>
                    <a:pt x="174" y="184"/>
                  </a:lnTo>
                  <a:lnTo>
                    <a:pt x="174" y="184"/>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210" name="chenying0907 868">
              <a:extLst>
                <a:ext uri="{FF2B5EF4-FFF2-40B4-BE49-F238E27FC236}">
                  <a16:creationId xmlns:a16="http://schemas.microsoft.com/office/drawing/2014/main" id="{83BC53E0-0345-418F-8CDA-FB3265396D7B}"/>
                </a:ext>
              </a:extLst>
            </p:cNvPr>
            <p:cNvSpPr>
              <a:spLocks/>
            </p:cNvSpPr>
            <p:nvPr/>
          </p:nvSpPr>
          <p:spPr bwMode="auto">
            <a:xfrm>
              <a:off x="4421188" y="3222626"/>
              <a:ext cx="46038" cy="36513"/>
            </a:xfrm>
            <a:custGeom>
              <a:avLst/>
              <a:gdLst/>
              <a:ahLst/>
              <a:cxnLst>
                <a:cxn ang="0">
                  <a:pos x="102" y="49"/>
                </a:cxn>
                <a:cxn ang="0">
                  <a:pos x="102" y="49"/>
                </a:cxn>
                <a:cxn ang="0">
                  <a:pos x="94" y="45"/>
                </a:cxn>
                <a:cxn ang="0">
                  <a:pos x="86" y="41"/>
                </a:cxn>
                <a:cxn ang="0">
                  <a:pos x="71" y="30"/>
                </a:cxn>
                <a:cxn ang="0">
                  <a:pos x="54" y="15"/>
                </a:cxn>
                <a:cxn ang="0">
                  <a:pos x="38" y="0"/>
                </a:cxn>
                <a:cxn ang="0">
                  <a:pos x="38" y="0"/>
                </a:cxn>
                <a:cxn ang="0">
                  <a:pos x="0" y="24"/>
                </a:cxn>
                <a:cxn ang="0">
                  <a:pos x="0" y="24"/>
                </a:cxn>
                <a:cxn ang="0">
                  <a:pos x="9" y="31"/>
                </a:cxn>
                <a:cxn ang="0">
                  <a:pos x="9" y="31"/>
                </a:cxn>
                <a:cxn ang="0">
                  <a:pos x="21" y="39"/>
                </a:cxn>
                <a:cxn ang="0">
                  <a:pos x="30" y="47"/>
                </a:cxn>
                <a:cxn ang="0">
                  <a:pos x="48" y="65"/>
                </a:cxn>
                <a:cxn ang="0">
                  <a:pos x="58" y="74"/>
                </a:cxn>
                <a:cxn ang="0">
                  <a:pos x="67" y="81"/>
                </a:cxn>
                <a:cxn ang="0">
                  <a:pos x="79" y="87"/>
                </a:cxn>
                <a:cxn ang="0">
                  <a:pos x="90" y="92"/>
                </a:cxn>
                <a:cxn ang="0">
                  <a:pos x="90" y="92"/>
                </a:cxn>
                <a:cxn ang="0">
                  <a:pos x="96" y="94"/>
                </a:cxn>
                <a:cxn ang="0">
                  <a:pos x="101" y="94"/>
                </a:cxn>
                <a:cxn ang="0">
                  <a:pos x="105" y="92"/>
                </a:cxn>
                <a:cxn ang="0">
                  <a:pos x="109" y="91"/>
                </a:cxn>
                <a:cxn ang="0">
                  <a:pos x="111" y="89"/>
                </a:cxn>
                <a:cxn ang="0">
                  <a:pos x="114" y="85"/>
                </a:cxn>
                <a:cxn ang="0">
                  <a:pos x="118" y="77"/>
                </a:cxn>
                <a:cxn ang="0">
                  <a:pos x="119" y="69"/>
                </a:cxn>
                <a:cxn ang="0">
                  <a:pos x="118" y="64"/>
                </a:cxn>
                <a:cxn ang="0">
                  <a:pos x="116" y="60"/>
                </a:cxn>
                <a:cxn ang="0">
                  <a:pos x="114" y="57"/>
                </a:cxn>
                <a:cxn ang="0">
                  <a:pos x="111" y="53"/>
                </a:cxn>
                <a:cxn ang="0">
                  <a:pos x="107" y="51"/>
                </a:cxn>
                <a:cxn ang="0">
                  <a:pos x="102" y="49"/>
                </a:cxn>
                <a:cxn ang="0">
                  <a:pos x="102" y="49"/>
                </a:cxn>
              </a:cxnLst>
              <a:rect l="0" t="0" r="r" b="b"/>
              <a:pathLst>
                <a:path w="119" h="94">
                  <a:moveTo>
                    <a:pt x="102" y="49"/>
                  </a:moveTo>
                  <a:lnTo>
                    <a:pt x="102" y="49"/>
                  </a:lnTo>
                  <a:lnTo>
                    <a:pt x="94" y="45"/>
                  </a:lnTo>
                  <a:lnTo>
                    <a:pt x="86" y="41"/>
                  </a:lnTo>
                  <a:lnTo>
                    <a:pt x="71" y="30"/>
                  </a:lnTo>
                  <a:lnTo>
                    <a:pt x="54" y="15"/>
                  </a:lnTo>
                  <a:lnTo>
                    <a:pt x="38" y="0"/>
                  </a:lnTo>
                  <a:lnTo>
                    <a:pt x="38" y="0"/>
                  </a:lnTo>
                  <a:lnTo>
                    <a:pt x="0" y="24"/>
                  </a:lnTo>
                  <a:lnTo>
                    <a:pt x="0" y="24"/>
                  </a:lnTo>
                  <a:lnTo>
                    <a:pt x="9" y="31"/>
                  </a:lnTo>
                  <a:lnTo>
                    <a:pt x="9" y="31"/>
                  </a:lnTo>
                  <a:lnTo>
                    <a:pt x="21" y="39"/>
                  </a:lnTo>
                  <a:lnTo>
                    <a:pt x="30" y="47"/>
                  </a:lnTo>
                  <a:lnTo>
                    <a:pt x="48" y="65"/>
                  </a:lnTo>
                  <a:lnTo>
                    <a:pt x="58" y="74"/>
                  </a:lnTo>
                  <a:lnTo>
                    <a:pt x="67" y="81"/>
                  </a:lnTo>
                  <a:lnTo>
                    <a:pt x="79" y="87"/>
                  </a:lnTo>
                  <a:lnTo>
                    <a:pt x="90" y="92"/>
                  </a:lnTo>
                  <a:lnTo>
                    <a:pt x="90" y="92"/>
                  </a:lnTo>
                  <a:lnTo>
                    <a:pt x="96" y="94"/>
                  </a:lnTo>
                  <a:lnTo>
                    <a:pt x="101" y="94"/>
                  </a:lnTo>
                  <a:lnTo>
                    <a:pt x="105" y="92"/>
                  </a:lnTo>
                  <a:lnTo>
                    <a:pt x="109" y="91"/>
                  </a:lnTo>
                  <a:lnTo>
                    <a:pt x="111" y="89"/>
                  </a:lnTo>
                  <a:lnTo>
                    <a:pt x="114" y="85"/>
                  </a:lnTo>
                  <a:lnTo>
                    <a:pt x="118" y="77"/>
                  </a:lnTo>
                  <a:lnTo>
                    <a:pt x="119" y="69"/>
                  </a:lnTo>
                  <a:lnTo>
                    <a:pt x="118" y="64"/>
                  </a:lnTo>
                  <a:lnTo>
                    <a:pt x="116" y="60"/>
                  </a:lnTo>
                  <a:lnTo>
                    <a:pt x="114" y="57"/>
                  </a:lnTo>
                  <a:lnTo>
                    <a:pt x="111" y="53"/>
                  </a:lnTo>
                  <a:lnTo>
                    <a:pt x="107" y="51"/>
                  </a:lnTo>
                  <a:lnTo>
                    <a:pt x="102" y="49"/>
                  </a:lnTo>
                  <a:lnTo>
                    <a:pt x="102" y="49"/>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211" name="chenying0907 869">
              <a:extLst>
                <a:ext uri="{FF2B5EF4-FFF2-40B4-BE49-F238E27FC236}">
                  <a16:creationId xmlns:a16="http://schemas.microsoft.com/office/drawing/2014/main" id="{E8F64F14-63A3-4BAC-99BB-6A6022FE7463}"/>
                </a:ext>
              </a:extLst>
            </p:cNvPr>
            <p:cNvSpPr>
              <a:spLocks noEditPoints="1"/>
            </p:cNvSpPr>
            <p:nvPr/>
          </p:nvSpPr>
          <p:spPr bwMode="auto">
            <a:xfrm>
              <a:off x="4148138" y="3128963"/>
              <a:ext cx="312738" cy="266700"/>
            </a:xfrm>
            <a:custGeom>
              <a:avLst/>
              <a:gdLst/>
              <a:ahLst/>
              <a:cxnLst>
                <a:cxn ang="0">
                  <a:pos x="764" y="150"/>
                </a:cxn>
                <a:cxn ang="0">
                  <a:pos x="758" y="142"/>
                </a:cxn>
                <a:cxn ang="0">
                  <a:pos x="713" y="99"/>
                </a:cxn>
                <a:cxn ang="0">
                  <a:pos x="638" y="37"/>
                </a:cxn>
                <a:cxn ang="0">
                  <a:pos x="603" y="6"/>
                </a:cxn>
                <a:cxn ang="0">
                  <a:pos x="587" y="2"/>
                </a:cxn>
                <a:cxn ang="0">
                  <a:pos x="570" y="2"/>
                </a:cxn>
                <a:cxn ang="0">
                  <a:pos x="542" y="23"/>
                </a:cxn>
                <a:cxn ang="0">
                  <a:pos x="433" y="108"/>
                </a:cxn>
                <a:cxn ang="0">
                  <a:pos x="308" y="201"/>
                </a:cxn>
                <a:cxn ang="0">
                  <a:pos x="227" y="256"/>
                </a:cxn>
                <a:cxn ang="0">
                  <a:pos x="120" y="345"/>
                </a:cxn>
                <a:cxn ang="0">
                  <a:pos x="31" y="411"/>
                </a:cxn>
                <a:cxn ang="0">
                  <a:pos x="1" y="451"/>
                </a:cxn>
                <a:cxn ang="0">
                  <a:pos x="4" y="469"/>
                </a:cxn>
                <a:cxn ang="0">
                  <a:pos x="9" y="482"/>
                </a:cxn>
                <a:cxn ang="0">
                  <a:pos x="30" y="515"/>
                </a:cxn>
                <a:cxn ang="0">
                  <a:pos x="64" y="558"/>
                </a:cxn>
                <a:cxn ang="0">
                  <a:pos x="109" y="613"/>
                </a:cxn>
                <a:cxn ang="0">
                  <a:pos x="137" y="639"/>
                </a:cxn>
                <a:cxn ang="0">
                  <a:pos x="143" y="650"/>
                </a:cxn>
                <a:cxn ang="0">
                  <a:pos x="153" y="665"/>
                </a:cxn>
                <a:cxn ang="0">
                  <a:pos x="171" y="670"/>
                </a:cxn>
                <a:cxn ang="0">
                  <a:pos x="191" y="659"/>
                </a:cxn>
                <a:cxn ang="0">
                  <a:pos x="283" y="584"/>
                </a:cxn>
                <a:cxn ang="0">
                  <a:pos x="336" y="549"/>
                </a:cxn>
                <a:cxn ang="0">
                  <a:pos x="366" y="520"/>
                </a:cxn>
                <a:cxn ang="0">
                  <a:pos x="422" y="477"/>
                </a:cxn>
                <a:cxn ang="0">
                  <a:pos x="525" y="406"/>
                </a:cxn>
                <a:cxn ang="0">
                  <a:pos x="658" y="303"/>
                </a:cxn>
                <a:cxn ang="0">
                  <a:pos x="726" y="258"/>
                </a:cxn>
                <a:cxn ang="0">
                  <a:pos x="773" y="215"/>
                </a:cxn>
                <a:cxn ang="0">
                  <a:pos x="784" y="176"/>
                </a:cxn>
                <a:cxn ang="0">
                  <a:pos x="765" y="150"/>
                </a:cxn>
                <a:cxn ang="0">
                  <a:pos x="723" y="202"/>
                </a:cxn>
                <a:cxn ang="0">
                  <a:pos x="694" y="217"/>
                </a:cxn>
                <a:cxn ang="0">
                  <a:pos x="631" y="269"/>
                </a:cxn>
                <a:cxn ang="0">
                  <a:pos x="576" y="308"/>
                </a:cxn>
                <a:cxn ang="0">
                  <a:pos x="491" y="372"/>
                </a:cxn>
                <a:cxn ang="0">
                  <a:pos x="380" y="449"/>
                </a:cxn>
                <a:cxn ang="0">
                  <a:pos x="226" y="575"/>
                </a:cxn>
                <a:cxn ang="0">
                  <a:pos x="168" y="609"/>
                </a:cxn>
                <a:cxn ang="0">
                  <a:pos x="104" y="536"/>
                </a:cxn>
                <a:cxn ang="0">
                  <a:pos x="57" y="479"/>
                </a:cxn>
                <a:cxn ang="0">
                  <a:pos x="47" y="460"/>
                </a:cxn>
                <a:cxn ang="0">
                  <a:pos x="62" y="443"/>
                </a:cxn>
                <a:cxn ang="0">
                  <a:pos x="100" y="419"/>
                </a:cxn>
                <a:cxn ang="0">
                  <a:pos x="205" y="333"/>
                </a:cxn>
                <a:cxn ang="0">
                  <a:pos x="320" y="249"/>
                </a:cxn>
                <a:cxn ang="0">
                  <a:pos x="421" y="180"/>
                </a:cxn>
                <a:cxn ang="0">
                  <a:pos x="480" y="126"/>
                </a:cxn>
                <a:cxn ang="0">
                  <a:pos x="582" y="53"/>
                </a:cxn>
                <a:cxn ang="0">
                  <a:pos x="658" y="108"/>
                </a:cxn>
                <a:cxn ang="0">
                  <a:pos x="732" y="184"/>
                </a:cxn>
                <a:cxn ang="0">
                  <a:pos x="737" y="190"/>
                </a:cxn>
                <a:cxn ang="0">
                  <a:pos x="727" y="198"/>
                </a:cxn>
              </a:cxnLst>
              <a:rect l="0" t="0" r="r" b="b"/>
              <a:pathLst>
                <a:path w="786" h="670">
                  <a:moveTo>
                    <a:pt x="765" y="150"/>
                  </a:moveTo>
                  <a:lnTo>
                    <a:pt x="765" y="150"/>
                  </a:lnTo>
                  <a:lnTo>
                    <a:pt x="761" y="145"/>
                  </a:lnTo>
                  <a:lnTo>
                    <a:pt x="764" y="150"/>
                  </a:lnTo>
                  <a:lnTo>
                    <a:pt x="764" y="150"/>
                  </a:lnTo>
                  <a:lnTo>
                    <a:pt x="762" y="149"/>
                  </a:lnTo>
                  <a:lnTo>
                    <a:pt x="762" y="149"/>
                  </a:lnTo>
                  <a:lnTo>
                    <a:pt x="758" y="142"/>
                  </a:lnTo>
                  <a:lnTo>
                    <a:pt x="753" y="136"/>
                  </a:lnTo>
                  <a:lnTo>
                    <a:pt x="739" y="121"/>
                  </a:lnTo>
                  <a:lnTo>
                    <a:pt x="724" y="109"/>
                  </a:lnTo>
                  <a:lnTo>
                    <a:pt x="713" y="99"/>
                  </a:lnTo>
                  <a:lnTo>
                    <a:pt x="713" y="99"/>
                  </a:lnTo>
                  <a:lnTo>
                    <a:pt x="689" y="75"/>
                  </a:lnTo>
                  <a:lnTo>
                    <a:pt x="664" y="56"/>
                  </a:lnTo>
                  <a:lnTo>
                    <a:pt x="638" y="37"/>
                  </a:lnTo>
                  <a:lnTo>
                    <a:pt x="612" y="19"/>
                  </a:lnTo>
                  <a:lnTo>
                    <a:pt x="612" y="19"/>
                  </a:lnTo>
                  <a:lnTo>
                    <a:pt x="608" y="11"/>
                  </a:lnTo>
                  <a:lnTo>
                    <a:pt x="603" y="6"/>
                  </a:lnTo>
                  <a:lnTo>
                    <a:pt x="595" y="2"/>
                  </a:lnTo>
                  <a:lnTo>
                    <a:pt x="591" y="2"/>
                  </a:lnTo>
                  <a:lnTo>
                    <a:pt x="587" y="2"/>
                  </a:lnTo>
                  <a:lnTo>
                    <a:pt x="587" y="2"/>
                  </a:lnTo>
                  <a:lnTo>
                    <a:pt x="582" y="1"/>
                  </a:lnTo>
                  <a:lnTo>
                    <a:pt x="578" y="0"/>
                  </a:lnTo>
                  <a:lnTo>
                    <a:pt x="574" y="1"/>
                  </a:lnTo>
                  <a:lnTo>
                    <a:pt x="570" y="2"/>
                  </a:lnTo>
                  <a:lnTo>
                    <a:pt x="563" y="6"/>
                  </a:lnTo>
                  <a:lnTo>
                    <a:pt x="559" y="14"/>
                  </a:lnTo>
                  <a:lnTo>
                    <a:pt x="559" y="14"/>
                  </a:lnTo>
                  <a:lnTo>
                    <a:pt x="542" y="23"/>
                  </a:lnTo>
                  <a:lnTo>
                    <a:pt x="525" y="34"/>
                  </a:lnTo>
                  <a:lnTo>
                    <a:pt x="493" y="58"/>
                  </a:lnTo>
                  <a:lnTo>
                    <a:pt x="463" y="83"/>
                  </a:lnTo>
                  <a:lnTo>
                    <a:pt x="433" y="108"/>
                  </a:lnTo>
                  <a:lnTo>
                    <a:pt x="433" y="108"/>
                  </a:lnTo>
                  <a:lnTo>
                    <a:pt x="393" y="141"/>
                  </a:lnTo>
                  <a:lnTo>
                    <a:pt x="351" y="172"/>
                  </a:lnTo>
                  <a:lnTo>
                    <a:pt x="308" y="201"/>
                  </a:lnTo>
                  <a:lnTo>
                    <a:pt x="265" y="230"/>
                  </a:lnTo>
                  <a:lnTo>
                    <a:pt x="265" y="230"/>
                  </a:lnTo>
                  <a:lnTo>
                    <a:pt x="246" y="241"/>
                  </a:lnTo>
                  <a:lnTo>
                    <a:pt x="227" y="256"/>
                  </a:lnTo>
                  <a:lnTo>
                    <a:pt x="191" y="285"/>
                  </a:lnTo>
                  <a:lnTo>
                    <a:pt x="155" y="315"/>
                  </a:lnTo>
                  <a:lnTo>
                    <a:pt x="120" y="345"/>
                  </a:lnTo>
                  <a:lnTo>
                    <a:pt x="120" y="345"/>
                  </a:lnTo>
                  <a:lnTo>
                    <a:pt x="99" y="362"/>
                  </a:lnTo>
                  <a:lnTo>
                    <a:pt x="77" y="379"/>
                  </a:lnTo>
                  <a:lnTo>
                    <a:pt x="31" y="411"/>
                  </a:lnTo>
                  <a:lnTo>
                    <a:pt x="31" y="411"/>
                  </a:lnTo>
                  <a:lnTo>
                    <a:pt x="21" y="419"/>
                  </a:lnTo>
                  <a:lnTo>
                    <a:pt x="13" y="428"/>
                  </a:lnTo>
                  <a:lnTo>
                    <a:pt x="6" y="439"/>
                  </a:lnTo>
                  <a:lnTo>
                    <a:pt x="1" y="451"/>
                  </a:lnTo>
                  <a:lnTo>
                    <a:pt x="1" y="451"/>
                  </a:lnTo>
                  <a:lnTo>
                    <a:pt x="0" y="459"/>
                  </a:lnTo>
                  <a:lnTo>
                    <a:pt x="1" y="464"/>
                  </a:lnTo>
                  <a:lnTo>
                    <a:pt x="4" y="469"/>
                  </a:lnTo>
                  <a:lnTo>
                    <a:pt x="7" y="473"/>
                  </a:lnTo>
                  <a:lnTo>
                    <a:pt x="7" y="473"/>
                  </a:lnTo>
                  <a:lnTo>
                    <a:pt x="7" y="478"/>
                  </a:lnTo>
                  <a:lnTo>
                    <a:pt x="9" y="482"/>
                  </a:lnTo>
                  <a:lnTo>
                    <a:pt x="9" y="482"/>
                  </a:lnTo>
                  <a:lnTo>
                    <a:pt x="13" y="491"/>
                  </a:lnTo>
                  <a:lnTo>
                    <a:pt x="18" y="499"/>
                  </a:lnTo>
                  <a:lnTo>
                    <a:pt x="30" y="515"/>
                  </a:lnTo>
                  <a:lnTo>
                    <a:pt x="30" y="515"/>
                  </a:lnTo>
                  <a:lnTo>
                    <a:pt x="45" y="537"/>
                  </a:lnTo>
                  <a:lnTo>
                    <a:pt x="55" y="548"/>
                  </a:lnTo>
                  <a:lnTo>
                    <a:pt x="64" y="558"/>
                  </a:lnTo>
                  <a:lnTo>
                    <a:pt x="64" y="558"/>
                  </a:lnTo>
                  <a:lnTo>
                    <a:pt x="75" y="570"/>
                  </a:lnTo>
                  <a:lnTo>
                    <a:pt x="87" y="584"/>
                  </a:lnTo>
                  <a:lnTo>
                    <a:pt x="109" y="613"/>
                  </a:lnTo>
                  <a:lnTo>
                    <a:pt x="109" y="613"/>
                  </a:lnTo>
                  <a:lnTo>
                    <a:pt x="117" y="619"/>
                  </a:lnTo>
                  <a:lnTo>
                    <a:pt x="126" y="630"/>
                  </a:lnTo>
                  <a:lnTo>
                    <a:pt x="137" y="639"/>
                  </a:lnTo>
                  <a:lnTo>
                    <a:pt x="140" y="643"/>
                  </a:lnTo>
                  <a:lnTo>
                    <a:pt x="142" y="646"/>
                  </a:lnTo>
                  <a:lnTo>
                    <a:pt x="142" y="646"/>
                  </a:lnTo>
                  <a:lnTo>
                    <a:pt x="143" y="650"/>
                  </a:lnTo>
                  <a:lnTo>
                    <a:pt x="146" y="653"/>
                  </a:lnTo>
                  <a:lnTo>
                    <a:pt x="146" y="653"/>
                  </a:lnTo>
                  <a:lnTo>
                    <a:pt x="149" y="660"/>
                  </a:lnTo>
                  <a:lnTo>
                    <a:pt x="153" y="665"/>
                  </a:lnTo>
                  <a:lnTo>
                    <a:pt x="159" y="669"/>
                  </a:lnTo>
                  <a:lnTo>
                    <a:pt x="167" y="670"/>
                  </a:lnTo>
                  <a:lnTo>
                    <a:pt x="171" y="670"/>
                  </a:lnTo>
                  <a:lnTo>
                    <a:pt x="171" y="670"/>
                  </a:lnTo>
                  <a:lnTo>
                    <a:pt x="178" y="669"/>
                  </a:lnTo>
                  <a:lnTo>
                    <a:pt x="184" y="667"/>
                  </a:lnTo>
                  <a:lnTo>
                    <a:pt x="188" y="663"/>
                  </a:lnTo>
                  <a:lnTo>
                    <a:pt x="191" y="659"/>
                  </a:lnTo>
                  <a:lnTo>
                    <a:pt x="191" y="659"/>
                  </a:lnTo>
                  <a:lnTo>
                    <a:pt x="214" y="640"/>
                  </a:lnTo>
                  <a:lnTo>
                    <a:pt x="238" y="622"/>
                  </a:lnTo>
                  <a:lnTo>
                    <a:pt x="283" y="584"/>
                  </a:lnTo>
                  <a:lnTo>
                    <a:pt x="283" y="584"/>
                  </a:lnTo>
                  <a:lnTo>
                    <a:pt x="300" y="572"/>
                  </a:lnTo>
                  <a:lnTo>
                    <a:pt x="317" y="561"/>
                  </a:lnTo>
                  <a:lnTo>
                    <a:pt x="336" y="549"/>
                  </a:lnTo>
                  <a:lnTo>
                    <a:pt x="344" y="542"/>
                  </a:lnTo>
                  <a:lnTo>
                    <a:pt x="350" y="536"/>
                  </a:lnTo>
                  <a:lnTo>
                    <a:pt x="350" y="536"/>
                  </a:lnTo>
                  <a:lnTo>
                    <a:pt x="366" y="520"/>
                  </a:lnTo>
                  <a:lnTo>
                    <a:pt x="384" y="504"/>
                  </a:lnTo>
                  <a:lnTo>
                    <a:pt x="404" y="489"/>
                  </a:lnTo>
                  <a:lnTo>
                    <a:pt x="422" y="477"/>
                  </a:lnTo>
                  <a:lnTo>
                    <a:pt x="422" y="477"/>
                  </a:lnTo>
                  <a:lnTo>
                    <a:pt x="440" y="466"/>
                  </a:lnTo>
                  <a:lnTo>
                    <a:pt x="459" y="456"/>
                  </a:lnTo>
                  <a:lnTo>
                    <a:pt x="493" y="431"/>
                  </a:lnTo>
                  <a:lnTo>
                    <a:pt x="525" y="406"/>
                  </a:lnTo>
                  <a:lnTo>
                    <a:pt x="558" y="379"/>
                  </a:lnTo>
                  <a:lnTo>
                    <a:pt x="591" y="353"/>
                  </a:lnTo>
                  <a:lnTo>
                    <a:pt x="624" y="326"/>
                  </a:lnTo>
                  <a:lnTo>
                    <a:pt x="658" y="303"/>
                  </a:lnTo>
                  <a:lnTo>
                    <a:pt x="692" y="281"/>
                  </a:lnTo>
                  <a:lnTo>
                    <a:pt x="692" y="281"/>
                  </a:lnTo>
                  <a:lnTo>
                    <a:pt x="706" y="272"/>
                  </a:lnTo>
                  <a:lnTo>
                    <a:pt x="726" y="258"/>
                  </a:lnTo>
                  <a:lnTo>
                    <a:pt x="745" y="241"/>
                  </a:lnTo>
                  <a:lnTo>
                    <a:pt x="756" y="234"/>
                  </a:lnTo>
                  <a:lnTo>
                    <a:pt x="765" y="224"/>
                  </a:lnTo>
                  <a:lnTo>
                    <a:pt x="773" y="215"/>
                  </a:lnTo>
                  <a:lnTo>
                    <a:pt x="779" y="205"/>
                  </a:lnTo>
                  <a:lnTo>
                    <a:pt x="783" y="196"/>
                  </a:lnTo>
                  <a:lnTo>
                    <a:pt x="786" y="187"/>
                  </a:lnTo>
                  <a:lnTo>
                    <a:pt x="784" y="176"/>
                  </a:lnTo>
                  <a:lnTo>
                    <a:pt x="783" y="172"/>
                  </a:lnTo>
                  <a:lnTo>
                    <a:pt x="782" y="167"/>
                  </a:lnTo>
                  <a:lnTo>
                    <a:pt x="775" y="159"/>
                  </a:lnTo>
                  <a:lnTo>
                    <a:pt x="765" y="150"/>
                  </a:lnTo>
                  <a:lnTo>
                    <a:pt x="765" y="150"/>
                  </a:lnTo>
                  <a:close/>
                  <a:moveTo>
                    <a:pt x="727" y="198"/>
                  </a:moveTo>
                  <a:lnTo>
                    <a:pt x="727" y="198"/>
                  </a:lnTo>
                  <a:lnTo>
                    <a:pt x="723" y="202"/>
                  </a:lnTo>
                  <a:lnTo>
                    <a:pt x="719" y="205"/>
                  </a:lnTo>
                  <a:lnTo>
                    <a:pt x="707" y="209"/>
                  </a:lnTo>
                  <a:lnTo>
                    <a:pt x="707" y="209"/>
                  </a:lnTo>
                  <a:lnTo>
                    <a:pt x="694" y="217"/>
                  </a:lnTo>
                  <a:lnTo>
                    <a:pt x="681" y="226"/>
                  </a:lnTo>
                  <a:lnTo>
                    <a:pt x="668" y="236"/>
                  </a:lnTo>
                  <a:lnTo>
                    <a:pt x="656" y="248"/>
                  </a:lnTo>
                  <a:lnTo>
                    <a:pt x="631" y="269"/>
                  </a:lnTo>
                  <a:lnTo>
                    <a:pt x="618" y="279"/>
                  </a:lnTo>
                  <a:lnTo>
                    <a:pt x="605" y="289"/>
                  </a:lnTo>
                  <a:lnTo>
                    <a:pt x="605" y="289"/>
                  </a:lnTo>
                  <a:lnTo>
                    <a:pt x="576" y="308"/>
                  </a:lnTo>
                  <a:lnTo>
                    <a:pt x="548" y="329"/>
                  </a:lnTo>
                  <a:lnTo>
                    <a:pt x="519" y="351"/>
                  </a:lnTo>
                  <a:lnTo>
                    <a:pt x="491" y="372"/>
                  </a:lnTo>
                  <a:lnTo>
                    <a:pt x="491" y="372"/>
                  </a:lnTo>
                  <a:lnTo>
                    <a:pt x="463" y="392"/>
                  </a:lnTo>
                  <a:lnTo>
                    <a:pt x="435" y="410"/>
                  </a:lnTo>
                  <a:lnTo>
                    <a:pt x="406" y="430"/>
                  </a:lnTo>
                  <a:lnTo>
                    <a:pt x="380" y="449"/>
                  </a:lnTo>
                  <a:lnTo>
                    <a:pt x="380" y="449"/>
                  </a:lnTo>
                  <a:lnTo>
                    <a:pt x="328" y="491"/>
                  </a:lnTo>
                  <a:lnTo>
                    <a:pt x="277" y="533"/>
                  </a:lnTo>
                  <a:lnTo>
                    <a:pt x="226" y="575"/>
                  </a:lnTo>
                  <a:lnTo>
                    <a:pt x="174" y="616"/>
                  </a:lnTo>
                  <a:lnTo>
                    <a:pt x="174" y="616"/>
                  </a:lnTo>
                  <a:lnTo>
                    <a:pt x="168" y="609"/>
                  </a:lnTo>
                  <a:lnTo>
                    <a:pt x="168" y="609"/>
                  </a:lnTo>
                  <a:lnTo>
                    <a:pt x="147" y="585"/>
                  </a:lnTo>
                  <a:lnTo>
                    <a:pt x="126" y="561"/>
                  </a:lnTo>
                  <a:lnTo>
                    <a:pt x="126" y="561"/>
                  </a:lnTo>
                  <a:lnTo>
                    <a:pt x="104" y="536"/>
                  </a:lnTo>
                  <a:lnTo>
                    <a:pt x="82" y="511"/>
                  </a:lnTo>
                  <a:lnTo>
                    <a:pt x="82" y="511"/>
                  </a:lnTo>
                  <a:lnTo>
                    <a:pt x="66" y="491"/>
                  </a:lnTo>
                  <a:lnTo>
                    <a:pt x="57" y="479"/>
                  </a:lnTo>
                  <a:lnTo>
                    <a:pt x="52" y="470"/>
                  </a:lnTo>
                  <a:lnTo>
                    <a:pt x="52" y="470"/>
                  </a:lnTo>
                  <a:lnTo>
                    <a:pt x="49" y="465"/>
                  </a:lnTo>
                  <a:lnTo>
                    <a:pt x="47" y="460"/>
                  </a:lnTo>
                  <a:lnTo>
                    <a:pt x="47" y="460"/>
                  </a:lnTo>
                  <a:lnTo>
                    <a:pt x="51" y="455"/>
                  </a:lnTo>
                  <a:lnTo>
                    <a:pt x="56" y="448"/>
                  </a:lnTo>
                  <a:lnTo>
                    <a:pt x="62" y="443"/>
                  </a:lnTo>
                  <a:lnTo>
                    <a:pt x="70" y="438"/>
                  </a:lnTo>
                  <a:lnTo>
                    <a:pt x="87" y="428"/>
                  </a:lnTo>
                  <a:lnTo>
                    <a:pt x="100" y="419"/>
                  </a:lnTo>
                  <a:lnTo>
                    <a:pt x="100" y="419"/>
                  </a:lnTo>
                  <a:lnTo>
                    <a:pt x="134" y="392"/>
                  </a:lnTo>
                  <a:lnTo>
                    <a:pt x="168" y="363"/>
                  </a:lnTo>
                  <a:lnTo>
                    <a:pt x="168" y="363"/>
                  </a:lnTo>
                  <a:lnTo>
                    <a:pt x="205" y="333"/>
                  </a:lnTo>
                  <a:lnTo>
                    <a:pt x="242" y="303"/>
                  </a:lnTo>
                  <a:lnTo>
                    <a:pt x="280" y="274"/>
                  </a:lnTo>
                  <a:lnTo>
                    <a:pt x="299" y="261"/>
                  </a:lnTo>
                  <a:lnTo>
                    <a:pt x="320" y="249"/>
                  </a:lnTo>
                  <a:lnTo>
                    <a:pt x="320" y="249"/>
                  </a:lnTo>
                  <a:lnTo>
                    <a:pt x="354" y="227"/>
                  </a:lnTo>
                  <a:lnTo>
                    <a:pt x="388" y="205"/>
                  </a:lnTo>
                  <a:lnTo>
                    <a:pt x="421" y="180"/>
                  </a:lnTo>
                  <a:lnTo>
                    <a:pt x="437" y="167"/>
                  </a:lnTo>
                  <a:lnTo>
                    <a:pt x="451" y="153"/>
                  </a:lnTo>
                  <a:lnTo>
                    <a:pt x="451" y="153"/>
                  </a:lnTo>
                  <a:lnTo>
                    <a:pt x="480" y="126"/>
                  </a:lnTo>
                  <a:lnTo>
                    <a:pt x="512" y="99"/>
                  </a:lnTo>
                  <a:lnTo>
                    <a:pt x="546" y="74"/>
                  </a:lnTo>
                  <a:lnTo>
                    <a:pt x="565" y="64"/>
                  </a:lnTo>
                  <a:lnTo>
                    <a:pt x="582" y="53"/>
                  </a:lnTo>
                  <a:lnTo>
                    <a:pt x="582" y="53"/>
                  </a:lnTo>
                  <a:lnTo>
                    <a:pt x="608" y="70"/>
                  </a:lnTo>
                  <a:lnTo>
                    <a:pt x="633" y="88"/>
                  </a:lnTo>
                  <a:lnTo>
                    <a:pt x="658" y="108"/>
                  </a:lnTo>
                  <a:lnTo>
                    <a:pt x="669" y="120"/>
                  </a:lnTo>
                  <a:lnTo>
                    <a:pt x="680" y="132"/>
                  </a:lnTo>
                  <a:lnTo>
                    <a:pt x="680" y="132"/>
                  </a:lnTo>
                  <a:lnTo>
                    <a:pt x="732" y="184"/>
                  </a:lnTo>
                  <a:lnTo>
                    <a:pt x="732" y="184"/>
                  </a:lnTo>
                  <a:lnTo>
                    <a:pt x="739" y="189"/>
                  </a:lnTo>
                  <a:lnTo>
                    <a:pt x="739" y="190"/>
                  </a:lnTo>
                  <a:lnTo>
                    <a:pt x="737" y="190"/>
                  </a:lnTo>
                  <a:lnTo>
                    <a:pt x="733" y="192"/>
                  </a:lnTo>
                  <a:lnTo>
                    <a:pt x="730" y="194"/>
                  </a:lnTo>
                  <a:lnTo>
                    <a:pt x="727" y="198"/>
                  </a:lnTo>
                  <a:lnTo>
                    <a:pt x="727" y="198"/>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212" name="chenying0907 870">
              <a:extLst>
                <a:ext uri="{FF2B5EF4-FFF2-40B4-BE49-F238E27FC236}">
                  <a16:creationId xmlns:a16="http://schemas.microsoft.com/office/drawing/2014/main" id="{CD97860B-ECC8-49E6-94D7-794B12AE0BF3}"/>
                </a:ext>
              </a:extLst>
            </p:cNvPr>
            <p:cNvSpPr>
              <a:spLocks noEditPoints="1"/>
            </p:cNvSpPr>
            <p:nvPr/>
          </p:nvSpPr>
          <p:spPr bwMode="auto">
            <a:xfrm>
              <a:off x="4635501" y="3128963"/>
              <a:ext cx="311150" cy="266700"/>
            </a:xfrm>
            <a:custGeom>
              <a:avLst/>
              <a:gdLst/>
              <a:ahLst/>
              <a:cxnLst>
                <a:cxn ang="0">
                  <a:pos x="162" y="326"/>
                </a:cxn>
                <a:cxn ang="0">
                  <a:pos x="293" y="431"/>
                </a:cxn>
                <a:cxn ang="0">
                  <a:pos x="364" y="477"/>
                </a:cxn>
                <a:cxn ang="0">
                  <a:pos x="436" y="536"/>
                </a:cxn>
                <a:cxn ang="0">
                  <a:pos x="469" y="561"/>
                </a:cxn>
                <a:cxn ang="0">
                  <a:pos x="548" y="622"/>
                </a:cxn>
                <a:cxn ang="0">
                  <a:pos x="598" y="663"/>
                </a:cxn>
                <a:cxn ang="0">
                  <a:pos x="619" y="670"/>
                </a:cxn>
                <a:cxn ang="0">
                  <a:pos x="637" y="660"/>
                </a:cxn>
                <a:cxn ang="0">
                  <a:pos x="644" y="646"/>
                </a:cxn>
                <a:cxn ang="0">
                  <a:pos x="660" y="630"/>
                </a:cxn>
                <a:cxn ang="0">
                  <a:pos x="699" y="584"/>
                </a:cxn>
                <a:cxn ang="0">
                  <a:pos x="732" y="548"/>
                </a:cxn>
                <a:cxn ang="0">
                  <a:pos x="768" y="499"/>
                </a:cxn>
                <a:cxn ang="0">
                  <a:pos x="779" y="478"/>
                </a:cxn>
                <a:cxn ang="0">
                  <a:pos x="785" y="464"/>
                </a:cxn>
                <a:cxn ang="0">
                  <a:pos x="781" y="439"/>
                </a:cxn>
                <a:cxn ang="0">
                  <a:pos x="755" y="411"/>
                </a:cxn>
                <a:cxn ang="0">
                  <a:pos x="666" y="345"/>
                </a:cxn>
                <a:cxn ang="0">
                  <a:pos x="541" y="241"/>
                </a:cxn>
                <a:cxn ang="0">
                  <a:pos x="435" y="172"/>
                </a:cxn>
                <a:cxn ang="0">
                  <a:pos x="323" y="83"/>
                </a:cxn>
                <a:cxn ang="0">
                  <a:pos x="227" y="14"/>
                </a:cxn>
                <a:cxn ang="0">
                  <a:pos x="212" y="1"/>
                </a:cxn>
                <a:cxn ang="0">
                  <a:pos x="200" y="2"/>
                </a:cxn>
                <a:cxn ang="0">
                  <a:pos x="178" y="11"/>
                </a:cxn>
                <a:cxn ang="0">
                  <a:pos x="122" y="56"/>
                </a:cxn>
                <a:cxn ang="0">
                  <a:pos x="62" y="109"/>
                </a:cxn>
                <a:cxn ang="0">
                  <a:pos x="24" y="149"/>
                </a:cxn>
                <a:cxn ang="0">
                  <a:pos x="25" y="145"/>
                </a:cxn>
                <a:cxn ang="0">
                  <a:pos x="4" y="167"/>
                </a:cxn>
                <a:cxn ang="0">
                  <a:pos x="3" y="196"/>
                </a:cxn>
                <a:cxn ang="0">
                  <a:pos x="30" y="234"/>
                </a:cxn>
                <a:cxn ang="0">
                  <a:pos x="94" y="281"/>
                </a:cxn>
                <a:cxn ang="0">
                  <a:pos x="106" y="132"/>
                </a:cxn>
                <a:cxn ang="0">
                  <a:pos x="153" y="88"/>
                </a:cxn>
                <a:cxn ang="0">
                  <a:pos x="221" y="64"/>
                </a:cxn>
                <a:cxn ang="0">
                  <a:pos x="335" y="153"/>
                </a:cxn>
                <a:cxn ang="0">
                  <a:pos x="398" y="205"/>
                </a:cxn>
                <a:cxn ang="0">
                  <a:pos x="487" y="261"/>
                </a:cxn>
                <a:cxn ang="0">
                  <a:pos x="618" y="363"/>
                </a:cxn>
                <a:cxn ang="0">
                  <a:pos x="686" y="419"/>
                </a:cxn>
                <a:cxn ang="0">
                  <a:pos x="730" y="448"/>
                </a:cxn>
                <a:cxn ang="0">
                  <a:pos x="737" y="465"/>
                </a:cxn>
                <a:cxn ang="0">
                  <a:pos x="720" y="491"/>
                </a:cxn>
                <a:cxn ang="0">
                  <a:pos x="660" y="561"/>
                </a:cxn>
                <a:cxn ang="0">
                  <a:pos x="618" y="609"/>
                </a:cxn>
                <a:cxn ang="0">
                  <a:pos x="509" y="533"/>
                </a:cxn>
                <a:cxn ang="0">
                  <a:pos x="380" y="430"/>
                </a:cxn>
                <a:cxn ang="0">
                  <a:pos x="295" y="372"/>
                </a:cxn>
                <a:cxn ang="0">
                  <a:pos x="181" y="289"/>
                </a:cxn>
                <a:cxn ang="0">
                  <a:pos x="131" y="248"/>
                </a:cxn>
                <a:cxn ang="0">
                  <a:pos x="79" y="209"/>
                </a:cxn>
                <a:cxn ang="0">
                  <a:pos x="60" y="198"/>
                </a:cxn>
                <a:cxn ang="0">
                  <a:pos x="49" y="190"/>
                </a:cxn>
                <a:cxn ang="0">
                  <a:pos x="54" y="184"/>
                </a:cxn>
              </a:cxnLst>
              <a:rect l="0" t="0" r="r" b="b"/>
              <a:pathLst>
                <a:path w="786" h="670">
                  <a:moveTo>
                    <a:pt x="94" y="281"/>
                  </a:moveTo>
                  <a:lnTo>
                    <a:pt x="94" y="281"/>
                  </a:lnTo>
                  <a:lnTo>
                    <a:pt x="130" y="303"/>
                  </a:lnTo>
                  <a:lnTo>
                    <a:pt x="162" y="326"/>
                  </a:lnTo>
                  <a:lnTo>
                    <a:pt x="195" y="353"/>
                  </a:lnTo>
                  <a:lnTo>
                    <a:pt x="228" y="379"/>
                  </a:lnTo>
                  <a:lnTo>
                    <a:pt x="261" y="406"/>
                  </a:lnTo>
                  <a:lnTo>
                    <a:pt x="293" y="431"/>
                  </a:lnTo>
                  <a:lnTo>
                    <a:pt x="329" y="456"/>
                  </a:lnTo>
                  <a:lnTo>
                    <a:pt x="346" y="466"/>
                  </a:lnTo>
                  <a:lnTo>
                    <a:pt x="364" y="477"/>
                  </a:lnTo>
                  <a:lnTo>
                    <a:pt x="364" y="477"/>
                  </a:lnTo>
                  <a:lnTo>
                    <a:pt x="382" y="489"/>
                  </a:lnTo>
                  <a:lnTo>
                    <a:pt x="402" y="504"/>
                  </a:lnTo>
                  <a:lnTo>
                    <a:pt x="420" y="520"/>
                  </a:lnTo>
                  <a:lnTo>
                    <a:pt x="436" y="536"/>
                  </a:lnTo>
                  <a:lnTo>
                    <a:pt x="436" y="536"/>
                  </a:lnTo>
                  <a:lnTo>
                    <a:pt x="444" y="542"/>
                  </a:lnTo>
                  <a:lnTo>
                    <a:pt x="452" y="549"/>
                  </a:lnTo>
                  <a:lnTo>
                    <a:pt x="469" y="561"/>
                  </a:lnTo>
                  <a:lnTo>
                    <a:pt x="487" y="572"/>
                  </a:lnTo>
                  <a:lnTo>
                    <a:pt x="503" y="584"/>
                  </a:lnTo>
                  <a:lnTo>
                    <a:pt x="503" y="584"/>
                  </a:lnTo>
                  <a:lnTo>
                    <a:pt x="548" y="622"/>
                  </a:lnTo>
                  <a:lnTo>
                    <a:pt x="572" y="640"/>
                  </a:lnTo>
                  <a:lnTo>
                    <a:pt x="595" y="659"/>
                  </a:lnTo>
                  <a:lnTo>
                    <a:pt x="595" y="659"/>
                  </a:lnTo>
                  <a:lnTo>
                    <a:pt x="598" y="663"/>
                  </a:lnTo>
                  <a:lnTo>
                    <a:pt x="602" y="667"/>
                  </a:lnTo>
                  <a:lnTo>
                    <a:pt x="609" y="669"/>
                  </a:lnTo>
                  <a:lnTo>
                    <a:pt x="615" y="670"/>
                  </a:lnTo>
                  <a:lnTo>
                    <a:pt x="619" y="670"/>
                  </a:lnTo>
                  <a:lnTo>
                    <a:pt x="619" y="670"/>
                  </a:lnTo>
                  <a:lnTo>
                    <a:pt x="627" y="669"/>
                  </a:lnTo>
                  <a:lnTo>
                    <a:pt x="633" y="665"/>
                  </a:lnTo>
                  <a:lnTo>
                    <a:pt x="637" y="660"/>
                  </a:lnTo>
                  <a:lnTo>
                    <a:pt x="640" y="653"/>
                  </a:lnTo>
                  <a:lnTo>
                    <a:pt x="640" y="653"/>
                  </a:lnTo>
                  <a:lnTo>
                    <a:pt x="643" y="650"/>
                  </a:lnTo>
                  <a:lnTo>
                    <a:pt x="644" y="646"/>
                  </a:lnTo>
                  <a:lnTo>
                    <a:pt x="644" y="646"/>
                  </a:lnTo>
                  <a:lnTo>
                    <a:pt x="646" y="643"/>
                  </a:lnTo>
                  <a:lnTo>
                    <a:pt x="650" y="639"/>
                  </a:lnTo>
                  <a:lnTo>
                    <a:pt x="660" y="630"/>
                  </a:lnTo>
                  <a:lnTo>
                    <a:pt x="669" y="619"/>
                  </a:lnTo>
                  <a:lnTo>
                    <a:pt x="677" y="613"/>
                  </a:lnTo>
                  <a:lnTo>
                    <a:pt x="677" y="613"/>
                  </a:lnTo>
                  <a:lnTo>
                    <a:pt x="699" y="584"/>
                  </a:lnTo>
                  <a:lnTo>
                    <a:pt x="711" y="570"/>
                  </a:lnTo>
                  <a:lnTo>
                    <a:pt x="722" y="558"/>
                  </a:lnTo>
                  <a:lnTo>
                    <a:pt x="722" y="558"/>
                  </a:lnTo>
                  <a:lnTo>
                    <a:pt x="732" y="548"/>
                  </a:lnTo>
                  <a:lnTo>
                    <a:pt x="741" y="537"/>
                  </a:lnTo>
                  <a:lnTo>
                    <a:pt x="756" y="515"/>
                  </a:lnTo>
                  <a:lnTo>
                    <a:pt x="756" y="515"/>
                  </a:lnTo>
                  <a:lnTo>
                    <a:pt x="768" y="499"/>
                  </a:lnTo>
                  <a:lnTo>
                    <a:pt x="773" y="491"/>
                  </a:lnTo>
                  <a:lnTo>
                    <a:pt x="777" y="482"/>
                  </a:lnTo>
                  <a:lnTo>
                    <a:pt x="777" y="482"/>
                  </a:lnTo>
                  <a:lnTo>
                    <a:pt x="779" y="478"/>
                  </a:lnTo>
                  <a:lnTo>
                    <a:pt x="779" y="473"/>
                  </a:lnTo>
                  <a:lnTo>
                    <a:pt x="779" y="473"/>
                  </a:lnTo>
                  <a:lnTo>
                    <a:pt x="783" y="469"/>
                  </a:lnTo>
                  <a:lnTo>
                    <a:pt x="785" y="464"/>
                  </a:lnTo>
                  <a:lnTo>
                    <a:pt x="786" y="459"/>
                  </a:lnTo>
                  <a:lnTo>
                    <a:pt x="785" y="451"/>
                  </a:lnTo>
                  <a:lnTo>
                    <a:pt x="785" y="451"/>
                  </a:lnTo>
                  <a:lnTo>
                    <a:pt x="781" y="439"/>
                  </a:lnTo>
                  <a:lnTo>
                    <a:pt x="773" y="428"/>
                  </a:lnTo>
                  <a:lnTo>
                    <a:pt x="766" y="419"/>
                  </a:lnTo>
                  <a:lnTo>
                    <a:pt x="755" y="411"/>
                  </a:lnTo>
                  <a:lnTo>
                    <a:pt x="755" y="411"/>
                  </a:lnTo>
                  <a:lnTo>
                    <a:pt x="709" y="379"/>
                  </a:lnTo>
                  <a:lnTo>
                    <a:pt x="687" y="362"/>
                  </a:lnTo>
                  <a:lnTo>
                    <a:pt x="666" y="345"/>
                  </a:lnTo>
                  <a:lnTo>
                    <a:pt x="666" y="345"/>
                  </a:lnTo>
                  <a:lnTo>
                    <a:pt x="631" y="315"/>
                  </a:lnTo>
                  <a:lnTo>
                    <a:pt x="595" y="285"/>
                  </a:lnTo>
                  <a:lnTo>
                    <a:pt x="559" y="256"/>
                  </a:lnTo>
                  <a:lnTo>
                    <a:pt x="541" y="241"/>
                  </a:lnTo>
                  <a:lnTo>
                    <a:pt x="521" y="230"/>
                  </a:lnTo>
                  <a:lnTo>
                    <a:pt x="521" y="230"/>
                  </a:lnTo>
                  <a:lnTo>
                    <a:pt x="478" y="201"/>
                  </a:lnTo>
                  <a:lnTo>
                    <a:pt x="435" y="172"/>
                  </a:lnTo>
                  <a:lnTo>
                    <a:pt x="393" y="141"/>
                  </a:lnTo>
                  <a:lnTo>
                    <a:pt x="353" y="108"/>
                  </a:lnTo>
                  <a:lnTo>
                    <a:pt x="353" y="108"/>
                  </a:lnTo>
                  <a:lnTo>
                    <a:pt x="323" y="83"/>
                  </a:lnTo>
                  <a:lnTo>
                    <a:pt x="293" y="58"/>
                  </a:lnTo>
                  <a:lnTo>
                    <a:pt x="261" y="34"/>
                  </a:lnTo>
                  <a:lnTo>
                    <a:pt x="244" y="23"/>
                  </a:lnTo>
                  <a:lnTo>
                    <a:pt x="227" y="14"/>
                  </a:lnTo>
                  <a:lnTo>
                    <a:pt x="227" y="14"/>
                  </a:lnTo>
                  <a:lnTo>
                    <a:pt x="223" y="6"/>
                  </a:lnTo>
                  <a:lnTo>
                    <a:pt x="216" y="2"/>
                  </a:lnTo>
                  <a:lnTo>
                    <a:pt x="212" y="1"/>
                  </a:lnTo>
                  <a:lnTo>
                    <a:pt x="208" y="0"/>
                  </a:lnTo>
                  <a:lnTo>
                    <a:pt x="204" y="1"/>
                  </a:lnTo>
                  <a:lnTo>
                    <a:pt x="200" y="2"/>
                  </a:lnTo>
                  <a:lnTo>
                    <a:pt x="200" y="2"/>
                  </a:lnTo>
                  <a:lnTo>
                    <a:pt x="195" y="2"/>
                  </a:lnTo>
                  <a:lnTo>
                    <a:pt x="191" y="2"/>
                  </a:lnTo>
                  <a:lnTo>
                    <a:pt x="183" y="6"/>
                  </a:lnTo>
                  <a:lnTo>
                    <a:pt x="178" y="11"/>
                  </a:lnTo>
                  <a:lnTo>
                    <a:pt x="174" y="19"/>
                  </a:lnTo>
                  <a:lnTo>
                    <a:pt x="174" y="19"/>
                  </a:lnTo>
                  <a:lnTo>
                    <a:pt x="148" y="37"/>
                  </a:lnTo>
                  <a:lnTo>
                    <a:pt x="122" y="56"/>
                  </a:lnTo>
                  <a:lnTo>
                    <a:pt x="98" y="75"/>
                  </a:lnTo>
                  <a:lnTo>
                    <a:pt x="74" y="99"/>
                  </a:lnTo>
                  <a:lnTo>
                    <a:pt x="74" y="99"/>
                  </a:lnTo>
                  <a:lnTo>
                    <a:pt x="62" y="109"/>
                  </a:lnTo>
                  <a:lnTo>
                    <a:pt x="47" y="121"/>
                  </a:lnTo>
                  <a:lnTo>
                    <a:pt x="34" y="136"/>
                  </a:lnTo>
                  <a:lnTo>
                    <a:pt x="28" y="142"/>
                  </a:lnTo>
                  <a:lnTo>
                    <a:pt x="24" y="149"/>
                  </a:lnTo>
                  <a:lnTo>
                    <a:pt x="24" y="149"/>
                  </a:lnTo>
                  <a:lnTo>
                    <a:pt x="24" y="150"/>
                  </a:lnTo>
                  <a:lnTo>
                    <a:pt x="24" y="150"/>
                  </a:lnTo>
                  <a:lnTo>
                    <a:pt x="25" y="145"/>
                  </a:lnTo>
                  <a:lnTo>
                    <a:pt x="21" y="150"/>
                  </a:lnTo>
                  <a:lnTo>
                    <a:pt x="21" y="150"/>
                  </a:lnTo>
                  <a:lnTo>
                    <a:pt x="11" y="159"/>
                  </a:lnTo>
                  <a:lnTo>
                    <a:pt x="4" y="167"/>
                  </a:lnTo>
                  <a:lnTo>
                    <a:pt x="3" y="172"/>
                  </a:lnTo>
                  <a:lnTo>
                    <a:pt x="2" y="176"/>
                  </a:lnTo>
                  <a:lnTo>
                    <a:pt x="0" y="187"/>
                  </a:lnTo>
                  <a:lnTo>
                    <a:pt x="3" y="196"/>
                  </a:lnTo>
                  <a:lnTo>
                    <a:pt x="8" y="205"/>
                  </a:lnTo>
                  <a:lnTo>
                    <a:pt x="13" y="215"/>
                  </a:lnTo>
                  <a:lnTo>
                    <a:pt x="21" y="224"/>
                  </a:lnTo>
                  <a:lnTo>
                    <a:pt x="30" y="234"/>
                  </a:lnTo>
                  <a:lnTo>
                    <a:pt x="41" y="241"/>
                  </a:lnTo>
                  <a:lnTo>
                    <a:pt x="60" y="258"/>
                  </a:lnTo>
                  <a:lnTo>
                    <a:pt x="80" y="272"/>
                  </a:lnTo>
                  <a:lnTo>
                    <a:pt x="94" y="281"/>
                  </a:lnTo>
                  <a:lnTo>
                    <a:pt x="94" y="281"/>
                  </a:lnTo>
                  <a:close/>
                  <a:moveTo>
                    <a:pt x="54" y="184"/>
                  </a:moveTo>
                  <a:lnTo>
                    <a:pt x="54" y="184"/>
                  </a:lnTo>
                  <a:lnTo>
                    <a:pt x="106" y="132"/>
                  </a:lnTo>
                  <a:lnTo>
                    <a:pt x="106" y="132"/>
                  </a:lnTo>
                  <a:lnTo>
                    <a:pt x="117" y="120"/>
                  </a:lnTo>
                  <a:lnTo>
                    <a:pt x="128" y="108"/>
                  </a:lnTo>
                  <a:lnTo>
                    <a:pt x="153" y="88"/>
                  </a:lnTo>
                  <a:lnTo>
                    <a:pt x="178" y="70"/>
                  </a:lnTo>
                  <a:lnTo>
                    <a:pt x="204" y="53"/>
                  </a:lnTo>
                  <a:lnTo>
                    <a:pt x="204" y="53"/>
                  </a:lnTo>
                  <a:lnTo>
                    <a:pt x="221" y="64"/>
                  </a:lnTo>
                  <a:lnTo>
                    <a:pt x="240" y="74"/>
                  </a:lnTo>
                  <a:lnTo>
                    <a:pt x="274" y="99"/>
                  </a:lnTo>
                  <a:lnTo>
                    <a:pt x="306" y="126"/>
                  </a:lnTo>
                  <a:lnTo>
                    <a:pt x="335" y="153"/>
                  </a:lnTo>
                  <a:lnTo>
                    <a:pt x="335" y="153"/>
                  </a:lnTo>
                  <a:lnTo>
                    <a:pt x="350" y="167"/>
                  </a:lnTo>
                  <a:lnTo>
                    <a:pt x="365" y="180"/>
                  </a:lnTo>
                  <a:lnTo>
                    <a:pt x="398" y="205"/>
                  </a:lnTo>
                  <a:lnTo>
                    <a:pt x="432" y="227"/>
                  </a:lnTo>
                  <a:lnTo>
                    <a:pt x="466" y="249"/>
                  </a:lnTo>
                  <a:lnTo>
                    <a:pt x="466" y="249"/>
                  </a:lnTo>
                  <a:lnTo>
                    <a:pt x="487" y="261"/>
                  </a:lnTo>
                  <a:lnTo>
                    <a:pt x="507" y="274"/>
                  </a:lnTo>
                  <a:lnTo>
                    <a:pt x="544" y="303"/>
                  </a:lnTo>
                  <a:lnTo>
                    <a:pt x="581" y="333"/>
                  </a:lnTo>
                  <a:lnTo>
                    <a:pt x="618" y="363"/>
                  </a:lnTo>
                  <a:lnTo>
                    <a:pt x="618" y="363"/>
                  </a:lnTo>
                  <a:lnTo>
                    <a:pt x="652" y="392"/>
                  </a:lnTo>
                  <a:lnTo>
                    <a:pt x="686" y="419"/>
                  </a:lnTo>
                  <a:lnTo>
                    <a:pt x="686" y="419"/>
                  </a:lnTo>
                  <a:lnTo>
                    <a:pt x="700" y="428"/>
                  </a:lnTo>
                  <a:lnTo>
                    <a:pt x="716" y="438"/>
                  </a:lnTo>
                  <a:lnTo>
                    <a:pt x="724" y="443"/>
                  </a:lnTo>
                  <a:lnTo>
                    <a:pt x="730" y="448"/>
                  </a:lnTo>
                  <a:lnTo>
                    <a:pt x="737" y="455"/>
                  </a:lnTo>
                  <a:lnTo>
                    <a:pt x="741" y="460"/>
                  </a:lnTo>
                  <a:lnTo>
                    <a:pt x="741" y="460"/>
                  </a:lnTo>
                  <a:lnTo>
                    <a:pt x="737" y="465"/>
                  </a:lnTo>
                  <a:lnTo>
                    <a:pt x="734" y="470"/>
                  </a:lnTo>
                  <a:lnTo>
                    <a:pt x="734" y="470"/>
                  </a:lnTo>
                  <a:lnTo>
                    <a:pt x="729" y="479"/>
                  </a:lnTo>
                  <a:lnTo>
                    <a:pt x="720" y="491"/>
                  </a:lnTo>
                  <a:lnTo>
                    <a:pt x="704" y="511"/>
                  </a:lnTo>
                  <a:lnTo>
                    <a:pt x="704" y="511"/>
                  </a:lnTo>
                  <a:lnTo>
                    <a:pt x="682" y="536"/>
                  </a:lnTo>
                  <a:lnTo>
                    <a:pt x="660" y="561"/>
                  </a:lnTo>
                  <a:lnTo>
                    <a:pt x="660" y="561"/>
                  </a:lnTo>
                  <a:lnTo>
                    <a:pt x="639" y="585"/>
                  </a:lnTo>
                  <a:lnTo>
                    <a:pt x="618" y="609"/>
                  </a:lnTo>
                  <a:lnTo>
                    <a:pt x="618" y="609"/>
                  </a:lnTo>
                  <a:lnTo>
                    <a:pt x="612" y="616"/>
                  </a:lnTo>
                  <a:lnTo>
                    <a:pt x="612" y="616"/>
                  </a:lnTo>
                  <a:lnTo>
                    <a:pt x="560" y="575"/>
                  </a:lnTo>
                  <a:lnTo>
                    <a:pt x="509" y="533"/>
                  </a:lnTo>
                  <a:lnTo>
                    <a:pt x="458" y="491"/>
                  </a:lnTo>
                  <a:lnTo>
                    <a:pt x="406" y="449"/>
                  </a:lnTo>
                  <a:lnTo>
                    <a:pt x="406" y="449"/>
                  </a:lnTo>
                  <a:lnTo>
                    <a:pt x="380" y="430"/>
                  </a:lnTo>
                  <a:lnTo>
                    <a:pt x="351" y="410"/>
                  </a:lnTo>
                  <a:lnTo>
                    <a:pt x="323" y="392"/>
                  </a:lnTo>
                  <a:lnTo>
                    <a:pt x="295" y="372"/>
                  </a:lnTo>
                  <a:lnTo>
                    <a:pt x="295" y="372"/>
                  </a:lnTo>
                  <a:lnTo>
                    <a:pt x="267" y="351"/>
                  </a:lnTo>
                  <a:lnTo>
                    <a:pt x="238" y="329"/>
                  </a:lnTo>
                  <a:lnTo>
                    <a:pt x="210" y="308"/>
                  </a:lnTo>
                  <a:lnTo>
                    <a:pt x="181" y="289"/>
                  </a:lnTo>
                  <a:lnTo>
                    <a:pt x="181" y="289"/>
                  </a:lnTo>
                  <a:lnTo>
                    <a:pt x="168" y="279"/>
                  </a:lnTo>
                  <a:lnTo>
                    <a:pt x="155" y="269"/>
                  </a:lnTo>
                  <a:lnTo>
                    <a:pt x="131" y="248"/>
                  </a:lnTo>
                  <a:lnTo>
                    <a:pt x="118" y="236"/>
                  </a:lnTo>
                  <a:lnTo>
                    <a:pt x="105" y="226"/>
                  </a:lnTo>
                  <a:lnTo>
                    <a:pt x="92" y="217"/>
                  </a:lnTo>
                  <a:lnTo>
                    <a:pt x="79" y="209"/>
                  </a:lnTo>
                  <a:lnTo>
                    <a:pt x="79" y="209"/>
                  </a:lnTo>
                  <a:lnTo>
                    <a:pt x="67" y="205"/>
                  </a:lnTo>
                  <a:lnTo>
                    <a:pt x="63" y="202"/>
                  </a:lnTo>
                  <a:lnTo>
                    <a:pt x="60" y="198"/>
                  </a:lnTo>
                  <a:lnTo>
                    <a:pt x="60" y="198"/>
                  </a:lnTo>
                  <a:lnTo>
                    <a:pt x="57" y="194"/>
                  </a:lnTo>
                  <a:lnTo>
                    <a:pt x="53" y="192"/>
                  </a:lnTo>
                  <a:lnTo>
                    <a:pt x="49" y="190"/>
                  </a:lnTo>
                  <a:lnTo>
                    <a:pt x="47" y="190"/>
                  </a:lnTo>
                  <a:lnTo>
                    <a:pt x="49" y="189"/>
                  </a:lnTo>
                  <a:lnTo>
                    <a:pt x="54" y="184"/>
                  </a:lnTo>
                  <a:lnTo>
                    <a:pt x="54" y="184"/>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213" name="chenying0907 871">
              <a:extLst>
                <a:ext uri="{FF2B5EF4-FFF2-40B4-BE49-F238E27FC236}">
                  <a16:creationId xmlns:a16="http://schemas.microsoft.com/office/drawing/2014/main" id="{9779DF58-BF85-4496-9F60-8F4744090D0F}"/>
                </a:ext>
              </a:extLst>
            </p:cNvPr>
            <p:cNvSpPr>
              <a:spLocks/>
            </p:cNvSpPr>
            <p:nvPr/>
          </p:nvSpPr>
          <p:spPr bwMode="auto">
            <a:xfrm>
              <a:off x="4554538" y="3389313"/>
              <a:ext cx="261938" cy="327025"/>
            </a:xfrm>
            <a:custGeom>
              <a:avLst/>
              <a:gdLst/>
              <a:ahLst/>
              <a:cxnLst>
                <a:cxn ang="0">
                  <a:pos x="547" y="135"/>
                </a:cxn>
                <a:cxn ang="0">
                  <a:pos x="476" y="71"/>
                </a:cxn>
                <a:cxn ang="0">
                  <a:pos x="417" y="33"/>
                </a:cxn>
                <a:cxn ang="0">
                  <a:pos x="405" y="11"/>
                </a:cxn>
                <a:cxn ang="0">
                  <a:pos x="388" y="0"/>
                </a:cxn>
                <a:cxn ang="0">
                  <a:pos x="363" y="14"/>
                </a:cxn>
                <a:cxn ang="0">
                  <a:pos x="366" y="41"/>
                </a:cxn>
                <a:cxn ang="0">
                  <a:pos x="414" y="85"/>
                </a:cxn>
                <a:cxn ang="0">
                  <a:pos x="480" y="132"/>
                </a:cxn>
                <a:cxn ang="0">
                  <a:pos x="557" y="212"/>
                </a:cxn>
                <a:cxn ang="0">
                  <a:pos x="600" y="290"/>
                </a:cxn>
                <a:cxn ang="0">
                  <a:pos x="592" y="337"/>
                </a:cxn>
                <a:cxn ang="0">
                  <a:pos x="554" y="364"/>
                </a:cxn>
                <a:cxn ang="0">
                  <a:pos x="498" y="373"/>
                </a:cxn>
                <a:cxn ang="0">
                  <a:pos x="471" y="387"/>
                </a:cxn>
                <a:cxn ang="0">
                  <a:pos x="473" y="429"/>
                </a:cxn>
                <a:cxn ang="0">
                  <a:pos x="480" y="488"/>
                </a:cxn>
                <a:cxn ang="0">
                  <a:pos x="466" y="517"/>
                </a:cxn>
                <a:cxn ang="0">
                  <a:pos x="433" y="538"/>
                </a:cxn>
                <a:cxn ang="0">
                  <a:pos x="370" y="532"/>
                </a:cxn>
                <a:cxn ang="0">
                  <a:pos x="337" y="536"/>
                </a:cxn>
                <a:cxn ang="0">
                  <a:pos x="323" y="564"/>
                </a:cxn>
                <a:cxn ang="0">
                  <a:pos x="318" y="616"/>
                </a:cxn>
                <a:cxn ang="0">
                  <a:pos x="284" y="660"/>
                </a:cxn>
                <a:cxn ang="0">
                  <a:pos x="227" y="672"/>
                </a:cxn>
                <a:cxn ang="0">
                  <a:pos x="190" y="666"/>
                </a:cxn>
                <a:cxn ang="0">
                  <a:pos x="173" y="683"/>
                </a:cxn>
                <a:cxn ang="0">
                  <a:pos x="163" y="730"/>
                </a:cxn>
                <a:cxn ang="0">
                  <a:pos x="128" y="768"/>
                </a:cxn>
                <a:cxn ang="0">
                  <a:pos x="61" y="777"/>
                </a:cxn>
                <a:cxn ang="0">
                  <a:pos x="18" y="773"/>
                </a:cxn>
                <a:cxn ang="0">
                  <a:pos x="0" y="794"/>
                </a:cxn>
                <a:cxn ang="0">
                  <a:pos x="4" y="811"/>
                </a:cxn>
                <a:cxn ang="0">
                  <a:pos x="23" y="821"/>
                </a:cxn>
                <a:cxn ang="0">
                  <a:pos x="115" y="819"/>
                </a:cxn>
                <a:cxn ang="0">
                  <a:pos x="183" y="794"/>
                </a:cxn>
                <a:cxn ang="0">
                  <a:pos x="213" y="743"/>
                </a:cxn>
                <a:cxn ang="0">
                  <a:pos x="242" y="719"/>
                </a:cxn>
                <a:cxn ang="0">
                  <a:pos x="306" y="704"/>
                </a:cxn>
                <a:cxn ang="0">
                  <a:pos x="349" y="664"/>
                </a:cxn>
                <a:cxn ang="0">
                  <a:pos x="366" y="616"/>
                </a:cxn>
                <a:cxn ang="0">
                  <a:pos x="391" y="590"/>
                </a:cxn>
                <a:cxn ang="0">
                  <a:pos x="443" y="581"/>
                </a:cxn>
                <a:cxn ang="0">
                  <a:pos x="513" y="530"/>
                </a:cxn>
                <a:cxn ang="0">
                  <a:pos x="528" y="484"/>
                </a:cxn>
                <a:cxn ang="0">
                  <a:pos x="520" y="420"/>
                </a:cxn>
                <a:cxn ang="0">
                  <a:pos x="560" y="412"/>
                </a:cxn>
                <a:cxn ang="0">
                  <a:pos x="609" y="387"/>
                </a:cxn>
                <a:cxn ang="0">
                  <a:pos x="651" y="334"/>
                </a:cxn>
                <a:cxn ang="0">
                  <a:pos x="659" y="296"/>
                </a:cxn>
                <a:cxn ang="0">
                  <a:pos x="637" y="249"/>
                </a:cxn>
              </a:cxnLst>
              <a:rect l="0" t="0" r="r" b="b"/>
              <a:pathLst>
                <a:path w="659" h="823">
                  <a:moveTo>
                    <a:pt x="607" y="213"/>
                  </a:moveTo>
                  <a:lnTo>
                    <a:pt x="607" y="213"/>
                  </a:lnTo>
                  <a:lnTo>
                    <a:pt x="587" y="186"/>
                  </a:lnTo>
                  <a:lnTo>
                    <a:pt x="568" y="160"/>
                  </a:lnTo>
                  <a:lnTo>
                    <a:pt x="547" y="135"/>
                  </a:lnTo>
                  <a:lnTo>
                    <a:pt x="522" y="111"/>
                  </a:lnTo>
                  <a:lnTo>
                    <a:pt x="522" y="111"/>
                  </a:lnTo>
                  <a:lnTo>
                    <a:pt x="500" y="90"/>
                  </a:lnTo>
                  <a:lnTo>
                    <a:pt x="488" y="80"/>
                  </a:lnTo>
                  <a:lnTo>
                    <a:pt x="476" y="71"/>
                  </a:lnTo>
                  <a:lnTo>
                    <a:pt x="476" y="71"/>
                  </a:lnTo>
                  <a:lnTo>
                    <a:pt x="458" y="60"/>
                  </a:lnTo>
                  <a:lnTo>
                    <a:pt x="437" y="47"/>
                  </a:lnTo>
                  <a:lnTo>
                    <a:pt x="426" y="41"/>
                  </a:lnTo>
                  <a:lnTo>
                    <a:pt x="417" y="33"/>
                  </a:lnTo>
                  <a:lnTo>
                    <a:pt x="411" y="25"/>
                  </a:lnTo>
                  <a:lnTo>
                    <a:pt x="408" y="20"/>
                  </a:lnTo>
                  <a:lnTo>
                    <a:pt x="407" y="16"/>
                  </a:lnTo>
                  <a:lnTo>
                    <a:pt x="407" y="16"/>
                  </a:lnTo>
                  <a:lnTo>
                    <a:pt x="405" y="11"/>
                  </a:lnTo>
                  <a:lnTo>
                    <a:pt x="403" y="7"/>
                  </a:lnTo>
                  <a:lnTo>
                    <a:pt x="399" y="4"/>
                  </a:lnTo>
                  <a:lnTo>
                    <a:pt x="396" y="1"/>
                  </a:lnTo>
                  <a:lnTo>
                    <a:pt x="392" y="0"/>
                  </a:lnTo>
                  <a:lnTo>
                    <a:pt x="388" y="0"/>
                  </a:lnTo>
                  <a:lnTo>
                    <a:pt x="379" y="0"/>
                  </a:lnTo>
                  <a:lnTo>
                    <a:pt x="371" y="4"/>
                  </a:lnTo>
                  <a:lnTo>
                    <a:pt x="369" y="7"/>
                  </a:lnTo>
                  <a:lnTo>
                    <a:pt x="366" y="11"/>
                  </a:lnTo>
                  <a:lnTo>
                    <a:pt x="363" y="14"/>
                  </a:lnTo>
                  <a:lnTo>
                    <a:pt x="362" y="18"/>
                  </a:lnTo>
                  <a:lnTo>
                    <a:pt x="362" y="22"/>
                  </a:lnTo>
                  <a:lnTo>
                    <a:pt x="362" y="28"/>
                  </a:lnTo>
                  <a:lnTo>
                    <a:pt x="362" y="28"/>
                  </a:lnTo>
                  <a:lnTo>
                    <a:pt x="366" y="41"/>
                  </a:lnTo>
                  <a:lnTo>
                    <a:pt x="373" y="52"/>
                  </a:lnTo>
                  <a:lnTo>
                    <a:pt x="382" y="62"/>
                  </a:lnTo>
                  <a:lnTo>
                    <a:pt x="392" y="71"/>
                  </a:lnTo>
                  <a:lnTo>
                    <a:pt x="403" y="79"/>
                  </a:lnTo>
                  <a:lnTo>
                    <a:pt x="414" y="85"/>
                  </a:lnTo>
                  <a:lnTo>
                    <a:pt x="438" y="99"/>
                  </a:lnTo>
                  <a:lnTo>
                    <a:pt x="438" y="99"/>
                  </a:lnTo>
                  <a:lnTo>
                    <a:pt x="452" y="109"/>
                  </a:lnTo>
                  <a:lnTo>
                    <a:pt x="467" y="120"/>
                  </a:lnTo>
                  <a:lnTo>
                    <a:pt x="480" y="132"/>
                  </a:lnTo>
                  <a:lnTo>
                    <a:pt x="493" y="145"/>
                  </a:lnTo>
                  <a:lnTo>
                    <a:pt x="519" y="171"/>
                  </a:lnTo>
                  <a:lnTo>
                    <a:pt x="543" y="198"/>
                  </a:lnTo>
                  <a:lnTo>
                    <a:pt x="543" y="198"/>
                  </a:lnTo>
                  <a:lnTo>
                    <a:pt x="557" y="212"/>
                  </a:lnTo>
                  <a:lnTo>
                    <a:pt x="570" y="230"/>
                  </a:lnTo>
                  <a:lnTo>
                    <a:pt x="583" y="250"/>
                  </a:lnTo>
                  <a:lnTo>
                    <a:pt x="594" y="271"/>
                  </a:lnTo>
                  <a:lnTo>
                    <a:pt x="598" y="281"/>
                  </a:lnTo>
                  <a:lnTo>
                    <a:pt x="600" y="290"/>
                  </a:lnTo>
                  <a:lnTo>
                    <a:pt x="602" y="301"/>
                  </a:lnTo>
                  <a:lnTo>
                    <a:pt x="602" y="311"/>
                  </a:lnTo>
                  <a:lnTo>
                    <a:pt x="600" y="320"/>
                  </a:lnTo>
                  <a:lnTo>
                    <a:pt x="598" y="330"/>
                  </a:lnTo>
                  <a:lnTo>
                    <a:pt x="592" y="337"/>
                  </a:lnTo>
                  <a:lnTo>
                    <a:pt x="585" y="344"/>
                  </a:lnTo>
                  <a:lnTo>
                    <a:pt x="585" y="344"/>
                  </a:lnTo>
                  <a:lnTo>
                    <a:pt x="569" y="356"/>
                  </a:lnTo>
                  <a:lnTo>
                    <a:pt x="561" y="361"/>
                  </a:lnTo>
                  <a:lnTo>
                    <a:pt x="554" y="364"/>
                  </a:lnTo>
                  <a:lnTo>
                    <a:pt x="537" y="369"/>
                  </a:lnTo>
                  <a:lnTo>
                    <a:pt x="518" y="373"/>
                  </a:lnTo>
                  <a:lnTo>
                    <a:pt x="518" y="373"/>
                  </a:lnTo>
                  <a:lnTo>
                    <a:pt x="507" y="373"/>
                  </a:lnTo>
                  <a:lnTo>
                    <a:pt x="498" y="373"/>
                  </a:lnTo>
                  <a:lnTo>
                    <a:pt x="489" y="374"/>
                  </a:lnTo>
                  <a:lnTo>
                    <a:pt x="480" y="379"/>
                  </a:lnTo>
                  <a:lnTo>
                    <a:pt x="480" y="379"/>
                  </a:lnTo>
                  <a:lnTo>
                    <a:pt x="475" y="383"/>
                  </a:lnTo>
                  <a:lnTo>
                    <a:pt x="471" y="387"/>
                  </a:lnTo>
                  <a:lnTo>
                    <a:pt x="468" y="392"/>
                  </a:lnTo>
                  <a:lnTo>
                    <a:pt x="468" y="399"/>
                  </a:lnTo>
                  <a:lnTo>
                    <a:pt x="468" y="399"/>
                  </a:lnTo>
                  <a:lnTo>
                    <a:pt x="469" y="415"/>
                  </a:lnTo>
                  <a:lnTo>
                    <a:pt x="473" y="429"/>
                  </a:lnTo>
                  <a:lnTo>
                    <a:pt x="477" y="445"/>
                  </a:lnTo>
                  <a:lnTo>
                    <a:pt x="480" y="459"/>
                  </a:lnTo>
                  <a:lnTo>
                    <a:pt x="481" y="473"/>
                  </a:lnTo>
                  <a:lnTo>
                    <a:pt x="481" y="480"/>
                  </a:lnTo>
                  <a:lnTo>
                    <a:pt x="480" y="488"/>
                  </a:lnTo>
                  <a:lnTo>
                    <a:pt x="479" y="496"/>
                  </a:lnTo>
                  <a:lnTo>
                    <a:pt x="475" y="502"/>
                  </a:lnTo>
                  <a:lnTo>
                    <a:pt x="471" y="510"/>
                  </a:lnTo>
                  <a:lnTo>
                    <a:pt x="466" y="517"/>
                  </a:lnTo>
                  <a:lnTo>
                    <a:pt x="466" y="517"/>
                  </a:lnTo>
                  <a:lnTo>
                    <a:pt x="459" y="523"/>
                  </a:lnTo>
                  <a:lnTo>
                    <a:pt x="452" y="530"/>
                  </a:lnTo>
                  <a:lnTo>
                    <a:pt x="446" y="534"/>
                  </a:lnTo>
                  <a:lnTo>
                    <a:pt x="439" y="536"/>
                  </a:lnTo>
                  <a:lnTo>
                    <a:pt x="433" y="538"/>
                  </a:lnTo>
                  <a:lnTo>
                    <a:pt x="425" y="539"/>
                  </a:lnTo>
                  <a:lnTo>
                    <a:pt x="412" y="539"/>
                  </a:lnTo>
                  <a:lnTo>
                    <a:pt x="397" y="538"/>
                  </a:lnTo>
                  <a:lnTo>
                    <a:pt x="383" y="535"/>
                  </a:lnTo>
                  <a:lnTo>
                    <a:pt x="370" y="532"/>
                  </a:lnTo>
                  <a:lnTo>
                    <a:pt x="356" y="531"/>
                  </a:lnTo>
                  <a:lnTo>
                    <a:pt x="356" y="531"/>
                  </a:lnTo>
                  <a:lnTo>
                    <a:pt x="349" y="532"/>
                  </a:lnTo>
                  <a:lnTo>
                    <a:pt x="344" y="534"/>
                  </a:lnTo>
                  <a:lnTo>
                    <a:pt x="337" y="536"/>
                  </a:lnTo>
                  <a:lnTo>
                    <a:pt x="332" y="540"/>
                  </a:lnTo>
                  <a:lnTo>
                    <a:pt x="328" y="545"/>
                  </a:lnTo>
                  <a:lnTo>
                    <a:pt x="324" y="552"/>
                  </a:lnTo>
                  <a:lnTo>
                    <a:pt x="323" y="557"/>
                  </a:lnTo>
                  <a:lnTo>
                    <a:pt x="323" y="564"/>
                  </a:lnTo>
                  <a:lnTo>
                    <a:pt x="323" y="564"/>
                  </a:lnTo>
                  <a:lnTo>
                    <a:pt x="323" y="578"/>
                  </a:lnTo>
                  <a:lnTo>
                    <a:pt x="323" y="592"/>
                  </a:lnTo>
                  <a:lnTo>
                    <a:pt x="320" y="604"/>
                  </a:lnTo>
                  <a:lnTo>
                    <a:pt x="318" y="616"/>
                  </a:lnTo>
                  <a:lnTo>
                    <a:pt x="312" y="628"/>
                  </a:lnTo>
                  <a:lnTo>
                    <a:pt x="307" y="637"/>
                  </a:lnTo>
                  <a:lnTo>
                    <a:pt x="301" y="646"/>
                  </a:lnTo>
                  <a:lnTo>
                    <a:pt x="293" y="654"/>
                  </a:lnTo>
                  <a:lnTo>
                    <a:pt x="284" y="660"/>
                  </a:lnTo>
                  <a:lnTo>
                    <a:pt x="275" y="666"/>
                  </a:lnTo>
                  <a:lnTo>
                    <a:pt x="264" y="670"/>
                  </a:lnTo>
                  <a:lnTo>
                    <a:pt x="252" y="672"/>
                  </a:lnTo>
                  <a:lnTo>
                    <a:pt x="241" y="672"/>
                  </a:lnTo>
                  <a:lnTo>
                    <a:pt x="227" y="672"/>
                  </a:lnTo>
                  <a:lnTo>
                    <a:pt x="214" y="670"/>
                  </a:lnTo>
                  <a:lnTo>
                    <a:pt x="200" y="666"/>
                  </a:lnTo>
                  <a:lnTo>
                    <a:pt x="200" y="666"/>
                  </a:lnTo>
                  <a:lnTo>
                    <a:pt x="195" y="664"/>
                  </a:lnTo>
                  <a:lnTo>
                    <a:pt x="190" y="666"/>
                  </a:lnTo>
                  <a:lnTo>
                    <a:pt x="184" y="667"/>
                  </a:lnTo>
                  <a:lnTo>
                    <a:pt x="180" y="670"/>
                  </a:lnTo>
                  <a:lnTo>
                    <a:pt x="176" y="674"/>
                  </a:lnTo>
                  <a:lnTo>
                    <a:pt x="174" y="677"/>
                  </a:lnTo>
                  <a:lnTo>
                    <a:pt x="173" y="683"/>
                  </a:lnTo>
                  <a:lnTo>
                    <a:pt x="171" y="688"/>
                  </a:lnTo>
                  <a:lnTo>
                    <a:pt x="171" y="688"/>
                  </a:lnTo>
                  <a:lnTo>
                    <a:pt x="170" y="704"/>
                  </a:lnTo>
                  <a:lnTo>
                    <a:pt x="167" y="718"/>
                  </a:lnTo>
                  <a:lnTo>
                    <a:pt x="163" y="730"/>
                  </a:lnTo>
                  <a:lnTo>
                    <a:pt x="158" y="740"/>
                  </a:lnTo>
                  <a:lnTo>
                    <a:pt x="152" y="749"/>
                  </a:lnTo>
                  <a:lnTo>
                    <a:pt x="145" y="756"/>
                  </a:lnTo>
                  <a:lnTo>
                    <a:pt x="137" y="762"/>
                  </a:lnTo>
                  <a:lnTo>
                    <a:pt x="128" y="768"/>
                  </a:lnTo>
                  <a:lnTo>
                    <a:pt x="119" y="770"/>
                  </a:lnTo>
                  <a:lnTo>
                    <a:pt x="108" y="773"/>
                  </a:lnTo>
                  <a:lnTo>
                    <a:pt x="97" y="776"/>
                  </a:lnTo>
                  <a:lnTo>
                    <a:pt x="86" y="777"/>
                  </a:lnTo>
                  <a:lnTo>
                    <a:pt x="61" y="777"/>
                  </a:lnTo>
                  <a:lnTo>
                    <a:pt x="36" y="776"/>
                  </a:lnTo>
                  <a:lnTo>
                    <a:pt x="36" y="776"/>
                  </a:lnTo>
                  <a:lnTo>
                    <a:pt x="30" y="774"/>
                  </a:lnTo>
                  <a:lnTo>
                    <a:pt x="25" y="773"/>
                  </a:lnTo>
                  <a:lnTo>
                    <a:pt x="18" y="773"/>
                  </a:lnTo>
                  <a:lnTo>
                    <a:pt x="13" y="774"/>
                  </a:lnTo>
                  <a:lnTo>
                    <a:pt x="8" y="777"/>
                  </a:lnTo>
                  <a:lnTo>
                    <a:pt x="4" y="782"/>
                  </a:lnTo>
                  <a:lnTo>
                    <a:pt x="1" y="787"/>
                  </a:lnTo>
                  <a:lnTo>
                    <a:pt x="0" y="794"/>
                  </a:lnTo>
                  <a:lnTo>
                    <a:pt x="0" y="798"/>
                  </a:lnTo>
                  <a:lnTo>
                    <a:pt x="0" y="798"/>
                  </a:lnTo>
                  <a:lnTo>
                    <a:pt x="0" y="803"/>
                  </a:lnTo>
                  <a:lnTo>
                    <a:pt x="1" y="807"/>
                  </a:lnTo>
                  <a:lnTo>
                    <a:pt x="4" y="811"/>
                  </a:lnTo>
                  <a:lnTo>
                    <a:pt x="6" y="815"/>
                  </a:lnTo>
                  <a:lnTo>
                    <a:pt x="10" y="817"/>
                  </a:lnTo>
                  <a:lnTo>
                    <a:pt x="14" y="819"/>
                  </a:lnTo>
                  <a:lnTo>
                    <a:pt x="18" y="820"/>
                  </a:lnTo>
                  <a:lnTo>
                    <a:pt x="23" y="821"/>
                  </a:lnTo>
                  <a:lnTo>
                    <a:pt x="23" y="821"/>
                  </a:lnTo>
                  <a:lnTo>
                    <a:pt x="61" y="823"/>
                  </a:lnTo>
                  <a:lnTo>
                    <a:pt x="80" y="823"/>
                  </a:lnTo>
                  <a:lnTo>
                    <a:pt x="97" y="821"/>
                  </a:lnTo>
                  <a:lnTo>
                    <a:pt x="115" y="819"/>
                  </a:lnTo>
                  <a:lnTo>
                    <a:pt x="132" y="815"/>
                  </a:lnTo>
                  <a:lnTo>
                    <a:pt x="150" y="810"/>
                  </a:lnTo>
                  <a:lnTo>
                    <a:pt x="169" y="802"/>
                  </a:lnTo>
                  <a:lnTo>
                    <a:pt x="169" y="802"/>
                  </a:lnTo>
                  <a:lnTo>
                    <a:pt x="183" y="794"/>
                  </a:lnTo>
                  <a:lnTo>
                    <a:pt x="193" y="786"/>
                  </a:lnTo>
                  <a:lnTo>
                    <a:pt x="201" y="776"/>
                  </a:lnTo>
                  <a:lnTo>
                    <a:pt x="207" y="765"/>
                  </a:lnTo>
                  <a:lnTo>
                    <a:pt x="210" y="755"/>
                  </a:lnTo>
                  <a:lnTo>
                    <a:pt x="213" y="743"/>
                  </a:lnTo>
                  <a:lnTo>
                    <a:pt x="214" y="730"/>
                  </a:lnTo>
                  <a:lnTo>
                    <a:pt x="216" y="717"/>
                  </a:lnTo>
                  <a:lnTo>
                    <a:pt x="216" y="717"/>
                  </a:lnTo>
                  <a:lnTo>
                    <a:pt x="229" y="718"/>
                  </a:lnTo>
                  <a:lnTo>
                    <a:pt x="242" y="719"/>
                  </a:lnTo>
                  <a:lnTo>
                    <a:pt x="256" y="719"/>
                  </a:lnTo>
                  <a:lnTo>
                    <a:pt x="269" y="717"/>
                  </a:lnTo>
                  <a:lnTo>
                    <a:pt x="282" y="714"/>
                  </a:lnTo>
                  <a:lnTo>
                    <a:pt x="294" y="709"/>
                  </a:lnTo>
                  <a:lnTo>
                    <a:pt x="306" y="704"/>
                  </a:lnTo>
                  <a:lnTo>
                    <a:pt x="318" y="696"/>
                  </a:lnTo>
                  <a:lnTo>
                    <a:pt x="318" y="696"/>
                  </a:lnTo>
                  <a:lnTo>
                    <a:pt x="331" y="684"/>
                  </a:lnTo>
                  <a:lnTo>
                    <a:pt x="343" y="672"/>
                  </a:lnTo>
                  <a:lnTo>
                    <a:pt x="349" y="664"/>
                  </a:lnTo>
                  <a:lnTo>
                    <a:pt x="353" y="658"/>
                  </a:lnTo>
                  <a:lnTo>
                    <a:pt x="357" y="650"/>
                  </a:lnTo>
                  <a:lnTo>
                    <a:pt x="361" y="642"/>
                  </a:lnTo>
                  <a:lnTo>
                    <a:pt x="361" y="642"/>
                  </a:lnTo>
                  <a:lnTo>
                    <a:pt x="366" y="616"/>
                  </a:lnTo>
                  <a:lnTo>
                    <a:pt x="369" y="600"/>
                  </a:lnTo>
                  <a:lnTo>
                    <a:pt x="370" y="586"/>
                  </a:lnTo>
                  <a:lnTo>
                    <a:pt x="370" y="586"/>
                  </a:lnTo>
                  <a:lnTo>
                    <a:pt x="380" y="589"/>
                  </a:lnTo>
                  <a:lnTo>
                    <a:pt x="391" y="590"/>
                  </a:lnTo>
                  <a:lnTo>
                    <a:pt x="401" y="590"/>
                  </a:lnTo>
                  <a:lnTo>
                    <a:pt x="412" y="590"/>
                  </a:lnTo>
                  <a:lnTo>
                    <a:pt x="422" y="587"/>
                  </a:lnTo>
                  <a:lnTo>
                    <a:pt x="433" y="585"/>
                  </a:lnTo>
                  <a:lnTo>
                    <a:pt x="443" y="581"/>
                  </a:lnTo>
                  <a:lnTo>
                    <a:pt x="454" y="577"/>
                  </a:lnTo>
                  <a:lnTo>
                    <a:pt x="473" y="566"/>
                  </a:lnTo>
                  <a:lnTo>
                    <a:pt x="492" y="552"/>
                  </a:lnTo>
                  <a:lnTo>
                    <a:pt x="506" y="538"/>
                  </a:lnTo>
                  <a:lnTo>
                    <a:pt x="513" y="530"/>
                  </a:lnTo>
                  <a:lnTo>
                    <a:pt x="518" y="521"/>
                  </a:lnTo>
                  <a:lnTo>
                    <a:pt x="518" y="521"/>
                  </a:lnTo>
                  <a:lnTo>
                    <a:pt x="523" y="509"/>
                  </a:lnTo>
                  <a:lnTo>
                    <a:pt x="527" y="497"/>
                  </a:lnTo>
                  <a:lnTo>
                    <a:pt x="528" y="484"/>
                  </a:lnTo>
                  <a:lnTo>
                    <a:pt x="528" y="471"/>
                  </a:lnTo>
                  <a:lnTo>
                    <a:pt x="528" y="456"/>
                  </a:lnTo>
                  <a:lnTo>
                    <a:pt x="526" y="443"/>
                  </a:lnTo>
                  <a:lnTo>
                    <a:pt x="520" y="420"/>
                  </a:lnTo>
                  <a:lnTo>
                    <a:pt x="520" y="420"/>
                  </a:lnTo>
                  <a:lnTo>
                    <a:pt x="519" y="417"/>
                  </a:lnTo>
                  <a:lnTo>
                    <a:pt x="519" y="417"/>
                  </a:lnTo>
                  <a:lnTo>
                    <a:pt x="532" y="416"/>
                  </a:lnTo>
                  <a:lnTo>
                    <a:pt x="532" y="416"/>
                  </a:lnTo>
                  <a:lnTo>
                    <a:pt x="560" y="412"/>
                  </a:lnTo>
                  <a:lnTo>
                    <a:pt x="574" y="409"/>
                  </a:lnTo>
                  <a:lnTo>
                    <a:pt x="586" y="403"/>
                  </a:lnTo>
                  <a:lnTo>
                    <a:pt x="586" y="403"/>
                  </a:lnTo>
                  <a:lnTo>
                    <a:pt x="598" y="395"/>
                  </a:lnTo>
                  <a:lnTo>
                    <a:pt x="609" y="387"/>
                  </a:lnTo>
                  <a:lnTo>
                    <a:pt x="620" y="378"/>
                  </a:lnTo>
                  <a:lnTo>
                    <a:pt x="629" y="368"/>
                  </a:lnTo>
                  <a:lnTo>
                    <a:pt x="638" y="357"/>
                  </a:lnTo>
                  <a:lnTo>
                    <a:pt x="645" y="345"/>
                  </a:lnTo>
                  <a:lnTo>
                    <a:pt x="651" y="334"/>
                  </a:lnTo>
                  <a:lnTo>
                    <a:pt x="656" y="320"/>
                  </a:lnTo>
                  <a:lnTo>
                    <a:pt x="656" y="320"/>
                  </a:lnTo>
                  <a:lnTo>
                    <a:pt x="658" y="311"/>
                  </a:lnTo>
                  <a:lnTo>
                    <a:pt x="659" y="303"/>
                  </a:lnTo>
                  <a:lnTo>
                    <a:pt x="659" y="296"/>
                  </a:lnTo>
                  <a:lnTo>
                    <a:pt x="658" y="288"/>
                  </a:lnTo>
                  <a:lnTo>
                    <a:pt x="655" y="281"/>
                  </a:lnTo>
                  <a:lnTo>
                    <a:pt x="653" y="275"/>
                  </a:lnTo>
                  <a:lnTo>
                    <a:pt x="646" y="262"/>
                  </a:lnTo>
                  <a:lnTo>
                    <a:pt x="637" y="249"/>
                  </a:lnTo>
                  <a:lnTo>
                    <a:pt x="626" y="237"/>
                  </a:lnTo>
                  <a:lnTo>
                    <a:pt x="616" y="225"/>
                  </a:lnTo>
                  <a:lnTo>
                    <a:pt x="607" y="213"/>
                  </a:lnTo>
                  <a:lnTo>
                    <a:pt x="607" y="213"/>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sp>
          <p:nvSpPr>
            <p:cNvPr id="214" name="chenying0907 872">
              <a:extLst>
                <a:ext uri="{FF2B5EF4-FFF2-40B4-BE49-F238E27FC236}">
                  <a16:creationId xmlns:a16="http://schemas.microsoft.com/office/drawing/2014/main" id="{4A7D4D89-7393-4067-A954-C8A87CB8F20B}"/>
                </a:ext>
              </a:extLst>
            </p:cNvPr>
            <p:cNvSpPr>
              <a:spLocks/>
            </p:cNvSpPr>
            <p:nvPr/>
          </p:nvSpPr>
          <p:spPr bwMode="auto">
            <a:xfrm>
              <a:off x="4781551" y="3371851"/>
              <a:ext cx="85725" cy="120650"/>
            </a:xfrm>
            <a:custGeom>
              <a:avLst/>
              <a:gdLst/>
              <a:ahLst/>
              <a:cxnLst>
                <a:cxn ang="0">
                  <a:pos x="190" y="0"/>
                </a:cxn>
                <a:cxn ang="0">
                  <a:pos x="182" y="1"/>
                </a:cxn>
                <a:cxn ang="0">
                  <a:pos x="172" y="10"/>
                </a:cxn>
                <a:cxn ang="0">
                  <a:pos x="168" y="17"/>
                </a:cxn>
                <a:cxn ang="0">
                  <a:pos x="154" y="68"/>
                </a:cxn>
                <a:cxn ang="0">
                  <a:pos x="133" y="119"/>
                </a:cxn>
                <a:cxn ang="0">
                  <a:pos x="106" y="165"/>
                </a:cxn>
                <a:cxn ang="0">
                  <a:pos x="80" y="196"/>
                </a:cxn>
                <a:cxn ang="0">
                  <a:pos x="71" y="205"/>
                </a:cxn>
                <a:cxn ang="0">
                  <a:pos x="62" y="217"/>
                </a:cxn>
                <a:cxn ang="0">
                  <a:pos x="51" y="227"/>
                </a:cxn>
                <a:cxn ang="0">
                  <a:pos x="45" y="231"/>
                </a:cxn>
                <a:cxn ang="0">
                  <a:pos x="34" y="239"/>
                </a:cxn>
                <a:cxn ang="0">
                  <a:pos x="36" y="243"/>
                </a:cxn>
                <a:cxn ang="0">
                  <a:pos x="40" y="244"/>
                </a:cxn>
                <a:cxn ang="0">
                  <a:pos x="27" y="247"/>
                </a:cxn>
                <a:cxn ang="0">
                  <a:pos x="17" y="256"/>
                </a:cxn>
                <a:cxn ang="0">
                  <a:pos x="14" y="258"/>
                </a:cxn>
                <a:cxn ang="0">
                  <a:pos x="7" y="261"/>
                </a:cxn>
                <a:cxn ang="0">
                  <a:pos x="2" y="272"/>
                </a:cxn>
                <a:cxn ang="0">
                  <a:pos x="3" y="288"/>
                </a:cxn>
                <a:cxn ang="0">
                  <a:pos x="10" y="297"/>
                </a:cxn>
                <a:cxn ang="0">
                  <a:pos x="17" y="301"/>
                </a:cxn>
                <a:cxn ang="0">
                  <a:pos x="23" y="301"/>
                </a:cxn>
                <a:cxn ang="0">
                  <a:pos x="40" y="298"/>
                </a:cxn>
                <a:cxn ang="0">
                  <a:pos x="51" y="286"/>
                </a:cxn>
                <a:cxn ang="0">
                  <a:pos x="63" y="281"/>
                </a:cxn>
                <a:cxn ang="0">
                  <a:pos x="88" y="261"/>
                </a:cxn>
                <a:cxn ang="0">
                  <a:pos x="120" y="226"/>
                </a:cxn>
                <a:cxn ang="0">
                  <a:pos x="134" y="207"/>
                </a:cxn>
                <a:cxn ang="0">
                  <a:pos x="157" y="166"/>
                </a:cxn>
                <a:cxn ang="0">
                  <a:pos x="178" y="125"/>
                </a:cxn>
                <a:cxn ang="0">
                  <a:pos x="195" y="84"/>
                </a:cxn>
                <a:cxn ang="0">
                  <a:pos x="210" y="40"/>
                </a:cxn>
                <a:cxn ang="0">
                  <a:pos x="214" y="35"/>
                </a:cxn>
                <a:cxn ang="0">
                  <a:pos x="216" y="22"/>
                </a:cxn>
                <a:cxn ang="0">
                  <a:pos x="212" y="9"/>
                </a:cxn>
                <a:cxn ang="0">
                  <a:pos x="202" y="1"/>
                </a:cxn>
                <a:cxn ang="0">
                  <a:pos x="194" y="0"/>
                </a:cxn>
              </a:cxnLst>
              <a:rect l="0" t="0" r="r" b="b"/>
              <a:pathLst>
                <a:path w="216" h="301">
                  <a:moveTo>
                    <a:pt x="194" y="0"/>
                  </a:moveTo>
                  <a:lnTo>
                    <a:pt x="190" y="0"/>
                  </a:lnTo>
                  <a:lnTo>
                    <a:pt x="190" y="0"/>
                  </a:lnTo>
                  <a:lnTo>
                    <a:pt x="182" y="1"/>
                  </a:lnTo>
                  <a:lnTo>
                    <a:pt x="176" y="5"/>
                  </a:lnTo>
                  <a:lnTo>
                    <a:pt x="172" y="10"/>
                  </a:lnTo>
                  <a:lnTo>
                    <a:pt x="168" y="17"/>
                  </a:lnTo>
                  <a:lnTo>
                    <a:pt x="168" y="17"/>
                  </a:lnTo>
                  <a:lnTo>
                    <a:pt x="161" y="43"/>
                  </a:lnTo>
                  <a:lnTo>
                    <a:pt x="154" y="68"/>
                  </a:lnTo>
                  <a:lnTo>
                    <a:pt x="144" y="94"/>
                  </a:lnTo>
                  <a:lnTo>
                    <a:pt x="133" y="119"/>
                  </a:lnTo>
                  <a:lnTo>
                    <a:pt x="121" y="142"/>
                  </a:lnTo>
                  <a:lnTo>
                    <a:pt x="106" y="165"/>
                  </a:lnTo>
                  <a:lnTo>
                    <a:pt x="89" y="186"/>
                  </a:lnTo>
                  <a:lnTo>
                    <a:pt x="80" y="196"/>
                  </a:lnTo>
                  <a:lnTo>
                    <a:pt x="71" y="205"/>
                  </a:lnTo>
                  <a:lnTo>
                    <a:pt x="71" y="205"/>
                  </a:lnTo>
                  <a:lnTo>
                    <a:pt x="66" y="210"/>
                  </a:lnTo>
                  <a:lnTo>
                    <a:pt x="62" y="217"/>
                  </a:lnTo>
                  <a:lnTo>
                    <a:pt x="58" y="224"/>
                  </a:lnTo>
                  <a:lnTo>
                    <a:pt x="51" y="227"/>
                  </a:lnTo>
                  <a:lnTo>
                    <a:pt x="51" y="227"/>
                  </a:lnTo>
                  <a:lnTo>
                    <a:pt x="45" y="231"/>
                  </a:lnTo>
                  <a:lnTo>
                    <a:pt x="37" y="237"/>
                  </a:lnTo>
                  <a:lnTo>
                    <a:pt x="34" y="239"/>
                  </a:lnTo>
                  <a:lnTo>
                    <a:pt x="33" y="242"/>
                  </a:lnTo>
                  <a:lnTo>
                    <a:pt x="36" y="243"/>
                  </a:lnTo>
                  <a:lnTo>
                    <a:pt x="40" y="244"/>
                  </a:lnTo>
                  <a:lnTo>
                    <a:pt x="40" y="244"/>
                  </a:lnTo>
                  <a:lnTo>
                    <a:pt x="33" y="244"/>
                  </a:lnTo>
                  <a:lnTo>
                    <a:pt x="27" y="247"/>
                  </a:lnTo>
                  <a:lnTo>
                    <a:pt x="21" y="251"/>
                  </a:lnTo>
                  <a:lnTo>
                    <a:pt x="17" y="256"/>
                  </a:lnTo>
                  <a:lnTo>
                    <a:pt x="17" y="256"/>
                  </a:lnTo>
                  <a:lnTo>
                    <a:pt x="14" y="258"/>
                  </a:lnTo>
                  <a:lnTo>
                    <a:pt x="10" y="259"/>
                  </a:lnTo>
                  <a:lnTo>
                    <a:pt x="7" y="261"/>
                  </a:lnTo>
                  <a:lnTo>
                    <a:pt x="4" y="265"/>
                  </a:lnTo>
                  <a:lnTo>
                    <a:pt x="2" y="272"/>
                  </a:lnTo>
                  <a:lnTo>
                    <a:pt x="0" y="280"/>
                  </a:lnTo>
                  <a:lnTo>
                    <a:pt x="3" y="288"/>
                  </a:lnTo>
                  <a:lnTo>
                    <a:pt x="7" y="294"/>
                  </a:lnTo>
                  <a:lnTo>
                    <a:pt x="10" y="297"/>
                  </a:lnTo>
                  <a:lnTo>
                    <a:pt x="14" y="299"/>
                  </a:lnTo>
                  <a:lnTo>
                    <a:pt x="17" y="301"/>
                  </a:lnTo>
                  <a:lnTo>
                    <a:pt x="23" y="301"/>
                  </a:lnTo>
                  <a:lnTo>
                    <a:pt x="23" y="301"/>
                  </a:lnTo>
                  <a:lnTo>
                    <a:pt x="33" y="301"/>
                  </a:lnTo>
                  <a:lnTo>
                    <a:pt x="40" y="298"/>
                  </a:lnTo>
                  <a:lnTo>
                    <a:pt x="46" y="293"/>
                  </a:lnTo>
                  <a:lnTo>
                    <a:pt x="51" y="286"/>
                  </a:lnTo>
                  <a:lnTo>
                    <a:pt x="51" y="286"/>
                  </a:lnTo>
                  <a:lnTo>
                    <a:pt x="63" y="281"/>
                  </a:lnTo>
                  <a:lnTo>
                    <a:pt x="76" y="272"/>
                  </a:lnTo>
                  <a:lnTo>
                    <a:pt x="88" y="261"/>
                  </a:lnTo>
                  <a:lnTo>
                    <a:pt x="99" y="250"/>
                  </a:lnTo>
                  <a:lnTo>
                    <a:pt x="120" y="226"/>
                  </a:lnTo>
                  <a:lnTo>
                    <a:pt x="134" y="207"/>
                  </a:lnTo>
                  <a:lnTo>
                    <a:pt x="134" y="207"/>
                  </a:lnTo>
                  <a:lnTo>
                    <a:pt x="147" y="187"/>
                  </a:lnTo>
                  <a:lnTo>
                    <a:pt x="157" y="166"/>
                  </a:lnTo>
                  <a:lnTo>
                    <a:pt x="169" y="146"/>
                  </a:lnTo>
                  <a:lnTo>
                    <a:pt x="178" y="125"/>
                  </a:lnTo>
                  <a:lnTo>
                    <a:pt x="188" y="106"/>
                  </a:lnTo>
                  <a:lnTo>
                    <a:pt x="195" y="84"/>
                  </a:lnTo>
                  <a:lnTo>
                    <a:pt x="203" y="63"/>
                  </a:lnTo>
                  <a:lnTo>
                    <a:pt x="210" y="40"/>
                  </a:lnTo>
                  <a:lnTo>
                    <a:pt x="210" y="40"/>
                  </a:lnTo>
                  <a:lnTo>
                    <a:pt x="214" y="35"/>
                  </a:lnTo>
                  <a:lnTo>
                    <a:pt x="215" y="29"/>
                  </a:lnTo>
                  <a:lnTo>
                    <a:pt x="216" y="22"/>
                  </a:lnTo>
                  <a:lnTo>
                    <a:pt x="215" y="16"/>
                  </a:lnTo>
                  <a:lnTo>
                    <a:pt x="212" y="9"/>
                  </a:lnTo>
                  <a:lnTo>
                    <a:pt x="207" y="5"/>
                  </a:lnTo>
                  <a:lnTo>
                    <a:pt x="202" y="1"/>
                  </a:lnTo>
                  <a:lnTo>
                    <a:pt x="194" y="0"/>
                  </a:lnTo>
                  <a:lnTo>
                    <a:pt x="194" y="0"/>
                  </a:lnTo>
                  <a:close/>
                </a:path>
              </a:pathLst>
            </a:custGeom>
            <a:grpFill/>
            <a:ln w="9525">
              <a:solidFill>
                <a:srgbClr val="B9D533"/>
              </a:solidFill>
              <a:round/>
              <a:headEnd/>
              <a:tailEnd/>
            </a:ln>
          </p:spPr>
          <p:txBody>
            <a:bodyPr vert="horz" wrap="square" lIns="162510" tIns="81255" rIns="162510" bIns="81255" numCol="1" anchor="t" anchorCtr="0" compatLnSpc="1">
              <a:prstTxWarp prst="textNoShape">
                <a:avLst/>
              </a:prstTxWarp>
            </a:bodyPr>
            <a:lstStyle/>
            <a:p>
              <a:endParaRPr lang="zh-CN" altLang="en-US" sz="3199">
                <a:latin typeface="微软雅黑" pitchFamily="34" charset="-122"/>
                <a:ea typeface="微软雅黑" pitchFamily="34" charset="-122"/>
              </a:endParaRPr>
            </a:p>
          </p:txBody>
        </p:sp>
      </p:grpSp>
      <p:sp>
        <p:nvSpPr>
          <p:cNvPr id="215" name="PA_椭圆 31">
            <a:extLst>
              <a:ext uri="{FF2B5EF4-FFF2-40B4-BE49-F238E27FC236}">
                <a16:creationId xmlns:a16="http://schemas.microsoft.com/office/drawing/2014/main" id="{9645F10B-D9A6-46E4-8FFF-B00E8FD2993F}"/>
              </a:ext>
            </a:extLst>
          </p:cNvPr>
          <p:cNvSpPr/>
          <p:nvPr>
            <p:custDataLst>
              <p:tags r:id="rId4"/>
            </p:custDataLst>
          </p:nvPr>
        </p:nvSpPr>
        <p:spPr>
          <a:xfrm>
            <a:off x="4171734" y="2599219"/>
            <a:ext cx="3420000" cy="277200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38100" cap="rnd">
            <a:solidFill>
              <a:srgbClr val="45C1A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prstTxWarp prst="textNoShape">
              <a:avLst/>
            </a:prstTxWarp>
            <a:noAutofit/>
          </a:bodyPr>
          <a:lstStyle/>
          <a:p>
            <a:pPr algn="ctr"/>
            <a:endParaRPr lang="zh-CN" altLang="en-US" sz="2399" dirty="0">
              <a:solidFill>
                <a:schemeClr val="tx1"/>
              </a:solidFill>
              <a:latin typeface="微软雅黑" pitchFamily="34" charset="-122"/>
              <a:ea typeface="微软雅黑" pitchFamily="34" charset="-122"/>
            </a:endParaRPr>
          </a:p>
        </p:txBody>
      </p:sp>
      <p:sp>
        <p:nvSpPr>
          <p:cNvPr id="216" name="PA_矩形 216">
            <a:extLst>
              <a:ext uri="{FF2B5EF4-FFF2-40B4-BE49-F238E27FC236}">
                <a16:creationId xmlns:a16="http://schemas.microsoft.com/office/drawing/2014/main" id="{775108F2-A9D4-4931-A861-D5D288B3221B}"/>
              </a:ext>
            </a:extLst>
          </p:cNvPr>
          <p:cNvSpPr/>
          <p:nvPr>
            <p:custDataLst>
              <p:tags r:id="rId5"/>
            </p:custDataLst>
          </p:nvPr>
        </p:nvSpPr>
        <p:spPr>
          <a:xfrm>
            <a:off x="4342649" y="3278302"/>
            <a:ext cx="3049495" cy="1886029"/>
          </a:xfrm>
          <a:prstGeom prst="rect">
            <a:avLst/>
          </a:prstGeom>
          <a:solidFill>
            <a:schemeClr val="bg1"/>
          </a:solidFill>
        </p:spPr>
        <p:txBody>
          <a:bodyPr wrap="square">
            <a:spAutoFit/>
          </a:bodyPr>
          <a:lstStyle/>
          <a:p>
            <a:pPr marL="171450" lvl="1" indent="-171450" algn="just" defTabSz="844550">
              <a:lnSpc>
                <a:spcPts val="2160"/>
              </a:lnSpc>
              <a:spcBef>
                <a:spcPts val="600"/>
              </a:spcBef>
              <a:spcAft>
                <a:spcPct val="15000"/>
              </a:spcAft>
              <a:buFont typeface="Arial" panose="020B0604020202020204" pitchFamily="34" charset="0"/>
              <a:buChar char="••"/>
            </a:pPr>
            <a:r>
              <a:rPr lang="zh-TW" altLang="zh-TW" dirty="0">
                <a:latin typeface="微軟正黑體" panose="020B0604030504040204" pitchFamily="34" charset="-120"/>
                <a:ea typeface="微軟正黑體" panose="020B0604030504040204" pitchFamily="34" charset="-120"/>
                <a:cs typeface="Times New Roman" panose="02020603050405020304" pitchFamily="18" charset="0"/>
              </a:rPr>
              <a:t>在校學業成績排名在</a:t>
            </a:r>
            <a:r>
              <a:rPr lang="zh-TW"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各科（組）、學程</a:t>
            </a:r>
            <a:r>
              <a:rPr lang="zh-TW"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前</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30%</a:t>
            </a:r>
            <a:r>
              <a:rPr lang="zh-TW"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以內</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（非指被推薦生所屬群別排名之前</a:t>
            </a:r>
            <a: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t>30%</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a:t>
            </a:r>
          </a:p>
          <a:p>
            <a:pPr marL="171450" lvl="1" indent="-171450" algn="just" defTabSz="844550">
              <a:lnSpc>
                <a:spcPts val="2160"/>
              </a:lnSpc>
              <a:spcBef>
                <a:spcPts val="600"/>
              </a:spcBef>
              <a:spcAft>
                <a:spcPct val="15000"/>
              </a:spcAft>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採計至畢業前一學期之各學期學業成績平均</a:t>
            </a:r>
          </a:p>
        </p:txBody>
      </p:sp>
      <p:sp>
        <p:nvSpPr>
          <p:cNvPr id="217" name="PA_文本框 226">
            <a:extLst>
              <a:ext uri="{FF2B5EF4-FFF2-40B4-BE49-F238E27FC236}">
                <a16:creationId xmlns:a16="http://schemas.microsoft.com/office/drawing/2014/main" id="{1E3AE66E-D870-43DE-AA76-201E774F7B72}"/>
              </a:ext>
            </a:extLst>
          </p:cNvPr>
          <p:cNvSpPr txBox="1"/>
          <p:nvPr>
            <p:custDataLst>
              <p:tags r:id="rId6"/>
            </p:custDataLst>
          </p:nvPr>
        </p:nvSpPr>
        <p:spPr>
          <a:xfrm>
            <a:off x="4545514" y="2697967"/>
            <a:ext cx="2812326" cy="523220"/>
          </a:xfrm>
          <a:prstGeom prst="rect">
            <a:avLst/>
          </a:prstGeom>
          <a:solidFill>
            <a:schemeClr val="bg1"/>
          </a:solidFill>
        </p:spPr>
        <p:txBody>
          <a:bodyPr wrap="square" rtlCol="0">
            <a:spAutoFit/>
          </a:bodyPr>
          <a:lstStyle/>
          <a:p>
            <a:r>
              <a:rPr lang="zh-TW" altLang="en-US" sz="2800" b="1" u="wavyHeavy" dirty="0">
                <a:latin typeface="微軟正黑體" panose="020B0604030504040204" pitchFamily="34" charset="-120"/>
                <a:ea typeface="微軟正黑體" panose="020B0604030504040204" pitchFamily="34" charset="-120"/>
                <a:cs typeface="落落补 汤圆" pitchFamily="2" charset="-128"/>
              </a:rPr>
              <a:t>學業成績前</a:t>
            </a:r>
            <a:r>
              <a:rPr lang="en-US" altLang="zh-TW" sz="2800" b="1" u="wavyHeavy" dirty="0">
                <a:latin typeface="微軟正黑體" panose="020B0604030504040204" pitchFamily="34" charset="-120"/>
                <a:ea typeface="微軟正黑體" panose="020B0604030504040204" pitchFamily="34" charset="-120"/>
                <a:cs typeface="落落补 汤圆" pitchFamily="2" charset="-128"/>
              </a:rPr>
              <a:t>30%</a:t>
            </a:r>
            <a:endParaRPr lang="zh-CN" altLang="en-US" sz="2800" b="1" u="wavyHeavy" dirty="0">
              <a:latin typeface="微軟正黑體" panose="020B0604030504040204" pitchFamily="34" charset="-120"/>
              <a:ea typeface="微軟正黑體" panose="020B0604030504040204" pitchFamily="34" charset="-120"/>
              <a:cs typeface="落落补 汤圆" pitchFamily="2" charset="-128"/>
            </a:endParaRPr>
          </a:p>
        </p:txBody>
      </p:sp>
      <p:sp>
        <p:nvSpPr>
          <p:cNvPr id="218" name="PA_椭圆 31">
            <a:extLst>
              <a:ext uri="{FF2B5EF4-FFF2-40B4-BE49-F238E27FC236}">
                <a16:creationId xmlns:a16="http://schemas.microsoft.com/office/drawing/2014/main" id="{27D7E9CD-8086-4DD5-AEBB-90503E62AA31}"/>
              </a:ext>
            </a:extLst>
          </p:cNvPr>
          <p:cNvSpPr/>
          <p:nvPr>
            <p:custDataLst>
              <p:tags r:id="rId7"/>
            </p:custDataLst>
          </p:nvPr>
        </p:nvSpPr>
        <p:spPr>
          <a:xfrm>
            <a:off x="522232" y="2669129"/>
            <a:ext cx="3420000" cy="275694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38100" cap="rnd">
            <a:solidFill>
              <a:srgbClr val="0E7FB7"/>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prstTxWarp prst="textNoShape">
              <a:avLst/>
            </a:prstTxWarp>
            <a:noAutofit/>
          </a:bodyPr>
          <a:lstStyle/>
          <a:p>
            <a:pPr algn="ctr"/>
            <a:endParaRPr lang="zh-CN" altLang="en-US" sz="2399">
              <a:solidFill>
                <a:schemeClr val="tx1"/>
              </a:solidFill>
              <a:latin typeface="微软雅黑" pitchFamily="34" charset="-122"/>
              <a:ea typeface="微软雅黑" pitchFamily="34" charset="-122"/>
            </a:endParaRPr>
          </a:p>
        </p:txBody>
      </p:sp>
      <p:sp>
        <p:nvSpPr>
          <p:cNvPr id="219" name="PA_矩形 228">
            <a:extLst>
              <a:ext uri="{FF2B5EF4-FFF2-40B4-BE49-F238E27FC236}">
                <a16:creationId xmlns:a16="http://schemas.microsoft.com/office/drawing/2014/main" id="{3D395399-76FD-41E0-A1CC-2959196429FA}"/>
              </a:ext>
            </a:extLst>
          </p:cNvPr>
          <p:cNvSpPr/>
          <p:nvPr>
            <p:custDataLst>
              <p:tags r:id="rId8"/>
            </p:custDataLst>
          </p:nvPr>
        </p:nvSpPr>
        <p:spPr>
          <a:xfrm>
            <a:off x="680261" y="3361596"/>
            <a:ext cx="3166947" cy="1318823"/>
          </a:xfrm>
          <a:prstGeom prst="rect">
            <a:avLst/>
          </a:prstGeom>
          <a:solidFill>
            <a:schemeClr val="bg1"/>
          </a:solidFill>
        </p:spPr>
        <p:txBody>
          <a:bodyPr wrap="square">
            <a:spAutoFit/>
          </a:bodyPr>
          <a:lstStyle/>
          <a:p>
            <a:pPr marL="171450" lvl="1" indent="-171450" algn="just" defTabSz="844550">
              <a:spcBef>
                <a:spcPts val="600"/>
              </a:spcBef>
              <a:spcAft>
                <a:spcPct val="15000"/>
              </a:spcAft>
              <a:buChar char="••"/>
            </a:pP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技</a:t>
            </a:r>
            <a: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普</a:t>
            </a:r>
            <a: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高中專業群科</a:t>
            </a:r>
            <a: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zh-TW" dirty="0">
                <a:latin typeface="微軟正黑體" panose="020B0604030504040204" pitchFamily="34" charset="-120"/>
                <a:ea typeface="微軟正黑體" panose="020B0604030504040204" pitchFamily="34" charset="-120"/>
                <a:cs typeface="Times New Roman" panose="02020603050405020304" pitchFamily="18" charset="0"/>
              </a:rPr>
              <a:t>學年度</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應屆畢業生</a:t>
            </a:r>
            <a:endParaRPr lang="zh-TW" altLang="en-US" dirty="0">
              <a:latin typeface="微軟正黑體" panose="020B0604030504040204" pitchFamily="34" charset="-120"/>
              <a:ea typeface="微軟正黑體" panose="020B0604030504040204" pitchFamily="34" charset="-120"/>
              <a:cs typeface="Times New Roman" panose="02020603050405020304" pitchFamily="18" charset="0"/>
            </a:endParaRPr>
          </a:p>
          <a:p>
            <a:pPr marL="171450" lvl="1" indent="-171450" algn="just" defTabSz="844550">
              <a:spcBef>
                <a:spcPts val="600"/>
              </a:spcBef>
              <a:spcAft>
                <a:spcPct val="15000"/>
              </a:spcAft>
              <a:buChar char="••"/>
            </a:pPr>
            <a:r>
              <a:rPr lang="zh-TW" altLang="zh-TW" dirty="0">
                <a:latin typeface="微軟正黑體" panose="020B0604030504040204" pitchFamily="34" charset="-120"/>
                <a:ea typeface="微軟正黑體" panose="020B0604030504040204" pitchFamily="34" charset="-120"/>
                <a:cs typeface="Times New Roman" panose="02020603050405020304" pitchFamily="18" charset="0"/>
              </a:rPr>
              <a:t>綜合</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型</a:t>
            </a:r>
            <a:r>
              <a:rPr lang="zh-TW" altLang="zh-TW" dirty="0">
                <a:latin typeface="微軟正黑體" panose="020B0604030504040204" pitchFamily="34" charset="-120"/>
                <a:ea typeface="微軟正黑體" panose="020B0604030504040204" pitchFamily="34" charset="-120"/>
                <a:cs typeface="Times New Roman" panose="02020603050405020304" pitchFamily="18" charset="0"/>
              </a:rPr>
              <a:t>高中修畢專門學程科目</a:t>
            </a:r>
            <a: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t>25</a:t>
            </a:r>
            <a:r>
              <a:rPr lang="zh-TW" altLang="zh-TW" dirty="0">
                <a:latin typeface="微軟正黑體" panose="020B0604030504040204" pitchFamily="34" charset="-120"/>
                <a:ea typeface="微軟正黑體" panose="020B0604030504040204" pitchFamily="34" charset="-120"/>
                <a:cs typeface="Times New Roman" panose="02020603050405020304" pitchFamily="18" charset="0"/>
              </a:rPr>
              <a:t>學分以上</a:t>
            </a:r>
          </a:p>
        </p:txBody>
      </p:sp>
      <p:sp>
        <p:nvSpPr>
          <p:cNvPr id="220" name="PA_文本框 229">
            <a:extLst>
              <a:ext uri="{FF2B5EF4-FFF2-40B4-BE49-F238E27FC236}">
                <a16:creationId xmlns:a16="http://schemas.microsoft.com/office/drawing/2014/main" id="{B2FDF392-1DA8-4A13-BDAE-8FA02FE50F33}"/>
              </a:ext>
            </a:extLst>
          </p:cNvPr>
          <p:cNvSpPr txBox="1"/>
          <p:nvPr>
            <p:custDataLst>
              <p:tags r:id="rId9"/>
            </p:custDataLst>
          </p:nvPr>
        </p:nvSpPr>
        <p:spPr>
          <a:xfrm>
            <a:off x="1207611" y="2785486"/>
            <a:ext cx="2372675" cy="523220"/>
          </a:xfrm>
          <a:prstGeom prst="rect">
            <a:avLst/>
          </a:prstGeom>
          <a:solidFill>
            <a:schemeClr val="bg1"/>
          </a:solidFill>
        </p:spPr>
        <p:txBody>
          <a:bodyPr wrap="square" rtlCol="0">
            <a:spAutoFit/>
          </a:bodyPr>
          <a:lstStyle/>
          <a:p>
            <a:r>
              <a:rPr lang="zh-TW" altLang="en-US" sz="2800" b="1" u="wavyHeavy" dirty="0">
                <a:latin typeface="微軟正黑體" panose="020B0604030504040204" pitchFamily="34" charset="-120"/>
                <a:ea typeface="微軟正黑體" panose="020B0604030504040204" pitchFamily="34" charset="-120"/>
                <a:cs typeface="落落补 汤圆" pitchFamily="2" charset="-128"/>
              </a:rPr>
              <a:t>應屆畢業生</a:t>
            </a:r>
            <a:endParaRPr lang="zh-CN" altLang="en-US" sz="2800" b="1" u="wavyHeavy" dirty="0">
              <a:latin typeface="微軟正黑體" panose="020B0604030504040204" pitchFamily="34" charset="-120"/>
              <a:ea typeface="微軟正黑體" panose="020B0604030504040204" pitchFamily="34" charset="-120"/>
              <a:cs typeface="落落补 汤圆" pitchFamily="2" charset="-128"/>
            </a:endParaRPr>
          </a:p>
        </p:txBody>
      </p:sp>
      <p:sp>
        <p:nvSpPr>
          <p:cNvPr id="221" name="PA_椭圆 31">
            <a:extLst>
              <a:ext uri="{FF2B5EF4-FFF2-40B4-BE49-F238E27FC236}">
                <a16:creationId xmlns:a16="http://schemas.microsoft.com/office/drawing/2014/main" id="{5898F6AA-85B1-4A65-A119-78413DC9CB07}"/>
              </a:ext>
            </a:extLst>
          </p:cNvPr>
          <p:cNvSpPr/>
          <p:nvPr>
            <p:custDataLst>
              <p:tags r:id="rId10"/>
            </p:custDataLst>
          </p:nvPr>
        </p:nvSpPr>
        <p:spPr>
          <a:xfrm>
            <a:off x="7788608" y="2546069"/>
            <a:ext cx="3780000" cy="283548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38100" cap="rnd">
            <a:solidFill>
              <a:srgbClr val="B9D533"/>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prstTxWarp prst="textNoShape">
              <a:avLst/>
            </a:prstTxWarp>
            <a:noAutofit/>
          </a:bodyPr>
          <a:lstStyle/>
          <a:p>
            <a:pPr algn="ctr"/>
            <a:endParaRPr lang="zh-CN" altLang="en-US" sz="2399">
              <a:solidFill>
                <a:schemeClr val="tx1"/>
              </a:solidFill>
              <a:latin typeface="微软雅黑" pitchFamily="34" charset="-122"/>
              <a:ea typeface="微软雅黑" pitchFamily="34" charset="-122"/>
            </a:endParaRPr>
          </a:p>
        </p:txBody>
      </p:sp>
      <p:sp>
        <p:nvSpPr>
          <p:cNvPr id="222" name="PA_矩形 231">
            <a:extLst>
              <a:ext uri="{FF2B5EF4-FFF2-40B4-BE49-F238E27FC236}">
                <a16:creationId xmlns:a16="http://schemas.microsoft.com/office/drawing/2014/main" id="{47EE0DA0-AD07-41A9-8336-6FAA51AFCA7D}"/>
              </a:ext>
            </a:extLst>
          </p:cNvPr>
          <p:cNvSpPr/>
          <p:nvPr>
            <p:custDataLst>
              <p:tags r:id="rId11"/>
            </p:custDataLst>
          </p:nvPr>
        </p:nvSpPr>
        <p:spPr>
          <a:xfrm>
            <a:off x="7965514" y="3224627"/>
            <a:ext cx="3387070" cy="2074414"/>
          </a:xfrm>
          <a:prstGeom prst="rect">
            <a:avLst/>
          </a:prstGeom>
          <a:noFill/>
          <a:ln>
            <a:noFill/>
          </a:ln>
        </p:spPr>
        <p:txBody>
          <a:bodyPr wrap="square">
            <a:spAutoFit/>
          </a:bodyPr>
          <a:lstStyle/>
          <a:p>
            <a:pPr marL="171450" lvl="1" indent="-171450" algn="just" defTabSz="844550">
              <a:lnSpc>
                <a:spcPct val="90000"/>
              </a:lnSpc>
              <a:spcBef>
                <a:spcPts val="600"/>
              </a:spcBef>
              <a:spcAft>
                <a:spcPct val="15000"/>
              </a:spcAft>
              <a:buFont typeface="Arial" panose="020B0604020202020204" pitchFamily="34" charset="0"/>
              <a:buChar char="••"/>
            </a:pPr>
            <a:r>
              <a:rPr lang="zh-TW" altLang="zh-TW" dirty="0">
                <a:latin typeface="微軟正黑體" panose="020B0604030504040204" pitchFamily="34" charset="-120"/>
                <a:ea typeface="微軟正黑體" panose="020B0604030504040204" pitchFamily="34" charset="-120"/>
                <a:cs typeface="Times New Roman" panose="02020603050405020304" pitchFamily="18" charset="0"/>
              </a:rPr>
              <a:t>學生高一、高二及高三全程學籍均於國內同一學校之事實</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含不同學制、科別間之轉換。</a:t>
            </a:r>
          </a:p>
          <a:p>
            <a:pPr marL="171450" lvl="1" indent="-171450" algn="just" defTabSz="844550">
              <a:lnSpc>
                <a:spcPct val="90000"/>
              </a:lnSpc>
              <a:spcBef>
                <a:spcPts val="600"/>
              </a:spcBef>
              <a:spcAft>
                <a:spcPct val="15000"/>
              </a:spcAft>
              <a:buFont typeface="Arial" panose="020B0604020202020204" pitchFamily="34" charset="0"/>
              <a:buChar char="••"/>
            </a:pPr>
            <a:r>
              <a:rPr lang="zh-TW" altLang="zh-TW" dirty="0">
                <a:latin typeface="微軟正黑體" panose="020B0604030504040204" pitchFamily="34" charset="-120"/>
                <a:ea typeface="微軟正黑體" panose="020B0604030504040204" pitchFamily="34" charset="-120"/>
                <a:cs typeface="Times New Roman" panose="02020603050405020304" pitchFamily="18" charset="0"/>
              </a:rPr>
              <a:t>在校學業成績及基本學科之評量方式一致</a:t>
            </a:r>
            <a:endParaRPr lang="zh-TW" altLang="en-US" dirty="0">
              <a:latin typeface="微軟正黑體" panose="020B0604030504040204" pitchFamily="34" charset="-120"/>
              <a:ea typeface="微軟正黑體" panose="020B0604030504040204" pitchFamily="34" charset="-120"/>
              <a:cs typeface="Times New Roman" panose="02020603050405020304" pitchFamily="18" charset="0"/>
            </a:endParaRPr>
          </a:p>
          <a:p>
            <a:pPr marL="171450" lvl="1" indent="-171450" algn="just" defTabSz="844550">
              <a:lnSpc>
                <a:spcPct val="90000"/>
              </a:lnSpc>
              <a:spcBef>
                <a:spcPts val="600"/>
              </a:spcBef>
              <a:spcAft>
                <a:spcPct val="15000"/>
              </a:spcAft>
              <a:buFont typeface="Arial" panose="020B0604020202020204" pitchFamily="34" charset="0"/>
              <a:buChar char="••"/>
            </a:pP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校內推薦機制</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，須經</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相關會議審議</a:t>
            </a:r>
            <a:r>
              <a:rPr lang="zh-CN" altLang="en-US" b="1" dirty="0">
                <a:solidFill>
                  <a:schemeClr val="tx1">
                    <a:lumMod val="50000"/>
                    <a:lumOff val="50000"/>
                  </a:schemeClr>
                </a:solidFill>
                <a:latin typeface="微软雅黑" pitchFamily="34" charset="-122"/>
                <a:ea typeface="微软雅黑" pitchFamily="34" charset="-122"/>
              </a:rPr>
              <a:t>。 </a:t>
            </a:r>
          </a:p>
        </p:txBody>
      </p:sp>
      <p:sp>
        <p:nvSpPr>
          <p:cNvPr id="223" name="PA_文本框 232">
            <a:extLst>
              <a:ext uri="{FF2B5EF4-FFF2-40B4-BE49-F238E27FC236}">
                <a16:creationId xmlns:a16="http://schemas.microsoft.com/office/drawing/2014/main" id="{305C6F54-3AC3-4B89-ABD6-8AA1F8794416}"/>
              </a:ext>
            </a:extLst>
          </p:cNvPr>
          <p:cNvSpPr txBox="1"/>
          <p:nvPr>
            <p:custDataLst>
              <p:tags r:id="rId12"/>
            </p:custDataLst>
          </p:nvPr>
        </p:nvSpPr>
        <p:spPr>
          <a:xfrm>
            <a:off x="8243052" y="2654568"/>
            <a:ext cx="2879999" cy="492443"/>
          </a:xfrm>
          <a:prstGeom prst="rect">
            <a:avLst/>
          </a:prstGeom>
          <a:solidFill>
            <a:schemeClr val="bg1"/>
          </a:solidFill>
          <a:ln>
            <a:noFill/>
          </a:ln>
        </p:spPr>
        <p:txBody>
          <a:bodyPr wrap="square" rtlCol="0">
            <a:spAutoFit/>
          </a:bodyPr>
          <a:lstStyle/>
          <a:p>
            <a:r>
              <a:rPr lang="zh-TW" altLang="en-US" sz="2600" b="1" u="wavyHeavy" dirty="0">
                <a:latin typeface="微軟正黑體" panose="020B0604030504040204" pitchFamily="34" charset="-120"/>
                <a:ea typeface="微軟正黑體" panose="020B0604030504040204" pitchFamily="34" charset="-120"/>
                <a:cs typeface="落落补 汤圆" pitchFamily="2" charset="-128"/>
              </a:rPr>
              <a:t>全程就讀同一學校</a:t>
            </a:r>
            <a:endParaRPr lang="zh-CN" altLang="en-US" sz="2600" b="1" u="wavyHeavy" dirty="0">
              <a:latin typeface="微軟正黑體" panose="020B0604030504040204" pitchFamily="34" charset="-120"/>
              <a:ea typeface="微軟正黑體" panose="020B0604030504040204" pitchFamily="34" charset="-120"/>
              <a:cs typeface="落落补 汤圆" pitchFamily="2" charset="-128"/>
            </a:endParaRPr>
          </a:p>
        </p:txBody>
      </p:sp>
      <p:grpSp>
        <p:nvGrpSpPr>
          <p:cNvPr id="3" name="群組 2">
            <a:extLst>
              <a:ext uri="{FF2B5EF4-FFF2-40B4-BE49-F238E27FC236}">
                <a16:creationId xmlns:a16="http://schemas.microsoft.com/office/drawing/2014/main" id="{326940EB-C58F-4080-9452-F5D2C0CF9B2E}"/>
              </a:ext>
            </a:extLst>
          </p:cNvPr>
          <p:cNvGrpSpPr/>
          <p:nvPr/>
        </p:nvGrpSpPr>
        <p:grpSpPr>
          <a:xfrm>
            <a:off x="400375" y="5693936"/>
            <a:ext cx="11168232" cy="932462"/>
            <a:chOff x="400375" y="5693936"/>
            <a:chExt cx="11168232" cy="932462"/>
          </a:xfrm>
        </p:grpSpPr>
        <p:sp>
          <p:nvSpPr>
            <p:cNvPr id="224" name="PA_矩形 206">
              <a:extLst>
                <a:ext uri="{FF2B5EF4-FFF2-40B4-BE49-F238E27FC236}">
                  <a16:creationId xmlns:a16="http://schemas.microsoft.com/office/drawing/2014/main" id="{5CBAA615-4B78-4CF6-8435-8A70C9ECD065}"/>
                </a:ext>
              </a:extLst>
            </p:cNvPr>
            <p:cNvSpPr/>
            <p:nvPr>
              <p:custDataLst>
                <p:tags r:id="rId13"/>
              </p:custDataLst>
            </p:nvPr>
          </p:nvSpPr>
          <p:spPr>
            <a:xfrm>
              <a:off x="400375" y="5693936"/>
              <a:ext cx="11102603" cy="903005"/>
            </a:xfrm>
            <a:prstGeom prst="rect">
              <a:avLst/>
            </a:prstGeom>
            <a:solidFill>
              <a:srgbClr val="FEF0CE"/>
            </a:solidFill>
            <a:ln w="38100">
              <a:solidFill>
                <a:srgbClr val="F7964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399" dirty="0">
                <a:latin typeface="微软雅黑" panose="020B0503020204020204" pitchFamily="34" charset="-122"/>
                <a:ea typeface="微软雅黑" panose="020B0503020204020204" pitchFamily="34" charset="-122"/>
              </a:endParaRPr>
            </a:p>
          </p:txBody>
        </p:sp>
        <p:sp>
          <p:nvSpPr>
            <p:cNvPr id="225" name="文字方塊 224">
              <a:extLst>
                <a:ext uri="{FF2B5EF4-FFF2-40B4-BE49-F238E27FC236}">
                  <a16:creationId xmlns:a16="http://schemas.microsoft.com/office/drawing/2014/main" id="{6F70E8C9-36A1-421E-8431-3B7D835086C8}"/>
                </a:ext>
              </a:extLst>
            </p:cNvPr>
            <p:cNvSpPr txBox="1"/>
            <p:nvPr/>
          </p:nvSpPr>
          <p:spPr>
            <a:xfrm>
              <a:off x="466004" y="5703068"/>
              <a:ext cx="11102603" cy="923330"/>
            </a:xfrm>
            <a:prstGeom prst="rect">
              <a:avLst/>
            </a:prstGeom>
            <a:noFill/>
            <a:ln>
              <a:noFill/>
            </a:ln>
          </p:spPr>
          <p:txBody>
            <a:bodyPr wrap="square">
              <a:spAutoFit/>
            </a:bodyPr>
            <a:lstStyle/>
            <a:p>
              <a:r>
                <a:rPr lang="zh-TW" altLang="en-US" b="1" dirty="0">
                  <a:latin typeface="微軟正黑體" panose="020B0604030504040204" pitchFamily="34" charset="-120"/>
                  <a:ea typeface="微軟正黑體" panose="020B0604030504040204" pitchFamily="34" charset="-120"/>
                </a:rPr>
                <a:t>依據教育部</a:t>
              </a:r>
              <a:r>
                <a:rPr lang="en-US" altLang="zh-TW" b="1" dirty="0">
                  <a:latin typeface="微軟正黑體" panose="020B0604030504040204" pitchFamily="34" charset="-120"/>
                  <a:ea typeface="微軟正黑體" panose="020B0604030504040204" pitchFamily="34" charset="-120"/>
                </a:rPr>
                <a:t>99</a:t>
              </a:r>
              <a:r>
                <a:rPr lang="zh-TW" altLang="en-US" b="1" dirty="0">
                  <a:latin typeface="微軟正黑體" panose="020B0604030504040204" pitchFamily="34" charset="-120"/>
                  <a:ea typeface="微軟正黑體" panose="020B0604030504040204" pitchFamily="34" charset="-120"/>
                </a:rPr>
                <a:t>年</a:t>
              </a:r>
              <a:r>
                <a:rPr lang="en-US" altLang="zh-TW" b="1" dirty="0">
                  <a:latin typeface="微軟正黑體" panose="020B0604030504040204" pitchFamily="34" charset="-120"/>
                  <a:ea typeface="微軟正黑體" panose="020B0604030504040204" pitchFamily="34" charset="-120"/>
                </a:rPr>
                <a:t>8</a:t>
              </a:r>
              <a:r>
                <a:rPr lang="zh-TW" altLang="en-US" b="1" dirty="0">
                  <a:latin typeface="微軟正黑體" panose="020B0604030504040204" pitchFamily="34" charset="-120"/>
                  <a:ea typeface="微軟正黑體" panose="020B0604030504040204" pitchFamily="34" charset="-120"/>
                </a:rPr>
                <a:t>月</a:t>
              </a: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日臺技（二）字第</a:t>
              </a:r>
              <a:r>
                <a:rPr lang="en-US" altLang="zh-TW" b="1" dirty="0">
                  <a:latin typeface="微軟正黑體" panose="020B0604030504040204" pitchFamily="34" charset="-120"/>
                  <a:ea typeface="微軟正黑體" panose="020B0604030504040204" pitchFamily="34" charset="-120"/>
                </a:rPr>
                <a:t>0990129340B</a:t>
              </a:r>
              <a:r>
                <a:rPr lang="zh-TW" altLang="en-US" b="1" dirty="0">
                  <a:latin typeface="微軟正黑體" panose="020B0604030504040204" pitchFamily="34" charset="-120"/>
                  <a:ea typeface="微軟正黑體" panose="020B0604030504040204" pitchFamily="34" charset="-120"/>
                </a:rPr>
                <a:t>號函示規定：各高中職學校推薦學生報名「科技校院繁星計畫」，應</a:t>
              </a:r>
              <a:r>
                <a:rPr lang="zh-TW" altLang="en-US" b="1" dirty="0">
                  <a:solidFill>
                    <a:srgbClr val="FF0000"/>
                  </a:solidFill>
                  <a:latin typeface="微軟正黑體" panose="020B0604030504040204" pitchFamily="34" charset="-120"/>
                  <a:ea typeface="微軟正黑體" panose="020B0604030504040204" pitchFamily="34" charset="-120"/>
                </a:rPr>
                <a:t>落實建立「校內推薦機制」</a:t>
              </a:r>
              <a:r>
                <a:rPr lang="zh-TW" altLang="en-US" b="1" dirty="0">
                  <a:latin typeface="微軟正黑體" panose="020B0604030504040204" pitchFamily="34" charset="-120"/>
                  <a:ea typeface="微軟正黑體" panose="020B0604030504040204" pitchFamily="34" charset="-120"/>
                </a:rPr>
                <a:t>，相關辦法應完成校內行政程序後公布週知並維持辦法之穩定性，以符</a:t>
              </a:r>
              <a:r>
                <a:rPr lang="zh-TW" altLang="en-US" b="1" dirty="0">
                  <a:solidFill>
                    <a:srgbClr val="FF0000"/>
                  </a:solidFill>
                  <a:latin typeface="微軟正黑體" panose="020B0604030504040204" pitchFamily="34" charset="-120"/>
                  <a:ea typeface="微軟正黑體" panose="020B0604030504040204" pitchFamily="34" charset="-120"/>
                </a:rPr>
                <a:t>公平、公正、公開</a:t>
              </a:r>
              <a:r>
                <a:rPr lang="zh-TW" altLang="en-US" b="1" dirty="0">
                  <a:latin typeface="微軟正黑體" panose="020B0604030504040204" pitchFamily="34" charset="-120"/>
                  <a:ea typeface="微軟正黑體" panose="020B0604030504040204" pitchFamily="34" charset="-120"/>
                </a:rPr>
                <a:t>之原則。</a:t>
              </a:r>
            </a:p>
          </p:txBody>
        </p:sp>
      </p:grpSp>
    </p:spTree>
    <p:extLst>
      <p:ext uri="{BB962C8B-B14F-4D97-AF65-F5344CB8AC3E}">
        <p14:creationId xmlns:p14="http://schemas.microsoft.com/office/powerpoint/2010/main" val="209521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30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par>
                                <p:cTn id="10" presetID="53" presetClass="entr" presetSubtype="16" fill="hold" nodeType="withEffect">
                                  <p:stCondLst>
                                    <p:cond delay="6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900"/>
                                  </p:stCondLst>
                                  <p:childTnLst>
                                    <p:set>
                                      <p:cBhvr>
                                        <p:cTn id="16" dur="1" fill="hold">
                                          <p:stCondLst>
                                            <p:cond delay="0"/>
                                          </p:stCondLst>
                                        </p:cTn>
                                        <p:tgtEl>
                                          <p:spTgt spid="133"/>
                                        </p:tgtEl>
                                        <p:attrNameLst>
                                          <p:attrName>style.visibility</p:attrName>
                                        </p:attrNameLst>
                                      </p:cBhvr>
                                      <p:to>
                                        <p:strVal val="visible"/>
                                      </p:to>
                                    </p:set>
                                    <p:anim calcmode="lin" valueType="num">
                                      <p:cBhvr>
                                        <p:cTn id="17" dur="500" fill="hold"/>
                                        <p:tgtEl>
                                          <p:spTgt spid="133"/>
                                        </p:tgtEl>
                                        <p:attrNameLst>
                                          <p:attrName>ppt_w</p:attrName>
                                        </p:attrNameLst>
                                      </p:cBhvr>
                                      <p:tavLst>
                                        <p:tav tm="0">
                                          <p:val>
                                            <p:fltVal val="0"/>
                                          </p:val>
                                        </p:tav>
                                        <p:tav tm="100000">
                                          <p:val>
                                            <p:strVal val="#ppt_w"/>
                                          </p:val>
                                        </p:tav>
                                      </p:tavLst>
                                    </p:anim>
                                    <p:anim calcmode="lin" valueType="num">
                                      <p:cBhvr>
                                        <p:cTn id="18" dur="500" fill="hold"/>
                                        <p:tgtEl>
                                          <p:spTgt spid="133"/>
                                        </p:tgtEl>
                                        <p:attrNameLst>
                                          <p:attrName>ppt_h</p:attrName>
                                        </p:attrNameLst>
                                      </p:cBhvr>
                                      <p:tavLst>
                                        <p:tav tm="0">
                                          <p:val>
                                            <p:fltVal val="0"/>
                                          </p:val>
                                        </p:tav>
                                        <p:tav tm="100000">
                                          <p:val>
                                            <p:strVal val="#ppt_h"/>
                                          </p:val>
                                        </p:tav>
                                      </p:tavLst>
                                    </p:anim>
                                    <p:animEffect transition="in" filter="fade">
                                      <p:cBhvr>
                                        <p:cTn id="19" dur="500"/>
                                        <p:tgtEl>
                                          <p:spTgt spid="133"/>
                                        </p:tgtEl>
                                      </p:cBhvr>
                                    </p:animEffect>
                                  </p:childTnLst>
                                </p:cTn>
                              </p:par>
                              <p:par>
                                <p:cTn id="20" presetID="22" presetClass="entr" presetSubtype="8" fill="hold" grpId="0" nodeType="withEffect">
                                  <p:stCondLst>
                                    <p:cond delay="1200"/>
                                  </p:stCondLst>
                                  <p:childTnLst>
                                    <p:set>
                                      <p:cBhvr>
                                        <p:cTn id="21" dur="1" fill="hold">
                                          <p:stCondLst>
                                            <p:cond delay="0"/>
                                          </p:stCondLst>
                                        </p:cTn>
                                        <p:tgtEl>
                                          <p:spTgt spid="215"/>
                                        </p:tgtEl>
                                        <p:attrNameLst>
                                          <p:attrName>style.visibility</p:attrName>
                                        </p:attrNameLst>
                                      </p:cBhvr>
                                      <p:to>
                                        <p:strVal val="visible"/>
                                      </p:to>
                                    </p:set>
                                    <p:animEffect transition="in" filter="wipe(left)">
                                      <p:cBhvr>
                                        <p:cTn id="22" dur="500"/>
                                        <p:tgtEl>
                                          <p:spTgt spid="215"/>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216"/>
                                        </p:tgtEl>
                                        <p:attrNameLst>
                                          <p:attrName>style.visibility</p:attrName>
                                        </p:attrNameLst>
                                      </p:cBhvr>
                                      <p:to>
                                        <p:strVal val="visible"/>
                                      </p:to>
                                    </p:set>
                                    <p:animEffect transition="in" filter="wipe(left)">
                                      <p:cBhvr>
                                        <p:cTn id="25" dur="500"/>
                                        <p:tgtEl>
                                          <p:spTgt spid="216"/>
                                        </p:tgtEl>
                                      </p:cBhvr>
                                    </p:animEffect>
                                  </p:childTnLst>
                                </p:cTn>
                              </p:par>
                              <p:par>
                                <p:cTn id="26" presetID="22" presetClass="entr" presetSubtype="8" fill="hold" grpId="0" nodeType="withEffect">
                                  <p:stCondLst>
                                    <p:cond delay="1250"/>
                                  </p:stCondLst>
                                  <p:childTnLst>
                                    <p:set>
                                      <p:cBhvr>
                                        <p:cTn id="27" dur="1" fill="hold">
                                          <p:stCondLst>
                                            <p:cond delay="0"/>
                                          </p:stCondLst>
                                        </p:cTn>
                                        <p:tgtEl>
                                          <p:spTgt spid="217"/>
                                        </p:tgtEl>
                                        <p:attrNameLst>
                                          <p:attrName>style.visibility</p:attrName>
                                        </p:attrNameLst>
                                      </p:cBhvr>
                                      <p:to>
                                        <p:strVal val="visible"/>
                                      </p:to>
                                    </p:set>
                                    <p:animEffect transition="in" filter="wipe(left)">
                                      <p:cBhvr>
                                        <p:cTn id="28" dur="500"/>
                                        <p:tgtEl>
                                          <p:spTgt spid="217"/>
                                        </p:tgtEl>
                                      </p:cBhvr>
                                    </p:animEffect>
                                  </p:childTnLst>
                                </p:cTn>
                              </p:par>
                              <p:par>
                                <p:cTn id="29" presetID="22" presetClass="entr" presetSubtype="8" fill="hold" grpId="0" nodeType="withEffect">
                                  <p:stCondLst>
                                    <p:cond delay="1000"/>
                                  </p:stCondLst>
                                  <p:childTnLst>
                                    <p:set>
                                      <p:cBhvr>
                                        <p:cTn id="30" dur="1" fill="hold">
                                          <p:stCondLst>
                                            <p:cond delay="0"/>
                                          </p:stCondLst>
                                        </p:cTn>
                                        <p:tgtEl>
                                          <p:spTgt spid="219"/>
                                        </p:tgtEl>
                                        <p:attrNameLst>
                                          <p:attrName>style.visibility</p:attrName>
                                        </p:attrNameLst>
                                      </p:cBhvr>
                                      <p:to>
                                        <p:strVal val="visible"/>
                                      </p:to>
                                    </p:set>
                                    <p:animEffect transition="in" filter="wipe(left)">
                                      <p:cBhvr>
                                        <p:cTn id="31" dur="500"/>
                                        <p:tgtEl>
                                          <p:spTgt spid="219"/>
                                        </p:tgtEl>
                                      </p:cBhvr>
                                    </p:animEffect>
                                  </p:childTnLst>
                                </p:cTn>
                              </p:par>
                              <p:par>
                                <p:cTn id="32" presetID="22" presetClass="entr" presetSubtype="8" fill="hold" grpId="0" nodeType="withEffect">
                                  <p:stCondLst>
                                    <p:cond delay="1000"/>
                                  </p:stCondLst>
                                  <p:childTnLst>
                                    <p:set>
                                      <p:cBhvr>
                                        <p:cTn id="33" dur="1" fill="hold">
                                          <p:stCondLst>
                                            <p:cond delay="0"/>
                                          </p:stCondLst>
                                        </p:cTn>
                                        <p:tgtEl>
                                          <p:spTgt spid="220"/>
                                        </p:tgtEl>
                                        <p:attrNameLst>
                                          <p:attrName>style.visibility</p:attrName>
                                        </p:attrNameLst>
                                      </p:cBhvr>
                                      <p:to>
                                        <p:strVal val="visible"/>
                                      </p:to>
                                    </p:set>
                                    <p:animEffect transition="in" filter="wipe(left)">
                                      <p:cBhvr>
                                        <p:cTn id="34" dur="500"/>
                                        <p:tgtEl>
                                          <p:spTgt spid="220"/>
                                        </p:tgtEl>
                                      </p:cBhvr>
                                    </p:animEffect>
                                  </p:childTnLst>
                                </p:cTn>
                              </p:par>
                              <p:par>
                                <p:cTn id="35" presetID="22" presetClass="entr" presetSubtype="8" fill="hold" grpId="0" nodeType="withEffect">
                                  <p:stCondLst>
                                    <p:cond delay="1500"/>
                                  </p:stCondLst>
                                  <p:childTnLst>
                                    <p:set>
                                      <p:cBhvr>
                                        <p:cTn id="36" dur="1" fill="hold">
                                          <p:stCondLst>
                                            <p:cond delay="0"/>
                                          </p:stCondLst>
                                        </p:cTn>
                                        <p:tgtEl>
                                          <p:spTgt spid="218"/>
                                        </p:tgtEl>
                                        <p:attrNameLst>
                                          <p:attrName>style.visibility</p:attrName>
                                        </p:attrNameLst>
                                      </p:cBhvr>
                                      <p:to>
                                        <p:strVal val="visible"/>
                                      </p:to>
                                    </p:set>
                                    <p:animEffect transition="in" filter="wipe(left)">
                                      <p:cBhvr>
                                        <p:cTn id="37" dur="500"/>
                                        <p:tgtEl>
                                          <p:spTgt spid="218"/>
                                        </p:tgtEl>
                                      </p:cBhvr>
                                    </p:animEffect>
                                  </p:childTnLst>
                                </p:cTn>
                              </p:par>
                              <p:par>
                                <p:cTn id="38" presetID="22" presetClass="entr" presetSubtype="8" fill="hold" grpId="0" nodeType="withEffect">
                                  <p:stCondLst>
                                    <p:cond delay="1750"/>
                                  </p:stCondLst>
                                  <p:childTnLst>
                                    <p:set>
                                      <p:cBhvr>
                                        <p:cTn id="39" dur="1" fill="hold">
                                          <p:stCondLst>
                                            <p:cond delay="0"/>
                                          </p:stCondLst>
                                        </p:cTn>
                                        <p:tgtEl>
                                          <p:spTgt spid="221"/>
                                        </p:tgtEl>
                                        <p:attrNameLst>
                                          <p:attrName>style.visibility</p:attrName>
                                        </p:attrNameLst>
                                      </p:cBhvr>
                                      <p:to>
                                        <p:strVal val="visible"/>
                                      </p:to>
                                    </p:set>
                                    <p:animEffect transition="in" filter="wipe(left)">
                                      <p:cBhvr>
                                        <p:cTn id="40" dur="500"/>
                                        <p:tgtEl>
                                          <p:spTgt spid="221"/>
                                        </p:tgtEl>
                                      </p:cBhvr>
                                    </p:animEffect>
                                  </p:childTnLst>
                                </p:cTn>
                              </p:par>
                              <p:par>
                                <p:cTn id="41" presetID="22" presetClass="entr" presetSubtype="8" fill="hold" grpId="0" nodeType="withEffect">
                                  <p:stCondLst>
                                    <p:cond delay="1000"/>
                                  </p:stCondLst>
                                  <p:childTnLst>
                                    <p:set>
                                      <p:cBhvr>
                                        <p:cTn id="42" dur="1" fill="hold">
                                          <p:stCondLst>
                                            <p:cond delay="0"/>
                                          </p:stCondLst>
                                        </p:cTn>
                                        <p:tgtEl>
                                          <p:spTgt spid="223"/>
                                        </p:tgtEl>
                                        <p:attrNameLst>
                                          <p:attrName>style.visibility</p:attrName>
                                        </p:attrNameLst>
                                      </p:cBhvr>
                                      <p:to>
                                        <p:strVal val="visible"/>
                                      </p:to>
                                    </p:set>
                                    <p:animEffect transition="in" filter="wipe(left)">
                                      <p:cBhvr>
                                        <p:cTn id="43" dur="500"/>
                                        <p:tgtEl>
                                          <p:spTgt spid="223"/>
                                        </p:tgtEl>
                                      </p:cBhvr>
                                    </p:animEffect>
                                  </p:childTnLst>
                                </p:cTn>
                              </p:par>
                              <p:par>
                                <p:cTn id="44" presetID="22" presetClass="entr" presetSubtype="8" fill="hold" grpId="0" nodeType="withEffect">
                                  <p:stCondLst>
                                    <p:cond delay="1250"/>
                                  </p:stCondLst>
                                  <p:childTnLst>
                                    <p:set>
                                      <p:cBhvr>
                                        <p:cTn id="45" dur="1" fill="hold">
                                          <p:stCondLst>
                                            <p:cond delay="0"/>
                                          </p:stCondLst>
                                        </p:cTn>
                                        <p:tgtEl>
                                          <p:spTgt spid="222"/>
                                        </p:tgtEl>
                                        <p:attrNameLst>
                                          <p:attrName>style.visibility</p:attrName>
                                        </p:attrNameLst>
                                      </p:cBhvr>
                                      <p:to>
                                        <p:strVal val="visible"/>
                                      </p:to>
                                    </p:set>
                                    <p:animEffect transition="in" filter="wipe(left)">
                                      <p:cBhvr>
                                        <p:cTn id="46" dur="500"/>
                                        <p:tgtEl>
                                          <p:spTgt spid="222"/>
                                        </p:tgtEl>
                                      </p:cBhvr>
                                    </p:animEffect>
                                  </p:childTnLst>
                                </p:cTn>
                              </p:par>
                              <p:par>
                                <p:cTn id="47" presetID="26" presetClass="entr" presetSubtype="0" fill="hold" nodeType="withEffect">
                                  <p:stCondLst>
                                    <p:cond delay="300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725">
                                          <p:stCondLst>
                                            <p:cond delay="0"/>
                                          </p:stCondLst>
                                        </p:cTn>
                                        <p:tgtEl>
                                          <p:spTgt spid="3"/>
                                        </p:tgtEl>
                                      </p:cBhvr>
                                    </p:animEffect>
                                    <p:anim calcmode="lin" valueType="num">
                                      <p:cBhvr>
                                        <p:cTn id="50" dur="2278"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1" dur="830"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2" dur="830" tmFilter="0, 0; 0.125,0.2665; 0.25,0.4; 0.375,0.465; 0.5,0.5;  0.625,0.535; 0.75,0.6; 0.875,0.7335; 1,1">
                                          <p:stCondLst>
                                            <p:cond delay="830"/>
                                          </p:stCondLst>
                                        </p:cTn>
                                        <p:tgtEl>
                                          <p:spTgt spid="3"/>
                                        </p:tgtEl>
                                        <p:attrNameLst>
                                          <p:attrName>ppt_y</p:attrName>
                                        </p:attrNameLst>
                                      </p:cBhvr>
                                      <p:tavLst>
                                        <p:tav tm="0" fmla="#ppt_y-sin(pi*$)/9">
                                          <p:val>
                                            <p:fltVal val="0"/>
                                          </p:val>
                                        </p:tav>
                                        <p:tav tm="100000">
                                          <p:val>
                                            <p:fltVal val="1"/>
                                          </p:val>
                                        </p:tav>
                                      </p:tavLst>
                                    </p:anim>
                                    <p:anim calcmode="lin" valueType="num">
                                      <p:cBhvr>
                                        <p:cTn id="53" dur="415" tmFilter="0, 0; 0.125,0.2665; 0.25,0.4; 0.375,0.465; 0.5,0.5;  0.625,0.535; 0.75,0.6; 0.875,0.7335; 1,1">
                                          <p:stCondLst>
                                            <p:cond delay="1655"/>
                                          </p:stCondLst>
                                        </p:cTn>
                                        <p:tgtEl>
                                          <p:spTgt spid="3"/>
                                        </p:tgtEl>
                                        <p:attrNameLst>
                                          <p:attrName>ppt_y</p:attrName>
                                        </p:attrNameLst>
                                      </p:cBhvr>
                                      <p:tavLst>
                                        <p:tav tm="0" fmla="#ppt_y-sin(pi*$)/27">
                                          <p:val>
                                            <p:fltVal val="0"/>
                                          </p:val>
                                        </p:tav>
                                        <p:tav tm="100000">
                                          <p:val>
                                            <p:fltVal val="1"/>
                                          </p:val>
                                        </p:tav>
                                      </p:tavLst>
                                    </p:anim>
                                    <p:anim calcmode="lin" valueType="num">
                                      <p:cBhvr>
                                        <p:cTn id="54" dur="205" tmFilter="0, 0; 0.125,0.2665; 0.25,0.4; 0.375,0.465; 0.5,0.5;  0.625,0.535; 0.75,0.6; 0.875,0.7335; 1,1">
                                          <p:stCondLst>
                                            <p:cond delay="2070"/>
                                          </p:stCondLst>
                                        </p:cTn>
                                        <p:tgtEl>
                                          <p:spTgt spid="3"/>
                                        </p:tgtEl>
                                        <p:attrNameLst>
                                          <p:attrName>ppt_y</p:attrName>
                                        </p:attrNameLst>
                                      </p:cBhvr>
                                      <p:tavLst>
                                        <p:tav tm="0" fmla="#ppt_y-sin(pi*$)/81">
                                          <p:val>
                                            <p:fltVal val="0"/>
                                          </p:val>
                                        </p:tav>
                                        <p:tav tm="100000">
                                          <p:val>
                                            <p:fltVal val="1"/>
                                          </p:val>
                                        </p:tav>
                                      </p:tavLst>
                                    </p:anim>
                                    <p:animScale>
                                      <p:cBhvr>
                                        <p:cTn id="55" dur="33">
                                          <p:stCondLst>
                                            <p:cond delay="812"/>
                                          </p:stCondLst>
                                        </p:cTn>
                                        <p:tgtEl>
                                          <p:spTgt spid="3"/>
                                        </p:tgtEl>
                                      </p:cBhvr>
                                      <p:to x="100000" y="60000"/>
                                    </p:animScale>
                                    <p:animScale>
                                      <p:cBhvr>
                                        <p:cTn id="56" dur="207" decel="50000">
                                          <p:stCondLst>
                                            <p:cond delay="845"/>
                                          </p:stCondLst>
                                        </p:cTn>
                                        <p:tgtEl>
                                          <p:spTgt spid="3"/>
                                        </p:tgtEl>
                                      </p:cBhvr>
                                      <p:to x="100000" y="100000"/>
                                    </p:animScale>
                                    <p:animScale>
                                      <p:cBhvr>
                                        <p:cTn id="57" dur="33">
                                          <p:stCondLst>
                                            <p:cond delay="1640"/>
                                          </p:stCondLst>
                                        </p:cTn>
                                        <p:tgtEl>
                                          <p:spTgt spid="3"/>
                                        </p:tgtEl>
                                      </p:cBhvr>
                                      <p:to x="100000" y="80000"/>
                                    </p:animScale>
                                    <p:animScale>
                                      <p:cBhvr>
                                        <p:cTn id="58" dur="207" decel="50000">
                                          <p:stCondLst>
                                            <p:cond delay="1673"/>
                                          </p:stCondLst>
                                        </p:cTn>
                                        <p:tgtEl>
                                          <p:spTgt spid="3"/>
                                        </p:tgtEl>
                                      </p:cBhvr>
                                      <p:to x="100000" y="100000"/>
                                    </p:animScale>
                                    <p:animScale>
                                      <p:cBhvr>
                                        <p:cTn id="59" dur="33">
                                          <p:stCondLst>
                                            <p:cond delay="2052"/>
                                          </p:stCondLst>
                                        </p:cTn>
                                        <p:tgtEl>
                                          <p:spTgt spid="3"/>
                                        </p:tgtEl>
                                      </p:cBhvr>
                                      <p:to x="100000" y="90000"/>
                                    </p:animScale>
                                    <p:animScale>
                                      <p:cBhvr>
                                        <p:cTn id="60" dur="207" decel="50000">
                                          <p:stCondLst>
                                            <p:cond delay="2085"/>
                                          </p:stCondLst>
                                        </p:cTn>
                                        <p:tgtEl>
                                          <p:spTgt spid="3"/>
                                        </p:tgtEl>
                                      </p:cBhvr>
                                      <p:to x="100000" y="100000"/>
                                    </p:animScale>
                                    <p:animScale>
                                      <p:cBhvr>
                                        <p:cTn id="61" dur="33">
                                          <p:stCondLst>
                                            <p:cond delay="2260"/>
                                          </p:stCondLst>
                                        </p:cTn>
                                        <p:tgtEl>
                                          <p:spTgt spid="3"/>
                                        </p:tgtEl>
                                      </p:cBhvr>
                                      <p:to x="100000" y="95000"/>
                                    </p:animScale>
                                    <p:animScale>
                                      <p:cBhvr>
                                        <p:cTn id="62" dur="207" decel="50000">
                                          <p:stCondLst>
                                            <p:cond delay="2293"/>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6" grpId="0" animBg="1"/>
      <p:bldP spid="217" grpId="0" animBg="1"/>
      <p:bldP spid="218" grpId="0" animBg="1"/>
      <p:bldP spid="219" grpId="0" animBg="1"/>
      <p:bldP spid="220" grpId="0" animBg="1"/>
      <p:bldP spid="221" grpId="0" animBg="1"/>
      <p:bldP spid="222" grpId="0"/>
      <p:bldP spid="2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4DADA0-AC74-41D4-B9EA-8092370C6B99}"/>
              </a:ext>
            </a:extLst>
          </p:cNvPr>
          <p:cNvSpPr>
            <a:spLocks noGrp="1"/>
          </p:cNvSpPr>
          <p:nvPr>
            <p:ph type="title"/>
          </p:nvPr>
        </p:nvSpPr>
        <p:spPr/>
        <p:txBody>
          <a:bodyPr/>
          <a:lstStyle/>
          <a:p>
            <a:r>
              <a:rPr lang="zh-TW" altLang="en-US" sz="4400" kern="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陸、推薦資格</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3" name="內容版面配置區 2">
            <a:extLst>
              <a:ext uri="{FF2B5EF4-FFF2-40B4-BE49-F238E27FC236}">
                <a16:creationId xmlns:a16="http://schemas.microsoft.com/office/drawing/2014/main" id="{9BB62A8C-58FD-4162-8B10-42A3F9900139}"/>
              </a:ext>
            </a:extLst>
          </p:cNvPr>
          <p:cNvSpPr>
            <a:spLocks noGrp="1"/>
          </p:cNvSpPr>
          <p:nvPr>
            <p:ph idx="1"/>
          </p:nvPr>
        </p:nvSpPr>
        <p:spPr>
          <a:xfrm>
            <a:off x="203944" y="1199853"/>
            <a:ext cx="11378456" cy="1045658"/>
          </a:xfrm>
        </p:spPr>
        <p:txBody>
          <a:bodyPr/>
          <a:lstStyle/>
          <a:p>
            <a:pPr>
              <a:lnSpc>
                <a:spcPts val="3600"/>
              </a:lnSpc>
            </a:pPr>
            <a:r>
              <a:rPr lang="zh-TW" altLang="en-US" sz="2800" b="1" dirty="0">
                <a:latin typeface="微軟正黑體" panose="020B0604030504040204" pitchFamily="34" charset="-120"/>
                <a:ea typeface="微軟正黑體" panose="020B0604030504040204" pitchFamily="34" charset="-120"/>
                <a:cs typeface="Times New Roman" pitchFamily="18" charset="0"/>
              </a:rPr>
              <a:t>在校學業成績</a:t>
            </a:r>
            <a:r>
              <a:rPr lang="zh-TW" altLang="en-US" sz="2800" b="1" dirty="0">
                <a:solidFill>
                  <a:srgbClr val="C00000"/>
                </a:solidFill>
                <a:latin typeface="微軟正黑體" panose="020B0604030504040204" pitchFamily="34" charset="-120"/>
                <a:ea typeface="微軟正黑體" panose="020B0604030504040204" pitchFamily="34" charset="-120"/>
                <a:cs typeface="Times New Roman" pitchFamily="18" charset="0"/>
              </a:rPr>
              <a:t>排名在</a:t>
            </a:r>
            <a:r>
              <a:rPr lang="zh-TW" altLang="en-US" sz="2800" b="1" u="sng" dirty="0">
                <a:solidFill>
                  <a:srgbClr val="C00000"/>
                </a:solidFill>
                <a:latin typeface="微軟正黑體" panose="020B0604030504040204" pitchFamily="34" charset="-120"/>
                <a:ea typeface="微軟正黑體" panose="020B0604030504040204" pitchFamily="34" charset="-120"/>
                <a:cs typeface="Times New Roman" pitchFamily="18" charset="0"/>
              </a:rPr>
              <a:t>各科（組）、學程</a:t>
            </a:r>
            <a:r>
              <a:rPr lang="zh-TW" altLang="en-US" sz="2800" b="1" dirty="0">
                <a:solidFill>
                  <a:srgbClr val="C00000"/>
                </a:solidFill>
                <a:latin typeface="微軟正黑體" panose="020B0604030504040204" pitchFamily="34" charset="-120"/>
                <a:ea typeface="微軟正黑體" panose="020B0604030504040204" pitchFamily="34" charset="-120"/>
                <a:cs typeface="Times New Roman" pitchFamily="18" charset="0"/>
              </a:rPr>
              <a:t>前</a:t>
            </a:r>
            <a:r>
              <a:rPr lang="en-US" altLang="zh-TW" sz="2800" b="1" dirty="0">
                <a:solidFill>
                  <a:srgbClr val="C00000"/>
                </a:solidFill>
                <a:latin typeface="微軟正黑體" panose="020B0604030504040204" pitchFamily="34" charset="-120"/>
                <a:ea typeface="微軟正黑體" panose="020B0604030504040204" pitchFamily="34" charset="-120"/>
                <a:cs typeface="Times New Roman" pitchFamily="18" charset="0"/>
              </a:rPr>
              <a:t>30%</a:t>
            </a:r>
            <a:r>
              <a:rPr lang="zh-TW" altLang="en-US" sz="2800" b="1" dirty="0">
                <a:solidFill>
                  <a:srgbClr val="C00000"/>
                </a:solidFill>
                <a:latin typeface="微軟正黑體" panose="020B0604030504040204" pitchFamily="34" charset="-120"/>
                <a:ea typeface="微軟正黑體" panose="020B0604030504040204" pitchFamily="34" charset="-120"/>
                <a:cs typeface="Times New Roman" pitchFamily="18" charset="0"/>
              </a:rPr>
              <a:t>以內</a:t>
            </a:r>
            <a:r>
              <a:rPr lang="zh-TW" altLang="en-US" sz="2800" dirty="0">
                <a:latin typeface="微軟正黑體" panose="020B0604030504040204" pitchFamily="34" charset="-120"/>
                <a:ea typeface="微軟正黑體" panose="020B0604030504040204" pitchFamily="34" charset="-120"/>
                <a:cs typeface="Times New Roman" pitchFamily="18" charset="0"/>
              </a:rPr>
              <a:t>，</a:t>
            </a:r>
            <a:r>
              <a:rPr lang="zh-TW" altLang="en-US" sz="2800" b="1" dirty="0">
                <a:latin typeface="微軟正黑體" panose="020B0604030504040204" pitchFamily="34" charset="-120"/>
                <a:ea typeface="微軟正黑體" panose="020B0604030504040204" pitchFamily="34" charset="-120"/>
                <a:cs typeface="Times New Roman" pitchFamily="18" charset="0"/>
              </a:rPr>
              <a:t>非指被推薦生所屬群別排名之前</a:t>
            </a:r>
            <a:r>
              <a:rPr lang="en-US" altLang="zh-TW" sz="2800" b="1" dirty="0">
                <a:latin typeface="微軟正黑體" panose="020B0604030504040204" pitchFamily="34" charset="-120"/>
                <a:ea typeface="微軟正黑體" panose="020B0604030504040204" pitchFamily="34" charset="-120"/>
                <a:cs typeface="Times New Roman" pitchFamily="18" charset="0"/>
              </a:rPr>
              <a:t>30%</a:t>
            </a:r>
            <a:r>
              <a:rPr lang="zh-TW" altLang="en-US" sz="2800" b="1" dirty="0">
                <a:latin typeface="微軟正黑體" panose="020B0604030504040204" pitchFamily="34" charset="-120"/>
                <a:ea typeface="微軟正黑體" panose="020B0604030504040204" pitchFamily="34" charset="-120"/>
                <a:cs typeface="Times New Roman" pitchFamily="18" charset="0"/>
              </a:rPr>
              <a:t>。</a:t>
            </a:r>
            <a:r>
              <a:rPr lang="en-US" altLang="zh-TW" sz="2000" dirty="0">
                <a:solidFill>
                  <a:schemeClr val="tx1">
                    <a:lumMod val="50000"/>
                    <a:lumOff val="50000"/>
                  </a:schemeClr>
                </a:solidFill>
                <a:latin typeface="微軟正黑體" panose="020B0604030504040204" pitchFamily="34" charset="-120"/>
                <a:ea typeface="微軟正黑體" panose="020B0604030504040204" pitchFamily="34" charset="-120"/>
                <a:cs typeface="Times New Roman" pitchFamily="18" charset="0"/>
              </a:rPr>
              <a:t>【</a:t>
            </a:r>
            <a:r>
              <a:rPr lang="zh-TW" altLang="en-US" sz="2000" dirty="0">
                <a:solidFill>
                  <a:schemeClr val="tx1">
                    <a:lumMod val="50000"/>
                    <a:lumOff val="50000"/>
                  </a:schemeClr>
                </a:solidFill>
                <a:latin typeface="微軟正黑體" panose="020B0604030504040204" pitchFamily="34" charset="-120"/>
                <a:ea typeface="微軟正黑體" panose="020B0604030504040204" pitchFamily="34" charset="-120"/>
                <a:cs typeface="Times New Roman" pitchFamily="18" charset="0"/>
              </a:rPr>
              <a:t>非全程實際就讀之</a:t>
            </a:r>
            <a:r>
              <a:rPr lang="zh-TW" altLang="zh-TW" sz="2000" dirty="0">
                <a:solidFill>
                  <a:schemeClr val="tx1">
                    <a:lumMod val="50000"/>
                    <a:lumOff val="50000"/>
                  </a:schemeClr>
                </a:solidFill>
                <a:latin typeface="微軟正黑體" panose="020B0604030504040204" pitchFamily="34" charset="-120"/>
                <a:ea typeface="微軟正黑體" panose="020B0604030504040204" pitchFamily="34" charset="-120"/>
                <a:cs typeface="Times New Roman" pitchFamily="18" charset="0"/>
              </a:rPr>
              <a:t>轉學生不列入各科（組）、學程人數計算</a:t>
            </a:r>
            <a:r>
              <a:rPr lang="en-US" altLang="zh-TW" sz="2000" dirty="0">
                <a:solidFill>
                  <a:schemeClr val="tx1">
                    <a:lumMod val="50000"/>
                    <a:lumOff val="50000"/>
                  </a:schemeClr>
                </a:solidFill>
                <a:latin typeface="微軟正黑體" panose="020B0604030504040204" pitchFamily="34" charset="-120"/>
                <a:ea typeface="微軟正黑體" panose="020B0604030504040204" pitchFamily="34" charset="-120"/>
                <a:cs typeface="Times New Roman" pitchFamily="18" charset="0"/>
              </a:rPr>
              <a:t>】</a:t>
            </a:r>
          </a:p>
        </p:txBody>
      </p:sp>
      <p:sp>
        <p:nvSpPr>
          <p:cNvPr id="4" name="投影片編號版面配置區 3">
            <a:extLst>
              <a:ext uri="{FF2B5EF4-FFF2-40B4-BE49-F238E27FC236}">
                <a16:creationId xmlns:a16="http://schemas.microsoft.com/office/drawing/2014/main" id="{15270DAB-3EE2-443C-A518-E6AAEE56A926}"/>
              </a:ext>
            </a:extLst>
          </p:cNvPr>
          <p:cNvSpPr>
            <a:spLocks noGrp="1"/>
          </p:cNvSpPr>
          <p:nvPr>
            <p:ph type="sldNum" sz="quarter" idx="12"/>
          </p:nvPr>
        </p:nvSpPr>
        <p:spPr/>
        <p:txBody>
          <a:bodyPr/>
          <a:lstStyle/>
          <a:p>
            <a:pPr>
              <a:defRPr/>
            </a:pPr>
            <a:fld id="{ABFE6108-DA02-42FF-8F2B-6965D0D38C5E}" type="slidenum">
              <a:rPr lang="zh-TW" altLang="en-US" smtClean="0"/>
              <a:pPr>
                <a:defRPr/>
              </a:pPr>
              <a:t>12</a:t>
            </a:fld>
            <a:endParaRPr lang="en-US" altLang="zh-TW"/>
          </a:p>
        </p:txBody>
      </p:sp>
      <p:grpSp>
        <p:nvGrpSpPr>
          <p:cNvPr id="6" name="Group 44">
            <a:extLst>
              <a:ext uri="{FF2B5EF4-FFF2-40B4-BE49-F238E27FC236}">
                <a16:creationId xmlns:a16="http://schemas.microsoft.com/office/drawing/2014/main" id="{2BD80F4C-6514-461B-9765-55B4FF48D68E}"/>
              </a:ext>
            </a:extLst>
          </p:cNvPr>
          <p:cNvGrpSpPr/>
          <p:nvPr/>
        </p:nvGrpSpPr>
        <p:grpSpPr>
          <a:xfrm>
            <a:off x="5853596" y="3210520"/>
            <a:ext cx="466111" cy="506728"/>
            <a:chOff x="0" y="0"/>
            <a:chExt cx="807366" cy="906807"/>
          </a:xfrm>
        </p:grpSpPr>
        <p:sp>
          <p:nvSpPr>
            <p:cNvPr id="7" name="chenying0907 42">
              <a:extLst>
                <a:ext uri="{FF2B5EF4-FFF2-40B4-BE49-F238E27FC236}">
                  <a16:creationId xmlns:a16="http://schemas.microsoft.com/office/drawing/2014/main" id="{6F5CF1AA-5FE4-4163-9222-51366E5F2E0C}"/>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4BACC6"/>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微软雅黑" panose="020B0503020204020204" pitchFamily="34" charset="-122"/>
              </a:endParaRPr>
            </a:p>
          </p:txBody>
        </p:sp>
        <p:sp>
          <p:nvSpPr>
            <p:cNvPr id="8" name="chenying0907 43">
              <a:extLst>
                <a:ext uri="{FF2B5EF4-FFF2-40B4-BE49-F238E27FC236}">
                  <a16:creationId xmlns:a16="http://schemas.microsoft.com/office/drawing/2014/main" id="{518D215B-35DE-4751-B579-7A134CEAE617}"/>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rgbClr val="F79646"/>
            </a:solidFill>
            <a:ln w="38100" cap="flat">
              <a:solidFill>
                <a:srgbClr val="F79646"/>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微软雅黑" panose="020B0503020204020204" pitchFamily="34" charset="-122"/>
              </a:endParaRPr>
            </a:p>
          </p:txBody>
        </p:sp>
      </p:grpSp>
      <p:grpSp>
        <p:nvGrpSpPr>
          <p:cNvPr id="9" name="组 47">
            <a:extLst>
              <a:ext uri="{FF2B5EF4-FFF2-40B4-BE49-F238E27FC236}">
                <a16:creationId xmlns:a16="http://schemas.microsoft.com/office/drawing/2014/main" id="{CF6BC57E-B78F-4B5A-9532-9421C07BA2EF}"/>
              </a:ext>
            </a:extLst>
          </p:cNvPr>
          <p:cNvGrpSpPr/>
          <p:nvPr/>
        </p:nvGrpSpPr>
        <p:grpSpPr>
          <a:xfrm>
            <a:off x="4867493" y="3078651"/>
            <a:ext cx="2236619" cy="2303451"/>
            <a:chOff x="829100" y="2206816"/>
            <a:chExt cx="4556482" cy="4874704"/>
          </a:xfrm>
        </p:grpSpPr>
        <p:grpSp>
          <p:nvGrpSpPr>
            <p:cNvPr id="10" name="Group 32">
              <a:extLst>
                <a:ext uri="{FF2B5EF4-FFF2-40B4-BE49-F238E27FC236}">
                  <a16:creationId xmlns:a16="http://schemas.microsoft.com/office/drawing/2014/main" id="{8052C29F-6058-42A7-A3F5-AA50BF845E0D}"/>
                </a:ext>
              </a:extLst>
            </p:cNvPr>
            <p:cNvGrpSpPr/>
            <p:nvPr/>
          </p:nvGrpSpPr>
          <p:grpSpPr>
            <a:xfrm rot="20904357">
              <a:off x="829100" y="2206816"/>
              <a:ext cx="4556482" cy="4874704"/>
              <a:chOff x="88900" y="0"/>
              <a:chExt cx="2639505" cy="2823847"/>
            </a:xfrm>
          </p:grpSpPr>
          <p:sp>
            <p:nvSpPr>
              <p:cNvPr id="17" name="chenying0907 29">
                <a:extLst>
                  <a:ext uri="{FF2B5EF4-FFF2-40B4-BE49-F238E27FC236}">
                    <a16:creationId xmlns:a16="http://schemas.microsoft.com/office/drawing/2014/main" id="{89CBCBE7-A56F-4917-9955-940C55F9832C}"/>
                  </a:ext>
                </a:extLst>
              </p:cNvPr>
              <p:cNvSpPr/>
              <p:nvPr/>
            </p:nvSpPr>
            <p:spPr>
              <a:xfrm>
                <a:off x="355600" y="0"/>
                <a:ext cx="2372805" cy="2607215"/>
              </a:xfrm>
              <a:custGeom>
                <a:avLst/>
                <a:gdLst/>
                <a:ahLst/>
                <a:cxnLst>
                  <a:cxn ang="0">
                    <a:pos x="wd2" y="hd2"/>
                  </a:cxn>
                  <a:cxn ang="5400000">
                    <a:pos x="wd2" y="hd2"/>
                  </a:cxn>
                  <a:cxn ang="10800000">
                    <a:pos x="wd2" y="hd2"/>
                  </a:cxn>
                  <a:cxn ang="16200000">
                    <a:pos x="wd2" y="hd2"/>
                  </a:cxn>
                </a:cxnLst>
                <a:rect l="0" t="0" r="r" b="b"/>
                <a:pathLst>
                  <a:path w="21600" h="21600" extrusionOk="0">
                    <a:moveTo>
                      <a:pt x="15178" y="0"/>
                    </a:moveTo>
                    <a:cubicBezTo>
                      <a:pt x="15283" y="360"/>
                      <a:pt x="1413" y="2588"/>
                      <a:pt x="0" y="2538"/>
                    </a:cubicBezTo>
                    <a:cubicBezTo>
                      <a:pt x="1189" y="8871"/>
                      <a:pt x="2988" y="15292"/>
                      <a:pt x="4463" y="21600"/>
                    </a:cubicBezTo>
                    <a:cubicBezTo>
                      <a:pt x="10160" y="21478"/>
                      <a:pt x="15941" y="19429"/>
                      <a:pt x="21600" y="18751"/>
                    </a:cubicBezTo>
                    <a:cubicBezTo>
                      <a:pt x="21453" y="15310"/>
                      <a:pt x="18621" y="11919"/>
                      <a:pt x="17450" y="8748"/>
                    </a:cubicBezTo>
                    <a:cubicBezTo>
                      <a:pt x="16397" y="5895"/>
                      <a:pt x="16019" y="2887"/>
                      <a:pt x="15178" y="0"/>
                    </a:cubicBezTo>
                    <a:close/>
                  </a:path>
                </a:pathLst>
              </a:custGeom>
              <a:noFill/>
              <a:ln w="38100" cap="flat">
                <a:solidFill>
                  <a:srgbClr val="4BACC6"/>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微软雅黑" panose="020B0503020204020204" pitchFamily="34" charset="-122"/>
                </a:endParaRPr>
              </a:p>
            </p:txBody>
          </p:sp>
          <p:sp>
            <p:nvSpPr>
              <p:cNvPr id="18" name="chenying0907 30">
                <a:extLst>
                  <a:ext uri="{FF2B5EF4-FFF2-40B4-BE49-F238E27FC236}">
                    <a16:creationId xmlns:a16="http://schemas.microsoft.com/office/drawing/2014/main" id="{049415EE-AC49-43AC-BE6D-A972C999E876}"/>
                  </a:ext>
                </a:extLst>
              </p:cNvPr>
              <p:cNvSpPr/>
              <p:nvPr/>
            </p:nvSpPr>
            <p:spPr>
              <a:xfrm>
                <a:off x="88900" y="508000"/>
                <a:ext cx="2533719" cy="2315847"/>
              </a:xfrm>
              <a:custGeom>
                <a:avLst/>
                <a:gdLst/>
                <a:ahLst/>
                <a:cxnLst>
                  <a:cxn ang="0">
                    <a:pos x="wd2" y="hd2"/>
                  </a:cxn>
                  <a:cxn ang="5400000">
                    <a:pos x="wd2" y="hd2"/>
                  </a:cxn>
                  <a:cxn ang="10800000">
                    <a:pos x="wd2" y="hd2"/>
                  </a:cxn>
                  <a:cxn ang="16200000">
                    <a:pos x="wd2" y="hd2"/>
                  </a:cxn>
                </a:cxnLst>
                <a:rect l="0" t="0" r="r" b="b"/>
                <a:pathLst>
                  <a:path w="21600" h="21600" extrusionOk="0">
                    <a:moveTo>
                      <a:pt x="2405" y="0"/>
                    </a:moveTo>
                    <a:lnTo>
                      <a:pt x="0" y="702"/>
                    </a:lnTo>
                    <a:cubicBezTo>
                      <a:pt x="1804" y="5235"/>
                      <a:pt x="3615" y="14498"/>
                      <a:pt x="4997" y="21600"/>
                    </a:cubicBezTo>
                    <a:cubicBezTo>
                      <a:pt x="10332" y="21463"/>
                      <a:pt x="16300" y="19156"/>
                      <a:pt x="21600" y="18393"/>
                    </a:cubicBezTo>
                    <a:lnTo>
                      <a:pt x="20804" y="16702"/>
                    </a:lnTo>
                  </a:path>
                </a:pathLst>
              </a:custGeom>
              <a:noFill/>
              <a:ln w="38100" cap="flat">
                <a:solidFill>
                  <a:srgbClr val="4BACC6"/>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微软雅黑" panose="020B0503020204020204" pitchFamily="34" charset="-122"/>
                </a:endParaRPr>
              </a:p>
            </p:txBody>
          </p:sp>
        </p:grpSp>
        <p:sp>
          <p:nvSpPr>
            <p:cNvPr id="11" name="任意形状 41">
              <a:extLst>
                <a:ext uri="{FF2B5EF4-FFF2-40B4-BE49-F238E27FC236}">
                  <a16:creationId xmlns:a16="http://schemas.microsoft.com/office/drawing/2014/main" id="{12404851-5D74-4061-95C6-DFB2F780C20A}"/>
                </a:ext>
              </a:extLst>
            </p:cNvPr>
            <p:cNvSpPr/>
            <p:nvPr/>
          </p:nvSpPr>
          <p:spPr>
            <a:xfrm>
              <a:off x="1723292" y="3446585"/>
              <a:ext cx="949570" cy="299210"/>
            </a:xfrm>
            <a:custGeom>
              <a:avLst/>
              <a:gdLst>
                <a:gd name="connsiteX0" fmla="*/ 0 w 949570"/>
                <a:gd name="connsiteY0" fmla="*/ 281353 h 299210"/>
                <a:gd name="connsiteX1" fmla="*/ 70339 w 949570"/>
                <a:gd name="connsiteY1" fmla="*/ 298938 h 299210"/>
                <a:gd name="connsiteX2" fmla="*/ 228600 w 949570"/>
                <a:gd name="connsiteY2" fmla="*/ 246184 h 299210"/>
                <a:gd name="connsiteX3" fmla="*/ 509954 w 949570"/>
                <a:gd name="connsiteY3" fmla="*/ 193430 h 299210"/>
                <a:gd name="connsiteX4" fmla="*/ 703385 w 949570"/>
                <a:gd name="connsiteY4" fmla="*/ 123092 h 299210"/>
                <a:gd name="connsiteX5" fmla="*/ 773723 w 949570"/>
                <a:gd name="connsiteY5" fmla="*/ 87923 h 299210"/>
                <a:gd name="connsiteX6" fmla="*/ 879231 w 949570"/>
                <a:gd name="connsiteY6" fmla="*/ 52753 h 299210"/>
                <a:gd name="connsiteX7" fmla="*/ 931985 w 949570"/>
                <a:gd name="connsiteY7" fmla="*/ 35169 h 299210"/>
                <a:gd name="connsiteX8" fmla="*/ 949570 w 949570"/>
                <a:gd name="connsiteY8" fmla="*/ 0 h 29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570" h="299210">
                  <a:moveTo>
                    <a:pt x="0" y="281353"/>
                  </a:moveTo>
                  <a:cubicBezTo>
                    <a:pt x="23446" y="287215"/>
                    <a:pt x="46291" y="301343"/>
                    <a:pt x="70339" y="298938"/>
                  </a:cubicBezTo>
                  <a:cubicBezTo>
                    <a:pt x="202234" y="285749"/>
                    <a:pt x="136276" y="261571"/>
                    <a:pt x="228600" y="246184"/>
                  </a:cubicBezTo>
                  <a:cubicBezTo>
                    <a:pt x="309104" y="232767"/>
                    <a:pt x="422748" y="219592"/>
                    <a:pt x="509954" y="193430"/>
                  </a:cubicBezTo>
                  <a:cubicBezTo>
                    <a:pt x="569940" y="175434"/>
                    <a:pt x="645300" y="148908"/>
                    <a:pt x="703385" y="123092"/>
                  </a:cubicBezTo>
                  <a:cubicBezTo>
                    <a:pt x="727339" y="112446"/>
                    <a:pt x="749384" y="97658"/>
                    <a:pt x="773723" y="87923"/>
                  </a:cubicBezTo>
                  <a:cubicBezTo>
                    <a:pt x="808143" y="74155"/>
                    <a:pt x="844062" y="64476"/>
                    <a:pt x="879231" y="52753"/>
                  </a:cubicBezTo>
                  <a:cubicBezTo>
                    <a:pt x="896816" y="46891"/>
                    <a:pt x="923695" y="51748"/>
                    <a:pt x="931985" y="35169"/>
                  </a:cubicBezTo>
                  <a:lnTo>
                    <a:pt x="949570" y="0"/>
                  </a:lnTo>
                </a:path>
              </a:pathLst>
            </a:custGeom>
            <a:noFill/>
            <a:ln w="38100" cap="flat">
              <a:solidFill>
                <a:srgbClr val="4BACC6"/>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latin typeface="微软雅黑" panose="020B0503020204020204" pitchFamily="34" charset="-122"/>
                <a:ea typeface="微软雅黑" panose="020B0503020204020204" pitchFamily="34" charset="-122"/>
              </a:endParaRPr>
            </a:p>
          </p:txBody>
        </p:sp>
        <p:sp>
          <p:nvSpPr>
            <p:cNvPr id="12" name="任意形状 42">
              <a:extLst>
                <a:ext uri="{FF2B5EF4-FFF2-40B4-BE49-F238E27FC236}">
                  <a16:creationId xmlns:a16="http://schemas.microsoft.com/office/drawing/2014/main" id="{E6F5FD6F-7E53-4167-A7BA-9D12B62BC288}"/>
                </a:ext>
              </a:extLst>
            </p:cNvPr>
            <p:cNvSpPr/>
            <p:nvPr/>
          </p:nvSpPr>
          <p:spPr>
            <a:xfrm>
              <a:off x="1969477" y="4149969"/>
              <a:ext cx="351692" cy="123093"/>
            </a:xfrm>
            <a:custGeom>
              <a:avLst/>
              <a:gdLst>
                <a:gd name="connsiteX0" fmla="*/ 0 w 351692"/>
                <a:gd name="connsiteY0" fmla="*/ 123093 h 123093"/>
                <a:gd name="connsiteX1" fmla="*/ 140677 w 351692"/>
                <a:gd name="connsiteY1" fmla="*/ 87923 h 123093"/>
                <a:gd name="connsiteX2" fmla="*/ 193431 w 351692"/>
                <a:gd name="connsiteY2" fmla="*/ 70339 h 123093"/>
                <a:gd name="connsiteX3" fmla="*/ 281354 w 351692"/>
                <a:gd name="connsiteY3" fmla="*/ 52754 h 123093"/>
                <a:gd name="connsiteX4" fmla="*/ 351692 w 351692"/>
                <a:gd name="connsiteY4" fmla="*/ 0 h 123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92" h="123093">
                  <a:moveTo>
                    <a:pt x="0" y="123093"/>
                  </a:moveTo>
                  <a:cubicBezTo>
                    <a:pt x="46892" y="111370"/>
                    <a:pt x="94822" y="103208"/>
                    <a:pt x="140677" y="87923"/>
                  </a:cubicBezTo>
                  <a:cubicBezTo>
                    <a:pt x="158262" y="82062"/>
                    <a:pt x="175449" y="74835"/>
                    <a:pt x="193431" y="70339"/>
                  </a:cubicBezTo>
                  <a:cubicBezTo>
                    <a:pt x="222427" y="63090"/>
                    <a:pt x="252046" y="58616"/>
                    <a:pt x="281354" y="52754"/>
                  </a:cubicBezTo>
                  <a:cubicBezTo>
                    <a:pt x="341005" y="12987"/>
                    <a:pt x="319164" y="32529"/>
                    <a:pt x="351692" y="0"/>
                  </a:cubicBezTo>
                </a:path>
              </a:pathLst>
            </a:custGeom>
            <a:noFill/>
            <a:ln w="38100" cap="flat">
              <a:solidFill>
                <a:srgbClr val="4BACC6"/>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latin typeface="微软雅黑" panose="020B0503020204020204" pitchFamily="34" charset="-122"/>
                <a:ea typeface="微软雅黑" panose="020B0503020204020204" pitchFamily="34" charset="-122"/>
              </a:endParaRPr>
            </a:p>
          </p:txBody>
        </p:sp>
        <p:sp>
          <p:nvSpPr>
            <p:cNvPr id="13" name="任意形状 43">
              <a:extLst>
                <a:ext uri="{FF2B5EF4-FFF2-40B4-BE49-F238E27FC236}">
                  <a16:creationId xmlns:a16="http://schemas.microsoft.com/office/drawing/2014/main" id="{14935E8A-6DF5-43B8-845F-EE39FB01F515}"/>
                </a:ext>
              </a:extLst>
            </p:cNvPr>
            <p:cNvSpPr/>
            <p:nvPr/>
          </p:nvSpPr>
          <p:spPr>
            <a:xfrm>
              <a:off x="2514600" y="4026314"/>
              <a:ext cx="404446" cy="141240"/>
            </a:xfrm>
            <a:custGeom>
              <a:avLst/>
              <a:gdLst>
                <a:gd name="connsiteX0" fmla="*/ 0 w 404446"/>
                <a:gd name="connsiteY0" fmla="*/ 141240 h 141240"/>
                <a:gd name="connsiteX1" fmla="*/ 87923 w 404446"/>
                <a:gd name="connsiteY1" fmla="*/ 88486 h 141240"/>
                <a:gd name="connsiteX2" fmla="*/ 158262 w 404446"/>
                <a:gd name="connsiteY2" fmla="*/ 70901 h 141240"/>
                <a:gd name="connsiteX3" fmla="*/ 211015 w 404446"/>
                <a:gd name="connsiteY3" fmla="*/ 53317 h 141240"/>
                <a:gd name="connsiteX4" fmla="*/ 281354 w 404446"/>
                <a:gd name="connsiteY4" fmla="*/ 35732 h 141240"/>
                <a:gd name="connsiteX5" fmla="*/ 404446 w 404446"/>
                <a:gd name="connsiteY5" fmla="*/ 563 h 14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446" h="141240">
                  <a:moveTo>
                    <a:pt x="0" y="141240"/>
                  </a:moveTo>
                  <a:cubicBezTo>
                    <a:pt x="29308" y="123655"/>
                    <a:pt x="56690" y="102367"/>
                    <a:pt x="87923" y="88486"/>
                  </a:cubicBezTo>
                  <a:cubicBezTo>
                    <a:pt x="110008" y="78670"/>
                    <a:pt x="135024" y="77540"/>
                    <a:pt x="158262" y="70901"/>
                  </a:cubicBezTo>
                  <a:cubicBezTo>
                    <a:pt x="176084" y="65809"/>
                    <a:pt x="193193" y="58409"/>
                    <a:pt x="211015" y="53317"/>
                  </a:cubicBezTo>
                  <a:cubicBezTo>
                    <a:pt x="234253" y="46678"/>
                    <a:pt x="258725" y="44218"/>
                    <a:pt x="281354" y="35732"/>
                  </a:cubicBezTo>
                  <a:cubicBezTo>
                    <a:pt x="396109" y="-7301"/>
                    <a:pt x="306234" y="563"/>
                    <a:pt x="404446" y="563"/>
                  </a:cubicBezTo>
                </a:path>
              </a:pathLst>
            </a:custGeom>
            <a:noFill/>
            <a:ln w="38100" cap="flat">
              <a:solidFill>
                <a:srgbClr val="4BACC6"/>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latin typeface="微软雅黑" panose="020B0503020204020204" pitchFamily="34" charset="-122"/>
                <a:ea typeface="微软雅黑" panose="020B0503020204020204" pitchFamily="34" charset="-122"/>
              </a:endParaRPr>
            </a:p>
          </p:txBody>
        </p:sp>
        <p:sp>
          <p:nvSpPr>
            <p:cNvPr id="14" name="任意形状 44">
              <a:extLst>
                <a:ext uri="{FF2B5EF4-FFF2-40B4-BE49-F238E27FC236}">
                  <a16:creationId xmlns:a16="http://schemas.microsoft.com/office/drawing/2014/main" id="{EC095D50-506F-49F8-9C87-0A0FD15F5983}"/>
                </a:ext>
              </a:extLst>
            </p:cNvPr>
            <p:cNvSpPr/>
            <p:nvPr/>
          </p:nvSpPr>
          <p:spPr>
            <a:xfrm>
              <a:off x="3112477" y="3621846"/>
              <a:ext cx="844061" cy="369862"/>
            </a:xfrm>
            <a:custGeom>
              <a:avLst/>
              <a:gdLst>
                <a:gd name="connsiteX0" fmla="*/ 0 w 844061"/>
                <a:gd name="connsiteY0" fmla="*/ 369862 h 369862"/>
                <a:gd name="connsiteX1" fmla="*/ 158261 w 844061"/>
                <a:gd name="connsiteY1" fmla="*/ 317108 h 369862"/>
                <a:gd name="connsiteX2" fmla="*/ 298938 w 844061"/>
                <a:gd name="connsiteY2" fmla="*/ 264354 h 369862"/>
                <a:gd name="connsiteX3" fmla="*/ 369277 w 844061"/>
                <a:gd name="connsiteY3" fmla="*/ 211600 h 369862"/>
                <a:gd name="connsiteX4" fmla="*/ 474785 w 844061"/>
                <a:gd name="connsiteY4" fmla="*/ 176431 h 369862"/>
                <a:gd name="connsiteX5" fmla="*/ 597877 w 844061"/>
                <a:gd name="connsiteY5" fmla="*/ 106092 h 369862"/>
                <a:gd name="connsiteX6" fmla="*/ 703385 w 844061"/>
                <a:gd name="connsiteY6" fmla="*/ 53339 h 369862"/>
                <a:gd name="connsiteX7" fmla="*/ 738554 w 844061"/>
                <a:gd name="connsiteY7" fmla="*/ 18169 h 369862"/>
                <a:gd name="connsiteX8" fmla="*/ 844061 w 844061"/>
                <a:gd name="connsiteY8" fmla="*/ 585 h 36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061" h="369862">
                  <a:moveTo>
                    <a:pt x="0" y="369862"/>
                  </a:moveTo>
                  <a:cubicBezTo>
                    <a:pt x="148214" y="340219"/>
                    <a:pt x="30856" y="371710"/>
                    <a:pt x="158261" y="317108"/>
                  </a:cubicBezTo>
                  <a:cubicBezTo>
                    <a:pt x="227354" y="287496"/>
                    <a:pt x="216975" y="309889"/>
                    <a:pt x="298938" y="264354"/>
                  </a:cubicBezTo>
                  <a:cubicBezTo>
                    <a:pt x="324558" y="250121"/>
                    <a:pt x="343063" y="224707"/>
                    <a:pt x="369277" y="211600"/>
                  </a:cubicBezTo>
                  <a:cubicBezTo>
                    <a:pt x="402435" y="195021"/>
                    <a:pt x="474785" y="176431"/>
                    <a:pt x="474785" y="176431"/>
                  </a:cubicBezTo>
                  <a:cubicBezTo>
                    <a:pt x="644861" y="48873"/>
                    <a:pt x="463618" y="173222"/>
                    <a:pt x="597877" y="106092"/>
                  </a:cubicBezTo>
                  <a:cubicBezTo>
                    <a:pt x="734223" y="37919"/>
                    <a:pt x="570793" y="97535"/>
                    <a:pt x="703385" y="53339"/>
                  </a:cubicBezTo>
                  <a:cubicBezTo>
                    <a:pt x="715108" y="41616"/>
                    <a:pt x="724338" y="26699"/>
                    <a:pt x="738554" y="18169"/>
                  </a:cubicBezTo>
                  <a:cubicBezTo>
                    <a:pt x="777128" y="-4975"/>
                    <a:pt x="802050" y="585"/>
                    <a:pt x="844061" y="585"/>
                  </a:cubicBezTo>
                </a:path>
              </a:pathLst>
            </a:custGeom>
            <a:noFill/>
            <a:ln w="38100" cap="flat">
              <a:solidFill>
                <a:srgbClr val="4BACC6"/>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latin typeface="微软雅黑" panose="020B0503020204020204" pitchFamily="34" charset="-122"/>
                <a:ea typeface="微软雅黑" panose="020B0503020204020204" pitchFamily="34" charset="-122"/>
              </a:endParaRPr>
            </a:p>
          </p:txBody>
        </p:sp>
        <p:sp>
          <p:nvSpPr>
            <p:cNvPr id="15" name="任意形状 45">
              <a:extLst>
                <a:ext uri="{FF2B5EF4-FFF2-40B4-BE49-F238E27FC236}">
                  <a16:creationId xmlns:a16="http://schemas.microsoft.com/office/drawing/2014/main" id="{AC5BE480-E569-4C0B-B9C3-1B7639DF9497}"/>
                </a:ext>
              </a:extLst>
            </p:cNvPr>
            <p:cNvSpPr/>
            <p:nvPr/>
          </p:nvSpPr>
          <p:spPr>
            <a:xfrm>
              <a:off x="2233246" y="4149969"/>
              <a:ext cx="2039816" cy="756139"/>
            </a:xfrm>
            <a:custGeom>
              <a:avLst/>
              <a:gdLst>
                <a:gd name="connsiteX0" fmla="*/ 0 w 2039816"/>
                <a:gd name="connsiteY0" fmla="*/ 756139 h 756139"/>
                <a:gd name="connsiteX1" fmla="*/ 105508 w 2039816"/>
                <a:gd name="connsiteY1" fmla="*/ 738554 h 756139"/>
                <a:gd name="connsiteX2" fmla="*/ 158262 w 2039816"/>
                <a:gd name="connsiteY2" fmla="*/ 703385 h 756139"/>
                <a:gd name="connsiteX3" fmla="*/ 281354 w 2039816"/>
                <a:gd name="connsiteY3" fmla="*/ 650631 h 756139"/>
                <a:gd name="connsiteX4" fmla="*/ 386862 w 2039816"/>
                <a:gd name="connsiteY4" fmla="*/ 615462 h 756139"/>
                <a:gd name="connsiteX5" fmla="*/ 527539 w 2039816"/>
                <a:gd name="connsiteY5" fmla="*/ 562708 h 756139"/>
                <a:gd name="connsiteX6" fmla="*/ 650631 w 2039816"/>
                <a:gd name="connsiteY6" fmla="*/ 527539 h 756139"/>
                <a:gd name="connsiteX7" fmla="*/ 720969 w 2039816"/>
                <a:gd name="connsiteY7" fmla="*/ 492369 h 756139"/>
                <a:gd name="connsiteX8" fmla="*/ 773723 w 2039816"/>
                <a:gd name="connsiteY8" fmla="*/ 474785 h 756139"/>
                <a:gd name="connsiteX9" fmla="*/ 861646 w 2039816"/>
                <a:gd name="connsiteY9" fmla="*/ 439616 h 756139"/>
                <a:gd name="connsiteX10" fmla="*/ 1019908 w 2039816"/>
                <a:gd name="connsiteY10" fmla="*/ 369277 h 756139"/>
                <a:gd name="connsiteX11" fmla="*/ 1160585 w 2039816"/>
                <a:gd name="connsiteY11" fmla="*/ 334108 h 756139"/>
                <a:gd name="connsiteX12" fmla="*/ 1248508 w 2039816"/>
                <a:gd name="connsiteY12" fmla="*/ 298939 h 756139"/>
                <a:gd name="connsiteX13" fmla="*/ 1301262 w 2039816"/>
                <a:gd name="connsiteY13" fmla="*/ 281354 h 756139"/>
                <a:gd name="connsiteX14" fmla="*/ 1371600 w 2039816"/>
                <a:gd name="connsiteY14" fmla="*/ 228600 h 756139"/>
                <a:gd name="connsiteX15" fmla="*/ 1441939 w 2039816"/>
                <a:gd name="connsiteY15" fmla="*/ 211016 h 756139"/>
                <a:gd name="connsiteX16" fmla="*/ 1529862 w 2039816"/>
                <a:gd name="connsiteY16" fmla="*/ 175846 h 756139"/>
                <a:gd name="connsiteX17" fmla="*/ 1670539 w 2039816"/>
                <a:gd name="connsiteY17" fmla="*/ 123093 h 756139"/>
                <a:gd name="connsiteX18" fmla="*/ 1723292 w 2039816"/>
                <a:gd name="connsiteY18" fmla="*/ 87923 h 756139"/>
                <a:gd name="connsiteX19" fmla="*/ 1776046 w 2039816"/>
                <a:gd name="connsiteY19" fmla="*/ 70339 h 756139"/>
                <a:gd name="connsiteX20" fmla="*/ 1951892 w 2039816"/>
                <a:gd name="connsiteY20" fmla="*/ 35169 h 756139"/>
                <a:gd name="connsiteX21" fmla="*/ 2039816 w 2039816"/>
                <a:gd name="connsiteY21" fmla="*/ 0 h 75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39816" h="756139">
                  <a:moveTo>
                    <a:pt x="0" y="756139"/>
                  </a:moveTo>
                  <a:cubicBezTo>
                    <a:pt x="35169" y="750277"/>
                    <a:pt x="71683" y="749829"/>
                    <a:pt x="105508" y="738554"/>
                  </a:cubicBezTo>
                  <a:cubicBezTo>
                    <a:pt x="125558" y="731871"/>
                    <a:pt x="139359" y="712836"/>
                    <a:pt x="158262" y="703385"/>
                  </a:cubicBezTo>
                  <a:cubicBezTo>
                    <a:pt x="198189" y="683421"/>
                    <a:pt x="239689" y="666656"/>
                    <a:pt x="281354" y="650631"/>
                  </a:cubicBezTo>
                  <a:cubicBezTo>
                    <a:pt x="315955" y="637323"/>
                    <a:pt x="351950" y="627931"/>
                    <a:pt x="386862" y="615462"/>
                  </a:cubicBezTo>
                  <a:cubicBezTo>
                    <a:pt x="434025" y="598618"/>
                    <a:pt x="480028" y="578545"/>
                    <a:pt x="527539" y="562708"/>
                  </a:cubicBezTo>
                  <a:cubicBezTo>
                    <a:pt x="568022" y="549214"/>
                    <a:pt x="610528" y="542122"/>
                    <a:pt x="650631" y="527539"/>
                  </a:cubicBezTo>
                  <a:cubicBezTo>
                    <a:pt x="675266" y="518581"/>
                    <a:pt x="696875" y="502695"/>
                    <a:pt x="720969" y="492369"/>
                  </a:cubicBezTo>
                  <a:cubicBezTo>
                    <a:pt x="738006" y="485067"/>
                    <a:pt x="756367" y="481293"/>
                    <a:pt x="773723" y="474785"/>
                  </a:cubicBezTo>
                  <a:cubicBezTo>
                    <a:pt x="803279" y="463702"/>
                    <a:pt x="832801" y="452436"/>
                    <a:pt x="861646" y="439616"/>
                  </a:cubicBezTo>
                  <a:cubicBezTo>
                    <a:pt x="937337" y="405975"/>
                    <a:pt x="935198" y="395342"/>
                    <a:pt x="1019908" y="369277"/>
                  </a:cubicBezTo>
                  <a:cubicBezTo>
                    <a:pt x="1066106" y="355062"/>
                    <a:pt x="1114387" y="348323"/>
                    <a:pt x="1160585" y="334108"/>
                  </a:cubicBezTo>
                  <a:cubicBezTo>
                    <a:pt x="1190754" y="324825"/>
                    <a:pt x="1218952" y="310022"/>
                    <a:pt x="1248508" y="298939"/>
                  </a:cubicBezTo>
                  <a:cubicBezTo>
                    <a:pt x="1265864" y="292431"/>
                    <a:pt x="1283677" y="287216"/>
                    <a:pt x="1301262" y="281354"/>
                  </a:cubicBezTo>
                  <a:cubicBezTo>
                    <a:pt x="1324708" y="263769"/>
                    <a:pt x="1345386" y="241707"/>
                    <a:pt x="1371600" y="228600"/>
                  </a:cubicBezTo>
                  <a:cubicBezTo>
                    <a:pt x="1393216" y="217792"/>
                    <a:pt x="1419011" y="218659"/>
                    <a:pt x="1441939" y="211016"/>
                  </a:cubicBezTo>
                  <a:cubicBezTo>
                    <a:pt x="1471885" y="201034"/>
                    <a:pt x="1501629" y="189963"/>
                    <a:pt x="1529862" y="175846"/>
                  </a:cubicBezTo>
                  <a:cubicBezTo>
                    <a:pt x="1650604" y="115475"/>
                    <a:pt x="1500912" y="157017"/>
                    <a:pt x="1670539" y="123093"/>
                  </a:cubicBezTo>
                  <a:cubicBezTo>
                    <a:pt x="1688123" y="111370"/>
                    <a:pt x="1704389" y="97374"/>
                    <a:pt x="1723292" y="87923"/>
                  </a:cubicBezTo>
                  <a:cubicBezTo>
                    <a:pt x="1739871" y="79633"/>
                    <a:pt x="1758223" y="75431"/>
                    <a:pt x="1776046" y="70339"/>
                  </a:cubicBezTo>
                  <a:cubicBezTo>
                    <a:pt x="1898674" y="35303"/>
                    <a:pt x="1796434" y="69715"/>
                    <a:pt x="1951892" y="35169"/>
                  </a:cubicBezTo>
                  <a:cubicBezTo>
                    <a:pt x="1991008" y="26477"/>
                    <a:pt x="2006504" y="16656"/>
                    <a:pt x="2039816" y="0"/>
                  </a:cubicBezTo>
                </a:path>
              </a:pathLst>
            </a:custGeom>
            <a:noFill/>
            <a:ln w="38100" cap="flat">
              <a:solidFill>
                <a:srgbClr val="4BACC6"/>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latin typeface="微软雅黑" panose="020B0503020204020204" pitchFamily="34" charset="-122"/>
                <a:ea typeface="微软雅黑" panose="020B0503020204020204" pitchFamily="34" charset="-122"/>
              </a:endParaRPr>
            </a:p>
          </p:txBody>
        </p:sp>
        <p:sp>
          <p:nvSpPr>
            <p:cNvPr id="16" name="任意形状 46">
              <a:extLst>
                <a:ext uri="{FF2B5EF4-FFF2-40B4-BE49-F238E27FC236}">
                  <a16:creationId xmlns:a16="http://schemas.microsoft.com/office/drawing/2014/main" id="{DF9531D0-D1DD-45ED-BDD1-22F0AB30499B}"/>
                </a:ext>
              </a:extLst>
            </p:cNvPr>
            <p:cNvSpPr/>
            <p:nvPr/>
          </p:nvSpPr>
          <p:spPr>
            <a:xfrm>
              <a:off x="2567354" y="4730194"/>
              <a:ext cx="1881554" cy="650698"/>
            </a:xfrm>
            <a:custGeom>
              <a:avLst/>
              <a:gdLst>
                <a:gd name="connsiteX0" fmla="*/ 0 w 1881554"/>
                <a:gd name="connsiteY0" fmla="*/ 650698 h 650698"/>
                <a:gd name="connsiteX1" fmla="*/ 105508 w 1881554"/>
                <a:gd name="connsiteY1" fmla="*/ 615529 h 650698"/>
                <a:gd name="connsiteX2" fmla="*/ 351692 w 1881554"/>
                <a:gd name="connsiteY2" fmla="*/ 545191 h 650698"/>
                <a:gd name="connsiteX3" fmla="*/ 703384 w 1881554"/>
                <a:gd name="connsiteY3" fmla="*/ 422098 h 650698"/>
                <a:gd name="connsiteX4" fmla="*/ 879231 w 1881554"/>
                <a:gd name="connsiteY4" fmla="*/ 386929 h 650698"/>
                <a:gd name="connsiteX5" fmla="*/ 984738 w 1881554"/>
                <a:gd name="connsiteY5" fmla="*/ 369344 h 650698"/>
                <a:gd name="connsiteX6" fmla="*/ 1213338 w 1881554"/>
                <a:gd name="connsiteY6" fmla="*/ 316591 h 650698"/>
                <a:gd name="connsiteX7" fmla="*/ 1266092 w 1881554"/>
                <a:gd name="connsiteY7" fmla="*/ 263837 h 650698"/>
                <a:gd name="connsiteX8" fmla="*/ 1336431 w 1881554"/>
                <a:gd name="connsiteY8" fmla="*/ 246252 h 650698"/>
                <a:gd name="connsiteX9" fmla="*/ 1389184 w 1881554"/>
                <a:gd name="connsiteY9" fmla="*/ 228668 h 650698"/>
                <a:gd name="connsiteX10" fmla="*/ 1441938 w 1881554"/>
                <a:gd name="connsiteY10" fmla="*/ 175914 h 650698"/>
                <a:gd name="connsiteX11" fmla="*/ 1582615 w 1881554"/>
                <a:gd name="connsiteY11" fmla="*/ 140744 h 650698"/>
                <a:gd name="connsiteX12" fmla="*/ 1635369 w 1881554"/>
                <a:gd name="connsiteY12" fmla="*/ 87991 h 650698"/>
                <a:gd name="connsiteX13" fmla="*/ 1811215 w 1881554"/>
                <a:gd name="connsiteY13" fmla="*/ 35237 h 650698"/>
                <a:gd name="connsiteX14" fmla="*/ 1881554 w 1881554"/>
                <a:gd name="connsiteY14" fmla="*/ 68 h 65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1554" h="650698">
                  <a:moveTo>
                    <a:pt x="0" y="650698"/>
                  </a:moveTo>
                  <a:cubicBezTo>
                    <a:pt x="35169" y="638975"/>
                    <a:pt x="70000" y="626181"/>
                    <a:pt x="105508" y="615529"/>
                  </a:cubicBezTo>
                  <a:cubicBezTo>
                    <a:pt x="187254" y="591005"/>
                    <a:pt x="271781" y="575158"/>
                    <a:pt x="351692" y="545191"/>
                  </a:cubicBezTo>
                  <a:cubicBezTo>
                    <a:pt x="428741" y="516298"/>
                    <a:pt x="641835" y="434408"/>
                    <a:pt x="703384" y="422098"/>
                  </a:cubicBezTo>
                  <a:cubicBezTo>
                    <a:pt x="762000" y="410375"/>
                    <a:pt x="820268" y="396756"/>
                    <a:pt x="879231" y="386929"/>
                  </a:cubicBezTo>
                  <a:cubicBezTo>
                    <a:pt x="914400" y="381067"/>
                    <a:pt x="950148" y="377991"/>
                    <a:pt x="984738" y="369344"/>
                  </a:cubicBezTo>
                  <a:cubicBezTo>
                    <a:pt x="1242199" y="304979"/>
                    <a:pt x="927621" y="357406"/>
                    <a:pt x="1213338" y="316591"/>
                  </a:cubicBezTo>
                  <a:cubicBezTo>
                    <a:pt x="1230923" y="299006"/>
                    <a:pt x="1244500" y="276175"/>
                    <a:pt x="1266092" y="263837"/>
                  </a:cubicBezTo>
                  <a:cubicBezTo>
                    <a:pt x="1287076" y="251846"/>
                    <a:pt x="1313193" y="252891"/>
                    <a:pt x="1336431" y="246252"/>
                  </a:cubicBezTo>
                  <a:cubicBezTo>
                    <a:pt x="1354253" y="241160"/>
                    <a:pt x="1371600" y="234529"/>
                    <a:pt x="1389184" y="228668"/>
                  </a:cubicBezTo>
                  <a:cubicBezTo>
                    <a:pt x="1406769" y="211083"/>
                    <a:pt x="1421246" y="189709"/>
                    <a:pt x="1441938" y="175914"/>
                  </a:cubicBezTo>
                  <a:cubicBezTo>
                    <a:pt x="1465112" y="160464"/>
                    <a:pt x="1569932" y="143281"/>
                    <a:pt x="1582615" y="140744"/>
                  </a:cubicBezTo>
                  <a:cubicBezTo>
                    <a:pt x="1600200" y="123160"/>
                    <a:pt x="1614281" y="101171"/>
                    <a:pt x="1635369" y="87991"/>
                  </a:cubicBezTo>
                  <a:cubicBezTo>
                    <a:pt x="1689807" y="53967"/>
                    <a:pt x="1750321" y="47415"/>
                    <a:pt x="1811215" y="35237"/>
                  </a:cubicBezTo>
                  <a:cubicBezTo>
                    <a:pt x="1868846" y="-3183"/>
                    <a:pt x="1842835" y="68"/>
                    <a:pt x="1881554" y="68"/>
                  </a:cubicBezTo>
                </a:path>
              </a:pathLst>
            </a:custGeom>
            <a:noFill/>
            <a:ln w="38100" cap="flat">
              <a:solidFill>
                <a:srgbClr val="4BACC6"/>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latin typeface="微软雅黑" panose="020B0503020204020204" pitchFamily="34" charset="-122"/>
                <a:ea typeface="微软雅黑" panose="020B0503020204020204" pitchFamily="34" charset="-122"/>
              </a:endParaRPr>
            </a:p>
          </p:txBody>
        </p:sp>
      </p:grpSp>
      <p:sp>
        <p:nvSpPr>
          <p:cNvPr id="19" name="文字方塊 18">
            <a:extLst>
              <a:ext uri="{FF2B5EF4-FFF2-40B4-BE49-F238E27FC236}">
                <a16:creationId xmlns:a16="http://schemas.microsoft.com/office/drawing/2014/main" id="{687D66A4-06F1-4207-B717-C4B6A9D31825}"/>
              </a:ext>
            </a:extLst>
          </p:cNvPr>
          <p:cNvSpPr txBox="1"/>
          <p:nvPr/>
        </p:nvSpPr>
        <p:spPr>
          <a:xfrm>
            <a:off x="558743" y="2613972"/>
            <a:ext cx="3960000" cy="1528624"/>
          </a:xfrm>
          <a:prstGeom prst="rect">
            <a:avLst/>
          </a:prstGeom>
          <a:noFill/>
        </p:spPr>
        <p:txBody>
          <a:bodyPr wrap="square">
            <a:spAutoFit/>
          </a:bodyPr>
          <a:lstStyle/>
          <a:p>
            <a:pPr marL="714375" indent="-714375" algn="just">
              <a:lnSpc>
                <a:spcPts val="2800"/>
              </a:lnSpc>
              <a:tabLst>
                <a:tab pos="628650" algn="l"/>
              </a:tabLst>
            </a:pPr>
            <a:r>
              <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rPr>
              <a:t>例一：</a:t>
            </a:r>
            <a:r>
              <a:rPr lang="en-US" altLang="zh-TW" sz="2400" b="1" dirty="0">
                <a:latin typeface="微軟正黑體" panose="020B0604030504040204" pitchFamily="34" charset="-120"/>
                <a:ea typeface="微軟正黑體" panose="020B0604030504040204" pitchFamily="34" charset="-120"/>
                <a:cs typeface="Times New Roman" panose="02020603050405020304" pitchFamily="18" charset="0"/>
              </a:rPr>
              <a:t>A</a:t>
            </a:r>
            <a:r>
              <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rPr>
              <a:t>校國際貿易科共</a:t>
            </a:r>
            <a:r>
              <a:rPr lang="en-US" altLang="zh-TW" sz="2400" b="1" dirty="0">
                <a:latin typeface="微軟正黑體" panose="020B0604030504040204" pitchFamily="34" charset="-120"/>
                <a:ea typeface="微軟正黑體" panose="020B0604030504040204" pitchFamily="34" charset="-120"/>
                <a:cs typeface="Times New Roman" panose="02020603050405020304" pitchFamily="18" charset="0"/>
              </a:rPr>
              <a:t>25</a:t>
            </a:r>
            <a:r>
              <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rPr>
              <a:t>人，甲生在國際貿易科在校學業平均成績排名為第</a:t>
            </a:r>
            <a:r>
              <a:rPr lang="en-US" altLang="zh-TW" sz="2400" b="1"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rPr>
              <a:t>名</a:t>
            </a:r>
          </a:p>
        </p:txBody>
      </p:sp>
      <p:sp>
        <p:nvSpPr>
          <p:cNvPr id="20" name="文字方塊 19">
            <a:extLst>
              <a:ext uri="{FF2B5EF4-FFF2-40B4-BE49-F238E27FC236}">
                <a16:creationId xmlns:a16="http://schemas.microsoft.com/office/drawing/2014/main" id="{B321F616-C38B-4122-BFF9-448D6631ED12}"/>
              </a:ext>
            </a:extLst>
          </p:cNvPr>
          <p:cNvSpPr txBox="1"/>
          <p:nvPr/>
        </p:nvSpPr>
        <p:spPr>
          <a:xfrm>
            <a:off x="7352398" y="2636912"/>
            <a:ext cx="3960000" cy="1169551"/>
          </a:xfrm>
          <a:prstGeom prst="rect">
            <a:avLst/>
          </a:prstGeom>
          <a:noFill/>
        </p:spPr>
        <p:txBody>
          <a:bodyPr wrap="square">
            <a:spAutoFit/>
          </a:bodyPr>
          <a:lstStyle/>
          <a:p>
            <a:pPr marL="714375" indent="-714375" algn="just">
              <a:lnSpc>
                <a:spcPts val="2800"/>
              </a:lnSpc>
              <a:tabLst>
                <a:tab pos="628650" algn="l"/>
              </a:tabLst>
            </a:pPr>
            <a:r>
              <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rPr>
              <a:t>例二：</a:t>
            </a:r>
            <a:r>
              <a:rPr lang="en-US" altLang="zh-TW" sz="2400" b="1" dirty="0">
                <a:latin typeface="微軟正黑體" panose="020B0604030504040204" pitchFamily="34" charset="-120"/>
                <a:ea typeface="微軟正黑體" panose="020B0604030504040204" pitchFamily="34" charset="-120"/>
                <a:cs typeface="Times New Roman" panose="02020603050405020304" pitchFamily="18" charset="0"/>
              </a:rPr>
              <a:t>B</a:t>
            </a:r>
            <a:r>
              <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rPr>
              <a:t>校機械科共</a:t>
            </a:r>
            <a:r>
              <a:rPr lang="en-US" altLang="zh-TW" sz="2400" b="1" dirty="0">
                <a:latin typeface="微軟正黑體" panose="020B0604030504040204" pitchFamily="34" charset="-120"/>
                <a:ea typeface="微軟正黑體" panose="020B0604030504040204" pitchFamily="34" charset="-120"/>
                <a:cs typeface="Times New Roman" panose="02020603050405020304" pitchFamily="18" charset="0"/>
              </a:rPr>
              <a:t>23</a:t>
            </a:r>
            <a:r>
              <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rPr>
              <a:t>人，乙生在機械科在校學業平均成績排名為第</a:t>
            </a:r>
            <a:r>
              <a:rPr lang="en-US" altLang="zh-TW" sz="2400" b="1" dirty="0">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rPr>
              <a:t>名</a:t>
            </a:r>
          </a:p>
        </p:txBody>
      </p:sp>
      <p:sp>
        <p:nvSpPr>
          <p:cNvPr id="21" name="文字方塊 20">
            <a:extLst>
              <a:ext uri="{FF2B5EF4-FFF2-40B4-BE49-F238E27FC236}">
                <a16:creationId xmlns:a16="http://schemas.microsoft.com/office/drawing/2014/main" id="{557DE213-88EF-406F-9206-190436841BD8}"/>
              </a:ext>
            </a:extLst>
          </p:cNvPr>
          <p:cNvSpPr txBox="1"/>
          <p:nvPr/>
        </p:nvSpPr>
        <p:spPr>
          <a:xfrm>
            <a:off x="524111" y="4144431"/>
            <a:ext cx="4065025" cy="2292807"/>
          </a:xfrm>
          <a:prstGeom prst="rect">
            <a:avLst/>
          </a:prstGeom>
          <a:noFill/>
        </p:spPr>
        <p:txBody>
          <a:bodyPr wrap="square">
            <a:spAutoFit/>
          </a:bodyPr>
          <a:lstStyle/>
          <a:p>
            <a:pPr marL="285750" indent="-285750" algn="just">
              <a:lnSpc>
                <a:spcPts val="2800"/>
              </a:lnSpc>
              <a:spcAft>
                <a:spcPts val="600"/>
              </a:spcAft>
              <a:buFont typeface="Wingdings" panose="05000000000000000000" pitchFamily="2" charset="2"/>
              <a:buChar char="Ø"/>
            </a:pPr>
            <a:r>
              <a:rPr lang="zh-TW" altLang="en-US" sz="2000" dirty="0">
                <a:latin typeface="微軟正黑體" panose="020B0604030504040204" pitchFamily="34" charset="-120"/>
                <a:ea typeface="微軟正黑體" panose="020B0604030504040204" pitchFamily="34" charset="-120"/>
              </a:rPr>
              <a:t>甲生之科（組）、學程百分比為</a:t>
            </a:r>
            <a:r>
              <a:rPr lang="en-US" altLang="zh-TW" sz="2000" dirty="0">
                <a:latin typeface="微軟正黑體" panose="020B0604030504040204" pitchFamily="34" charset="-120"/>
                <a:ea typeface="微軟正黑體" panose="020B0604030504040204" pitchFamily="34" charset="-120"/>
              </a:rPr>
              <a:t>(8÷25)×100%</a:t>
            </a:r>
            <a:r>
              <a:rPr lang="zh-TW" altLang="en-US" sz="2000" dirty="0">
                <a:latin typeface="微軟正黑體" panose="020B0604030504040204" pitchFamily="34" charset="-120"/>
                <a:ea typeface="微軟正黑體" panose="020B0604030504040204" pitchFamily="34" charset="-120"/>
              </a:rPr>
              <a:t>＝</a:t>
            </a:r>
            <a:r>
              <a:rPr lang="en-US" altLang="zh-TW" sz="2000" dirty="0">
                <a:solidFill>
                  <a:srgbClr val="0000FF"/>
                </a:solidFill>
                <a:latin typeface="微軟正黑體" panose="020B0604030504040204" pitchFamily="34" charset="-120"/>
                <a:ea typeface="微軟正黑體" panose="020B0604030504040204" pitchFamily="34" charset="-120"/>
              </a:rPr>
              <a:t>32%</a:t>
            </a:r>
          </a:p>
          <a:p>
            <a:pPr marL="285750" indent="-285750" algn="just">
              <a:lnSpc>
                <a:spcPts val="2800"/>
              </a:lnSpc>
              <a:spcAft>
                <a:spcPts val="600"/>
              </a:spcAft>
              <a:buFont typeface="Wingdings" panose="05000000000000000000" pitchFamily="2" charset="2"/>
              <a:buChar char="Ø"/>
            </a:pPr>
            <a:r>
              <a:rPr lang="zh-TW" altLang="en-US" sz="2000" b="1" dirty="0">
                <a:solidFill>
                  <a:srgbClr val="C00000"/>
                </a:solidFill>
                <a:latin typeface="微軟正黑體" panose="020B0604030504040204" pitchFamily="34" charset="-120"/>
                <a:ea typeface="微軟正黑體" panose="020B0604030504040204" pitchFamily="34" charset="-120"/>
              </a:rPr>
              <a:t>因為</a:t>
            </a:r>
            <a:r>
              <a:rPr lang="en-US" altLang="zh-TW" sz="2000" b="1" dirty="0">
                <a:solidFill>
                  <a:srgbClr val="C00000"/>
                </a:solidFill>
                <a:latin typeface="微軟正黑體" panose="020B0604030504040204" pitchFamily="34" charset="-120"/>
                <a:ea typeface="微軟正黑體" panose="020B0604030504040204" pitchFamily="34" charset="-120"/>
              </a:rPr>
              <a:t>32%</a:t>
            </a:r>
            <a:r>
              <a:rPr lang="zh-TW" altLang="en-US" sz="2000" b="1" dirty="0">
                <a:solidFill>
                  <a:srgbClr val="C00000"/>
                </a:solidFill>
                <a:latin typeface="微軟正黑體" panose="020B0604030504040204" pitchFamily="34" charset="-120"/>
                <a:ea typeface="微軟正黑體" panose="020B0604030504040204" pitchFamily="34" charset="-120"/>
              </a:rPr>
              <a:t>＞</a:t>
            </a:r>
            <a:r>
              <a:rPr lang="en-US" altLang="zh-TW" sz="2000" b="1" dirty="0">
                <a:solidFill>
                  <a:srgbClr val="C00000"/>
                </a:solidFill>
                <a:latin typeface="微軟正黑體" panose="020B0604030504040204" pitchFamily="34" charset="-120"/>
                <a:ea typeface="微軟正黑體" panose="020B0604030504040204" pitchFamily="34" charset="-120"/>
              </a:rPr>
              <a:t>30%</a:t>
            </a:r>
            <a:r>
              <a:rPr lang="zh-TW" altLang="en-US" sz="2000" dirty="0">
                <a:latin typeface="微軟正黑體" panose="020B0604030504040204" pitchFamily="34" charset="-120"/>
                <a:ea typeface="微軟正黑體" panose="020B0604030504040204" pitchFamily="34" charset="-120"/>
              </a:rPr>
              <a:t>，不符合招生簡章推薦報名資格「排名在各科（組）、學程前</a:t>
            </a:r>
            <a:r>
              <a:rPr lang="en-US" altLang="zh-TW" sz="2000" dirty="0">
                <a:latin typeface="微軟正黑體" panose="020B0604030504040204" pitchFamily="34" charset="-120"/>
                <a:ea typeface="微軟正黑體" panose="020B0604030504040204" pitchFamily="34" charset="-120"/>
              </a:rPr>
              <a:t>30%</a:t>
            </a:r>
            <a:r>
              <a:rPr lang="zh-TW" altLang="en-US" sz="2000" dirty="0">
                <a:latin typeface="微軟正黑體" panose="020B0604030504040204" pitchFamily="34" charset="-120"/>
                <a:ea typeface="微軟正黑體" panose="020B0604030504040204" pitchFamily="34" charset="-120"/>
              </a:rPr>
              <a:t>以內」之規定。</a:t>
            </a:r>
          </a:p>
        </p:txBody>
      </p:sp>
      <p:sp>
        <p:nvSpPr>
          <p:cNvPr id="22" name="文字方塊 21">
            <a:extLst>
              <a:ext uri="{FF2B5EF4-FFF2-40B4-BE49-F238E27FC236}">
                <a16:creationId xmlns:a16="http://schemas.microsoft.com/office/drawing/2014/main" id="{4DB6A602-1C64-4311-B233-91F12D2B9E77}"/>
              </a:ext>
            </a:extLst>
          </p:cNvPr>
          <p:cNvSpPr txBox="1"/>
          <p:nvPr/>
        </p:nvSpPr>
        <p:spPr>
          <a:xfrm>
            <a:off x="7469414" y="3834682"/>
            <a:ext cx="3960000" cy="2728824"/>
          </a:xfrm>
          <a:prstGeom prst="rect">
            <a:avLst/>
          </a:prstGeom>
          <a:noFill/>
        </p:spPr>
        <p:txBody>
          <a:bodyPr wrap="square">
            <a:spAutoFit/>
          </a:bodyPr>
          <a:lstStyle/>
          <a:p>
            <a:pPr marL="285750" indent="-285750">
              <a:lnSpc>
                <a:spcPts val="2800"/>
              </a:lnSpc>
              <a:spcBef>
                <a:spcPts val="0"/>
              </a:spcBef>
              <a:spcAft>
                <a:spcPts val="1200"/>
              </a:spcAft>
              <a:buFont typeface="Wingdings" panose="05000000000000000000" pitchFamily="2" charset="2"/>
              <a:buChar char="Ø"/>
            </a:pP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乙生之科（組）、學程百分比為</a:t>
            </a:r>
            <a:r>
              <a:rPr lang="en-US" altLang="en-US" sz="2000" dirty="0">
                <a:latin typeface="微軟正黑體" panose="020B0604030504040204" pitchFamily="34" charset="-120"/>
                <a:ea typeface="微軟正黑體" panose="020B0604030504040204" pitchFamily="34" charset="-120"/>
                <a:cs typeface="Times New Roman" panose="02020603050405020304" pitchFamily="18" charset="0"/>
              </a:rPr>
              <a:t>(7÷23)×100</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en-US"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en-US" sz="20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30.43</a:t>
            </a:r>
            <a:r>
              <a:rPr lang="en-US" altLang="zh-TW" sz="20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0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lgn="just">
              <a:lnSpc>
                <a:spcPts val="2800"/>
              </a:lnSpc>
              <a:spcBef>
                <a:spcPts val="0"/>
              </a:spcBef>
              <a:spcAft>
                <a:spcPts val="0"/>
              </a:spcAft>
              <a:buFont typeface="Wingdings" panose="05000000000000000000" pitchFamily="2" charset="2"/>
              <a:buChar char="Ø"/>
            </a:pPr>
            <a:r>
              <a:rPr lang="zh-TW" altLang="en-US"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因為</a:t>
            </a:r>
            <a:r>
              <a:rPr lang="en-US" altLang="en-US"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30.43</a:t>
            </a:r>
            <a:r>
              <a:rPr lang="en-US" altLang="zh-TW"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en-US"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30</a:t>
            </a:r>
            <a:r>
              <a:rPr lang="en-US" altLang="zh-TW"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en-US" sz="2000" dirty="0">
                <a:latin typeface="微軟正黑體" panose="020B0604030504040204" pitchFamily="34" charset="-120"/>
                <a:ea typeface="微軟正黑體" panose="020B0604030504040204" pitchFamily="34" charset="-120"/>
                <a:cs typeface="Times New Roman" panose="02020603050405020304" pitchFamily="18" charset="0"/>
              </a:rPr>
              <a:t>30.43%</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請勿四捨五入取</a:t>
            </a:r>
            <a:r>
              <a:rPr lang="en-US" altLang="en-US" sz="2000" dirty="0">
                <a:latin typeface="微軟正黑體" panose="020B0604030504040204" pitchFamily="34" charset="-120"/>
                <a:ea typeface="微軟正黑體" panose="020B0604030504040204" pitchFamily="34" charset="-120"/>
                <a:cs typeface="Times New Roman" panose="02020603050405020304" pitchFamily="18" charset="0"/>
              </a:rPr>
              <a:t>30%</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），不符合招生簡章推薦報名資格「排名在各科（組）、學程前</a:t>
            </a:r>
            <a:r>
              <a:rPr lang="en-US" altLang="en-US" sz="2000" dirty="0">
                <a:latin typeface="微軟正黑體" panose="020B0604030504040204" pitchFamily="34" charset="-120"/>
                <a:ea typeface="微軟正黑體" panose="020B0604030504040204" pitchFamily="34" charset="-120"/>
                <a:cs typeface="Times New Roman" panose="02020603050405020304" pitchFamily="18" charset="0"/>
              </a:rPr>
              <a:t>30</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以內</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」之規定。</a:t>
            </a:r>
          </a:p>
        </p:txBody>
      </p:sp>
    </p:spTree>
    <p:extLst>
      <p:ext uri="{BB962C8B-B14F-4D97-AF65-F5344CB8AC3E}">
        <p14:creationId xmlns:p14="http://schemas.microsoft.com/office/powerpoint/2010/main" val="3275061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1EC2C06-5A9A-4E64-AA00-0C2ECC72AA6E}"/>
              </a:ext>
            </a:extLst>
          </p:cNvPr>
          <p:cNvSpPr>
            <a:spLocks noGrp="1"/>
          </p:cNvSpPr>
          <p:nvPr>
            <p:ph type="title"/>
          </p:nvPr>
        </p:nvSpPr>
        <p:spPr/>
        <p:txBody>
          <a:bodyPr/>
          <a:lstStyle/>
          <a:p>
            <a:r>
              <a:rPr lang="zh-TW" altLang="en-US" sz="4400" kern="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柒、推薦機制</a:t>
            </a:r>
            <a:endParaRPr lang="zh-TW" altLang="en-US" dirty="0"/>
          </a:p>
        </p:txBody>
      </p:sp>
      <p:sp>
        <p:nvSpPr>
          <p:cNvPr id="4" name="投影片編號版面配置區 3">
            <a:extLst>
              <a:ext uri="{FF2B5EF4-FFF2-40B4-BE49-F238E27FC236}">
                <a16:creationId xmlns:a16="http://schemas.microsoft.com/office/drawing/2014/main" id="{2111F291-6C0D-4CBD-9D48-95417BD791EA}"/>
              </a:ext>
            </a:extLst>
          </p:cNvPr>
          <p:cNvSpPr>
            <a:spLocks noGrp="1"/>
          </p:cNvSpPr>
          <p:nvPr>
            <p:ph type="sldNum" sz="quarter" idx="12"/>
          </p:nvPr>
        </p:nvSpPr>
        <p:spPr/>
        <p:txBody>
          <a:bodyPr/>
          <a:lstStyle/>
          <a:p>
            <a:pPr>
              <a:defRPr/>
            </a:pPr>
            <a:fld id="{ABFE6108-DA02-42FF-8F2B-6965D0D38C5E}" type="slidenum">
              <a:rPr lang="zh-TW" altLang="en-US" smtClean="0"/>
              <a:pPr>
                <a:defRPr/>
              </a:pPr>
              <a:t>13</a:t>
            </a:fld>
            <a:endParaRPr lang="en-US" altLang="zh-TW"/>
          </a:p>
        </p:txBody>
      </p:sp>
      <p:grpSp>
        <p:nvGrpSpPr>
          <p:cNvPr id="34" name="Group 71">
            <a:extLst>
              <a:ext uri="{FF2B5EF4-FFF2-40B4-BE49-F238E27FC236}">
                <a16:creationId xmlns:a16="http://schemas.microsoft.com/office/drawing/2014/main" id="{CC670452-6518-46AE-84C2-0A74DD684E0C}"/>
              </a:ext>
            </a:extLst>
          </p:cNvPr>
          <p:cNvGrpSpPr/>
          <p:nvPr/>
        </p:nvGrpSpPr>
        <p:grpSpPr>
          <a:xfrm>
            <a:off x="133747" y="1772816"/>
            <a:ext cx="4234061" cy="3993226"/>
            <a:chOff x="6985437" y="1529647"/>
            <a:chExt cx="4988394" cy="4988580"/>
          </a:xfrm>
        </p:grpSpPr>
        <p:sp>
          <p:nvSpPr>
            <p:cNvPr id="35" name="Freeform: Shape 40">
              <a:extLst>
                <a:ext uri="{FF2B5EF4-FFF2-40B4-BE49-F238E27FC236}">
                  <a16:creationId xmlns:a16="http://schemas.microsoft.com/office/drawing/2014/main" id="{D16484C7-B90B-4C45-8D7C-E8C97D2AA9E2}"/>
                </a:ext>
              </a:extLst>
            </p:cNvPr>
            <p:cNvSpPr/>
            <p:nvPr/>
          </p:nvSpPr>
          <p:spPr>
            <a:xfrm>
              <a:off x="6985437" y="1529647"/>
              <a:ext cx="4988394" cy="4988580"/>
            </a:xfrm>
            <a:custGeom>
              <a:avLst/>
              <a:gdLst>
                <a:gd name="connsiteX0" fmla="*/ 3888362 w 3888361"/>
                <a:gd name="connsiteY0" fmla="*/ 3792 h 3888506"/>
                <a:gd name="connsiteX1" fmla="*/ 28324 w 3888361"/>
                <a:gd name="connsiteY1" fmla="*/ 3792 h 3888506"/>
                <a:gd name="connsiteX2" fmla="*/ 13145 w 3888361"/>
                <a:gd name="connsiteY2" fmla="*/ 3753 h 3888506"/>
                <a:gd name="connsiteX3" fmla="*/ 3325 w 3888361"/>
                <a:gd name="connsiteY3" fmla="*/ 13573 h 3888506"/>
                <a:gd name="connsiteX4" fmla="*/ 3364 w 3888361"/>
                <a:gd name="connsiteY4" fmla="*/ 28752 h 3888506"/>
                <a:gd name="connsiteX5" fmla="*/ 3364 w 3888361"/>
                <a:gd name="connsiteY5" fmla="*/ 3888359 h 3888506"/>
                <a:gd name="connsiteX6" fmla="*/ 313 w 3888361"/>
                <a:gd name="connsiteY6" fmla="*/ 3886834 h 3888506"/>
                <a:gd name="connsiteX7" fmla="*/ 352 w 3888361"/>
                <a:gd name="connsiteY7" fmla="*/ 3874706 h 3888506"/>
                <a:gd name="connsiteX8" fmla="*/ 0 w 3888361"/>
                <a:gd name="connsiteY8" fmla="*/ 15177 h 3888506"/>
                <a:gd name="connsiteX9" fmla="*/ 14749 w 3888361"/>
                <a:gd name="connsiteY9" fmla="*/ 428 h 3888506"/>
                <a:gd name="connsiteX10" fmla="*/ 3874708 w 3888361"/>
                <a:gd name="connsiteY10" fmla="*/ 975 h 3888506"/>
                <a:gd name="connsiteX11" fmla="*/ 3888362 w 3888361"/>
                <a:gd name="connsiteY11" fmla="*/ 3792 h 388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88361" h="3888506">
                  <a:moveTo>
                    <a:pt x="3888362" y="3792"/>
                  </a:moveTo>
                  <a:cubicBezTo>
                    <a:pt x="2601683" y="3792"/>
                    <a:pt x="1315004" y="3792"/>
                    <a:pt x="28324" y="3792"/>
                  </a:cubicBezTo>
                  <a:cubicBezTo>
                    <a:pt x="23278" y="3792"/>
                    <a:pt x="18192" y="4027"/>
                    <a:pt x="13145" y="3753"/>
                  </a:cubicBezTo>
                  <a:cubicBezTo>
                    <a:pt x="6025" y="3362"/>
                    <a:pt x="2934" y="6492"/>
                    <a:pt x="3325" y="13573"/>
                  </a:cubicBezTo>
                  <a:cubicBezTo>
                    <a:pt x="3599" y="18619"/>
                    <a:pt x="3364" y="23666"/>
                    <a:pt x="3364" y="28752"/>
                  </a:cubicBezTo>
                  <a:cubicBezTo>
                    <a:pt x="3364" y="1315275"/>
                    <a:pt x="3364" y="2601797"/>
                    <a:pt x="3364" y="3888359"/>
                  </a:cubicBezTo>
                  <a:cubicBezTo>
                    <a:pt x="2426" y="3887694"/>
                    <a:pt x="196" y="3889885"/>
                    <a:pt x="313" y="3886834"/>
                  </a:cubicBezTo>
                  <a:cubicBezTo>
                    <a:pt x="430" y="3882804"/>
                    <a:pt x="352" y="3878735"/>
                    <a:pt x="352" y="3874706"/>
                  </a:cubicBezTo>
                  <a:cubicBezTo>
                    <a:pt x="352" y="2588222"/>
                    <a:pt x="352" y="1301699"/>
                    <a:pt x="0" y="15177"/>
                  </a:cubicBezTo>
                  <a:cubicBezTo>
                    <a:pt x="0" y="2853"/>
                    <a:pt x="2465" y="428"/>
                    <a:pt x="14749" y="428"/>
                  </a:cubicBezTo>
                  <a:cubicBezTo>
                    <a:pt x="1301389" y="780"/>
                    <a:pt x="2588068" y="780"/>
                    <a:pt x="3874708" y="975"/>
                  </a:cubicBezTo>
                  <a:cubicBezTo>
                    <a:pt x="3879168" y="975"/>
                    <a:pt x="3884997" y="-2546"/>
                    <a:pt x="3888362" y="3792"/>
                  </a:cubicBezTo>
                  <a:close/>
                </a:path>
              </a:pathLst>
            </a:custGeom>
            <a:solidFill>
              <a:srgbClr val="FFFFFF"/>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36" name="Freeform: Shape 41">
              <a:extLst>
                <a:ext uri="{FF2B5EF4-FFF2-40B4-BE49-F238E27FC236}">
                  <a16:creationId xmlns:a16="http://schemas.microsoft.com/office/drawing/2014/main" id="{E2C1E837-4DEE-4DA8-A88D-2954E538F676}"/>
                </a:ext>
              </a:extLst>
            </p:cNvPr>
            <p:cNvSpPr/>
            <p:nvPr/>
          </p:nvSpPr>
          <p:spPr>
            <a:xfrm>
              <a:off x="7324666" y="1749780"/>
              <a:ext cx="4275973" cy="3557384"/>
            </a:xfrm>
            <a:custGeom>
              <a:avLst/>
              <a:gdLst>
                <a:gd name="connsiteX0" fmla="*/ 363678 w 3333042"/>
                <a:gd name="connsiteY0" fmla="*/ 2703239 h 2772915"/>
                <a:gd name="connsiteX1" fmla="*/ 295488 w 3333042"/>
                <a:gd name="connsiteY1" fmla="*/ 2614941 h 2772915"/>
                <a:gd name="connsiteX2" fmla="*/ 171511 w 3333042"/>
                <a:gd name="connsiteY2" fmla="*/ 2405326 h 2772915"/>
                <a:gd name="connsiteX3" fmla="*/ 56806 w 3333042"/>
                <a:gd name="connsiteY3" fmla="*/ 2099784 h 2772915"/>
                <a:gd name="connsiteX4" fmla="*/ 15963 w 3333042"/>
                <a:gd name="connsiteY4" fmla="*/ 1900341 h 2772915"/>
                <a:gd name="connsiteX5" fmla="*/ 2153 w 3333042"/>
                <a:gd name="connsiteY5" fmla="*/ 1747101 h 2772915"/>
                <a:gd name="connsiteX6" fmla="*/ 353 w 3333042"/>
                <a:gd name="connsiteY6" fmla="*/ 1629070 h 2772915"/>
                <a:gd name="connsiteX7" fmla="*/ 14359 w 3333042"/>
                <a:gd name="connsiteY7" fmla="*/ 1448679 h 2772915"/>
                <a:gd name="connsiteX8" fmla="*/ 45382 w 3333042"/>
                <a:gd name="connsiteY8" fmla="*/ 1276543 h 2772915"/>
                <a:gd name="connsiteX9" fmla="*/ 66234 w 3333042"/>
                <a:gd name="connsiteY9" fmla="*/ 1261324 h 2772915"/>
                <a:gd name="connsiteX10" fmla="*/ 862912 w 3333042"/>
                <a:gd name="connsiteY10" fmla="*/ 1261559 h 2772915"/>
                <a:gd name="connsiteX11" fmla="*/ 941117 w 3333042"/>
                <a:gd name="connsiteY11" fmla="*/ 1202094 h 2772915"/>
                <a:gd name="connsiteX12" fmla="*/ 875509 w 3333042"/>
                <a:gd name="connsiteY12" fmla="*/ 1118960 h 2772915"/>
                <a:gd name="connsiteX13" fmla="*/ 667616 w 3333042"/>
                <a:gd name="connsiteY13" fmla="*/ 1118960 h 2772915"/>
                <a:gd name="connsiteX14" fmla="*/ 112202 w 3333042"/>
                <a:gd name="connsiteY14" fmla="*/ 1118960 h 2772915"/>
                <a:gd name="connsiteX15" fmla="*/ 99058 w 3333042"/>
                <a:gd name="connsiteY15" fmla="*/ 1099829 h 2772915"/>
                <a:gd name="connsiteX16" fmla="*/ 229177 w 3333042"/>
                <a:gd name="connsiteY16" fmla="*/ 823472 h 2772915"/>
                <a:gd name="connsiteX17" fmla="*/ 378466 w 3333042"/>
                <a:gd name="connsiteY17" fmla="*/ 609045 h 2772915"/>
                <a:gd name="connsiteX18" fmla="*/ 505025 w 3333042"/>
                <a:gd name="connsiteY18" fmla="*/ 472549 h 2772915"/>
                <a:gd name="connsiteX19" fmla="*/ 527442 w 3333042"/>
                <a:gd name="connsiteY19" fmla="*/ 466446 h 2772915"/>
                <a:gd name="connsiteX20" fmla="*/ 1107111 w 3333042"/>
                <a:gd name="connsiteY20" fmla="*/ 466407 h 2772915"/>
                <a:gd name="connsiteX21" fmla="*/ 1179995 w 3333042"/>
                <a:gd name="connsiteY21" fmla="*/ 415588 h 2772915"/>
                <a:gd name="connsiteX22" fmla="*/ 1113840 w 3333042"/>
                <a:gd name="connsiteY22" fmla="*/ 323847 h 2772915"/>
                <a:gd name="connsiteX23" fmla="*/ 702591 w 3333042"/>
                <a:gd name="connsiteY23" fmla="*/ 323808 h 2772915"/>
                <a:gd name="connsiteX24" fmla="*/ 686042 w 3333042"/>
                <a:gd name="connsiteY24" fmla="*/ 323808 h 2772915"/>
                <a:gd name="connsiteX25" fmla="*/ 684790 w 3333042"/>
                <a:gd name="connsiteY25" fmla="*/ 319739 h 2772915"/>
                <a:gd name="connsiteX26" fmla="*/ 1479551 w 3333042"/>
                <a:gd name="connsiteY26" fmla="*/ 10950 h 2772915"/>
                <a:gd name="connsiteX27" fmla="*/ 2323332 w 3333042"/>
                <a:gd name="connsiteY27" fmla="*/ 134145 h 2772915"/>
                <a:gd name="connsiteX28" fmla="*/ 2997362 w 3333042"/>
                <a:gd name="connsiteY28" fmla="*/ 661469 h 2772915"/>
                <a:gd name="connsiteX29" fmla="*/ 2979914 w 3333042"/>
                <a:gd name="connsiteY29" fmla="*/ 663699 h 2772915"/>
                <a:gd name="connsiteX30" fmla="*/ 2353182 w 3333042"/>
                <a:gd name="connsiteY30" fmla="*/ 663581 h 2772915"/>
                <a:gd name="connsiteX31" fmla="*/ 2278185 w 3333042"/>
                <a:gd name="connsiteY31" fmla="*/ 721912 h 2772915"/>
                <a:gd name="connsiteX32" fmla="*/ 2344653 w 3333042"/>
                <a:gd name="connsiteY32" fmla="*/ 806337 h 2772915"/>
                <a:gd name="connsiteX33" fmla="*/ 2532829 w 3333042"/>
                <a:gd name="connsiteY33" fmla="*/ 806415 h 2772915"/>
                <a:gd name="connsiteX34" fmla="*/ 3077601 w 3333042"/>
                <a:gd name="connsiteY34" fmla="*/ 806063 h 2772915"/>
                <a:gd name="connsiteX35" fmla="*/ 3105182 w 3333042"/>
                <a:gd name="connsiteY35" fmla="*/ 821829 h 2772915"/>
                <a:gd name="connsiteX36" fmla="*/ 3244026 w 3333042"/>
                <a:gd name="connsiteY36" fmla="*/ 1124007 h 2772915"/>
                <a:gd name="connsiteX37" fmla="*/ 3316792 w 3333042"/>
                <a:gd name="connsiteY37" fmla="*/ 1421333 h 2772915"/>
                <a:gd name="connsiteX38" fmla="*/ 3329937 w 3333042"/>
                <a:gd name="connsiteY38" fmla="*/ 1550318 h 2772915"/>
                <a:gd name="connsiteX39" fmla="*/ 3332715 w 3333042"/>
                <a:gd name="connsiteY39" fmla="*/ 1584862 h 2772915"/>
                <a:gd name="connsiteX40" fmla="*/ 3321878 w 3333042"/>
                <a:gd name="connsiteY40" fmla="*/ 1595503 h 2772915"/>
                <a:gd name="connsiteX41" fmla="*/ 3309750 w 3333042"/>
                <a:gd name="connsiteY41" fmla="*/ 1595464 h 2772915"/>
                <a:gd name="connsiteX42" fmla="*/ 2723979 w 3333042"/>
                <a:gd name="connsiteY42" fmla="*/ 1595464 h 2772915"/>
                <a:gd name="connsiteX43" fmla="*/ 2652972 w 3333042"/>
                <a:gd name="connsiteY43" fmla="*/ 1642136 h 2772915"/>
                <a:gd name="connsiteX44" fmla="*/ 2720223 w 3333042"/>
                <a:gd name="connsiteY44" fmla="*/ 1738220 h 2772915"/>
                <a:gd name="connsiteX45" fmla="*/ 3313584 w 3333042"/>
                <a:gd name="connsiteY45" fmla="*/ 1737711 h 2772915"/>
                <a:gd name="connsiteX46" fmla="*/ 3332793 w 3333042"/>
                <a:gd name="connsiteY46" fmla="*/ 1757077 h 2772915"/>
                <a:gd name="connsiteX47" fmla="*/ 3318631 w 3333042"/>
                <a:gd name="connsiteY47" fmla="*/ 1898033 h 2772915"/>
                <a:gd name="connsiteX48" fmla="*/ 3286825 w 3333042"/>
                <a:gd name="connsiteY48" fmla="*/ 2065435 h 2772915"/>
                <a:gd name="connsiteX49" fmla="*/ 3230411 w 3333042"/>
                <a:gd name="connsiteY49" fmla="*/ 2248917 h 2772915"/>
                <a:gd name="connsiteX50" fmla="*/ 3163865 w 3333042"/>
                <a:gd name="connsiteY50" fmla="*/ 2403135 h 2772915"/>
                <a:gd name="connsiteX51" fmla="*/ 2975689 w 3333042"/>
                <a:gd name="connsiteY51" fmla="*/ 2700501 h 2772915"/>
                <a:gd name="connsiteX52" fmla="*/ 2914267 w 3333042"/>
                <a:gd name="connsiteY52" fmla="*/ 2772915 h 2772915"/>
                <a:gd name="connsiteX53" fmla="*/ 2908282 w 3333042"/>
                <a:gd name="connsiteY53" fmla="*/ 2756484 h 2772915"/>
                <a:gd name="connsiteX54" fmla="*/ 2908047 w 3333042"/>
                <a:gd name="connsiteY54" fmla="*/ 2735241 h 2772915"/>
                <a:gd name="connsiteX55" fmla="*/ 2908047 w 3333042"/>
                <a:gd name="connsiteY55" fmla="*/ 1961684 h 2772915"/>
                <a:gd name="connsiteX56" fmla="*/ 2877884 w 3333042"/>
                <a:gd name="connsiteY56" fmla="*/ 1935864 h 2772915"/>
                <a:gd name="connsiteX57" fmla="*/ 2739862 w 3333042"/>
                <a:gd name="connsiteY57" fmla="*/ 1955738 h 2772915"/>
                <a:gd name="connsiteX58" fmla="*/ 2600823 w 3333042"/>
                <a:gd name="connsiteY58" fmla="*/ 1933438 h 2772915"/>
                <a:gd name="connsiteX59" fmla="*/ 2531577 w 3333042"/>
                <a:gd name="connsiteY59" fmla="*/ 1925418 h 2772915"/>
                <a:gd name="connsiteX60" fmla="*/ 2516946 w 3333042"/>
                <a:gd name="connsiteY60" fmla="*/ 1922210 h 2772915"/>
                <a:gd name="connsiteX61" fmla="*/ 2508378 w 3333042"/>
                <a:gd name="connsiteY61" fmla="*/ 1875538 h 2772915"/>
                <a:gd name="connsiteX62" fmla="*/ 2502705 w 3333042"/>
                <a:gd name="connsiteY62" fmla="*/ 1745457 h 2772915"/>
                <a:gd name="connsiteX63" fmla="*/ 2466361 w 3333042"/>
                <a:gd name="connsiteY63" fmla="*/ 1798507 h 2772915"/>
                <a:gd name="connsiteX64" fmla="*/ 2433773 w 3333042"/>
                <a:gd name="connsiteY64" fmla="*/ 1799759 h 2772915"/>
                <a:gd name="connsiteX65" fmla="*/ 2391912 w 3333042"/>
                <a:gd name="connsiteY65" fmla="*/ 1753243 h 2772915"/>
                <a:gd name="connsiteX66" fmla="*/ 2393008 w 3333042"/>
                <a:gd name="connsiteY66" fmla="*/ 1785244 h 2772915"/>
                <a:gd name="connsiteX67" fmla="*/ 2396529 w 3333042"/>
                <a:gd name="connsiteY67" fmla="*/ 1895607 h 2772915"/>
                <a:gd name="connsiteX68" fmla="*/ 2390386 w 3333042"/>
                <a:gd name="connsiteY68" fmla="*/ 1916498 h 2772915"/>
                <a:gd name="connsiteX69" fmla="*/ 2279945 w 3333042"/>
                <a:gd name="connsiteY69" fmla="*/ 1920450 h 2772915"/>
                <a:gd name="connsiteX70" fmla="*/ 2274429 w 3333042"/>
                <a:gd name="connsiteY70" fmla="*/ 1907696 h 2772915"/>
                <a:gd name="connsiteX71" fmla="*/ 2171695 w 3333042"/>
                <a:gd name="connsiteY71" fmla="*/ 1768852 h 2772915"/>
                <a:gd name="connsiteX72" fmla="*/ 2167548 w 3333042"/>
                <a:gd name="connsiteY72" fmla="*/ 1766974 h 2772915"/>
                <a:gd name="connsiteX73" fmla="*/ 2167314 w 3333042"/>
                <a:gd name="connsiteY73" fmla="*/ 1735012 h 2772915"/>
                <a:gd name="connsiteX74" fmla="*/ 2194347 w 3333042"/>
                <a:gd name="connsiteY74" fmla="*/ 1734660 h 2772915"/>
                <a:gd name="connsiteX75" fmla="*/ 2229243 w 3333042"/>
                <a:gd name="connsiteY75" fmla="*/ 1714199 h 2772915"/>
                <a:gd name="connsiteX76" fmla="*/ 2274116 w 3333042"/>
                <a:gd name="connsiteY76" fmla="*/ 1535216 h 2772915"/>
                <a:gd name="connsiteX77" fmla="*/ 2241567 w 3333042"/>
                <a:gd name="connsiteY77" fmla="*/ 1243680 h 2772915"/>
                <a:gd name="connsiteX78" fmla="*/ 2067357 w 3333042"/>
                <a:gd name="connsiteY78" fmla="*/ 973466 h 2772915"/>
                <a:gd name="connsiteX79" fmla="*/ 1693548 w 3333042"/>
                <a:gd name="connsiteY79" fmla="*/ 796791 h 2772915"/>
                <a:gd name="connsiteX80" fmla="*/ 1648284 w 3333042"/>
                <a:gd name="connsiteY80" fmla="*/ 792879 h 2772915"/>
                <a:gd name="connsiteX81" fmla="*/ 1485732 w 3333042"/>
                <a:gd name="connsiteY81" fmla="*/ 818973 h 2772915"/>
                <a:gd name="connsiteX82" fmla="*/ 1203194 w 3333042"/>
                <a:gd name="connsiteY82" fmla="*/ 986806 h 2772915"/>
                <a:gd name="connsiteX83" fmla="*/ 1012827 w 3333042"/>
                <a:gd name="connsiteY83" fmla="*/ 1369653 h 2772915"/>
                <a:gd name="connsiteX84" fmla="*/ 1056370 w 3333042"/>
                <a:gd name="connsiteY84" fmla="*/ 1716077 h 2772915"/>
                <a:gd name="connsiteX85" fmla="*/ 1089545 w 3333042"/>
                <a:gd name="connsiteY85" fmla="*/ 1735521 h 2772915"/>
                <a:gd name="connsiteX86" fmla="*/ 1119630 w 3333042"/>
                <a:gd name="connsiteY86" fmla="*/ 1734855 h 2772915"/>
                <a:gd name="connsiteX87" fmla="*/ 1125655 w 3333042"/>
                <a:gd name="connsiteY87" fmla="*/ 1760676 h 2772915"/>
                <a:gd name="connsiteX88" fmla="*/ 1109732 w 3333042"/>
                <a:gd name="connsiteY88" fmla="*/ 1767757 h 2772915"/>
                <a:gd name="connsiteX89" fmla="*/ 1001325 w 3333042"/>
                <a:gd name="connsiteY89" fmla="*/ 1908478 h 2772915"/>
                <a:gd name="connsiteX90" fmla="*/ 996200 w 3333042"/>
                <a:gd name="connsiteY90" fmla="*/ 1923031 h 2772915"/>
                <a:gd name="connsiteX91" fmla="*/ 973783 w 3333042"/>
                <a:gd name="connsiteY91" fmla="*/ 1924909 h 2772915"/>
                <a:gd name="connsiteX92" fmla="*/ 863499 w 3333042"/>
                <a:gd name="connsiteY92" fmla="*/ 1919550 h 2772915"/>
                <a:gd name="connsiteX93" fmla="*/ 750202 w 3333042"/>
                <a:gd name="connsiteY93" fmla="*/ 1918924 h 2772915"/>
                <a:gd name="connsiteX94" fmla="*/ 489063 w 3333042"/>
                <a:gd name="connsiteY94" fmla="*/ 1935551 h 2772915"/>
                <a:gd name="connsiteX95" fmla="*/ 439535 w 3333042"/>
                <a:gd name="connsiteY95" fmla="*/ 1940558 h 2772915"/>
                <a:gd name="connsiteX96" fmla="*/ 388442 w 3333042"/>
                <a:gd name="connsiteY96" fmla="*/ 1934299 h 2772915"/>
                <a:gd name="connsiteX97" fmla="*/ 370133 w 3333042"/>
                <a:gd name="connsiteY97" fmla="*/ 1950808 h 2772915"/>
                <a:gd name="connsiteX98" fmla="*/ 370055 w 3333042"/>
                <a:gd name="connsiteY98" fmla="*/ 1969000 h 2772915"/>
                <a:gd name="connsiteX99" fmla="*/ 369898 w 3333042"/>
                <a:gd name="connsiteY99" fmla="*/ 2672998 h 2772915"/>
                <a:gd name="connsiteX100" fmla="*/ 363678 w 3333042"/>
                <a:gd name="connsiteY100" fmla="*/ 2703239 h 277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333042" h="2772915">
                  <a:moveTo>
                    <a:pt x="363678" y="2703239"/>
                  </a:moveTo>
                  <a:cubicBezTo>
                    <a:pt x="336997" y="2676832"/>
                    <a:pt x="316888" y="2645378"/>
                    <a:pt x="295488" y="2614941"/>
                  </a:cubicBezTo>
                  <a:cubicBezTo>
                    <a:pt x="248699" y="2548316"/>
                    <a:pt x="207347" y="2478367"/>
                    <a:pt x="171511" y="2405326"/>
                  </a:cubicBezTo>
                  <a:cubicBezTo>
                    <a:pt x="123391" y="2307248"/>
                    <a:pt x="84856" y="2205570"/>
                    <a:pt x="56806" y="2099784"/>
                  </a:cubicBezTo>
                  <a:cubicBezTo>
                    <a:pt x="39358" y="2033981"/>
                    <a:pt x="25235" y="1967591"/>
                    <a:pt x="15963" y="1900341"/>
                  </a:cubicBezTo>
                  <a:cubicBezTo>
                    <a:pt x="8960" y="1849600"/>
                    <a:pt x="4500" y="1798507"/>
                    <a:pt x="2153" y="1747101"/>
                  </a:cubicBezTo>
                  <a:cubicBezTo>
                    <a:pt x="353" y="1707705"/>
                    <a:pt x="-547" y="1668348"/>
                    <a:pt x="353" y="1629070"/>
                  </a:cubicBezTo>
                  <a:cubicBezTo>
                    <a:pt x="1761" y="1568744"/>
                    <a:pt x="6339" y="1508614"/>
                    <a:pt x="14359" y="1448679"/>
                  </a:cubicBezTo>
                  <a:cubicBezTo>
                    <a:pt x="22105" y="1390778"/>
                    <a:pt x="33528" y="1333661"/>
                    <a:pt x="45382" y="1276543"/>
                  </a:cubicBezTo>
                  <a:cubicBezTo>
                    <a:pt x="48043" y="1263672"/>
                    <a:pt x="54302" y="1261324"/>
                    <a:pt x="66234" y="1261324"/>
                  </a:cubicBezTo>
                  <a:cubicBezTo>
                    <a:pt x="331793" y="1261637"/>
                    <a:pt x="597353" y="1261598"/>
                    <a:pt x="862912" y="1261559"/>
                  </a:cubicBezTo>
                  <a:cubicBezTo>
                    <a:pt x="904616" y="1261559"/>
                    <a:pt x="932040" y="1240746"/>
                    <a:pt x="941117" y="1202094"/>
                  </a:cubicBezTo>
                  <a:cubicBezTo>
                    <a:pt x="950662" y="1161485"/>
                    <a:pt x="916705" y="1118960"/>
                    <a:pt x="875509" y="1118960"/>
                  </a:cubicBezTo>
                  <a:cubicBezTo>
                    <a:pt x="806225" y="1118960"/>
                    <a:pt x="736900" y="1118960"/>
                    <a:pt x="667616" y="1118960"/>
                  </a:cubicBezTo>
                  <a:cubicBezTo>
                    <a:pt x="482491" y="1118960"/>
                    <a:pt x="297327" y="1118960"/>
                    <a:pt x="112202" y="1118960"/>
                  </a:cubicBezTo>
                  <a:cubicBezTo>
                    <a:pt x="92524" y="1118960"/>
                    <a:pt x="92172" y="1118803"/>
                    <a:pt x="99058" y="1099829"/>
                  </a:cubicBezTo>
                  <a:cubicBezTo>
                    <a:pt x="133915" y="1003707"/>
                    <a:pt x="177614" y="911809"/>
                    <a:pt x="229177" y="823472"/>
                  </a:cubicBezTo>
                  <a:cubicBezTo>
                    <a:pt x="273267" y="747928"/>
                    <a:pt x="323734" y="677039"/>
                    <a:pt x="378466" y="609045"/>
                  </a:cubicBezTo>
                  <a:cubicBezTo>
                    <a:pt x="417431" y="560652"/>
                    <a:pt x="460583" y="515974"/>
                    <a:pt x="505025" y="472549"/>
                  </a:cubicBezTo>
                  <a:cubicBezTo>
                    <a:pt x="511911" y="465820"/>
                    <a:pt x="519461" y="466446"/>
                    <a:pt x="527442" y="466446"/>
                  </a:cubicBezTo>
                  <a:cubicBezTo>
                    <a:pt x="720665" y="466446"/>
                    <a:pt x="913888" y="466446"/>
                    <a:pt x="1107111" y="466407"/>
                  </a:cubicBezTo>
                  <a:cubicBezTo>
                    <a:pt x="1141812" y="466407"/>
                    <a:pt x="1169667" y="446846"/>
                    <a:pt x="1179995" y="415588"/>
                  </a:cubicBezTo>
                  <a:cubicBezTo>
                    <a:pt x="1194705" y="371145"/>
                    <a:pt x="1160786" y="323886"/>
                    <a:pt x="1113840" y="323847"/>
                  </a:cubicBezTo>
                  <a:cubicBezTo>
                    <a:pt x="976757" y="323729"/>
                    <a:pt x="839674" y="323808"/>
                    <a:pt x="702591" y="323808"/>
                  </a:cubicBezTo>
                  <a:cubicBezTo>
                    <a:pt x="697074" y="323808"/>
                    <a:pt x="691558" y="323808"/>
                    <a:pt x="686042" y="323808"/>
                  </a:cubicBezTo>
                  <a:cubicBezTo>
                    <a:pt x="685612" y="322438"/>
                    <a:pt x="685221" y="321069"/>
                    <a:pt x="684790" y="319739"/>
                  </a:cubicBezTo>
                  <a:cubicBezTo>
                    <a:pt x="922729" y="148190"/>
                    <a:pt x="1186841" y="43773"/>
                    <a:pt x="1479551" y="10950"/>
                  </a:cubicBezTo>
                  <a:cubicBezTo>
                    <a:pt x="1771791" y="-21834"/>
                    <a:pt x="2053391" y="18931"/>
                    <a:pt x="2323332" y="134145"/>
                  </a:cubicBezTo>
                  <a:cubicBezTo>
                    <a:pt x="2594251" y="249750"/>
                    <a:pt x="2817989" y="426972"/>
                    <a:pt x="2997362" y="661469"/>
                  </a:cubicBezTo>
                  <a:cubicBezTo>
                    <a:pt x="2990790" y="665303"/>
                    <a:pt x="2985195" y="663699"/>
                    <a:pt x="2979914" y="663699"/>
                  </a:cubicBezTo>
                  <a:cubicBezTo>
                    <a:pt x="2771003" y="663816"/>
                    <a:pt x="2562092" y="664011"/>
                    <a:pt x="2353182" y="663581"/>
                  </a:cubicBezTo>
                  <a:cubicBezTo>
                    <a:pt x="2317502" y="663503"/>
                    <a:pt x="2284053" y="691162"/>
                    <a:pt x="2278185" y="721912"/>
                  </a:cubicBezTo>
                  <a:cubicBezTo>
                    <a:pt x="2270204" y="763694"/>
                    <a:pt x="2301815" y="806141"/>
                    <a:pt x="2344653" y="806337"/>
                  </a:cubicBezTo>
                  <a:cubicBezTo>
                    <a:pt x="2407365" y="806611"/>
                    <a:pt x="2470117" y="806415"/>
                    <a:pt x="2532829" y="806415"/>
                  </a:cubicBezTo>
                  <a:cubicBezTo>
                    <a:pt x="2714433" y="806415"/>
                    <a:pt x="2896037" y="806572"/>
                    <a:pt x="3077601" y="806063"/>
                  </a:cubicBezTo>
                  <a:cubicBezTo>
                    <a:pt x="3091216" y="806024"/>
                    <a:pt x="3098688" y="810562"/>
                    <a:pt x="3105182" y="821829"/>
                  </a:cubicBezTo>
                  <a:cubicBezTo>
                    <a:pt x="3160853" y="918264"/>
                    <a:pt x="3207564" y="1018690"/>
                    <a:pt x="3244026" y="1124007"/>
                  </a:cubicBezTo>
                  <a:cubicBezTo>
                    <a:pt x="3277553" y="1220911"/>
                    <a:pt x="3301339" y="1320124"/>
                    <a:pt x="3316792" y="1421333"/>
                  </a:cubicBezTo>
                  <a:cubicBezTo>
                    <a:pt x="3323326" y="1464015"/>
                    <a:pt x="3328920" y="1506931"/>
                    <a:pt x="3329937" y="1550318"/>
                  </a:cubicBezTo>
                  <a:cubicBezTo>
                    <a:pt x="3330211" y="1561741"/>
                    <a:pt x="3332832" y="1573204"/>
                    <a:pt x="3332715" y="1584862"/>
                  </a:cubicBezTo>
                  <a:cubicBezTo>
                    <a:pt x="3332637" y="1592687"/>
                    <a:pt x="3329663" y="1596051"/>
                    <a:pt x="3321878" y="1595503"/>
                  </a:cubicBezTo>
                  <a:cubicBezTo>
                    <a:pt x="3317849" y="1595229"/>
                    <a:pt x="3313780" y="1595464"/>
                    <a:pt x="3309750" y="1595464"/>
                  </a:cubicBezTo>
                  <a:cubicBezTo>
                    <a:pt x="3114493" y="1595464"/>
                    <a:pt x="2919236" y="1595464"/>
                    <a:pt x="2723979" y="1595464"/>
                  </a:cubicBezTo>
                  <a:cubicBezTo>
                    <a:pt x="2690725" y="1595464"/>
                    <a:pt x="2662010" y="1613617"/>
                    <a:pt x="2652972" y="1642136"/>
                  </a:cubicBezTo>
                  <a:cubicBezTo>
                    <a:pt x="2635954" y="1695577"/>
                    <a:pt x="2674529" y="1738298"/>
                    <a:pt x="2720223" y="1738220"/>
                  </a:cubicBezTo>
                  <a:cubicBezTo>
                    <a:pt x="2918023" y="1737868"/>
                    <a:pt x="3115784" y="1738259"/>
                    <a:pt x="3313584" y="1737711"/>
                  </a:cubicBezTo>
                  <a:cubicBezTo>
                    <a:pt x="3328959" y="1737672"/>
                    <a:pt x="3334319" y="1741506"/>
                    <a:pt x="3332793" y="1757077"/>
                  </a:cubicBezTo>
                  <a:cubicBezTo>
                    <a:pt x="3328216" y="1804062"/>
                    <a:pt x="3325086" y="1851165"/>
                    <a:pt x="3318631" y="1898033"/>
                  </a:cubicBezTo>
                  <a:cubicBezTo>
                    <a:pt x="3310846" y="1954407"/>
                    <a:pt x="3299931" y="2010156"/>
                    <a:pt x="3286825" y="2065435"/>
                  </a:cubicBezTo>
                  <a:cubicBezTo>
                    <a:pt x="3272037" y="2127796"/>
                    <a:pt x="3252750" y="2188826"/>
                    <a:pt x="3230411" y="2248917"/>
                  </a:cubicBezTo>
                  <a:cubicBezTo>
                    <a:pt x="3210850" y="2301458"/>
                    <a:pt x="3188707" y="2352903"/>
                    <a:pt x="3163865" y="2403135"/>
                  </a:cubicBezTo>
                  <a:cubicBezTo>
                    <a:pt x="3111598" y="2508843"/>
                    <a:pt x="3049160" y="2608173"/>
                    <a:pt x="2975689" y="2700501"/>
                  </a:cubicBezTo>
                  <a:cubicBezTo>
                    <a:pt x="2955971" y="2725304"/>
                    <a:pt x="2936450" y="2750264"/>
                    <a:pt x="2914267" y="2772915"/>
                  </a:cubicBezTo>
                  <a:cubicBezTo>
                    <a:pt x="2908595" y="2768768"/>
                    <a:pt x="2908673" y="2762509"/>
                    <a:pt x="2908282" y="2756484"/>
                  </a:cubicBezTo>
                  <a:cubicBezTo>
                    <a:pt x="2907812" y="2749403"/>
                    <a:pt x="2908047" y="2742322"/>
                    <a:pt x="2908047" y="2735241"/>
                  </a:cubicBezTo>
                  <a:cubicBezTo>
                    <a:pt x="2908047" y="2477389"/>
                    <a:pt x="2908047" y="2219536"/>
                    <a:pt x="2908047" y="1961684"/>
                  </a:cubicBezTo>
                  <a:cubicBezTo>
                    <a:pt x="2908047" y="1931130"/>
                    <a:pt x="2908008" y="1931169"/>
                    <a:pt x="2877884" y="1935864"/>
                  </a:cubicBezTo>
                  <a:cubicBezTo>
                    <a:pt x="2831955" y="1942984"/>
                    <a:pt x="2786183" y="1951121"/>
                    <a:pt x="2739862" y="1955738"/>
                  </a:cubicBezTo>
                  <a:cubicBezTo>
                    <a:pt x="2693072" y="1951238"/>
                    <a:pt x="2647495" y="1938876"/>
                    <a:pt x="2600823" y="1933438"/>
                  </a:cubicBezTo>
                  <a:cubicBezTo>
                    <a:pt x="2577741" y="1930739"/>
                    <a:pt x="2554698" y="1927765"/>
                    <a:pt x="2531577" y="1925418"/>
                  </a:cubicBezTo>
                  <a:cubicBezTo>
                    <a:pt x="2526570" y="1924909"/>
                    <a:pt x="2521445" y="1924909"/>
                    <a:pt x="2516946" y="1922210"/>
                  </a:cubicBezTo>
                  <a:cubicBezTo>
                    <a:pt x="2507400" y="1907931"/>
                    <a:pt x="2509004" y="1891382"/>
                    <a:pt x="2508378" y="1875538"/>
                  </a:cubicBezTo>
                  <a:cubicBezTo>
                    <a:pt x="2506774" y="1832816"/>
                    <a:pt x="2504896" y="1790135"/>
                    <a:pt x="2502705" y="1745457"/>
                  </a:cubicBezTo>
                  <a:cubicBezTo>
                    <a:pt x="2490382" y="1764940"/>
                    <a:pt x="2477941" y="1781410"/>
                    <a:pt x="2466361" y="1798507"/>
                  </a:cubicBezTo>
                  <a:cubicBezTo>
                    <a:pt x="2454625" y="1815799"/>
                    <a:pt x="2447504" y="1816111"/>
                    <a:pt x="2433773" y="1799759"/>
                  </a:cubicBezTo>
                  <a:cubicBezTo>
                    <a:pt x="2420862" y="1784345"/>
                    <a:pt x="2406113" y="1770730"/>
                    <a:pt x="2391912" y="1753243"/>
                  </a:cubicBezTo>
                  <a:cubicBezTo>
                    <a:pt x="2389291" y="1765723"/>
                    <a:pt x="2393164" y="1775503"/>
                    <a:pt x="2393008" y="1785244"/>
                  </a:cubicBezTo>
                  <a:cubicBezTo>
                    <a:pt x="2392342" y="1822097"/>
                    <a:pt x="2396529" y="1858793"/>
                    <a:pt x="2396529" y="1895607"/>
                  </a:cubicBezTo>
                  <a:cubicBezTo>
                    <a:pt x="2396529" y="1903001"/>
                    <a:pt x="2397507" y="1911021"/>
                    <a:pt x="2390386" y="1916498"/>
                  </a:cubicBezTo>
                  <a:cubicBezTo>
                    <a:pt x="2353651" y="1919902"/>
                    <a:pt x="2316955" y="1925144"/>
                    <a:pt x="2279945" y="1920450"/>
                  </a:cubicBezTo>
                  <a:cubicBezTo>
                    <a:pt x="2273960" y="1918024"/>
                    <a:pt x="2274547" y="1912743"/>
                    <a:pt x="2274429" y="1907696"/>
                  </a:cubicBezTo>
                  <a:cubicBezTo>
                    <a:pt x="2272551" y="1829452"/>
                    <a:pt x="2245205" y="1792521"/>
                    <a:pt x="2171695" y="1768852"/>
                  </a:cubicBezTo>
                  <a:cubicBezTo>
                    <a:pt x="2170248" y="1768383"/>
                    <a:pt x="2168918" y="1767679"/>
                    <a:pt x="2167548" y="1766974"/>
                  </a:cubicBezTo>
                  <a:cubicBezTo>
                    <a:pt x="2156516" y="1754416"/>
                    <a:pt x="2156477" y="1746357"/>
                    <a:pt x="2167314" y="1735012"/>
                  </a:cubicBezTo>
                  <a:cubicBezTo>
                    <a:pt x="2176272" y="1732156"/>
                    <a:pt x="2185310" y="1733447"/>
                    <a:pt x="2194347" y="1734660"/>
                  </a:cubicBezTo>
                  <a:cubicBezTo>
                    <a:pt x="2218368" y="1737907"/>
                    <a:pt x="2220089" y="1737125"/>
                    <a:pt x="2229243" y="1714199"/>
                  </a:cubicBezTo>
                  <a:cubicBezTo>
                    <a:pt x="2252247" y="1656572"/>
                    <a:pt x="2267387" y="1596873"/>
                    <a:pt x="2274116" y="1535216"/>
                  </a:cubicBezTo>
                  <a:cubicBezTo>
                    <a:pt x="2284953" y="1435690"/>
                    <a:pt x="2274116" y="1338394"/>
                    <a:pt x="2241567" y="1243680"/>
                  </a:cubicBezTo>
                  <a:cubicBezTo>
                    <a:pt x="2205692" y="1139381"/>
                    <a:pt x="2147753" y="1048658"/>
                    <a:pt x="2067357" y="973466"/>
                  </a:cubicBezTo>
                  <a:cubicBezTo>
                    <a:pt x="1961963" y="874878"/>
                    <a:pt x="1836734" y="816196"/>
                    <a:pt x="1693548" y="796791"/>
                  </a:cubicBezTo>
                  <a:cubicBezTo>
                    <a:pt x="1678603" y="794757"/>
                    <a:pt x="1663502" y="792331"/>
                    <a:pt x="1648284" y="792879"/>
                  </a:cubicBezTo>
                  <a:cubicBezTo>
                    <a:pt x="1592496" y="791627"/>
                    <a:pt x="1538625" y="803324"/>
                    <a:pt x="1485732" y="818973"/>
                  </a:cubicBezTo>
                  <a:cubicBezTo>
                    <a:pt x="1377560" y="851053"/>
                    <a:pt x="1282416" y="906293"/>
                    <a:pt x="1203194" y="986806"/>
                  </a:cubicBezTo>
                  <a:cubicBezTo>
                    <a:pt x="1098230" y="1093452"/>
                    <a:pt x="1033522" y="1220716"/>
                    <a:pt x="1012827" y="1369653"/>
                  </a:cubicBezTo>
                  <a:cubicBezTo>
                    <a:pt x="996239" y="1489131"/>
                    <a:pt x="1012162" y="1604345"/>
                    <a:pt x="1056370" y="1716077"/>
                  </a:cubicBezTo>
                  <a:cubicBezTo>
                    <a:pt x="1064272" y="1736107"/>
                    <a:pt x="1067754" y="1738024"/>
                    <a:pt x="1089545" y="1735521"/>
                  </a:cubicBezTo>
                  <a:cubicBezTo>
                    <a:pt x="1099560" y="1734386"/>
                    <a:pt x="1109497" y="1731765"/>
                    <a:pt x="1119630" y="1734855"/>
                  </a:cubicBezTo>
                  <a:cubicBezTo>
                    <a:pt x="1130349" y="1741467"/>
                    <a:pt x="1128667" y="1750935"/>
                    <a:pt x="1125655" y="1760676"/>
                  </a:cubicBezTo>
                  <a:cubicBezTo>
                    <a:pt x="1121977" y="1766661"/>
                    <a:pt x="1115561" y="1766818"/>
                    <a:pt x="1109732" y="1767757"/>
                  </a:cubicBezTo>
                  <a:cubicBezTo>
                    <a:pt x="1040799" y="1778750"/>
                    <a:pt x="994166" y="1839663"/>
                    <a:pt x="1001325" y="1908478"/>
                  </a:cubicBezTo>
                  <a:cubicBezTo>
                    <a:pt x="1001912" y="1914034"/>
                    <a:pt x="1002342" y="1919745"/>
                    <a:pt x="996200" y="1923031"/>
                  </a:cubicBezTo>
                  <a:cubicBezTo>
                    <a:pt x="988924" y="1926083"/>
                    <a:pt x="981334" y="1925457"/>
                    <a:pt x="973783" y="1924909"/>
                  </a:cubicBezTo>
                  <a:cubicBezTo>
                    <a:pt x="937087" y="1922210"/>
                    <a:pt x="900391" y="1919315"/>
                    <a:pt x="863499" y="1919550"/>
                  </a:cubicBezTo>
                  <a:cubicBezTo>
                    <a:pt x="825746" y="1919824"/>
                    <a:pt x="787994" y="1918533"/>
                    <a:pt x="750202" y="1918924"/>
                  </a:cubicBezTo>
                  <a:cubicBezTo>
                    <a:pt x="662804" y="1919902"/>
                    <a:pt x="575875" y="1926200"/>
                    <a:pt x="489063" y="1935551"/>
                  </a:cubicBezTo>
                  <a:cubicBezTo>
                    <a:pt x="472593" y="1937311"/>
                    <a:pt x="456084" y="1939385"/>
                    <a:pt x="439535" y="1940558"/>
                  </a:cubicBezTo>
                  <a:cubicBezTo>
                    <a:pt x="422165" y="1941223"/>
                    <a:pt x="405538" y="1935981"/>
                    <a:pt x="388442" y="1934299"/>
                  </a:cubicBezTo>
                  <a:cubicBezTo>
                    <a:pt x="371541" y="1932656"/>
                    <a:pt x="370563" y="1933399"/>
                    <a:pt x="370133" y="1950808"/>
                  </a:cubicBezTo>
                  <a:cubicBezTo>
                    <a:pt x="369976" y="1956872"/>
                    <a:pt x="370055" y="1962936"/>
                    <a:pt x="370055" y="1969000"/>
                  </a:cubicBezTo>
                  <a:cubicBezTo>
                    <a:pt x="370055" y="2203653"/>
                    <a:pt x="370094" y="2438345"/>
                    <a:pt x="369898" y="2672998"/>
                  </a:cubicBezTo>
                  <a:cubicBezTo>
                    <a:pt x="369781" y="2683404"/>
                    <a:pt x="372754" y="2694672"/>
                    <a:pt x="363678" y="2703239"/>
                  </a:cubicBezTo>
                  <a:close/>
                </a:path>
              </a:pathLst>
            </a:custGeom>
            <a:solidFill>
              <a:srgbClr val="4BACC6">
                <a:lumMod val="20000"/>
                <a:lumOff val="80000"/>
              </a:srgbClr>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37" name="Freeform: Shape 48">
              <a:extLst>
                <a:ext uri="{FF2B5EF4-FFF2-40B4-BE49-F238E27FC236}">
                  <a16:creationId xmlns:a16="http://schemas.microsoft.com/office/drawing/2014/main" id="{3EF10586-722D-4FDE-A6E8-3CE1C8F55C6D}"/>
                </a:ext>
              </a:extLst>
            </p:cNvPr>
            <p:cNvSpPr/>
            <p:nvPr/>
          </p:nvSpPr>
          <p:spPr>
            <a:xfrm>
              <a:off x="9158122" y="1875641"/>
              <a:ext cx="537434" cy="472868"/>
            </a:xfrm>
            <a:custGeom>
              <a:avLst/>
              <a:gdLst>
                <a:gd name="connsiteX0" fmla="*/ 208028 w 418920"/>
                <a:gd name="connsiteY0" fmla="*/ 368223 h 368592"/>
                <a:gd name="connsiteX1" fmla="*/ 141325 w 418920"/>
                <a:gd name="connsiteY1" fmla="*/ 368536 h 368592"/>
                <a:gd name="connsiteX2" fmla="*/ 127906 w 418920"/>
                <a:gd name="connsiteY2" fmla="*/ 353865 h 368592"/>
                <a:gd name="connsiteX3" fmla="*/ 167067 w 418920"/>
                <a:gd name="connsiteY3" fmla="*/ 261029 h 368592"/>
                <a:gd name="connsiteX4" fmla="*/ 206072 w 418920"/>
                <a:gd name="connsiteY4" fmla="*/ 218660 h 368592"/>
                <a:gd name="connsiteX5" fmla="*/ 211823 w 418920"/>
                <a:gd name="connsiteY5" fmla="*/ 165259 h 368592"/>
                <a:gd name="connsiteX6" fmla="*/ 159008 w 418920"/>
                <a:gd name="connsiteY6" fmla="*/ 167488 h 368592"/>
                <a:gd name="connsiteX7" fmla="*/ 147115 w 418920"/>
                <a:gd name="connsiteY7" fmla="*/ 186502 h 368592"/>
                <a:gd name="connsiteX8" fmla="*/ 129784 w 418920"/>
                <a:gd name="connsiteY8" fmla="*/ 195069 h 368592"/>
                <a:gd name="connsiteX9" fmla="*/ 9797 w 418920"/>
                <a:gd name="connsiteY9" fmla="*/ 150588 h 368592"/>
                <a:gd name="connsiteX10" fmla="*/ 2208 w 418920"/>
                <a:gd name="connsiteY10" fmla="*/ 132592 h 368592"/>
                <a:gd name="connsiteX11" fmla="*/ 161277 w 418920"/>
                <a:gd name="connsiteY11" fmla="*/ 4820 h 368592"/>
                <a:gd name="connsiteX12" fmla="*/ 321051 w 418920"/>
                <a:gd name="connsiteY12" fmla="*/ 22816 h 368592"/>
                <a:gd name="connsiteX13" fmla="*/ 418895 w 418920"/>
                <a:gd name="connsiteY13" fmla="*/ 163224 h 368592"/>
                <a:gd name="connsiteX14" fmla="*/ 380086 w 418920"/>
                <a:gd name="connsiteY14" fmla="*/ 247454 h 368592"/>
                <a:gd name="connsiteX15" fmla="*/ 322225 w 418920"/>
                <a:gd name="connsiteY15" fmla="*/ 303124 h 368592"/>
                <a:gd name="connsiteX16" fmla="*/ 288893 w 418920"/>
                <a:gd name="connsiteY16" fmla="*/ 362433 h 368592"/>
                <a:gd name="connsiteX17" fmla="*/ 279269 w 418920"/>
                <a:gd name="connsiteY17" fmla="*/ 368184 h 368592"/>
                <a:gd name="connsiteX18" fmla="*/ 208028 w 418920"/>
                <a:gd name="connsiteY18" fmla="*/ 368223 h 3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920" h="368592">
                  <a:moveTo>
                    <a:pt x="208028" y="368223"/>
                  </a:moveTo>
                  <a:cubicBezTo>
                    <a:pt x="185768" y="368223"/>
                    <a:pt x="163507" y="367401"/>
                    <a:pt x="141325" y="368536"/>
                  </a:cubicBezTo>
                  <a:cubicBezTo>
                    <a:pt x="129002" y="369162"/>
                    <a:pt x="127202" y="364584"/>
                    <a:pt x="127906" y="353865"/>
                  </a:cubicBezTo>
                  <a:cubicBezTo>
                    <a:pt x="130215" y="318225"/>
                    <a:pt x="144103" y="287671"/>
                    <a:pt x="167067" y="261029"/>
                  </a:cubicBezTo>
                  <a:cubicBezTo>
                    <a:pt x="179586" y="246515"/>
                    <a:pt x="193240" y="232939"/>
                    <a:pt x="206072" y="218660"/>
                  </a:cubicBezTo>
                  <a:cubicBezTo>
                    <a:pt x="221682" y="201290"/>
                    <a:pt x="223951" y="178873"/>
                    <a:pt x="211823" y="165259"/>
                  </a:cubicBezTo>
                  <a:cubicBezTo>
                    <a:pt x="197230" y="148788"/>
                    <a:pt x="175792" y="149688"/>
                    <a:pt x="159008" y="167488"/>
                  </a:cubicBezTo>
                  <a:cubicBezTo>
                    <a:pt x="153766" y="173044"/>
                    <a:pt x="148328" y="179264"/>
                    <a:pt x="147115" y="186502"/>
                  </a:cubicBezTo>
                  <a:cubicBezTo>
                    <a:pt x="145042" y="198825"/>
                    <a:pt x="139682" y="198864"/>
                    <a:pt x="129784" y="195069"/>
                  </a:cubicBezTo>
                  <a:cubicBezTo>
                    <a:pt x="89958" y="179812"/>
                    <a:pt x="50093" y="164633"/>
                    <a:pt x="9797" y="150588"/>
                  </a:cubicBezTo>
                  <a:cubicBezTo>
                    <a:pt x="-1548" y="146637"/>
                    <a:pt x="-1470" y="142137"/>
                    <a:pt x="2208" y="132592"/>
                  </a:cubicBezTo>
                  <a:cubicBezTo>
                    <a:pt x="30415" y="58925"/>
                    <a:pt x="85264" y="17652"/>
                    <a:pt x="161277" y="4820"/>
                  </a:cubicBezTo>
                  <a:cubicBezTo>
                    <a:pt x="215696" y="-4374"/>
                    <a:pt x="270036" y="-1479"/>
                    <a:pt x="321051" y="22816"/>
                  </a:cubicBezTo>
                  <a:cubicBezTo>
                    <a:pt x="380047" y="50944"/>
                    <a:pt x="417330" y="95152"/>
                    <a:pt x="418895" y="163224"/>
                  </a:cubicBezTo>
                  <a:cubicBezTo>
                    <a:pt x="419677" y="197143"/>
                    <a:pt x="402542" y="224059"/>
                    <a:pt x="380086" y="247454"/>
                  </a:cubicBezTo>
                  <a:cubicBezTo>
                    <a:pt x="361542" y="266741"/>
                    <a:pt x="341160" y="284228"/>
                    <a:pt x="322225" y="303124"/>
                  </a:cubicBezTo>
                  <a:cubicBezTo>
                    <a:pt x="305637" y="319633"/>
                    <a:pt x="290966" y="337747"/>
                    <a:pt x="288893" y="362433"/>
                  </a:cubicBezTo>
                  <a:cubicBezTo>
                    <a:pt x="288267" y="370140"/>
                    <a:pt x="283338" y="368145"/>
                    <a:pt x="279269" y="368184"/>
                  </a:cubicBezTo>
                  <a:cubicBezTo>
                    <a:pt x="255561" y="368301"/>
                    <a:pt x="231814" y="368223"/>
                    <a:pt x="208028" y="368223"/>
                  </a:cubicBezTo>
                  <a:close/>
                </a:path>
              </a:pathLst>
            </a:custGeom>
            <a:solidFill>
              <a:srgbClr val="4BACC6"/>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38" name="Freeform: Shape 49">
              <a:extLst>
                <a:ext uri="{FF2B5EF4-FFF2-40B4-BE49-F238E27FC236}">
                  <a16:creationId xmlns:a16="http://schemas.microsoft.com/office/drawing/2014/main" id="{1AF13595-1B1B-4EBC-97C0-81143140B176}"/>
                </a:ext>
              </a:extLst>
            </p:cNvPr>
            <p:cNvSpPr/>
            <p:nvPr/>
          </p:nvSpPr>
          <p:spPr>
            <a:xfrm>
              <a:off x="9309567" y="2391146"/>
              <a:ext cx="252105" cy="253008"/>
            </a:xfrm>
            <a:custGeom>
              <a:avLst/>
              <a:gdLst>
                <a:gd name="connsiteX0" fmla="*/ 0 w 196511"/>
                <a:gd name="connsiteY0" fmla="*/ 98432 h 197215"/>
                <a:gd name="connsiteX1" fmla="*/ 97648 w 196511"/>
                <a:gd name="connsiteY1" fmla="*/ 1 h 197215"/>
                <a:gd name="connsiteX2" fmla="*/ 196509 w 196511"/>
                <a:gd name="connsiteY2" fmla="*/ 99175 h 197215"/>
                <a:gd name="connsiteX3" fmla="*/ 96905 w 196511"/>
                <a:gd name="connsiteY3" fmla="*/ 197215 h 197215"/>
                <a:gd name="connsiteX4" fmla="*/ 0 w 196511"/>
                <a:gd name="connsiteY4" fmla="*/ 98432 h 197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511" h="197215">
                  <a:moveTo>
                    <a:pt x="0" y="98432"/>
                  </a:moveTo>
                  <a:cubicBezTo>
                    <a:pt x="118" y="44092"/>
                    <a:pt x="43621" y="275"/>
                    <a:pt x="97648" y="1"/>
                  </a:cubicBezTo>
                  <a:cubicBezTo>
                    <a:pt x="151832" y="-273"/>
                    <a:pt x="196901" y="44952"/>
                    <a:pt x="196509" y="99175"/>
                  </a:cubicBezTo>
                  <a:cubicBezTo>
                    <a:pt x="196118" y="153985"/>
                    <a:pt x="152028" y="197371"/>
                    <a:pt x="96905" y="197215"/>
                  </a:cubicBezTo>
                  <a:cubicBezTo>
                    <a:pt x="42995" y="197058"/>
                    <a:pt x="-117" y="153124"/>
                    <a:pt x="0" y="98432"/>
                  </a:cubicBezTo>
                  <a:close/>
                </a:path>
              </a:pathLst>
            </a:custGeom>
            <a:solidFill>
              <a:srgbClr val="4BACC6"/>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grpSp>
          <p:nvGrpSpPr>
            <p:cNvPr id="39" name="Group 69">
              <a:extLst>
                <a:ext uri="{FF2B5EF4-FFF2-40B4-BE49-F238E27FC236}">
                  <a16:creationId xmlns:a16="http://schemas.microsoft.com/office/drawing/2014/main" id="{244DE77E-DDA6-45FF-A7FE-73E4D150902D}"/>
                </a:ext>
              </a:extLst>
            </p:cNvPr>
            <p:cNvGrpSpPr/>
            <p:nvPr/>
          </p:nvGrpSpPr>
          <p:grpSpPr>
            <a:xfrm>
              <a:off x="7791230" y="3971619"/>
              <a:ext cx="3272111" cy="2378437"/>
              <a:chOff x="7791230" y="3971619"/>
              <a:chExt cx="3272111" cy="2378437"/>
            </a:xfrm>
          </p:grpSpPr>
          <p:sp>
            <p:nvSpPr>
              <p:cNvPr id="51" name="Freeform: Shape 39">
                <a:extLst>
                  <a:ext uri="{FF2B5EF4-FFF2-40B4-BE49-F238E27FC236}">
                    <a16:creationId xmlns:a16="http://schemas.microsoft.com/office/drawing/2014/main" id="{9E64EC68-377F-420A-A482-03FACC233B6D}"/>
                  </a:ext>
                </a:extLst>
              </p:cNvPr>
              <p:cNvSpPr/>
              <p:nvPr/>
            </p:nvSpPr>
            <p:spPr>
              <a:xfrm>
                <a:off x="9184092" y="4445409"/>
                <a:ext cx="479130" cy="1904647"/>
              </a:xfrm>
              <a:custGeom>
                <a:avLst/>
                <a:gdLst>
                  <a:gd name="connsiteX0" fmla="*/ 373144 w 373473"/>
                  <a:gd name="connsiteY0" fmla="*/ 15844 h 1484637"/>
                  <a:gd name="connsiteX1" fmla="*/ 370328 w 373473"/>
                  <a:gd name="connsiteY1" fmla="*/ 0 h 1484637"/>
                  <a:gd name="connsiteX2" fmla="*/ 312075 w 373473"/>
                  <a:gd name="connsiteY2" fmla="*/ 32941 h 1484637"/>
                  <a:gd name="connsiteX3" fmla="*/ 99291 w 373473"/>
                  <a:gd name="connsiteY3" fmla="*/ 40452 h 1484637"/>
                  <a:gd name="connsiteX4" fmla="*/ 8568 w 373473"/>
                  <a:gd name="connsiteY4" fmla="*/ 117 h 1484637"/>
                  <a:gd name="connsiteX5" fmla="*/ 5986 w 373473"/>
                  <a:gd name="connsiteY5" fmla="*/ 10054 h 1484637"/>
                  <a:gd name="connsiteX6" fmla="*/ 0 w 373473"/>
                  <a:gd name="connsiteY6" fmla="*/ 1399037 h 1484637"/>
                  <a:gd name="connsiteX7" fmla="*/ 5673 w 373473"/>
                  <a:gd name="connsiteY7" fmla="*/ 1417268 h 1484637"/>
                  <a:gd name="connsiteX8" fmla="*/ 27424 w 373473"/>
                  <a:gd name="connsiteY8" fmla="*/ 1454786 h 1484637"/>
                  <a:gd name="connsiteX9" fmla="*/ 52149 w 373473"/>
                  <a:gd name="connsiteY9" fmla="*/ 1465662 h 1484637"/>
                  <a:gd name="connsiteX10" fmla="*/ 134579 w 373473"/>
                  <a:gd name="connsiteY10" fmla="*/ 1481976 h 1484637"/>
                  <a:gd name="connsiteX11" fmla="*/ 325650 w 373473"/>
                  <a:gd name="connsiteY11" fmla="*/ 1466053 h 1484637"/>
                  <a:gd name="connsiteX12" fmla="*/ 373340 w 373473"/>
                  <a:gd name="connsiteY12" fmla="*/ 1402363 h 1484637"/>
                  <a:gd name="connsiteX13" fmla="*/ 373144 w 373473"/>
                  <a:gd name="connsiteY13" fmla="*/ 15844 h 148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3473" h="1484637">
                    <a:moveTo>
                      <a:pt x="373144" y="15844"/>
                    </a:moveTo>
                    <a:cubicBezTo>
                      <a:pt x="373105" y="10485"/>
                      <a:pt x="374944" y="4616"/>
                      <a:pt x="370328" y="0"/>
                    </a:cubicBezTo>
                    <a:cubicBezTo>
                      <a:pt x="355383" y="18857"/>
                      <a:pt x="333983" y="26877"/>
                      <a:pt x="312075" y="32941"/>
                    </a:cubicBezTo>
                    <a:cubicBezTo>
                      <a:pt x="241851" y="52384"/>
                      <a:pt x="170689" y="53519"/>
                      <a:pt x="99291" y="40452"/>
                    </a:cubicBezTo>
                    <a:cubicBezTo>
                      <a:pt x="65999" y="34349"/>
                      <a:pt x="33019" y="26564"/>
                      <a:pt x="8568" y="117"/>
                    </a:cubicBezTo>
                    <a:cubicBezTo>
                      <a:pt x="5751" y="2934"/>
                      <a:pt x="5986" y="6533"/>
                      <a:pt x="5986" y="10054"/>
                    </a:cubicBezTo>
                    <a:cubicBezTo>
                      <a:pt x="6142" y="43386"/>
                      <a:pt x="6885" y="1394186"/>
                      <a:pt x="0" y="1399037"/>
                    </a:cubicBezTo>
                    <a:cubicBezTo>
                      <a:pt x="9467" y="1402676"/>
                      <a:pt x="6377" y="1411087"/>
                      <a:pt x="5673" y="1417268"/>
                    </a:cubicBezTo>
                    <a:cubicBezTo>
                      <a:pt x="3521" y="1435616"/>
                      <a:pt x="12206" y="1447040"/>
                      <a:pt x="27424" y="1454786"/>
                    </a:cubicBezTo>
                    <a:cubicBezTo>
                      <a:pt x="35444" y="1458854"/>
                      <a:pt x="43660" y="1462728"/>
                      <a:pt x="52149" y="1465662"/>
                    </a:cubicBezTo>
                    <a:cubicBezTo>
                      <a:pt x="78870" y="1474816"/>
                      <a:pt x="106451" y="1479707"/>
                      <a:pt x="134579" y="1481976"/>
                    </a:cubicBezTo>
                    <a:cubicBezTo>
                      <a:pt x="199169" y="1487140"/>
                      <a:pt x="263251" y="1486240"/>
                      <a:pt x="325650" y="1466053"/>
                    </a:cubicBezTo>
                    <a:cubicBezTo>
                      <a:pt x="367746" y="1452439"/>
                      <a:pt x="372988" y="1445201"/>
                      <a:pt x="373340" y="1402363"/>
                    </a:cubicBezTo>
                    <a:cubicBezTo>
                      <a:pt x="373301" y="1338516"/>
                      <a:pt x="373379" y="45186"/>
                      <a:pt x="373144" y="15844"/>
                    </a:cubicBezTo>
                    <a:close/>
                  </a:path>
                </a:pathLst>
              </a:custGeom>
              <a:solidFill>
                <a:srgbClr val="45C1A4">
                  <a:lumMod val="75000"/>
                </a:srgbClr>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52" name="Freeform: Shape 42">
                <a:extLst>
                  <a:ext uri="{FF2B5EF4-FFF2-40B4-BE49-F238E27FC236}">
                    <a16:creationId xmlns:a16="http://schemas.microsoft.com/office/drawing/2014/main" id="{4111E5C1-D1F1-4B54-85D6-52BAD9179746}"/>
                  </a:ext>
                </a:extLst>
              </p:cNvPr>
              <p:cNvSpPr/>
              <p:nvPr/>
            </p:nvSpPr>
            <p:spPr>
              <a:xfrm>
                <a:off x="9653340" y="4220991"/>
                <a:ext cx="1410001" cy="2017090"/>
              </a:xfrm>
              <a:custGeom>
                <a:avLst/>
                <a:gdLst>
                  <a:gd name="connsiteX0" fmla="*/ 922083 w 1099070"/>
                  <a:gd name="connsiteY0" fmla="*/ 24858 h 1572284"/>
                  <a:gd name="connsiteX1" fmla="*/ 1080722 w 1099070"/>
                  <a:gd name="connsiteY1" fmla="*/ 1424 h 1572284"/>
                  <a:gd name="connsiteX2" fmla="*/ 1098562 w 1099070"/>
                  <a:gd name="connsiteY2" fmla="*/ 16721 h 1572284"/>
                  <a:gd name="connsiteX3" fmla="*/ 1098601 w 1099070"/>
                  <a:gd name="connsiteY3" fmla="*/ 828500 h 1572284"/>
                  <a:gd name="connsiteX4" fmla="*/ 1099071 w 1099070"/>
                  <a:gd name="connsiteY4" fmla="*/ 846691 h 1572284"/>
                  <a:gd name="connsiteX5" fmla="*/ 1098601 w 1099070"/>
                  <a:gd name="connsiteY5" fmla="*/ 864844 h 1572284"/>
                  <a:gd name="connsiteX6" fmla="*/ 1098758 w 1099070"/>
                  <a:gd name="connsiteY6" fmla="*/ 1391033 h 1572284"/>
                  <a:gd name="connsiteX7" fmla="*/ 1084439 w 1099070"/>
                  <a:gd name="connsiteY7" fmla="*/ 1409029 h 1572284"/>
                  <a:gd name="connsiteX8" fmla="*/ 752842 w 1099070"/>
                  <a:gd name="connsiteY8" fmla="*/ 1459222 h 1572284"/>
                  <a:gd name="connsiteX9" fmla="*/ 379267 w 1099070"/>
                  <a:gd name="connsiteY9" fmla="*/ 1514893 h 1572284"/>
                  <a:gd name="connsiteX10" fmla="*/ 17781 w 1099070"/>
                  <a:gd name="connsiteY10" fmla="*/ 1569468 h 1572284"/>
                  <a:gd name="connsiteX11" fmla="*/ 6005 w 1099070"/>
                  <a:gd name="connsiteY11" fmla="*/ 1572285 h 1572284"/>
                  <a:gd name="connsiteX12" fmla="*/ 215 w 1099070"/>
                  <a:gd name="connsiteY12" fmla="*/ 1546581 h 1572284"/>
                  <a:gd name="connsiteX13" fmla="*/ 763 w 1099070"/>
                  <a:gd name="connsiteY13" fmla="*/ 1381761 h 1572284"/>
                  <a:gd name="connsiteX14" fmla="*/ 802 w 1099070"/>
                  <a:gd name="connsiteY14" fmla="*/ 1317718 h 1572284"/>
                  <a:gd name="connsiteX15" fmla="*/ 1389 w 1099070"/>
                  <a:gd name="connsiteY15" fmla="*/ 1272024 h 1572284"/>
                  <a:gd name="connsiteX16" fmla="*/ 1467 w 1099070"/>
                  <a:gd name="connsiteY16" fmla="*/ 1202818 h 1572284"/>
                  <a:gd name="connsiteX17" fmla="*/ 98 w 1099070"/>
                  <a:gd name="connsiteY17" fmla="*/ 1174063 h 1572284"/>
                  <a:gd name="connsiteX18" fmla="*/ 20 w 1099070"/>
                  <a:gd name="connsiteY18" fmla="*/ 481293 h 1572284"/>
                  <a:gd name="connsiteX19" fmla="*/ 1389 w 1099070"/>
                  <a:gd name="connsiteY19" fmla="*/ 454103 h 1572284"/>
                  <a:gd name="connsiteX20" fmla="*/ 1858 w 1099070"/>
                  <a:gd name="connsiteY20" fmla="*/ 385131 h 1572284"/>
                  <a:gd name="connsiteX21" fmla="*/ 1350 w 1099070"/>
                  <a:gd name="connsiteY21" fmla="*/ 343114 h 1572284"/>
                  <a:gd name="connsiteX22" fmla="*/ 1702 w 1099070"/>
                  <a:gd name="connsiteY22" fmla="*/ 272304 h 1572284"/>
                  <a:gd name="connsiteX23" fmla="*/ 763 w 1099070"/>
                  <a:gd name="connsiteY23" fmla="*/ 170626 h 1572284"/>
                  <a:gd name="connsiteX24" fmla="*/ 24197 w 1099070"/>
                  <a:gd name="connsiteY24" fmla="*/ 155447 h 1572284"/>
                  <a:gd name="connsiteX25" fmla="*/ 262488 w 1099070"/>
                  <a:gd name="connsiteY25" fmla="*/ 119494 h 1572284"/>
                  <a:gd name="connsiteX26" fmla="*/ 827487 w 1099070"/>
                  <a:gd name="connsiteY26" fmla="*/ 34169 h 1572284"/>
                  <a:gd name="connsiteX27" fmla="*/ 922083 w 1099070"/>
                  <a:gd name="connsiteY27" fmla="*/ 24858 h 157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99070" h="1572284">
                    <a:moveTo>
                      <a:pt x="922083" y="24858"/>
                    </a:moveTo>
                    <a:cubicBezTo>
                      <a:pt x="974976" y="17073"/>
                      <a:pt x="1027869" y="9522"/>
                      <a:pt x="1080722" y="1424"/>
                    </a:cubicBezTo>
                    <a:cubicBezTo>
                      <a:pt x="1098640" y="-1314"/>
                      <a:pt x="1098562" y="-1901"/>
                      <a:pt x="1098562" y="16721"/>
                    </a:cubicBezTo>
                    <a:cubicBezTo>
                      <a:pt x="1098562" y="287327"/>
                      <a:pt x="1098562" y="557894"/>
                      <a:pt x="1098601" y="828500"/>
                    </a:cubicBezTo>
                    <a:cubicBezTo>
                      <a:pt x="1098601" y="834563"/>
                      <a:pt x="1098914" y="840627"/>
                      <a:pt x="1099071" y="846691"/>
                    </a:cubicBezTo>
                    <a:cubicBezTo>
                      <a:pt x="1098914" y="852755"/>
                      <a:pt x="1098601" y="858819"/>
                      <a:pt x="1098601" y="864844"/>
                    </a:cubicBezTo>
                    <a:cubicBezTo>
                      <a:pt x="1098562" y="1040266"/>
                      <a:pt x="1098523" y="1215649"/>
                      <a:pt x="1098758" y="1391033"/>
                    </a:cubicBezTo>
                    <a:cubicBezTo>
                      <a:pt x="1098758" y="1401791"/>
                      <a:pt x="1098210" y="1407034"/>
                      <a:pt x="1084439" y="1409029"/>
                    </a:cubicBezTo>
                    <a:cubicBezTo>
                      <a:pt x="973802" y="1424991"/>
                      <a:pt x="863400" y="1442556"/>
                      <a:pt x="752842" y="1459222"/>
                    </a:cubicBezTo>
                    <a:cubicBezTo>
                      <a:pt x="628356" y="1478001"/>
                      <a:pt x="503792" y="1496232"/>
                      <a:pt x="379267" y="1514893"/>
                    </a:cubicBezTo>
                    <a:cubicBezTo>
                      <a:pt x="258733" y="1532928"/>
                      <a:pt x="138276" y="1551237"/>
                      <a:pt x="17781" y="1569468"/>
                    </a:cubicBezTo>
                    <a:cubicBezTo>
                      <a:pt x="13791" y="1570055"/>
                      <a:pt x="9917" y="1571346"/>
                      <a:pt x="6005" y="1572285"/>
                    </a:cubicBezTo>
                    <a:cubicBezTo>
                      <a:pt x="-1545" y="1565008"/>
                      <a:pt x="215" y="1555462"/>
                      <a:pt x="215" y="1546581"/>
                    </a:cubicBezTo>
                    <a:cubicBezTo>
                      <a:pt x="255" y="1491654"/>
                      <a:pt x="-567" y="1436688"/>
                      <a:pt x="763" y="1381761"/>
                    </a:cubicBezTo>
                    <a:cubicBezTo>
                      <a:pt x="-1232" y="1360400"/>
                      <a:pt x="1937" y="1339079"/>
                      <a:pt x="802" y="1317718"/>
                    </a:cubicBezTo>
                    <a:cubicBezTo>
                      <a:pt x="-332" y="1302461"/>
                      <a:pt x="568" y="1287243"/>
                      <a:pt x="1389" y="1272024"/>
                    </a:cubicBezTo>
                    <a:cubicBezTo>
                      <a:pt x="3071" y="1248942"/>
                      <a:pt x="6514" y="1225900"/>
                      <a:pt x="1467" y="1202818"/>
                    </a:cubicBezTo>
                    <a:cubicBezTo>
                      <a:pt x="-254" y="1193311"/>
                      <a:pt x="98" y="1183687"/>
                      <a:pt x="98" y="1174063"/>
                    </a:cubicBezTo>
                    <a:cubicBezTo>
                      <a:pt x="59" y="943127"/>
                      <a:pt x="98" y="712190"/>
                      <a:pt x="20" y="481293"/>
                    </a:cubicBezTo>
                    <a:cubicBezTo>
                      <a:pt x="20" y="472177"/>
                      <a:pt x="959" y="463140"/>
                      <a:pt x="1389" y="454103"/>
                    </a:cubicBezTo>
                    <a:cubicBezTo>
                      <a:pt x="2915" y="431139"/>
                      <a:pt x="6201" y="408174"/>
                      <a:pt x="1858" y="385131"/>
                    </a:cubicBezTo>
                    <a:cubicBezTo>
                      <a:pt x="-684" y="371165"/>
                      <a:pt x="841" y="357120"/>
                      <a:pt x="1350" y="343114"/>
                    </a:cubicBezTo>
                    <a:cubicBezTo>
                      <a:pt x="3580" y="319524"/>
                      <a:pt x="5849" y="295933"/>
                      <a:pt x="1702" y="272304"/>
                    </a:cubicBezTo>
                    <a:cubicBezTo>
                      <a:pt x="-997" y="238424"/>
                      <a:pt x="646" y="204506"/>
                      <a:pt x="763" y="170626"/>
                    </a:cubicBezTo>
                    <a:cubicBezTo>
                      <a:pt x="3580" y="157872"/>
                      <a:pt x="14221" y="156933"/>
                      <a:pt x="24197" y="155447"/>
                    </a:cubicBezTo>
                    <a:cubicBezTo>
                      <a:pt x="103654" y="143593"/>
                      <a:pt x="183071" y="131426"/>
                      <a:pt x="262488" y="119494"/>
                    </a:cubicBezTo>
                    <a:cubicBezTo>
                      <a:pt x="450821" y="91131"/>
                      <a:pt x="639154" y="62689"/>
                      <a:pt x="827487" y="34169"/>
                    </a:cubicBezTo>
                    <a:cubicBezTo>
                      <a:pt x="858901" y="29396"/>
                      <a:pt x="890199" y="24310"/>
                      <a:pt x="922083" y="24858"/>
                    </a:cubicBezTo>
                    <a:close/>
                  </a:path>
                </a:pathLst>
              </a:custGeom>
              <a:solidFill>
                <a:srgbClr val="45C1A4"/>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53" name="Freeform: Shape 43">
                <a:extLst>
                  <a:ext uri="{FF2B5EF4-FFF2-40B4-BE49-F238E27FC236}">
                    <a16:creationId xmlns:a16="http://schemas.microsoft.com/office/drawing/2014/main" id="{83942C5F-E225-40AD-A46E-5F35ACC8B851}"/>
                  </a:ext>
                </a:extLst>
              </p:cNvPr>
              <p:cNvSpPr/>
              <p:nvPr/>
            </p:nvSpPr>
            <p:spPr>
              <a:xfrm>
                <a:off x="7791230" y="4221216"/>
                <a:ext cx="1406213" cy="2012598"/>
              </a:xfrm>
              <a:custGeom>
                <a:avLst/>
                <a:gdLst>
                  <a:gd name="connsiteX0" fmla="*/ 0 w 1096117"/>
                  <a:gd name="connsiteY0" fmla="*/ 776800 h 1568783"/>
                  <a:gd name="connsiteX1" fmla="*/ 469 w 1096117"/>
                  <a:gd name="connsiteY1" fmla="*/ 758608 h 1568783"/>
                  <a:gd name="connsiteX2" fmla="*/ 509 w 1096117"/>
                  <a:gd name="connsiteY2" fmla="*/ 18148 h 1568783"/>
                  <a:gd name="connsiteX3" fmla="*/ 19757 w 1096117"/>
                  <a:gd name="connsiteY3" fmla="*/ 1600 h 1568783"/>
                  <a:gd name="connsiteX4" fmla="*/ 76718 w 1096117"/>
                  <a:gd name="connsiteY4" fmla="*/ 9464 h 1568783"/>
                  <a:gd name="connsiteX5" fmla="*/ 397948 w 1096117"/>
                  <a:gd name="connsiteY5" fmla="*/ 53476 h 1568783"/>
                  <a:gd name="connsiteX6" fmla="*/ 1071431 w 1096117"/>
                  <a:gd name="connsiteY6" fmla="*/ 155114 h 1568783"/>
                  <a:gd name="connsiteX7" fmla="*/ 1095804 w 1096117"/>
                  <a:gd name="connsiteY7" fmla="*/ 170450 h 1568783"/>
                  <a:gd name="connsiteX8" fmla="*/ 1095491 w 1096117"/>
                  <a:gd name="connsiteY8" fmla="*/ 278857 h 1568783"/>
                  <a:gd name="connsiteX9" fmla="*/ 1095491 w 1096117"/>
                  <a:gd name="connsiteY9" fmla="*/ 333588 h 1568783"/>
                  <a:gd name="connsiteX10" fmla="*/ 1095491 w 1096117"/>
                  <a:gd name="connsiteY10" fmla="*/ 394305 h 1568783"/>
                  <a:gd name="connsiteX11" fmla="*/ 1095373 w 1096117"/>
                  <a:gd name="connsiteY11" fmla="*/ 449819 h 1568783"/>
                  <a:gd name="connsiteX12" fmla="*/ 1096117 w 1096117"/>
                  <a:gd name="connsiteY12" fmla="*/ 477009 h 1568783"/>
                  <a:gd name="connsiteX13" fmla="*/ 1095999 w 1096117"/>
                  <a:gd name="connsiteY13" fmla="*/ 1201937 h 1568783"/>
                  <a:gd name="connsiteX14" fmla="*/ 1095686 w 1096117"/>
                  <a:gd name="connsiteY14" fmla="*/ 1212539 h 1568783"/>
                  <a:gd name="connsiteX15" fmla="*/ 1095530 w 1096117"/>
                  <a:gd name="connsiteY15" fmla="*/ 1267623 h 1568783"/>
                  <a:gd name="connsiteX16" fmla="*/ 1092869 w 1096117"/>
                  <a:gd name="connsiteY16" fmla="*/ 1323998 h 1568783"/>
                  <a:gd name="connsiteX17" fmla="*/ 1094787 w 1096117"/>
                  <a:gd name="connsiteY17" fmla="*/ 1384871 h 1568783"/>
                  <a:gd name="connsiteX18" fmla="*/ 1095686 w 1096117"/>
                  <a:gd name="connsiteY18" fmla="*/ 1546953 h 1568783"/>
                  <a:gd name="connsiteX19" fmla="*/ 1084224 w 1096117"/>
                  <a:gd name="connsiteY19" fmla="*/ 1568783 h 1568783"/>
                  <a:gd name="connsiteX20" fmla="*/ 966154 w 1096117"/>
                  <a:gd name="connsiteY20" fmla="*/ 1552117 h 1568783"/>
                  <a:gd name="connsiteX21" fmla="*/ 752509 w 1096117"/>
                  <a:gd name="connsiteY21" fmla="*/ 1520154 h 1568783"/>
                  <a:gd name="connsiteX22" fmla="*/ 564333 w 1096117"/>
                  <a:gd name="connsiteY22" fmla="*/ 1491596 h 1568783"/>
                  <a:gd name="connsiteX23" fmla="*/ 373184 w 1096117"/>
                  <a:gd name="connsiteY23" fmla="*/ 1462606 h 1568783"/>
                  <a:gd name="connsiteX24" fmla="*/ 159617 w 1096117"/>
                  <a:gd name="connsiteY24" fmla="*/ 1430174 h 1568783"/>
                  <a:gd name="connsiteX25" fmla="*/ 13145 w 1096117"/>
                  <a:gd name="connsiteY25" fmla="*/ 1408540 h 1568783"/>
                  <a:gd name="connsiteX26" fmla="*/ 352 w 1096117"/>
                  <a:gd name="connsiteY26" fmla="*/ 1393869 h 1568783"/>
                  <a:gd name="connsiteX27" fmla="*/ 509 w 1096117"/>
                  <a:gd name="connsiteY27" fmla="*/ 1122442 h 1568783"/>
                  <a:gd name="connsiteX28" fmla="*/ 0 w 1096117"/>
                  <a:gd name="connsiteY28" fmla="*/ 776800 h 156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6117" h="1568783">
                    <a:moveTo>
                      <a:pt x="0" y="776800"/>
                    </a:moveTo>
                    <a:cubicBezTo>
                      <a:pt x="156" y="770736"/>
                      <a:pt x="469" y="764672"/>
                      <a:pt x="469" y="758608"/>
                    </a:cubicBezTo>
                    <a:cubicBezTo>
                      <a:pt x="509" y="511788"/>
                      <a:pt x="509" y="264968"/>
                      <a:pt x="509" y="18148"/>
                    </a:cubicBezTo>
                    <a:cubicBezTo>
                      <a:pt x="509" y="-1921"/>
                      <a:pt x="469" y="-1530"/>
                      <a:pt x="19757" y="1600"/>
                    </a:cubicBezTo>
                    <a:cubicBezTo>
                      <a:pt x="38692" y="4651"/>
                      <a:pt x="57744" y="6881"/>
                      <a:pt x="76718" y="9464"/>
                    </a:cubicBezTo>
                    <a:cubicBezTo>
                      <a:pt x="185007" y="15253"/>
                      <a:pt x="291028" y="37827"/>
                      <a:pt x="397948" y="53476"/>
                    </a:cubicBezTo>
                    <a:cubicBezTo>
                      <a:pt x="622585" y="86416"/>
                      <a:pt x="847067" y="120413"/>
                      <a:pt x="1071431" y="155114"/>
                    </a:cubicBezTo>
                    <a:cubicBezTo>
                      <a:pt x="1081407" y="156679"/>
                      <a:pt x="1093769" y="155662"/>
                      <a:pt x="1095804" y="170450"/>
                    </a:cubicBezTo>
                    <a:cubicBezTo>
                      <a:pt x="1095295" y="206599"/>
                      <a:pt x="1096312" y="242708"/>
                      <a:pt x="1095491" y="278857"/>
                    </a:cubicBezTo>
                    <a:cubicBezTo>
                      <a:pt x="1094434" y="297087"/>
                      <a:pt x="1096938" y="315318"/>
                      <a:pt x="1095491" y="333588"/>
                    </a:cubicBezTo>
                    <a:cubicBezTo>
                      <a:pt x="1094669" y="353814"/>
                      <a:pt x="1096899" y="374079"/>
                      <a:pt x="1095491" y="394305"/>
                    </a:cubicBezTo>
                    <a:cubicBezTo>
                      <a:pt x="1094904" y="412810"/>
                      <a:pt x="1096938" y="431315"/>
                      <a:pt x="1095373" y="449819"/>
                    </a:cubicBezTo>
                    <a:cubicBezTo>
                      <a:pt x="1093535" y="458935"/>
                      <a:pt x="1096156" y="467933"/>
                      <a:pt x="1096117" y="477009"/>
                    </a:cubicBezTo>
                    <a:cubicBezTo>
                      <a:pt x="1095999" y="718665"/>
                      <a:pt x="1095999" y="960281"/>
                      <a:pt x="1095999" y="1201937"/>
                    </a:cubicBezTo>
                    <a:cubicBezTo>
                      <a:pt x="1095999" y="1205458"/>
                      <a:pt x="1096117" y="1209018"/>
                      <a:pt x="1095686" y="1212539"/>
                    </a:cubicBezTo>
                    <a:cubicBezTo>
                      <a:pt x="1094630" y="1230887"/>
                      <a:pt x="1096743" y="1249275"/>
                      <a:pt x="1095530" y="1267623"/>
                    </a:cubicBezTo>
                    <a:cubicBezTo>
                      <a:pt x="1093574" y="1286362"/>
                      <a:pt x="1098503" y="1305415"/>
                      <a:pt x="1092869" y="1323998"/>
                    </a:cubicBezTo>
                    <a:cubicBezTo>
                      <a:pt x="1090835" y="1344380"/>
                      <a:pt x="1093378" y="1364606"/>
                      <a:pt x="1094787" y="1384871"/>
                    </a:cubicBezTo>
                    <a:cubicBezTo>
                      <a:pt x="1097095" y="1438899"/>
                      <a:pt x="1095530" y="1492926"/>
                      <a:pt x="1095686" y="1546953"/>
                    </a:cubicBezTo>
                    <a:cubicBezTo>
                      <a:pt x="1095725" y="1555834"/>
                      <a:pt x="1096312" y="1565888"/>
                      <a:pt x="1084224" y="1568783"/>
                    </a:cubicBezTo>
                    <a:cubicBezTo>
                      <a:pt x="1044515" y="1565692"/>
                      <a:pt x="1005471" y="1557829"/>
                      <a:pt x="966154" y="1552117"/>
                    </a:cubicBezTo>
                    <a:cubicBezTo>
                      <a:pt x="894913" y="1541789"/>
                      <a:pt x="823711" y="1530913"/>
                      <a:pt x="752509" y="1520154"/>
                    </a:cubicBezTo>
                    <a:cubicBezTo>
                      <a:pt x="689797" y="1510687"/>
                      <a:pt x="627045" y="1501141"/>
                      <a:pt x="564333" y="1491596"/>
                    </a:cubicBezTo>
                    <a:cubicBezTo>
                      <a:pt x="500604" y="1481933"/>
                      <a:pt x="436874" y="1472269"/>
                      <a:pt x="373184" y="1462606"/>
                    </a:cubicBezTo>
                    <a:cubicBezTo>
                      <a:pt x="301982" y="1451809"/>
                      <a:pt x="230819" y="1440972"/>
                      <a:pt x="159617" y="1430174"/>
                    </a:cubicBezTo>
                    <a:cubicBezTo>
                      <a:pt x="110832" y="1422780"/>
                      <a:pt x="62086" y="1414878"/>
                      <a:pt x="13145" y="1408540"/>
                    </a:cubicBezTo>
                    <a:cubicBezTo>
                      <a:pt x="2191" y="1407132"/>
                      <a:pt x="313" y="1403650"/>
                      <a:pt x="352" y="1393869"/>
                    </a:cubicBezTo>
                    <a:cubicBezTo>
                      <a:pt x="665" y="1303380"/>
                      <a:pt x="587" y="1212931"/>
                      <a:pt x="509" y="1122442"/>
                    </a:cubicBezTo>
                    <a:cubicBezTo>
                      <a:pt x="391" y="1007228"/>
                      <a:pt x="156" y="892014"/>
                      <a:pt x="0" y="776800"/>
                    </a:cubicBezTo>
                    <a:close/>
                  </a:path>
                </a:pathLst>
              </a:custGeom>
              <a:solidFill>
                <a:srgbClr val="45C1A4"/>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54" name="Freeform: Shape 47">
                <a:extLst>
                  <a:ext uri="{FF2B5EF4-FFF2-40B4-BE49-F238E27FC236}">
                    <a16:creationId xmlns:a16="http://schemas.microsoft.com/office/drawing/2014/main" id="{47082278-E2D7-4B1C-8804-390FED1B9D6E}"/>
                  </a:ext>
                </a:extLst>
              </p:cNvPr>
              <p:cNvSpPr/>
              <p:nvPr/>
            </p:nvSpPr>
            <p:spPr>
              <a:xfrm>
                <a:off x="7889552" y="4202734"/>
                <a:ext cx="2946732" cy="305490"/>
              </a:xfrm>
              <a:custGeom>
                <a:avLst/>
                <a:gdLst>
                  <a:gd name="connsiteX0" fmla="*/ 670784 w 2296923"/>
                  <a:gd name="connsiteY0" fmla="*/ 18316 h 238124"/>
                  <a:gd name="connsiteX1" fmla="*/ 1033326 w 2296923"/>
                  <a:gd name="connsiteY1" fmla="*/ 107240 h 238124"/>
                  <a:gd name="connsiteX2" fmla="*/ 1136177 w 2296923"/>
                  <a:gd name="connsiteY2" fmla="*/ 143819 h 238124"/>
                  <a:gd name="connsiteX3" fmla="*/ 1227957 w 2296923"/>
                  <a:gd name="connsiteY3" fmla="*/ 157120 h 238124"/>
                  <a:gd name="connsiteX4" fmla="*/ 1436047 w 2296923"/>
                  <a:gd name="connsiteY4" fmla="*/ 82554 h 238124"/>
                  <a:gd name="connsiteX5" fmla="*/ 1606696 w 2296923"/>
                  <a:gd name="connsiteY5" fmla="*/ 38307 h 238124"/>
                  <a:gd name="connsiteX6" fmla="*/ 1769404 w 2296923"/>
                  <a:gd name="connsiteY6" fmla="*/ 7831 h 238124"/>
                  <a:gd name="connsiteX7" fmla="*/ 1931329 w 2296923"/>
                  <a:gd name="connsiteY7" fmla="*/ 7 h 238124"/>
                  <a:gd name="connsiteX8" fmla="*/ 2084766 w 2296923"/>
                  <a:gd name="connsiteY8" fmla="*/ 8183 h 238124"/>
                  <a:gd name="connsiteX9" fmla="*/ 2264218 w 2296923"/>
                  <a:gd name="connsiteY9" fmla="*/ 33926 h 238124"/>
                  <a:gd name="connsiteX10" fmla="*/ 2296923 w 2296923"/>
                  <a:gd name="connsiteY10" fmla="*/ 39090 h 238124"/>
                  <a:gd name="connsiteX11" fmla="*/ 2165670 w 2296923"/>
                  <a:gd name="connsiteY11" fmla="*/ 59472 h 238124"/>
                  <a:gd name="connsiteX12" fmla="*/ 1891895 w 2296923"/>
                  <a:gd name="connsiteY12" fmla="*/ 100707 h 238124"/>
                  <a:gd name="connsiteX13" fmla="*/ 1598676 w 2296923"/>
                  <a:gd name="connsiteY13" fmla="*/ 144836 h 238124"/>
                  <a:gd name="connsiteX14" fmla="*/ 1390704 w 2296923"/>
                  <a:gd name="connsiteY14" fmla="*/ 176133 h 238124"/>
                  <a:gd name="connsiteX15" fmla="*/ 1377794 w 2296923"/>
                  <a:gd name="connsiteY15" fmla="*/ 184153 h 238124"/>
                  <a:gd name="connsiteX16" fmla="*/ 1360659 w 2296923"/>
                  <a:gd name="connsiteY16" fmla="*/ 205084 h 238124"/>
                  <a:gd name="connsiteX17" fmla="*/ 1268683 w 2296923"/>
                  <a:gd name="connsiteY17" fmla="*/ 233095 h 238124"/>
                  <a:gd name="connsiteX18" fmla="*/ 1094278 w 2296923"/>
                  <a:gd name="connsiteY18" fmla="*/ 227461 h 238124"/>
                  <a:gd name="connsiteX19" fmla="*/ 1029649 w 2296923"/>
                  <a:gd name="connsiteY19" fmla="*/ 202775 h 238124"/>
                  <a:gd name="connsiteX20" fmla="*/ 1015995 w 2296923"/>
                  <a:gd name="connsiteY20" fmla="*/ 184271 h 238124"/>
                  <a:gd name="connsiteX21" fmla="*/ 1002381 w 2296923"/>
                  <a:gd name="connsiteY21" fmla="*/ 175586 h 238124"/>
                  <a:gd name="connsiteX22" fmla="*/ 490510 w 2296923"/>
                  <a:gd name="connsiteY22" fmla="*/ 98711 h 238124"/>
                  <a:gd name="connsiteX23" fmla="*/ 38652 w 2296923"/>
                  <a:gd name="connsiteY23" fmla="*/ 29935 h 238124"/>
                  <a:gd name="connsiteX24" fmla="*/ 0 w 2296923"/>
                  <a:gd name="connsiteY24" fmla="*/ 23910 h 238124"/>
                  <a:gd name="connsiteX25" fmla="*/ 142521 w 2296923"/>
                  <a:gd name="connsiteY25" fmla="*/ 8614 h 238124"/>
                  <a:gd name="connsiteX26" fmla="*/ 316300 w 2296923"/>
                  <a:gd name="connsiteY26" fmla="*/ 1141 h 238124"/>
                  <a:gd name="connsiteX27" fmla="*/ 517309 w 2296923"/>
                  <a:gd name="connsiteY27" fmla="*/ 5562 h 238124"/>
                  <a:gd name="connsiteX28" fmla="*/ 670784 w 2296923"/>
                  <a:gd name="connsiteY28" fmla="*/ 18316 h 23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96923" h="238124">
                    <a:moveTo>
                      <a:pt x="670784" y="18316"/>
                    </a:moveTo>
                    <a:cubicBezTo>
                      <a:pt x="794409" y="34278"/>
                      <a:pt x="916039" y="64010"/>
                      <a:pt x="1033326" y="107240"/>
                    </a:cubicBezTo>
                    <a:cubicBezTo>
                      <a:pt x="1067479" y="119837"/>
                      <a:pt x="1102376" y="130322"/>
                      <a:pt x="1136177" y="143819"/>
                    </a:cubicBezTo>
                    <a:cubicBezTo>
                      <a:pt x="1166262" y="155829"/>
                      <a:pt x="1195995" y="176016"/>
                      <a:pt x="1227957" y="157120"/>
                    </a:cubicBezTo>
                    <a:cubicBezTo>
                      <a:pt x="1289613" y="120659"/>
                      <a:pt x="1368014" y="103876"/>
                      <a:pt x="1436047" y="82554"/>
                    </a:cubicBezTo>
                    <a:cubicBezTo>
                      <a:pt x="1492147" y="64988"/>
                      <a:pt x="1549109" y="50083"/>
                      <a:pt x="1606696" y="38307"/>
                    </a:cubicBezTo>
                    <a:cubicBezTo>
                      <a:pt x="1660724" y="27275"/>
                      <a:pt x="1714555" y="14169"/>
                      <a:pt x="1769404" y="7831"/>
                    </a:cubicBezTo>
                    <a:cubicBezTo>
                      <a:pt x="1822805" y="1650"/>
                      <a:pt x="1877576" y="2237"/>
                      <a:pt x="1931329" y="7"/>
                    </a:cubicBezTo>
                    <a:cubicBezTo>
                      <a:pt x="1937432" y="-267"/>
                      <a:pt x="2080971" y="7870"/>
                      <a:pt x="2084766" y="8183"/>
                    </a:cubicBezTo>
                    <a:cubicBezTo>
                      <a:pt x="2144583" y="13426"/>
                      <a:pt x="2205808" y="19333"/>
                      <a:pt x="2264218" y="33926"/>
                    </a:cubicBezTo>
                    <a:cubicBezTo>
                      <a:pt x="2275054" y="36077"/>
                      <a:pt x="2286008" y="37407"/>
                      <a:pt x="2296923" y="39090"/>
                    </a:cubicBezTo>
                    <a:cubicBezTo>
                      <a:pt x="2253185" y="45897"/>
                      <a:pt x="2209447" y="52860"/>
                      <a:pt x="2165670" y="59472"/>
                    </a:cubicBezTo>
                    <a:cubicBezTo>
                      <a:pt x="2074437" y="73282"/>
                      <a:pt x="1983166" y="86936"/>
                      <a:pt x="1891895" y="100707"/>
                    </a:cubicBezTo>
                    <a:cubicBezTo>
                      <a:pt x="1794168" y="115416"/>
                      <a:pt x="1696403" y="130165"/>
                      <a:pt x="1598676" y="144836"/>
                    </a:cubicBezTo>
                    <a:cubicBezTo>
                      <a:pt x="1529352" y="155243"/>
                      <a:pt x="1460028" y="165531"/>
                      <a:pt x="1390704" y="176133"/>
                    </a:cubicBezTo>
                    <a:cubicBezTo>
                      <a:pt x="1385697" y="176916"/>
                      <a:pt x="1378929" y="176486"/>
                      <a:pt x="1377794" y="184153"/>
                    </a:cubicBezTo>
                    <a:cubicBezTo>
                      <a:pt x="1378185" y="196086"/>
                      <a:pt x="1368679" y="200350"/>
                      <a:pt x="1360659" y="205084"/>
                    </a:cubicBezTo>
                    <a:cubicBezTo>
                      <a:pt x="1332295" y="221789"/>
                      <a:pt x="1300763" y="228792"/>
                      <a:pt x="1268683" y="233095"/>
                    </a:cubicBezTo>
                    <a:cubicBezTo>
                      <a:pt x="1210313" y="240958"/>
                      <a:pt x="1152022" y="239980"/>
                      <a:pt x="1094278" y="227461"/>
                    </a:cubicBezTo>
                    <a:cubicBezTo>
                      <a:pt x="1071548" y="222532"/>
                      <a:pt x="1049366" y="215725"/>
                      <a:pt x="1029649" y="202775"/>
                    </a:cubicBezTo>
                    <a:cubicBezTo>
                      <a:pt x="1022920" y="198355"/>
                      <a:pt x="1015917" y="193817"/>
                      <a:pt x="1015995" y="184271"/>
                    </a:cubicBezTo>
                    <a:cubicBezTo>
                      <a:pt x="1015369" y="175312"/>
                      <a:pt x="1007779" y="176368"/>
                      <a:pt x="1002381" y="175586"/>
                    </a:cubicBezTo>
                    <a:cubicBezTo>
                      <a:pt x="831770" y="149844"/>
                      <a:pt x="661121" y="124453"/>
                      <a:pt x="490510" y="98711"/>
                    </a:cubicBezTo>
                    <a:cubicBezTo>
                      <a:pt x="339852" y="75982"/>
                      <a:pt x="189272" y="52860"/>
                      <a:pt x="38652" y="29935"/>
                    </a:cubicBezTo>
                    <a:cubicBezTo>
                      <a:pt x="25742" y="27979"/>
                      <a:pt x="12871" y="25905"/>
                      <a:pt x="0" y="23910"/>
                    </a:cubicBezTo>
                    <a:cubicBezTo>
                      <a:pt x="47494" y="18707"/>
                      <a:pt x="94910" y="12291"/>
                      <a:pt x="142521" y="8614"/>
                    </a:cubicBezTo>
                    <a:cubicBezTo>
                      <a:pt x="200304" y="4154"/>
                      <a:pt x="258283" y="2354"/>
                      <a:pt x="316300" y="1141"/>
                    </a:cubicBezTo>
                    <a:cubicBezTo>
                      <a:pt x="383433" y="-228"/>
                      <a:pt x="450332" y="3098"/>
                      <a:pt x="517309" y="5562"/>
                    </a:cubicBezTo>
                    <a:cubicBezTo>
                      <a:pt x="568715" y="7479"/>
                      <a:pt x="619925" y="11704"/>
                      <a:pt x="670784" y="18316"/>
                    </a:cubicBezTo>
                    <a:close/>
                  </a:path>
                </a:pathLst>
              </a:custGeom>
              <a:solidFill>
                <a:srgbClr val="FFEF96"/>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55" name="Freeform: Shape 50">
                <a:extLst>
                  <a:ext uri="{FF2B5EF4-FFF2-40B4-BE49-F238E27FC236}">
                    <a16:creationId xmlns:a16="http://schemas.microsoft.com/office/drawing/2014/main" id="{603BE7C7-97BB-46AC-8955-28B23F46EF54}"/>
                  </a:ext>
                </a:extLst>
              </p:cNvPr>
              <p:cNvSpPr/>
              <p:nvPr/>
            </p:nvSpPr>
            <p:spPr>
              <a:xfrm>
                <a:off x="10389348" y="3971619"/>
                <a:ext cx="165283" cy="303525"/>
              </a:xfrm>
              <a:custGeom>
                <a:avLst/>
                <a:gdLst>
                  <a:gd name="connsiteX0" fmla="*/ 127653 w 128835"/>
                  <a:gd name="connsiteY0" fmla="*/ 188176 h 236592"/>
                  <a:gd name="connsiteX1" fmla="*/ 125266 w 128835"/>
                  <a:gd name="connsiteY1" fmla="*/ 220139 h 236592"/>
                  <a:gd name="connsiteX2" fmla="*/ 93304 w 128835"/>
                  <a:gd name="connsiteY2" fmla="*/ 226085 h 236592"/>
                  <a:gd name="connsiteX3" fmla="*/ 13808 w 128835"/>
                  <a:gd name="connsiteY3" fmla="*/ 236413 h 236592"/>
                  <a:gd name="connsiteX4" fmla="*/ 5475 w 128835"/>
                  <a:gd name="connsiteY4" fmla="*/ 227768 h 236592"/>
                  <a:gd name="connsiteX5" fmla="*/ 2580 w 128835"/>
                  <a:gd name="connsiteY5" fmla="*/ 182425 h 236592"/>
                  <a:gd name="connsiteX6" fmla="*/ 116 w 128835"/>
                  <a:gd name="connsiteY6" fmla="*/ 96122 h 236592"/>
                  <a:gd name="connsiteX7" fmla="*/ 76 w 128835"/>
                  <a:gd name="connsiteY7" fmla="*/ 11502 h 236592"/>
                  <a:gd name="connsiteX8" fmla="*/ 62476 w 128835"/>
                  <a:gd name="connsiteY8" fmla="*/ 79652 h 236592"/>
                  <a:gd name="connsiteX9" fmla="*/ 117677 w 128835"/>
                  <a:gd name="connsiteY9" fmla="*/ 0 h 236592"/>
                  <a:gd name="connsiteX10" fmla="*/ 127653 w 128835"/>
                  <a:gd name="connsiteY10" fmla="*/ 188176 h 23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835" h="236592">
                    <a:moveTo>
                      <a:pt x="127653" y="188176"/>
                    </a:moveTo>
                    <a:cubicBezTo>
                      <a:pt x="125736" y="199091"/>
                      <a:pt x="132817" y="213527"/>
                      <a:pt x="125266" y="220139"/>
                    </a:cubicBezTo>
                    <a:cubicBezTo>
                      <a:pt x="118224" y="226281"/>
                      <a:pt x="104258" y="224599"/>
                      <a:pt x="93304" y="226085"/>
                    </a:cubicBezTo>
                    <a:cubicBezTo>
                      <a:pt x="66818" y="229606"/>
                      <a:pt x="40294" y="232736"/>
                      <a:pt x="13808" y="236413"/>
                    </a:cubicBezTo>
                    <a:cubicBezTo>
                      <a:pt x="6062" y="237509"/>
                      <a:pt x="5788" y="233440"/>
                      <a:pt x="5475" y="227768"/>
                    </a:cubicBezTo>
                    <a:cubicBezTo>
                      <a:pt x="4732" y="212628"/>
                      <a:pt x="3558" y="197526"/>
                      <a:pt x="2580" y="182425"/>
                    </a:cubicBezTo>
                    <a:cubicBezTo>
                      <a:pt x="4262" y="153593"/>
                      <a:pt x="350" y="124916"/>
                      <a:pt x="116" y="96122"/>
                    </a:cubicBezTo>
                    <a:cubicBezTo>
                      <a:pt x="-119" y="67955"/>
                      <a:pt x="76" y="39826"/>
                      <a:pt x="76" y="11502"/>
                    </a:cubicBezTo>
                    <a:cubicBezTo>
                      <a:pt x="19872" y="33097"/>
                      <a:pt x="40763" y="55905"/>
                      <a:pt x="62476" y="79652"/>
                    </a:cubicBezTo>
                    <a:cubicBezTo>
                      <a:pt x="80511" y="53636"/>
                      <a:pt x="98155" y="28168"/>
                      <a:pt x="117677" y="0"/>
                    </a:cubicBezTo>
                    <a:cubicBezTo>
                      <a:pt x="121080" y="64747"/>
                      <a:pt x="124367" y="126442"/>
                      <a:pt x="127653" y="188176"/>
                    </a:cubicBezTo>
                    <a:close/>
                  </a:path>
                </a:pathLst>
              </a:custGeom>
              <a:solidFill>
                <a:srgbClr val="0E7FB7"/>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56" name="Freeform: Shape 67">
                <a:extLst>
                  <a:ext uri="{FF2B5EF4-FFF2-40B4-BE49-F238E27FC236}">
                    <a16:creationId xmlns:a16="http://schemas.microsoft.com/office/drawing/2014/main" id="{D4CA9E5B-30AE-4B21-8D81-E091CB1F4693}"/>
                  </a:ext>
                </a:extLst>
              </p:cNvPr>
              <p:cNvSpPr/>
              <p:nvPr/>
            </p:nvSpPr>
            <p:spPr>
              <a:xfrm>
                <a:off x="9932823" y="4603340"/>
                <a:ext cx="790945" cy="467540"/>
              </a:xfrm>
              <a:custGeom>
                <a:avLst/>
                <a:gdLst>
                  <a:gd name="connsiteX0" fmla="*/ 776381 w 790945"/>
                  <a:gd name="connsiteY0" fmla="*/ 266923 h 467540"/>
                  <a:gd name="connsiteX1" fmla="*/ 790836 w 790945"/>
                  <a:gd name="connsiteY1" fmla="*/ 278918 h 467540"/>
                  <a:gd name="connsiteX2" fmla="*/ 790686 w 790945"/>
                  <a:gd name="connsiteY2" fmla="*/ 308129 h 467540"/>
                  <a:gd name="connsiteX3" fmla="*/ 747473 w 790945"/>
                  <a:gd name="connsiteY3" fmla="*/ 357365 h 467540"/>
                  <a:gd name="connsiteX4" fmla="*/ 471881 w 790945"/>
                  <a:gd name="connsiteY4" fmla="*/ 399173 h 467540"/>
                  <a:gd name="connsiteX5" fmla="*/ 199903 w 790945"/>
                  <a:gd name="connsiteY5" fmla="*/ 439325 h 467540"/>
                  <a:gd name="connsiteX6" fmla="*/ 18117 w 790945"/>
                  <a:gd name="connsiteY6" fmla="*/ 467030 h 467540"/>
                  <a:gd name="connsiteX7" fmla="*/ 4716 w 790945"/>
                  <a:gd name="connsiteY7" fmla="*/ 455838 h 467540"/>
                  <a:gd name="connsiteX8" fmla="*/ 4816 w 790945"/>
                  <a:gd name="connsiteY8" fmla="*/ 395509 h 467540"/>
                  <a:gd name="connsiteX9" fmla="*/ 18267 w 790945"/>
                  <a:gd name="connsiteY9" fmla="*/ 380453 h 467540"/>
                  <a:gd name="connsiteX10" fmla="*/ 251849 w 790945"/>
                  <a:gd name="connsiteY10" fmla="*/ 345520 h 467540"/>
                  <a:gd name="connsiteX11" fmla="*/ 441265 w 790945"/>
                  <a:gd name="connsiteY11" fmla="*/ 316460 h 467540"/>
                  <a:gd name="connsiteX12" fmla="*/ 663354 w 790945"/>
                  <a:gd name="connsiteY12" fmla="*/ 283335 h 467540"/>
                  <a:gd name="connsiteX13" fmla="*/ 776381 w 790945"/>
                  <a:gd name="connsiteY13" fmla="*/ 266923 h 467540"/>
                  <a:gd name="connsiteX14" fmla="*/ 769655 w 790945"/>
                  <a:gd name="connsiteY14" fmla="*/ 128251 h 467540"/>
                  <a:gd name="connsiteX15" fmla="*/ 783858 w 790945"/>
                  <a:gd name="connsiteY15" fmla="*/ 140598 h 467540"/>
                  <a:gd name="connsiteX16" fmla="*/ 783708 w 790945"/>
                  <a:gd name="connsiteY16" fmla="*/ 171765 h 467540"/>
                  <a:gd name="connsiteX17" fmla="*/ 741198 w 790945"/>
                  <a:gd name="connsiteY17" fmla="*/ 220198 h 467540"/>
                  <a:gd name="connsiteX18" fmla="*/ 379682 w 790945"/>
                  <a:gd name="connsiteY18" fmla="*/ 275207 h 467540"/>
                  <a:gd name="connsiteX19" fmla="*/ 19922 w 790945"/>
                  <a:gd name="connsiteY19" fmla="*/ 329461 h 467540"/>
                  <a:gd name="connsiteX20" fmla="*/ 549 w 790945"/>
                  <a:gd name="connsiteY20" fmla="*/ 312547 h 467540"/>
                  <a:gd name="connsiteX21" fmla="*/ 449 w 790945"/>
                  <a:gd name="connsiteY21" fmla="*/ 269835 h 467540"/>
                  <a:gd name="connsiteX22" fmla="*/ 23436 w 790945"/>
                  <a:gd name="connsiteY22" fmla="*/ 241178 h 467540"/>
                  <a:gd name="connsiteX23" fmla="*/ 268562 w 790945"/>
                  <a:gd name="connsiteY23" fmla="*/ 205242 h 467540"/>
                  <a:gd name="connsiteX24" fmla="*/ 509472 w 790945"/>
                  <a:gd name="connsiteY24" fmla="*/ 167850 h 467540"/>
                  <a:gd name="connsiteX25" fmla="*/ 769655 w 790945"/>
                  <a:gd name="connsiteY25" fmla="*/ 128251 h 467540"/>
                  <a:gd name="connsiteX26" fmla="*/ 763031 w 790945"/>
                  <a:gd name="connsiteY26" fmla="*/ 970 h 467540"/>
                  <a:gd name="connsiteX27" fmla="*/ 783809 w 790945"/>
                  <a:gd name="connsiteY27" fmla="*/ 17081 h 467540"/>
                  <a:gd name="connsiteX28" fmla="*/ 783709 w 790945"/>
                  <a:gd name="connsiteY28" fmla="*/ 42326 h 467540"/>
                  <a:gd name="connsiteX29" fmla="*/ 743407 w 790945"/>
                  <a:gd name="connsiteY29" fmla="*/ 89655 h 467540"/>
                  <a:gd name="connsiteX30" fmla="*/ 471830 w 790945"/>
                  <a:gd name="connsiteY30" fmla="*/ 131513 h 467540"/>
                  <a:gd name="connsiteX31" fmla="*/ 200205 w 790945"/>
                  <a:gd name="connsiteY31" fmla="*/ 173171 h 467540"/>
                  <a:gd name="connsiteX32" fmla="*/ 14553 w 790945"/>
                  <a:gd name="connsiteY32" fmla="*/ 201126 h 467540"/>
                  <a:gd name="connsiteX33" fmla="*/ 650 w 790945"/>
                  <a:gd name="connsiteY33" fmla="*/ 188478 h 467540"/>
                  <a:gd name="connsiteX34" fmla="*/ 450 w 790945"/>
                  <a:gd name="connsiteY34" fmla="*/ 132115 h 467540"/>
                  <a:gd name="connsiteX35" fmla="*/ 16661 w 790945"/>
                  <a:gd name="connsiteY35" fmla="*/ 112993 h 467540"/>
                  <a:gd name="connsiteX36" fmla="*/ 179375 w 790945"/>
                  <a:gd name="connsiteY36" fmla="*/ 88852 h 467540"/>
                  <a:gd name="connsiteX37" fmla="*/ 374563 w 790945"/>
                  <a:gd name="connsiteY37" fmla="*/ 59591 h 467540"/>
                  <a:gd name="connsiteX38" fmla="*/ 596601 w 790945"/>
                  <a:gd name="connsiteY38" fmla="*/ 26417 h 467540"/>
                  <a:gd name="connsiteX39" fmla="*/ 763031 w 790945"/>
                  <a:gd name="connsiteY39" fmla="*/ 970 h 46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90945" h="467540">
                    <a:moveTo>
                      <a:pt x="776381" y="266923"/>
                    </a:moveTo>
                    <a:cubicBezTo>
                      <a:pt x="788126" y="264965"/>
                      <a:pt x="791639" y="267525"/>
                      <a:pt x="790836" y="278918"/>
                    </a:cubicBezTo>
                    <a:cubicBezTo>
                      <a:pt x="790183" y="288656"/>
                      <a:pt x="790686" y="298443"/>
                      <a:pt x="790686" y="308129"/>
                    </a:cubicBezTo>
                    <a:cubicBezTo>
                      <a:pt x="790686" y="351995"/>
                      <a:pt x="790535" y="351091"/>
                      <a:pt x="747473" y="357365"/>
                    </a:cubicBezTo>
                    <a:cubicBezTo>
                      <a:pt x="655524" y="370765"/>
                      <a:pt x="563729" y="385421"/>
                      <a:pt x="471881" y="399173"/>
                    </a:cubicBezTo>
                    <a:cubicBezTo>
                      <a:pt x="381239" y="412774"/>
                      <a:pt x="290546" y="425874"/>
                      <a:pt x="199903" y="439325"/>
                    </a:cubicBezTo>
                    <a:cubicBezTo>
                      <a:pt x="139274" y="448309"/>
                      <a:pt x="78594" y="457192"/>
                      <a:pt x="18117" y="467030"/>
                    </a:cubicBezTo>
                    <a:cubicBezTo>
                      <a:pt x="6925" y="468836"/>
                      <a:pt x="4466" y="466026"/>
                      <a:pt x="4716" y="455838"/>
                    </a:cubicBezTo>
                    <a:cubicBezTo>
                      <a:pt x="5167" y="435761"/>
                      <a:pt x="5017" y="415635"/>
                      <a:pt x="4816" y="395509"/>
                    </a:cubicBezTo>
                    <a:cubicBezTo>
                      <a:pt x="4716" y="386123"/>
                      <a:pt x="8480" y="381907"/>
                      <a:pt x="18267" y="380453"/>
                    </a:cubicBezTo>
                    <a:cubicBezTo>
                      <a:pt x="96161" y="369109"/>
                      <a:pt x="174005" y="357315"/>
                      <a:pt x="251849" y="345520"/>
                    </a:cubicBezTo>
                    <a:cubicBezTo>
                      <a:pt x="314989" y="335935"/>
                      <a:pt x="378127" y="325997"/>
                      <a:pt x="441265" y="316460"/>
                    </a:cubicBezTo>
                    <a:cubicBezTo>
                      <a:pt x="515295" y="305268"/>
                      <a:pt x="589325" y="294276"/>
                      <a:pt x="663354" y="283335"/>
                    </a:cubicBezTo>
                    <a:cubicBezTo>
                      <a:pt x="700997" y="277764"/>
                      <a:pt x="738840" y="273197"/>
                      <a:pt x="776381" y="266923"/>
                    </a:cubicBezTo>
                    <a:close/>
                    <a:moveTo>
                      <a:pt x="769655" y="128251"/>
                    </a:moveTo>
                    <a:cubicBezTo>
                      <a:pt x="779443" y="126745"/>
                      <a:pt x="784361" y="130007"/>
                      <a:pt x="783858" y="140598"/>
                    </a:cubicBezTo>
                    <a:cubicBezTo>
                      <a:pt x="783307" y="150987"/>
                      <a:pt x="783708" y="161376"/>
                      <a:pt x="783708" y="171765"/>
                    </a:cubicBezTo>
                    <a:cubicBezTo>
                      <a:pt x="783357" y="224915"/>
                      <a:pt x="789882" y="212167"/>
                      <a:pt x="741198" y="220198"/>
                    </a:cubicBezTo>
                    <a:cubicBezTo>
                      <a:pt x="620944" y="239973"/>
                      <a:pt x="500186" y="257088"/>
                      <a:pt x="379682" y="275207"/>
                    </a:cubicBezTo>
                    <a:cubicBezTo>
                      <a:pt x="259779" y="293274"/>
                      <a:pt x="139825" y="311192"/>
                      <a:pt x="19922" y="329461"/>
                    </a:cubicBezTo>
                    <a:cubicBezTo>
                      <a:pt x="5769" y="331619"/>
                      <a:pt x="-656" y="328056"/>
                      <a:pt x="549" y="312547"/>
                    </a:cubicBezTo>
                    <a:cubicBezTo>
                      <a:pt x="1654" y="298394"/>
                      <a:pt x="2205" y="283838"/>
                      <a:pt x="449" y="269835"/>
                    </a:cubicBezTo>
                    <a:cubicBezTo>
                      <a:pt x="-1960" y="251115"/>
                      <a:pt x="5268" y="243687"/>
                      <a:pt x="23436" y="241178"/>
                    </a:cubicBezTo>
                    <a:cubicBezTo>
                      <a:pt x="105196" y="229734"/>
                      <a:pt x="186904" y="217589"/>
                      <a:pt x="268562" y="205242"/>
                    </a:cubicBezTo>
                    <a:cubicBezTo>
                      <a:pt x="348915" y="193095"/>
                      <a:pt x="429169" y="180197"/>
                      <a:pt x="509472" y="167850"/>
                    </a:cubicBezTo>
                    <a:cubicBezTo>
                      <a:pt x="596200" y="154551"/>
                      <a:pt x="682927" y="141501"/>
                      <a:pt x="769655" y="128251"/>
                    </a:cubicBezTo>
                    <a:close/>
                    <a:moveTo>
                      <a:pt x="763031" y="970"/>
                    </a:moveTo>
                    <a:cubicBezTo>
                      <a:pt x="778389" y="-1640"/>
                      <a:pt x="785365" y="167"/>
                      <a:pt x="783809" y="17081"/>
                    </a:cubicBezTo>
                    <a:cubicBezTo>
                      <a:pt x="783056" y="25412"/>
                      <a:pt x="783709" y="33895"/>
                      <a:pt x="783709" y="42326"/>
                    </a:cubicBezTo>
                    <a:cubicBezTo>
                      <a:pt x="783709" y="82227"/>
                      <a:pt x="783859" y="83181"/>
                      <a:pt x="743407" y="89655"/>
                    </a:cubicBezTo>
                    <a:cubicBezTo>
                      <a:pt x="652965" y="104159"/>
                      <a:pt x="562372" y="117661"/>
                      <a:pt x="471830" y="131513"/>
                    </a:cubicBezTo>
                    <a:cubicBezTo>
                      <a:pt x="381288" y="145416"/>
                      <a:pt x="290747" y="159368"/>
                      <a:pt x="200205" y="173171"/>
                    </a:cubicBezTo>
                    <a:cubicBezTo>
                      <a:pt x="138320" y="182606"/>
                      <a:pt x="76436" y="191741"/>
                      <a:pt x="14553" y="201126"/>
                    </a:cubicBezTo>
                    <a:cubicBezTo>
                      <a:pt x="4364" y="202683"/>
                      <a:pt x="400" y="198717"/>
                      <a:pt x="650" y="188478"/>
                    </a:cubicBezTo>
                    <a:cubicBezTo>
                      <a:pt x="1052" y="169708"/>
                      <a:pt x="1655" y="150837"/>
                      <a:pt x="450" y="132115"/>
                    </a:cubicBezTo>
                    <a:cubicBezTo>
                      <a:pt x="-403" y="119217"/>
                      <a:pt x="5920" y="114600"/>
                      <a:pt x="16661" y="112993"/>
                    </a:cubicBezTo>
                    <a:cubicBezTo>
                      <a:pt x="70866" y="104862"/>
                      <a:pt x="125120" y="96933"/>
                      <a:pt x="179375" y="88852"/>
                    </a:cubicBezTo>
                    <a:cubicBezTo>
                      <a:pt x="244421" y="79166"/>
                      <a:pt x="309467" y="69328"/>
                      <a:pt x="374563" y="59591"/>
                    </a:cubicBezTo>
                    <a:cubicBezTo>
                      <a:pt x="448543" y="48499"/>
                      <a:pt x="522573" y="37509"/>
                      <a:pt x="596601" y="26417"/>
                    </a:cubicBezTo>
                    <a:cubicBezTo>
                      <a:pt x="652111" y="18085"/>
                      <a:pt x="707722" y="10356"/>
                      <a:pt x="763031" y="970"/>
                    </a:cubicBezTo>
                    <a:close/>
                  </a:path>
                </a:pathLst>
              </a:custGeom>
              <a:solidFill>
                <a:srgbClr val="45C1A4">
                  <a:lumMod val="75000"/>
                </a:srgbClr>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57" name="Freeform: Shape 56">
                <a:extLst>
                  <a:ext uri="{FF2B5EF4-FFF2-40B4-BE49-F238E27FC236}">
                    <a16:creationId xmlns:a16="http://schemas.microsoft.com/office/drawing/2014/main" id="{8E7E3780-903A-4391-9F55-A9B16BB071F4}"/>
                  </a:ext>
                </a:extLst>
              </p:cNvPr>
              <p:cNvSpPr/>
              <p:nvPr/>
            </p:nvSpPr>
            <p:spPr>
              <a:xfrm>
                <a:off x="9190015" y="4572288"/>
                <a:ext cx="475750" cy="149906"/>
              </a:xfrm>
              <a:custGeom>
                <a:avLst/>
                <a:gdLst>
                  <a:gd name="connsiteX0" fmla="*/ 235 w 370838"/>
                  <a:gd name="connsiteY0" fmla="*/ 6142 h 116849"/>
                  <a:gd name="connsiteX1" fmla="*/ 85364 w 370838"/>
                  <a:gd name="connsiteY1" fmla="*/ 46007 h 116849"/>
                  <a:gd name="connsiteX2" fmla="*/ 322716 w 370838"/>
                  <a:gd name="connsiteY2" fmla="*/ 35757 h 116849"/>
                  <a:gd name="connsiteX3" fmla="*/ 352488 w 370838"/>
                  <a:gd name="connsiteY3" fmla="*/ 21439 h 116849"/>
                  <a:gd name="connsiteX4" fmla="*/ 367276 w 370838"/>
                  <a:gd name="connsiteY4" fmla="*/ 0 h 116849"/>
                  <a:gd name="connsiteX5" fmla="*/ 366533 w 370838"/>
                  <a:gd name="connsiteY5" fmla="*/ 67877 h 116849"/>
                  <a:gd name="connsiteX6" fmla="*/ 346972 w 370838"/>
                  <a:gd name="connsiteY6" fmla="*/ 87516 h 116849"/>
                  <a:gd name="connsiteX7" fmla="*/ 256835 w 370838"/>
                  <a:gd name="connsiteY7" fmla="*/ 111850 h 116849"/>
                  <a:gd name="connsiteX8" fmla="*/ 60169 w 370838"/>
                  <a:gd name="connsiteY8" fmla="*/ 101600 h 116849"/>
                  <a:gd name="connsiteX9" fmla="*/ 23395 w 370838"/>
                  <a:gd name="connsiteY9" fmla="*/ 87868 h 116849"/>
                  <a:gd name="connsiteX10" fmla="*/ 0 w 370838"/>
                  <a:gd name="connsiteY10" fmla="*/ 59974 h 116849"/>
                  <a:gd name="connsiteX11" fmla="*/ 235 w 370838"/>
                  <a:gd name="connsiteY11" fmla="*/ 6142 h 11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838" h="116849">
                    <a:moveTo>
                      <a:pt x="235" y="6142"/>
                    </a:moveTo>
                    <a:cubicBezTo>
                      <a:pt x="22065" y="33410"/>
                      <a:pt x="53793" y="40452"/>
                      <a:pt x="85364" y="46007"/>
                    </a:cubicBezTo>
                    <a:cubicBezTo>
                      <a:pt x="165094" y="60013"/>
                      <a:pt x="244512" y="60013"/>
                      <a:pt x="322716" y="35757"/>
                    </a:cubicBezTo>
                    <a:cubicBezTo>
                      <a:pt x="333318" y="32471"/>
                      <a:pt x="343412" y="27894"/>
                      <a:pt x="352488" y="21439"/>
                    </a:cubicBezTo>
                    <a:cubicBezTo>
                      <a:pt x="359882" y="16157"/>
                      <a:pt x="367159" y="10446"/>
                      <a:pt x="367276" y="0"/>
                    </a:cubicBezTo>
                    <a:cubicBezTo>
                      <a:pt x="372049" y="22691"/>
                      <a:pt x="372245" y="45303"/>
                      <a:pt x="366533" y="67877"/>
                    </a:cubicBezTo>
                    <a:cubicBezTo>
                      <a:pt x="364146" y="78518"/>
                      <a:pt x="355540" y="83134"/>
                      <a:pt x="346972" y="87516"/>
                    </a:cubicBezTo>
                    <a:cubicBezTo>
                      <a:pt x="318687" y="102030"/>
                      <a:pt x="287937" y="107663"/>
                      <a:pt x="256835" y="111850"/>
                    </a:cubicBezTo>
                    <a:cubicBezTo>
                      <a:pt x="190641" y="120769"/>
                      <a:pt x="125033" y="117992"/>
                      <a:pt x="60169" y="101600"/>
                    </a:cubicBezTo>
                    <a:cubicBezTo>
                      <a:pt x="47416" y="98392"/>
                      <a:pt x="35053" y="94088"/>
                      <a:pt x="23395" y="87868"/>
                    </a:cubicBezTo>
                    <a:cubicBezTo>
                      <a:pt x="11815" y="81726"/>
                      <a:pt x="2739" y="73510"/>
                      <a:pt x="0" y="59974"/>
                    </a:cubicBezTo>
                    <a:cubicBezTo>
                      <a:pt x="117" y="41978"/>
                      <a:pt x="196" y="24060"/>
                      <a:pt x="235" y="6142"/>
                    </a:cubicBezTo>
                    <a:close/>
                  </a:path>
                </a:pathLst>
              </a:custGeom>
              <a:solidFill>
                <a:srgbClr val="B9D533">
                  <a:lumMod val="50000"/>
                </a:srgbClr>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58" name="Freeform: Shape 57">
                <a:extLst>
                  <a:ext uri="{FF2B5EF4-FFF2-40B4-BE49-F238E27FC236}">
                    <a16:creationId xmlns:a16="http://schemas.microsoft.com/office/drawing/2014/main" id="{97C1D657-91D9-4FA1-BD05-208CF15FCA63}"/>
                  </a:ext>
                </a:extLst>
              </p:cNvPr>
              <p:cNvSpPr/>
              <p:nvPr/>
            </p:nvSpPr>
            <p:spPr>
              <a:xfrm>
                <a:off x="9189814" y="5767353"/>
                <a:ext cx="474902" cy="150004"/>
              </a:xfrm>
              <a:custGeom>
                <a:avLst/>
                <a:gdLst>
                  <a:gd name="connsiteX0" fmla="*/ 0 w 370177"/>
                  <a:gd name="connsiteY0" fmla="*/ 7277 h 116925"/>
                  <a:gd name="connsiteX1" fmla="*/ 43386 w 370177"/>
                  <a:gd name="connsiteY1" fmla="*/ 35679 h 116925"/>
                  <a:gd name="connsiteX2" fmla="*/ 322090 w 370177"/>
                  <a:gd name="connsiteY2" fmla="*/ 35679 h 116925"/>
                  <a:gd name="connsiteX3" fmla="*/ 367433 w 370177"/>
                  <a:gd name="connsiteY3" fmla="*/ 0 h 116925"/>
                  <a:gd name="connsiteX4" fmla="*/ 367002 w 370177"/>
                  <a:gd name="connsiteY4" fmla="*/ 65842 h 116925"/>
                  <a:gd name="connsiteX5" fmla="*/ 338600 w 370177"/>
                  <a:gd name="connsiteY5" fmla="*/ 91389 h 116925"/>
                  <a:gd name="connsiteX6" fmla="*/ 248972 w 370177"/>
                  <a:gd name="connsiteY6" fmla="*/ 113062 h 116925"/>
                  <a:gd name="connsiteX7" fmla="*/ 99330 w 370177"/>
                  <a:gd name="connsiteY7" fmla="*/ 110558 h 116925"/>
                  <a:gd name="connsiteX8" fmla="*/ 29185 w 370177"/>
                  <a:gd name="connsiteY8" fmla="*/ 91584 h 116925"/>
                  <a:gd name="connsiteX9" fmla="*/ 78 w 370177"/>
                  <a:gd name="connsiteY9" fmla="*/ 63338 h 116925"/>
                  <a:gd name="connsiteX10" fmla="*/ 0 w 370177"/>
                  <a:gd name="connsiteY10" fmla="*/ 7277 h 11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0177" h="116925">
                    <a:moveTo>
                      <a:pt x="0" y="7277"/>
                    </a:moveTo>
                    <a:cubicBezTo>
                      <a:pt x="10876" y="22221"/>
                      <a:pt x="26329" y="30671"/>
                      <a:pt x="43386" y="35679"/>
                    </a:cubicBezTo>
                    <a:cubicBezTo>
                      <a:pt x="136222" y="62869"/>
                      <a:pt x="229332" y="62986"/>
                      <a:pt x="322090" y="35679"/>
                    </a:cubicBezTo>
                    <a:cubicBezTo>
                      <a:pt x="341182" y="30046"/>
                      <a:pt x="360743" y="22573"/>
                      <a:pt x="367433" y="0"/>
                    </a:cubicBezTo>
                    <a:cubicBezTo>
                      <a:pt x="371423" y="21986"/>
                      <a:pt x="370875" y="43895"/>
                      <a:pt x="367002" y="65842"/>
                    </a:cubicBezTo>
                    <a:cubicBezTo>
                      <a:pt x="362269" y="79613"/>
                      <a:pt x="350806" y="85951"/>
                      <a:pt x="338600" y="91389"/>
                    </a:cubicBezTo>
                    <a:cubicBezTo>
                      <a:pt x="310080" y="104103"/>
                      <a:pt x="279682" y="109502"/>
                      <a:pt x="248972" y="113062"/>
                    </a:cubicBezTo>
                    <a:cubicBezTo>
                      <a:pt x="199013" y="118852"/>
                      <a:pt x="149094" y="118226"/>
                      <a:pt x="99330" y="110558"/>
                    </a:cubicBezTo>
                    <a:cubicBezTo>
                      <a:pt x="75231" y="106842"/>
                      <a:pt x="51758" y="100895"/>
                      <a:pt x="29185" y="91584"/>
                    </a:cubicBezTo>
                    <a:cubicBezTo>
                      <a:pt x="15805" y="86068"/>
                      <a:pt x="3677" y="79026"/>
                      <a:pt x="78" y="63338"/>
                    </a:cubicBezTo>
                    <a:cubicBezTo>
                      <a:pt x="39" y="44638"/>
                      <a:pt x="39" y="25977"/>
                      <a:pt x="0" y="7277"/>
                    </a:cubicBezTo>
                    <a:close/>
                  </a:path>
                </a:pathLst>
              </a:custGeom>
              <a:solidFill>
                <a:srgbClr val="B9D533">
                  <a:lumMod val="50000"/>
                </a:srgbClr>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59" name="Freeform: Shape 58">
                <a:extLst>
                  <a:ext uri="{FF2B5EF4-FFF2-40B4-BE49-F238E27FC236}">
                    <a16:creationId xmlns:a16="http://schemas.microsoft.com/office/drawing/2014/main" id="{750270CA-EE50-4FDB-9244-11B688C6CDBF}"/>
                  </a:ext>
                </a:extLst>
              </p:cNvPr>
              <p:cNvSpPr/>
              <p:nvPr/>
            </p:nvSpPr>
            <p:spPr>
              <a:xfrm>
                <a:off x="9186651" y="5911045"/>
                <a:ext cx="474241" cy="144001"/>
              </a:xfrm>
              <a:custGeom>
                <a:avLst/>
                <a:gdLst>
                  <a:gd name="connsiteX0" fmla="*/ 369663 w 369662"/>
                  <a:gd name="connsiteY0" fmla="*/ 63612 h 112246"/>
                  <a:gd name="connsiteX1" fmla="*/ 304329 w 369662"/>
                  <a:gd name="connsiteY1" fmla="*/ 97961 h 112246"/>
                  <a:gd name="connsiteX2" fmla="*/ 51836 w 369662"/>
                  <a:gd name="connsiteY2" fmla="*/ 94049 h 112246"/>
                  <a:gd name="connsiteX3" fmla="*/ 2856 w 369662"/>
                  <a:gd name="connsiteY3" fmla="*/ 65881 h 112246"/>
                  <a:gd name="connsiteX4" fmla="*/ 0 w 369662"/>
                  <a:gd name="connsiteY4" fmla="*/ 7003 h 112246"/>
                  <a:gd name="connsiteX5" fmla="*/ 6964 w 369662"/>
                  <a:gd name="connsiteY5" fmla="*/ 7864 h 112246"/>
                  <a:gd name="connsiteX6" fmla="*/ 106020 w 369662"/>
                  <a:gd name="connsiteY6" fmla="*/ 44755 h 112246"/>
                  <a:gd name="connsiteX7" fmla="*/ 293962 w 369662"/>
                  <a:gd name="connsiteY7" fmla="*/ 39044 h 112246"/>
                  <a:gd name="connsiteX8" fmla="*/ 349006 w 369662"/>
                  <a:gd name="connsiteY8" fmla="*/ 18622 h 112246"/>
                  <a:gd name="connsiteX9" fmla="*/ 369467 w 369662"/>
                  <a:gd name="connsiteY9" fmla="*/ 0 h 112246"/>
                  <a:gd name="connsiteX10" fmla="*/ 369663 w 369662"/>
                  <a:gd name="connsiteY10" fmla="*/ 63612 h 1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9662" h="112246">
                    <a:moveTo>
                      <a:pt x="369663" y="63612"/>
                    </a:moveTo>
                    <a:cubicBezTo>
                      <a:pt x="353153" y="85051"/>
                      <a:pt x="328859" y="92289"/>
                      <a:pt x="304329" y="97961"/>
                    </a:cubicBezTo>
                    <a:cubicBezTo>
                      <a:pt x="219904" y="117522"/>
                      <a:pt x="135636" y="117718"/>
                      <a:pt x="51836" y="94049"/>
                    </a:cubicBezTo>
                    <a:cubicBezTo>
                      <a:pt x="33215" y="88807"/>
                      <a:pt x="16040" y="80708"/>
                      <a:pt x="2856" y="65881"/>
                    </a:cubicBezTo>
                    <a:cubicBezTo>
                      <a:pt x="-1800" y="46438"/>
                      <a:pt x="2113" y="26603"/>
                      <a:pt x="0" y="7003"/>
                    </a:cubicBezTo>
                    <a:cubicBezTo>
                      <a:pt x="2543" y="5438"/>
                      <a:pt x="5125" y="6181"/>
                      <a:pt x="6964" y="7864"/>
                    </a:cubicBezTo>
                    <a:cubicBezTo>
                      <a:pt x="34858" y="33919"/>
                      <a:pt x="70732" y="40061"/>
                      <a:pt x="106020" y="44755"/>
                    </a:cubicBezTo>
                    <a:cubicBezTo>
                      <a:pt x="168772" y="53088"/>
                      <a:pt x="231719" y="53323"/>
                      <a:pt x="293962" y="39044"/>
                    </a:cubicBezTo>
                    <a:cubicBezTo>
                      <a:pt x="313132" y="34662"/>
                      <a:pt x="331871" y="29068"/>
                      <a:pt x="349006" y="18622"/>
                    </a:cubicBezTo>
                    <a:cubicBezTo>
                      <a:pt x="357222" y="13615"/>
                      <a:pt x="358865" y="1956"/>
                      <a:pt x="369467" y="0"/>
                    </a:cubicBezTo>
                    <a:cubicBezTo>
                      <a:pt x="369545" y="21243"/>
                      <a:pt x="369584" y="42447"/>
                      <a:pt x="369663" y="63612"/>
                    </a:cubicBezTo>
                    <a:close/>
                  </a:path>
                </a:pathLst>
              </a:custGeom>
              <a:solidFill>
                <a:srgbClr val="B9D533">
                  <a:lumMod val="50000"/>
                </a:srgbClr>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60" name="Freeform: Shape 59">
                <a:extLst>
                  <a:ext uri="{FF2B5EF4-FFF2-40B4-BE49-F238E27FC236}">
                    <a16:creationId xmlns:a16="http://schemas.microsoft.com/office/drawing/2014/main" id="{1F3DB6BB-1046-4C54-9FBE-888581244D3F}"/>
                  </a:ext>
                </a:extLst>
              </p:cNvPr>
              <p:cNvSpPr/>
              <p:nvPr/>
            </p:nvSpPr>
            <p:spPr>
              <a:xfrm>
                <a:off x="9189564" y="4715830"/>
                <a:ext cx="475580" cy="143720"/>
              </a:xfrm>
              <a:custGeom>
                <a:avLst/>
                <a:gdLst>
                  <a:gd name="connsiteX0" fmla="*/ 367237 w 370706"/>
                  <a:gd name="connsiteY0" fmla="*/ 66194 h 112027"/>
                  <a:gd name="connsiteX1" fmla="*/ 287272 w 370706"/>
                  <a:gd name="connsiteY1" fmla="*/ 101717 h 112027"/>
                  <a:gd name="connsiteX2" fmla="*/ 59504 w 370706"/>
                  <a:gd name="connsiteY2" fmla="*/ 96474 h 112027"/>
                  <a:gd name="connsiteX3" fmla="*/ 469 w 370706"/>
                  <a:gd name="connsiteY3" fmla="*/ 62947 h 112027"/>
                  <a:gd name="connsiteX4" fmla="*/ 0 w 370706"/>
                  <a:gd name="connsiteY4" fmla="*/ 7433 h 112027"/>
                  <a:gd name="connsiteX5" fmla="*/ 5829 w 370706"/>
                  <a:gd name="connsiteY5" fmla="*/ 8333 h 112027"/>
                  <a:gd name="connsiteX6" fmla="*/ 131215 w 370706"/>
                  <a:gd name="connsiteY6" fmla="*/ 47690 h 112027"/>
                  <a:gd name="connsiteX7" fmla="*/ 286724 w 370706"/>
                  <a:gd name="connsiteY7" fmla="*/ 40530 h 112027"/>
                  <a:gd name="connsiteX8" fmla="*/ 367550 w 370706"/>
                  <a:gd name="connsiteY8" fmla="*/ 0 h 112027"/>
                  <a:gd name="connsiteX9" fmla="*/ 367237 w 370706"/>
                  <a:gd name="connsiteY9" fmla="*/ 66194 h 11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706" h="112027">
                    <a:moveTo>
                      <a:pt x="367237" y="66194"/>
                    </a:moveTo>
                    <a:cubicBezTo>
                      <a:pt x="345407" y="88846"/>
                      <a:pt x="316340" y="96161"/>
                      <a:pt x="287272" y="101717"/>
                    </a:cubicBezTo>
                    <a:cubicBezTo>
                      <a:pt x="211102" y="116309"/>
                      <a:pt x="134931" y="116153"/>
                      <a:pt x="59504" y="96474"/>
                    </a:cubicBezTo>
                    <a:cubicBezTo>
                      <a:pt x="37127" y="90645"/>
                      <a:pt x="15023" y="83134"/>
                      <a:pt x="469" y="62947"/>
                    </a:cubicBezTo>
                    <a:cubicBezTo>
                      <a:pt x="313" y="44442"/>
                      <a:pt x="157" y="25938"/>
                      <a:pt x="0" y="7433"/>
                    </a:cubicBezTo>
                    <a:cubicBezTo>
                      <a:pt x="2034" y="7120"/>
                      <a:pt x="4264" y="7042"/>
                      <a:pt x="5829" y="8333"/>
                    </a:cubicBezTo>
                    <a:cubicBezTo>
                      <a:pt x="42408" y="38066"/>
                      <a:pt x="86929" y="44247"/>
                      <a:pt x="131215" y="47690"/>
                    </a:cubicBezTo>
                    <a:cubicBezTo>
                      <a:pt x="183090" y="51719"/>
                      <a:pt x="235240" y="51758"/>
                      <a:pt x="286724" y="40530"/>
                    </a:cubicBezTo>
                    <a:cubicBezTo>
                      <a:pt x="317278" y="33879"/>
                      <a:pt x="346228" y="24725"/>
                      <a:pt x="367550" y="0"/>
                    </a:cubicBezTo>
                    <a:cubicBezTo>
                      <a:pt x="372166" y="22104"/>
                      <a:pt x="371423" y="44169"/>
                      <a:pt x="367237" y="66194"/>
                    </a:cubicBezTo>
                    <a:close/>
                  </a:path>
                </a:pathLst>
              </a:custGeom>
              <a:solidFill>
                <a:srgbClr val="B9D533">
                  <a:lumMod val="50000"/>
                </a:srgbClr>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61" name="Freeform: Shape 68">
                <a:extLst>
                  <a:ext uri="{FF2B5EF4-FFF2-40B4-BE49-F238E27FC236}">
                    <a16:creationId xmlns:a16="http://schemas.microsoft.com/office/drawing/2014/main" id="{A7EB88B6-7550-4834-95F8-13E5EA47C818}"/>
                  </a:ext>
                </a:extLst>
              </p:cNvPr>
              <p:cNvSpPr/>
              <p:nvPr/>
            </p:nvSpPr>
            <p:spPr>
              <a:xfrm>
                <a:off x="8099153" y="4602664"/>
                <a:ext cx="791282" cy="1160545"/>
              </a:xfrm>
              <a:custGeom>
                <a:avLst/>
                <a:gdLst>
                  <a:gd name="connsiteX0" fmla="*/ 23229 w 791282"/>
                  <a:gd name="connsiteY0" fmla="*/ 961821 h 1160545"/>
                  <a:gd name="connsiteX1" fmla="*/ 135955 w 791282"/>
                  <a:gd name="connsiteY1" fmla="*/ 979941 h 1160545"/>
                  <a:gd name="connsiteX2" fmla="*/ 356187 w 791282"/>
                  <a:gd name="connsiteY2" fmla="*/ 1012312 h 1160545"/>
                  <a:gd name="connsiteX3" fmla="*/ 566682 w 791282"/>
                  <a:gd name="connsiteY3" fmla="*/ 1044484 h 1160545"/>
                  <a:gd name="connsiteX4" fmla="*/ 761919 w 791282"/>
                  <a:gd name="connsiteY4" fmla="*/ 1073694 h 1160545"/>
                  <a:gd name="connsiteX5" fmla="*/ 786613 w 791282"/>
                  <a:gd name="connsiteY5" fmla="*/ 1100747 h 1160545"/>
                  <a:gd name="connsiteX6" fmla="*/ 786463 w 791282"/>
                  <a:gd name="connsiteY6" fmla="*/ 1122078 h 1160545"/>
                  <a:gd name="connsiteX7" fmla="*/ 743651 w 791282"/>
                  <a:gd name="connsiteY7" fmla="*/ 1157210 h 1160545"/>
                  <a:gd name="connsiteX8" fmla="*/ 467858 w 791282"/>
                  <a:gd name="connsiteY8" fmla="*/ 1116807 h 1160545"/>
                  <a:gd name="connsiteX9" fmla="*/ 175253 w 791282"/>
                  <a:gd name="connsiteY9" fmla="*/ 1071386 h 1160545"/>
                  <a:gd name="connsiteX10" fmla="*/ 14396 w 791282"/>
                  <a:gd name="connsiteY10" fmla="*/ 1047646 h 1160545"/>
                  <a:gd name="connsiteX11" fmla="*/ 442 w 791282"/>
                  <a:gd name="connsiteY11" fmla="*/ 1031887 h 1160545"/>
                  <a:gd name="connsiteX12" fmla="*/ 241 w 791282"/>
                  <a:gd name="connsiteY12" fmla="*/ 981345 h 1160545"/>
                  <a:gd name="connsiteX13" fmla="*/ 23229 w 791282"/>
                  <a:gd name="connsiteY13" fmla="*/ 961821 h 1160545"/>
                  <a:gd name="connsiteX14" fmla="*/ 27144 w 791282"/>
                  <a:gd name="connsiteY14" fmla="*/ 592 h 1160545"/>
                  <a:gd name="connsiteX15" fmla="*/ 381181 w 791282"/>
                  <a:gd name="connsiteY15" fmla="*/ 54545 h 1160545"/>
                  <a:gd name="connsiteX16" fmla="*/ 704554 w 791282"/>
                  <a:gd name="connsiteY16" fmla="*/ 104082 h 1160545"/>
                  <a:gd name="connsiteX17" fmla="*/ 767892 w 791282"/>
                  <a:gd name="connsiteY17" fmla="*/ 112565 h 1160545"/>
                  <a:gd name="connsiteX18" fmla="*/ 791281 w 791282"/>
                  <a:gd name="connsiteY18" fmla="*/ 139266 h 1160545"/>
                  <a:gd name="connsiteX19" fmla="*/ 790829 w 791282"/>
                  <a:gd name="connsiteY19" fmla="*/ 549867 h 1160545"/>
                  <a:gd name="connsiteX20" fmla="*/ 790829 w 791282"/>
                  <a:gd name="connsiteY20" fmla="*/ 958510 h 1160545"/>
                  <a:gd name="connsiteX21" fmla="*/ 767190 w 791282"/>
                  <a:gd name="connsiteY21" fmla="*/ 979038 h 1160545"/>
                  <a:gd name="connsiteX22" fmla="*/ 522114 w 791282"/>
                  <a:gd name="connsiteY22" fmla="*/ 941998 h 1160545"/>
                  <a:gd name="connsiteX23" fmla="*/ 303890 w 791282"/>
                  <a:gd name="connsiteY23" fmla="*/ 908872 h 1160545"/>
                  <a:gd name="connsiteX24" fmla="*/ 81750 w 791282"/>
                  <a:gd name="connsiteY24" fmla="*/ 875748 h 1160545"/>
                  <a:gd name="connsiteX25" fmla="*/ 24233 w 791282"/>
                  <a:gd name="connsiteY25" fmla="*/ 867517 h 1160545"/>
                  <a:gd name="connsiteX26" fmla="*/ 7971 w 791282"/>
                  <a:gd name="connsiteY26" fmla="*/ 842522 h 1160545"/>
                  <a:gd name="connsiteX27" fmla="*/ 8123 w 791282"/>
                  <a:gd name="connsiteY27" fmla="*/ 157584 h 1160545"/>
                  <a:gd name="connsiteX28" fmla="*/ 7821 w 791282"/>
                  <a:gd name="connsiteY28" fmla="*/ 17505 h 1160545"/>
                  <a:gd name="connsiteX29" fmla="*/ 27144 w 791282"/>
                  <a:gd name="connsiteY29" fmla="*/ 592 h 116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1282" h="1160545">
                    <a:moveTo>
                      <a:pt x="23229" y="961821"/>
                    </a:moveTo>
                    <a:cubicBezTo>
                      <a:pt x="60821" y="967894"/>
                      <a:pt x="98313" y="974269"/>
                      <a:pt x="135955" y="979941"/>
                    </a:cubicBezTo>
                    <a:cubicBezTo>
                      <a:pt x="209332" y="990931"/>
                      <a:pt x="282810" y="1001320"/>
                      <a:pt x="356187" y="1012312"/>
                    </a:cubicBezTo>
                    <a:cubicBezTo>
                      <a:pt x="426401" y="1022803"/>
                      <a:pt x="496516" y="1033743"/>
                      <a:pt x="566682" y="1044484"/>
                    </a:cubicBezTo>
                    <a:cubicBezTo>
                      <a:pt x="631728" y="1054421"/>
                      <a:pt x="696622" y="1065413"/>
                      <a:pt x="761919" y="1073694"/>
                    </a:cubicBezTo>
                    <a:cubicBezTo>
                      <a:pt x="780941" y="1076103"/>
                      <a:pt x="789122" y="1081474"/>
                      <a:pt x="786613" y="1100747"/>
                    </a:cubicBezTo>
                    <a:cubicBezTo>
                      <a:pt x="785709" y="1107723"/>
                      <a:pt x="786463" y="1114950"/>
                      <a:pt x="786463" y="1122078"/>
                    </a:cubicBezTo>
                    <a:cubicBezTo>
                      <a:pt x="786463" y="1164638"/>
                      <a:pt x="786613" y="1163735"/>
                      <a:pt x="743651" y="1157210"/>
                    </a:cubicBezTo>
                    <a:cubicBezTo>
                      <a:pt x="651804" y="1143207"/>
                      <a:pt x="559755" y="1130659"/>
                      <a:pt x="467858" y="1116807"/>
                    </a:cubicBezTo>
                    <a:cubicBezTo>
                      <a:pt x="370240" y="1102101"/>
                      <a:pt x="272771" y="1086442"/>
                      <a:pt x="175253" y="1071386"/>
                    </a:cubicBezTo>
                    <a:cubicBezTo>
                      <a:pt x="121700" y="1063104"/>
                      <a:pt x="68098" y="1054874"/>
                      <a:pt x="14396" y="1047646"/>
                    </a:cubicBezTo>
                    <a:cubicBezTo>
                      <a:pt x="3303" y="1046140"/>
                      <a:pt x="141" y="1042226"/>
                      <a:pt x="442" y="1031887"/>
                    </a:cubicBezTo>
                    <a:cubicBezTo>
                      <a:pt x="994" y="1015023"/>
                      <a:pt x="1897" y="998059"/>
                      <a:pt x="241" y="981345"/>
                    </a:cubicBezTo>
                    <a:cubicBezTo>
                      <a:pt x="-1665" y="962022"/>
                      <a:pt x="7871" y="959312"/>
                      <a:pt x="23229" y="961821"/>
                    </a:cubicBezTo>
                    <a:close/>
                    <a:moveTo>
                      <a:pt x="27144" y="592"/>
                    </a:moveTo>
                    <a:cubicBezTo>
                      <a:pt x="145140" y="18810"/>
                      <a:pt x="263186" y="36527"/>
                      <a:pt x="381181" y="54545"/>
                    </a:cubicBezTo>
                    <a:cubicBezTo>
                      <a:pt x="488989" y="71008"/>
                      <a:pt x="596746" y="87670"/>
                      <a:pt x="704554" y="104082"/>
                    </a:cubicBezTo>
                    <a:cubicBezTo>
                      <a:pt x="725633" y="107295"/>
                      <a:pt x="746713" y="110657"/>
                      <a:pt x="767892" y="112565"/>
                    </a:cubicBezTo>
                    <a:cubicBezTo>
                      <a:pt x="785107" y="114121"/>
                      <a:pt x="791381" y="120796"/>
                      <a:pt x="791281" y="139266"/>
                    </a:cubicBezTo>
                    <a:cubicBezTo>
                      <a:pt x="790428" y="276133"/>
                      <a:pt x="790829" y="412999"/>
                      <a:pt x="790829" y="549867"/>
                    </a:cubicBezTo>
                    <a:cubicBezTo>
                      <a:pt x="790829" y="686081"/>
                      <a:pt x="790829" y="822296"/>
                      <a:pt x="790829" y="958510"/>
                    </a:cubicBezTo>
                    <a:cubicBezTo>
                      <a:pt x="790829" y="982952"/>
                      <a:pt x="790277" y="982601"/>
                      <a:pt x="767190" y="979038"/>
                    </a:cubicBezTo>
                    <a:cubicBezTo>
                      <a:pt x="685531" y="966340"/>
                      <a:pt x="603823" y="954345"/>
                      <a:pt x="522114" y="941998"/>
                    </a:cubicBezTo>
                    <a:cubicBezTo>
                      <a:pt x="449389" y="931006"/>
                      <a:pt x="376664" y="919814"/>
                      <a:pt x="303890" y="908872"/>
                    </a:cubicBezTo>
                    <a:cubicBezTo>
                      <a:pt x="229860" y="897730"/>
                      <a:pt x="155830" y="886790"/>
                      <a:pt x="81750" y="875748"/>
                    </a:cubicBezTo>
                    <a:cubicBezTo>
                      <a:pt x="62578" y="872887"/>
                      <a:pt x="43455" y="869624"/>
                      <a:pt x="24233" y="867517"/>
                    </a:cubicBezTo>
                    <a:cubicBezTo>
                      <a:pt x="7821" y="865710"/>
                      <a:pt x="7971" y="855070"/>
                      <a:pt x="7971" y="842522"/>
                    </a:cubicBezTo>
                    <a:cubicBezTo>
                      <a:pt x="8173" y="614210"/>
                      <a:pt x="8123" y="385897"/>
                      <a:pt x="8123" y="157584"/>
                    </a:cubicBezTo>
                    <a:cubicBezTo>
                      <a:pt x="8123" y="110909"/>
                      <a:pt x="8624" y="64181"/>
                      <a:pt x="7821" y="17505"/>
                    </a:cubicBezTo>
                    <a:cubicBezTo>
                      <a:pt x="7569" y="2248"/>
                      <a:pt x="12690" y="-1668"/>
                      <a:pt x="27144" y="592"/>
                    </a:cubicBezTo>
                    <a:close/>
                  </a:path>
                </a:pathLst>
              </a:custGeom>
              <a:solidFill>
                <a:srgbClr val="45C1A4">
                  <a:lumMod val="75000"/>
                </a:srgbClr>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grpSp>
        <p:grpSp>
          <p:nvGrpSpPr>
            <p:cNvPr id="40" name="Group 70">
              <a:extLst>
                <a:ext uri="{FF2B5EF4-FFF2-40B4-BE49-F238E27FC236}">
                  <a16:creationId xmlns:a16="http://schemas.microsoft.com/office/drawing/2014/main" id="{6D5B5C9C-FF27-48F4-A058-9CF066321DD1}"/>
                </a:ext>
              </a:extLst>
            </p:cNvPr>
            <p:cNvGrpSpPr/>
            <p:nvPr/>
          </p:nvGrpSpPr>
          <p:grpSpPr>
            <a:xfrm>
              <a:off x="8602144" y="2760634"/>
              <a:ext cx="1652749" cy="1664019"/>
              <a:chOff x="8602144" y="2760634"/>
              <a:chExt cx="1652749" cy="1664019"/>
            </a:xfrm>
          </p:grpSpPr>
          <p:sp>
            <p:nvSpPr>
              <p:cNvPr id="41" name="Freeform: Shape 44">
                <a:extLst>
                  <a:ext uri="{FF2B5EF4-FFF2-40B4-BE49-F238E27FC236}">
                    <a16:creationId xmlns:a16="http://schemas.microsoft.com/office/drawing/2014/main" id="{579F5CBB-FFB9-426C-8327-DF7493144394}"/>
                  </a:ext>
                </a:extLst>
              </p:cNvPr>
              <p:cNvSpPr/>
              <p:nvPr/>
            </p:nvSpPr>
            <p:spPr>
              <a:xfrm>
                <a:off x="9346539" y="2761296"/>
                <a:ext cx="908354" cy="1222797"/>
              </a:xfrm>
              <a:custGeom>
                <a:avLst/>
                <a:gdLst>
                  <a:gd name="connsiteX0" fmla="*/ 71959 w 708045"/>
                  <a:gd name="connsiteY0" fmla="*/ 0 h 953148"/>
                  <a:gd name="connsiteX1" fmla="*/ 274885 w 708045"/>
                  <a:gd name="connsiteY1" fmla="*/ 43738 h 953148"/>
                  <a:gd name="connsiteX2" fmla="*/ 696071 w 708045"/>
                  <a:gd name="connsiteY2" fmla="*/ 555296 h 953148"/>
                  <a:gd name="connsiteX3" fmla="*/ 652293 w 708045"/>
                  <a:gd name="connsiteY3" fmla="*/ 940725 h 953148"/>
                  <a:gd name="connsiteX4" fmla="*/ 633632 w 708045"/>
                  <a:gd name="connsiteY4" fmla="*/ 952813 h 953148"/>
                  <a:gd name="connsiteX5" fmla="*/ 592906 w 708045"/>
                  <a:gd name="connsiteY5" fmla="*/ 948901 h 953148"/>
                  <a:gd name="connsiteX6" fmla="*/ 515875 w 708045"/>
                  <a:gd name="connsiteY6" fmla="*/ 938143 h 953148"/>
                  <a:gd name="connsiteX7" fmla="*/ 238267 w 708045"/>
                  <a:gd name="connsiteY7" fmla="*/ 795035 h 953148"/>
                  <a:gd name="connsiteX8" fmla="*/ 78610 w 708045"/>
                  <a:gd name="connsiteY8" fmla="*/ 593244 h 953148"/>
                  <a:gd name="connsiteX9" fmla="*/ 60379 w 708045"/>
                  <a:gd name="connsiteY9" fmla="*/ 560108 h 953148"/>
                  <a:gd name="connsiteX10" fmla="*/ 9912 w 708045"/>
                  <a:gd name="connsiteY10" fmla="*/ 393723 h 953148"/>
                  <a:gd name="connsiteX11" fmla="*/ 21492 w 708045"/>
                  <a:gd name="connsiteY11" fmla="*/ 109815 h 953148"/>
                  <a:gd name="connsiteX12" fmla="*/ 52672 w 708045"/>
                  <a:gd name="connsiteY12" fmla="*/ 16470 h 953148"/>
                  <a:gd name="connsiteX13" fmla="*/ 71959 w 708045"/>
                  <a:gd name="connsiteY13" fmla="*/ 0 h 95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8045" h="953148">
                    <a:moveTo>
                      <a:pt x="71959" y="0"/>
                    </a:moveTo>
                    <a:cubicBezTo>
                      <a:pt x="142261" y="2230"/>
                      <a:pt x="210216" y="17135"/>
                      <a:pt x="274885" y="43738"/>
                    </a:cubicBezTo>
                    <a:cubicBezTo>
                      <a:pt x="506369" y="138844"/>
                      <a:pt x="647481" y="310471"/>
                      <a:pt x="696071" y="555296"/>
                    </a:cubicBezTo>
                    <a:cubicBezTo>
                      <a:pt x="722282" y="687293"/>
                      <a:pt x="704482" y="816434"/>
                      <a:pt x="652293" y="940725"/>
                    </a:cubicBezTo>
                    <a:cubicBezTo>
                      <a:pt x="648381" y="949996"/>
                      <a:pt x="644234" y="954456"/>
                      <a:pt x="633632" y="952813"/>
                    </a:cubicBezTo>
                    <a:cubicBezTo>
                      <a:pt x="620174" y="950740"/>
                      <a:pt x="606521" y="950153"/>
                      <a:pt x="592906" y="948901"/>
                    </a:cubicBezTo>
                    <a:cubicBezTo>
                      <a:pt x="566108" y="953478"/>
                      <a:pt x="540952" y="944441"/>
                      <a:pt x="515875" y="938143"/>
                    </a:cubicBezTo>
                    <a:cubicBezTo>
                      <a:pt x="412281" y="912166"/>
                      <a:pt x="319405" y="864633"/>
                      <a:pt x="238267" y="795035"/>
                    </a:cubicBezTo>
                    <a:cubicBezTo>
                      <a:pt x="172033" y="738191"/>
                      <a:pt x="118514" y="671018"/>
                      <a:pt x="78610" y="593244"/>
                    </a:cubicBezTo>
                    <a:cubicBezTo>
                      <a:pt x="72859" y="582016"/>
                      <a:pt x="67578" y="570553"/>
                      <a:pt x="60379" y="560108"/>
                    </a:cubicBezTo>
                    <a:cubicBezTo>
                      <a:pt x="37884" y="506354"/>
                      <a:pt x="19888" y="451310"/>
                      <a:pt x="9912" y="393723"/>
                    </a:cubicBezTo>
                    <a:cubicBezTo>
                      <a:pt x="-6637" y="298187"/>
                      <a:pt x="-2255" y="203629"/>
                      <a:pt x="21492" y="109815"/>
                    </a:cubicBezTo>
                    <a:cubicBezTo>
                      <a:pt x="29551" y="77931"/>
                      <a:pt x="39840" y="46790"/>
                      <a:pt x="52672" y="16470"/>
                    </a:cubicBezTo>
                    <a:cubicBezTo>
                      <a:pt x="56428" y="7433"/>
                      <a:pt x="61240" y="430"/>
                      <a:pt x="71959" y="0"/>
                    </a:cubicBezTo>
                    <a:close/>
                  </a:path>
                </a:pathLst>
              </a:custGeom>
              <a:solidFill>
                <a:srgbClr val="824435"/>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42" name="Freeform: Shape 45">
                <a:extLst>
                  <a:ext uri="{FF2B5EF4-FFF2-40B4-BE49-F238E27FC236}">
                    <a16:creationId xmlns:a16="http://schemas.microsoft.com/office/drawing/2014/main" id="{CB54C93F-4546-46E2-9C2F-19737455B99A}"/>
                  </a:ext>
                </a:extLst>
              </p:cNvPr>
              <p:cNvSpPr/>
              <p:nvPr/>
            </p:nvSpPr>
            <p:spPr>
              <a:xfrm>
                <a:off x="8609518" y="2760634"/>
                <a:ext cx="829337" cy="1223567"/>
              </a:xfrm>
              <a:custGeom>
                <a:avLst/>
                <a:gdLst>
                  <a:gd name="connsiteX0" fmla="*/ 646453 w 646453"/>
                  <a:gd name="connsiteY0" fmla="*/ 516 h 953748"/>
                  <a:gd name="connsiteX1" fmla="*/ 632213 w 646453"/>
                  <a:gd name="connsiteY1" fmla="*/ 16948 h 953748"/>
                  <a:gd name="connsiteX2" fmla="*/ 583389 w 646453"/>
                  <a:gd name="connsiteY2" fmla="*/ 206024 h 953748"/>
                  <a:gd name="connsiteX3" fmla="*/ 585032 w 646453"/>
                  <a:gd name="connsiteY3" fmla="*/ 362394 h 953748"/>
                  <a:gd name="connsiteX4" fmla="*/ 635382 w 646453"/>
                  <a:gd name="connsiteY4" fmla="*/ 547949 h 953748"/>
                  <a:gd name="connsiteX5" fmla="*/ 637807 w 646453"/>
                  <a:gd name="connsiteY5" fmla="*/ 562267 h 953748"/>
                  <a:gd name="connsiteX6" fmla="*/ 635773 w 646453"/>
                  <a:gd name="connsiteY6" fmla="*/ 577877 h 953748"/>
                  <a:gd name="connsiteX7" fmla="*/ 531631 w 646453"/>
                  <a:gd name="connsiteY7" fmla="*/ 733269 h 953748"/>
                  <a:gd name="connsiteX8" fmla="*/ 260164 w 646453"/>
                  <a:gd name="connsiteY8" fmla="*/ 917690 h 953748"/>
                  <a:gd name="connsiteX9" fmla="*/ 139003 w 646453"/>
                  <a:gd name="connsiteY9" fmla="*/ 950474 h 953748"/>
                  <a:gd name="connsiteX10" fmla="*/ 116743 w 646453"/>
                  <a:gd name="connsiteY10" fmla="*/ 949417 h 953748"/>
                  <a:gd name="connsiteX11" fmla="*/ 73005 w 646453"/>
                  <a:gd name="connsiteY11" fmla="*/ 953486 h 953748"/>
                  <a:gd name="connsiteX12" fmla="*/ 55048 w 646453"/>
                  <a:gd name="connsiteY12" fmla="*/ 942297 h 953748"/>
                  <a:gd name="connsiteX13" fmla="*/ 2429 w 646453"/>
                  <a:gd name="connsiteY13" fmla="*/ 729044 h 953748"/>
                  <a:gd name="connsiteX14" fmla="*/ 82277 w 646453"/>
                  <a:gd name="connsiteY14" fmla="*/ 351400 h 953748"/>
                  <a:gd name="connsiteX15" fmla="*/ 540003 w 646453"/>
                  <a:gd name="connsiteY15" fmla="*/ 12175 h 953748"/>
                  <a:gd name="connsiteX16" fmla="*/ 646453 w 646453"/>
                  <a:gd name="connsiteY16" fmla="*/ 516 h 95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6453" h="953748">
                    <a:moveTo>
                      <a:pt x="646453" y="516"/>
                    </a:moveTo>
                    <a:cubicBezTo>
                      <a:pt x="639216" y="3842"/>
                      <a:pt x="635264" y="9710"/>
                      <a:pt x="632213" y="16948"/>
                    </a:cubicBezTo>
                    <a:cubicBezTo>
                      <a:pt x="606705" y="77586"/>
                      <a:pt x="590705" y="140886"/>
                      <a:pt x="583389" y="206024"/>
                    </a:cubicBezTo>
                    <a:cubicBezTo>
                      <a:pt x="577520" y="258017"/>
                      <a:pt x="578342" y="310166"/>
                      <a:pt x="585032" y="362394"/>
                    </a:cubicBezTo>
                    <a:cubicBezTo>
                      <a:pt x="593287" y="426749"/>
                      <a:pt x="610422" y="488327"/>
                      <a:pt x="635382" y="547949"/>
                    </a:cubicBezTo>
                    <a:cubicBezTo>
                      <a:pt x="637338" y="552604"/>
                      <a:pt x="640037" y="556986"/>
                      <a:pt x="637807" y="562267"/>
                    </a:cubicBezTo>
                    <a:cubicBezTo>
                      <a:pt x="641563" y="568018"/>
                      <a:pt x="638081" y="573026"/>
                      <a:pt x="635773" y="577877"/>
                    </a:cubicBezTo>
                    <a:cubicBezTo>
                      <a:pt x="608740" y="634799"/>
                      <a:pt x="573569" y="686245"/>
                      <a:pt x="531631" y="733269"/>
                    </a:cubicBezTo>
                    <a:cubicBezTo>
                      <a:pt x="456517" y="817498"/>
                      <a:pt x="365480" y="878059"/>
                      <a:pt x="260164" y="917690"/>
                    </a:cubicBezTo>
                    <a:cubicBezTo>
                      <a:pt x="220807" y="932517"/>
                      <a:pt x="180160" y="942336"/>
                      <a:pt x="139003" y="950474"/>
                    </a:cubicBezTo>
                    <a:cubicBezTo>
                      <a:pt x="131257" y="951999"/>
                      <a:pt x="124176" y="948948"/>
                      <a:pt x="116743" y="949417"/>
                    </a:cubicBezTo>
                    <a:cubicBezTo>
                      <a:pt x="102151" y="950708"/>
                      <a:pt x="87519" y="951530"/>
                      <a:pt x="73005" y="953486"/>
                    </a:cubicBezTo>
                    <a:cubicBezTo>
                      <a:pt x="63264" y="954816"/>
                      <a:pt x="58686" y="951100"/>
                      <a:pt x="55048" y="942297"/>
                    </a:cubicBezTo>
                    <a:cubicBezTo>
                      <a:pt x="26724" y="873834"/>
                      <a:pt x="8454" y="803102"/>
                      <a:pt x="2429" y="729044"/>
                    </a:cubicBezTo>
                    <a:cubicBezTo>
                      <a:pt x="-8486" y="595091"/>
                      <a:pt x="17256" y="468610"/>
                      <a:pt x="82277" y="351400"/>
                    </a:cubicBezTo>
                    <a:cubicBezTo>
                      <a:pt x="183211" y="169562"/>
                      <a:pt x="336491" y="56382"/>
                      <a:pt x="540003" y="12175"/>
                    </a:cubicBezTo>
                    <a:cubicBezTo>
                      <a:pt x="574978" y="4585"/>
                      <a:pt x="610265" y="-1909"/>
                      <a:pt x="646453" y="516"/>
                    </a:cubicBezTo>
                    <a:close/>
                  </a:path>
                </a:pathLst>
              </a:custGeom>
              <a:solidFill>
                <a:srgbClr val="6A352A"/>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43" name="Freeform: Shape 46">
                <a:extLst>
                  <a:ext uri="{FF2B5EF4-FFF2-40B4-BE49-F238E27FC236}">
                    <a16:creationId xmlns:a16="http://schemas.microsoft.com/office/drawing/2014/main" id="{8AC7AC67-BFD7-4EAB-993C-3F66255DF00F}"/>
                  </a:ext>
                </a:extLst>
              </p:cNvPr>
              <p:cNvSpPr/>
              <p:nvPr/>
            </p:nvSpPr>
            <p:spPr>
              <a:xfrm>
                <a:off x="8750208" y="3481684"/>
                <a:ext cx="1358929" cy="894379"/>
              </a:xfrm>
              <a:custGeom>
                <a:avLst/>
                <a:gdLst>
                  <a:gd name="connsiteX0" fmla="*/ 7039 w 1059260"/>
                  <a:gd name="connsiteY0" fmla="*/ 387372 h 697152"/>
                  <a:gd name="connsiteX1" fmla="*/ 197563 w 1059260"/>
                  <a:gd name="connsiteY1" fmla="*/ 331310 h 697152"/>
                  <a:gd name="connsiteX2" fmla="*/ 524622 w 1059260"/>
                  <a:gd name="connsiteY2" fmla="*/ 10120 h 697152"/>
                  <a:gd name="connsiteX3" fmla="*/ 528103 w 1059260"/>
                  <a:gd name="connsiteY3" fmla="*/ 222 h 697152"/>
                  <a:gd name="connsiteX4" fmla="*/ 536280 w 1059260"/>
                  <a:gd name="connsiteY4" fmla="*/ 8750 h 697152"/>
                  <a:gd name="connsiteX5" fmla="*/ 853245 w 1059260"/>
                  <a:gd name="connsiteY5" fmla="*/ 325833 h 697152"/>
                  <a:gd name="connsiteX6" fmla="*/ 1053627 w 1059260"/>
                  <a:gd name="connsiteY6" fmla="*/ 385729 h 697152"/>
                  <a:gd name="connsiteX7" fmla="*/ 1057735 w 1059260"/>
                  <a:gd name="connsiteY7" fmla="*/ 387333 h 697152"/>
                  <a:gd name="connsiteX8" fmla="*/ 1059261 w 1059260"/>
                  <a:gd name="connsiteY8" fmla="*/ 414953 h 697152"/>
                  <a:gd name="connsiteX9" fmla="*/ 1058439 w 1059260"/>
                  <a:gd name="connsiteY9" fmla="*/ 552857 h 697152"/>
                  <a:gd name="connsiteX10" fmla="*/ 1056092 w 1059260"/>
                  <a:gd name="connsiteY10" fmla="*/ 576839 h 697152"/>
                  <a:gd name="connsiteX11" fmla="*/ 1032580 w 1059260"/>
                  <a:gd name="connsiteY11" fmla="*/ 588067 h 697152"/>
                  <a:gd name="connsiteX12" fmla="*/ 822104 w 1059260"/>
                  <a:gd name="connsiteY12" fmla="*/ 632979 h 697152"/>
                  <a:gd name="connsiteX13" fmla="*/ 647816 w 1059260"/>
                  <a:gd name="connsiteY13" fmla="*/ 690136 h 697152"/>
                  <a:gd name="connsiteX14" fmla="*/ 630250 w 1059260"/>
                  <a:gd name="connsiteY14" fmla="*/ 694009 h 697152"/>
                  <a:gd name="connsiteX15" fmla="*/ 613663 w 1059260"/>
                  <a:gd name="connsiteY15" fmla="*/ 675426 h 697152"/>
                  <a:gd name="connsiteX16" fmla="*/ 556936 w 1059260"/>
                  <a:gd name="connsiteY16" fmla="*/ 577348 h 697152"/>
                  <a:gd name="connsiteX17" fmla="*/ 506234 w 1059260"/>
                  <a:gd name="connsiteY17" fmla="*/ 577348 h 697152"/>
                  <a:gd name="connsiteX18" fmla="*/ 444774 w 1059260"/>
                  <a:gd name="connsiteY18" fmla="*/ 683172 h 697152"/>
                  <a:gd name="connsiteX19" fmla="*/ 431629 w 1059260"/>
                  <a:gd name="connsiteY19" fmla="*/ 696982 h 697152"/>
                  <a:gd name="connsiteX20" fmla="*/ 412616 w 1059260"/>
                  <a:gd name="connsiteY20" fmla="*/ 692640 h 697152"/>
                  <a:gd name="connsiteX21" fmla="*/ 13886 w 1059260"/>
                  <a:gd name="connsiteY21" fmla="*/ 590141 h 697152"/>
                  <a:gd name="connsiteX22" fmla="*/ 271 w 1059260"/>
                  <a:gd name="connsiteY22" fmla="*/ 579734 h 697152"/>
                  <a:gd name="connsiteX23" fmla="*/ 6257 w 1059260"/>
                  <a:gd name="connsiteY23" fmla="*/ 555596 h 697152"/>
                  <a:gd name="connsiteX24" fmla="*/ 6374 w 1059260"/>
                  <a:gd name="connsiteY24" fmla="*/ 435022 h 697152"/>
                  <a:gd name="connsiteX25" fmla="*/ 11773 w 1059260"/>
                  <a:gd name="connsiteY25" fmla="*/ 412136 h 697152"/>
                  <a:gd name="connsiteX26" fmla="*/ 7039 w 1059260"/>
                  <a:gd name="connsiteY26" fmla="*/ 387372 h 69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59260" h="697152">
                    <a:moveTo>
                      <a:pt x="7039" y="387372"/>
                    </a:moveTo>
                    <a:cubicBezTo>
                      <a:pt x="72959" y="376926"/>
                      <a:pt x="136846" y="359595"/>
                      <a:pt x="197563" y="331310"/>
                    </a:cubicBezTo>
                    <a:cubicBezTo>
                      <a:pt x="344504" y="262847"/>
                      <a:pt x="453029" y="155262"/>
                      <a:pt x="524622" y="10120"/>
                    </a:cubicBezTo>
                    <a:cubicBezTo>
                      <a:pt x="526147" y="7029"/>
                      <a:pt x="526930" y="3547"/>
                      <a:pt x="528103" y="222"/>
                    </a:cubicBezTo>
                    <a:cubicBezTo>
                      <a:pt x="535263" y="-1304"/>
                      <a:pt x="534676" y="5425"/>
                      <a:pt x="536280" y="8750"/>
                    </a:cubicBezTo>
                    <a:cubicBezTo>
                      <a:pt x="605799" y="150606"/>
                      <a:pt x="710998" y="256900"/>
                      <a:pt x="853245" y="325833"/>
                    </a:cubicBezTo>
                    <a:cubicBezTo>
                      <a:pt x="916662" y="356583"/>
                      <a:pt x="983325" y="377435"/>
                      <a:pt x="1053627" y="385729"/>
                    </a:cubicBezTo>
                    <a:cubicBezTo>
                      <a:pt x="1055036" y="385885"/>
                      <a:pt x="1056366" y="386785"/>
                      <a:pt x="1057735" y="387333"/>
                    </a:cubicBezTo>
                    <a:cubicBezTo>
                      <a:pt x="1049833" y="396996"/>
                      <a:pt x="1049207" y="406268"/>
                      <a:pt x="1059261" y="414953"/>
                    </a:cubicBezTo>
                    <a:cubicBezTo>
                      <a:pt x="1057618" y="460921"/>
                      <a:pt x="1058831" y="506889"/>
                      <a:pt x="1058439" y="552857"/>
                    </a:cubicBezTo>
                    <a:cubicBezTo>
                      <a:pt x="1058361" y="560916"/>
                      <a:pt x="1059026" y="569054"/>
                      <a:pt x="1056092" y="576839"/>
                    </a:cubicBezTo>
                    <a:cubicBezTo>
                      <a:pt x="1051084" y="586424"/>
                      <a:pt x="1041382" y="586659"/>
                      <a:pt x="1032580" y="588067"/>
                    </a:cubicBezTo>
                    <a:cubicBezTo>
                      <a:pt x="961613" y="599334"/>
                      <a:pt x="891389" y="613848"/>
                      <a:pt x="822104" y="632979"/>
                    </a:cubicBezTo>
                    <a:cubicBezTo>
                      <a:pt x="763069" y="649254"/>
                      <a:pt x="705130" y="668736"/>
                      <a:pt x="647816" y="690136"/>
                    </a:cubicBezTo>
                    <a:cubicBezTo>
                      <a:pt x="642144" y="692249"/>
                      <a:pt x="636549" y="694792"/>
                      <a:pt x="630250" y="694009"/>
                    </a:cubicBezTo>
                    <a:cubicBezTo>
                      <a:pt x="621018" y="691153"/>
                      <a:pt x="617810" y="682742"/>
                      <a:pt x="613663" y="675426"/>
                    </a:cubicBezTo>
                    <a:cubicBezTo>
                      <a:pt x="595041" y="642564"/>
                      <a:pt x="576145" y="609858"/>
                      <a:pt x="556936" y="577348"/>
                    </a:cubicBezTo>
                    <a:cubicBezTo>
                      <a:pt x="539840" y="548515"/>
                      <a:pt x="523017" y="548828"/>
                      <a:pt x="506234" y="577348"/>
                    </a:cubicBezTo>
                    <a:cubicBezTo>
                      <a:pt x="485500" y="612479"/>
                      <a:pt x="466056" y="648354"/>
                      <a:pt x="444774" y="683172"/>
                    </a:cubicBezTo>
                    <a:cubicBezTo>
                      <a:pt x="441409" y="688649"/>
                      <a:pt x="438827" y="695065"/>
                      <a:pt x="431629" y="696982"/>
                    </a:cubicBezTo>
                    <a:cubicBezTo>
                      <a:pt x="424743" y="697882"/>
                      <a:pt x="418719" y="695026"/>
                      <a:pt x="412616" y="692640"/>
                    </a:cubicBezTo>
                    <a:cubicBezTo>
                      <a:pt x="283905" y="642094"/>
                      <a:pt x="150734" y="609036"/>
                      <a:pt x="13886" y="590141"/>
                    </a:cubicBezTo>
                    <a:cubicBezTo>
                      <a:pt x="8135" y="589358"/>
                      <a:pt x="-1763" y="591745"/>
                      <a:pt x="271" y="579734"/>
                    </a:cubicBezTo>
                    <a:cubicBezTo>
                      <a:pt x="6961" y="572849"/>
                      <a:pt x="6218" y="564046"/>
                      <a:pt x="6257" y="555596"/>
                    </a:cubicBezTo>
                    <a:cubicBezTo>
                      <a:pt x="6374" y="515418"/>
                      <a:pt x="6218" y="475200"/>
                      <a:pt x="6374" y="435022"/>
                    </a:cubicBezTo>
                    <a:cubicBezTo>
                      <a:pt x="6413" y="427041"/>
                      <a:pt x="5826" y="418787"/>
                      <a:pt x="11773" y="412136"/>
                    </a:cubicBezTo>
                    <a:cubicBezTo>
                      <a:pt x="10012" y="403881"/>
                      <a:pt x="16037" y="394257"/>
                      <a:pt x="7039" y="387372"/>
                    </a:cubicBezTo>
                    <a:close/>
                  </a:path>
                </a:pathLst>
              </a:custGeom>
              <a:solidFill>
                <a:srgbClr val="FED097"/>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44" name="Freeform: Shape 51">
                <a:extLst>
                  <a:ext uri="{FF2B5EF4-FFF2-40B4-BE49-F238E27FC236}">
                    <a16:creationId xmlns:a16="http://schemas.microsoft.com/office/drawing/2014/main" id="{FFE96104-1A91-46D5-979C-F1F92603CC3D}"/>
                  </a:ext>
                </a:extLst>
              </p:cNvPr>
              <p:cNvSpPr/>
              <p:nvPr/>
            </p:nvSpPr>
            <p:spPr>
              <a:xfrm>
                <a:off x="8602144" y="4010415"/>
                <a:ext cx="163370" cy="218816"/>
              </a:xfrm>
              <a:custGeom>
                <a:avLst/>
                <a:gdLst>
                  <a:gd name="connsiteX0" fmla="*/ 114940 w 127344"/>
                  <a:gd name="connsiteY0" fmla="*/ 170376 h 170563"/>
                  <a:gd name="connsiteX1" fmla="*/ 2622 w 127344"/>
                  <a:gd name="connsiteY1" fmla="*/ 157974 h 170563"/>
                  <a:gd name="connsiteX2" fmla="*/ 110637 w 127344"/>
                  <a:gd name="connsiteY2" fmla="*/ 1565 h 170563"/>
                  <a:gd name="connsiteX3" fmla="*/ 127068 w 127344"/>
                  <a:gd name="connsiteY3" fmla="*/ 0 h 170563"/>
                  <a:gd name="connsiteX4" fmla="*/ 127342 w 127344"/>
                  <a:gd name="connsiteY4" fmla="*/ 156957 h 170563"/>
                  <a:gd name="connsiteX5" fmla="*/ 114940 w 127344"/>
                  <a:gd name="connsiteY5" fmla="*/ 170376 h 170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344" h="170563">
                    <a:moveTo>
                      <a:pt x="114940" y="170376"/>
                    </a:moveTo>
                    <a:cubicBezTo>
                      <a:pt x="77501" y="166229"/>
                      <a:pt x="40061" y="162121"/>
                      <a:pt x="2622" y="157974"/>
                    </a:cubicBezTo>
                    <a:cubicBezTo>
                      <a:pt x="-12284" y="82977"/>
                      <a:pt x="38066" y="13771"/>
                      <a:pt x="110637" y="1565"/>
                    </a:cubicBezTo>
                    <a:cubicBezTo>
                      <a:pt x="116036" y="665"/>
                      <a:pt x="121591" y="509"/>
                      <a:pt x="127068" y="0"/>
                    </a:cubicBezTo>
                    <a:cubicBezTo>
                      <a:pt x="127107" y="52306"/>
                      <a:pt x="126990" y="104612"/>
                      <a:pt x="127342" y="156957"/>
                    </a:cubicBezTo>
                    <a:cubicBezTo>
                      <a:pt x="127420" y="166190"/>
                      <a:pt x="125347" y="171667"/>
                      <a:pt x="114940" y="170376"/>
                    </a:cubicBezTo>
                    <a:close/>
                  </a:path>
                </a:pathLst>
              </a:custGeom>
              <a:solidFill>
                <a:srgbClr val="FAB08B"/>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45" name="Freeform: Shape 52">
                <a:extLst>
                  <a:ext uri="{FF2B5EF4-FFF2-40B4-BE49-F238E27FC236}">
                    <a16:creationId xmlns:a16="http://schemas.microsoft.com/office/drawing/2014/main" id="{843C509A-5A65-4917-92C1-605FB8C54D87}"/>
                  </a:ext>
                </a:extLst>
              </p:cNvPr>
              <p:cNvSpPr/>
              <p:nvPr/>
            </p:nvSpPr>
            <p:spPr>
              <a:xfrm>
                <a:off x="10100674" y="4014079"/>
                <a:ext cx="148678" cy="210695"/>
              </a:xfrm>
              <a:custGeom>
                <a:avLst/>
                <a:gdLst>
                  <a:gd name="connsiteX0" fmla="*/ 112852 w 115892"/>
                  <a:gd name="connsiteY0" fmla="*/ 152145 h 164233"/>
                  <a:gd name="connsiteX1" fmla="*/ 76078 w 115892"/>
                  <a:gd name="connsiteY1" fmla="*/ 156292 h 164233"/>
                  <a:gd name="connsiteX2" fmla="*/ 259 w 115892"/>
                  <a:gd name="connsiteY2" fmla="*/ 164234 h 164233"/>
                  <a:gd name="connsiteX3" fmla="*/ 298 w 115892"/>
                  <a:gd name="connsiteY3" fmla="*/ 14749 h 164233"/>
                  <a:gd name="connsiteX4" fmla="*/ 6636 w 115892"/>
                  <a:gd name="connsiteY4" fmla="*/ 0 h 164233"/>
                  <a:gd name="connsiteX5" fmla="*/ 112852 w 115892"/>
                  <a:gd name="connsiteY5" fmla="*/ 152145 h 16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892" h="164233">
                    <a:moveTo>
                      <a:pt x="112852" y="152145"/>
                    </a:moveTo>
                    <a:cubicBezTo>
                      <a:pt x="101233" y="158717"/>
                      <a:pt x="88323" y="154414"/>
                      <a:pt x="76078" y="156292"/>
                    </a:cubicBezTo>
                    <a:cubicBezTo>
                      <a:pt x="50961" y="160087"/>
                      <a:pt x="25532" y="161730"/>
                      <a:pt x="259" y="164234"/>
                    </a:cubicBezTo>
                    <a:cubicBezTo>
                      <a:pt x="259" y="114392"/>
                      <a:pt x="181" y="64590"/>
                      <a:pt x="298" y="14749"/>
                    </a:cubicBezTo>
                    <a:cubicBezTo>
                      <a:pt x="298" y="9155"/>
                      <a:pt x="-2088" y="2034"/>
                      <a:pt x="6636" y="0"/>
                    </a:cubicBezTo>
                    <a:cubicBezTo>
                      <a:pt x="75373" y="7863"/>
                      <a:pt x="129518" y="85403"/>
                      <a:pt x="112852" y="152145"/>
                    </a:cubicBezTo>
                    <a:close/>
                  </a:path>
                </a:pathLst>
              </a:custGeom>
              <a:solidFill>
                <a:srgbClr val="FAB08B"/>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46" name="Freeform: Shape 62">
                <a:extLst>
                  <a:ext uri="{FF2B5EF4-FFF2-40B4-BE49-F238E27FC236}">
                    <a16:creationId xmlns:a16="http://schemas.microsoft.com/office/drawing/2014/main" id="{6FB3BD67-5B73-4ED3-986E-E063606E5ACB}"/>
                  </a:ext>
                </a:extLst>
              </p:cNvPr>
              <p:cNvSpPr/>
              <p:nvPr/>
            </p:nvSpPr>
            <p:spPr>
              <a:xfrm>
                <a:off x="9306404" y="4188523"/>
                <a:ext cx="249643" cy="236130"/>
              </a:xfrm>
              <a:custGeom>
                <a:avLst/>
                <a:gdLst>
                  <a:gd name="connsiteX0" fmla="*/ 194592 w 194592"/>
                  <a:gd name="connsiteY0" fmla="*/ 140772 h 184059"/>
                  <a:gd name="connsiteX1" fmla="*/ 106920 w 194592"/>
                  <a:gd name="connsiteY1" fmla="*/ 180911 h 184059"/>
                  <a:gd name="connsiteX2" fmla="*/ 80395 w 194592"/>
                  <a:gd name="connsiteY2" fmla="*/ 181576 h 184059"/>
                  <a:gd name="connsiteX3" fmla="*/ 0 w 194592"/>
                  <a:gd name="connsiteY3" fmla="*/ 143785 h 184059"/>
                  <a:gd name="connsiteX4" fmla="*/ 73510 w 194592"/>
                  <a:gd name="connsiteY4" fmla="*/ 15543 h 184059"/>
                  <a:gd name="connsiteX5" fmla="*/ 122882 w 194592"/>
                  <a:gd name="connsiteY5" fmla="*/ 16717 h 184059"/>
                  <a:gd name="connsiteX6" fmla="*/ 194592 w 194592"/>
                  <a:gd name="connsiteY6" fmla="*/ 140772 h 18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592" h="184059">
                    <a:moveTo>
                      <a:pt x="194592" y="140772"/>
                    </a:moveTo>
                    <a:cubicBezTo>
                      <a:pt x="165368" y="154191"/>
                      <a:pt x="136222" y="167688"/>
                      <a:pt x="106920" y="180911"/>
                    </a:cubicBezTo>
                    <a:cubicBezTo>
                      <a:pt x="98313" y="184784"/>
                      <a:pt x="88572" y="185175"/>
                      <a:pt x="80395" y="181576"/>
                    </a:cubicBezTo>
                    <a:cubicBezTo>
                      <a:pt x="53323" y="169605"/>
                      <a:pt x="26759" y="156460"/>
                      <a:pt x="0" y="143785"/>
                    </a:cubicBezTo>
                    <a:cubicBezTo>
                      <a:pt x="24451" y="101024"/>
                      <a:pt x="48628" y="58068"/>
                      <a:pt x="73510" y="15543"/>
                    </a:cubicBezTo>
                    <a:cubicBezTo>
                      <a:pt x="85951" y="-5661"/>
                      <a:pt x="110050" y="-5074"/>
                      <a:pt x="122882" y="16717"/>
                    </a:cubicBezTo>
                    <a:cubicBezTo>
                      <a:pt x="147176" y="57834"/>
                      <a:pt x="170728" y="99381"/>
                      <a:pt x="194592" y="140772"/>
                    </a:cubicBezTo>
                    <a:close/>
                  </a:path>
                </a:pathLst>
              </a:custGeom>
              <a:solidFill>
                <a:srgbClr val="FAB08B"/>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47" name="Freeform: Shape 63">
                <a:extLst>
                  <a:ext uri="{FF2B5EF4-FFF2-40B4-BE49-F238E27FC236}">
                    <a16:creationId xmlns:a16="http://schemas.microsoft.com/office/drawing/2014/main" id="{C095BA2D-EF27-4567-A644-4C9624512099}"/>
                  </a:ext>
                </a:extLst>
              </p:cNvPr>
              <p:cNvSpPr/>
              <p:nvPr/>
            </p:nvSpPr>
            <p:spPr>
              <a:xfrm>
                <a:off x="9609929" y="3999724"/>
                <a:ext cx="292878" cy="102548"/>
              </a:xfrm>
              <a:custGeom>
                <a:avLst/>
                <a:gdLst>
                  <a:gd name="connsiteX0" fmla="*/ 20674 w 228293"/>
                  <a:gd name="connsiteY0" fmla="*/ 0 h 79934"/>
                  <a:gd name="connsiteX1" fmla="*/ 91602 w 228293"/>
                  <a:gd name="connsiteY1" fmla="*/ 14632 h 79934"/>
                  <a:gd name="connsiteX2" fmla="*/ 206894 w 228293"/>
                  <a:gd name="connsiteY2" fmla="*/ 38770 h 79934"/>
                  <a:gd name="connsiteX3" fmla="*/ 227707 w 228293"/>
                  <a:gd name="connsiteY3" fmla="*/ 64668 h 79934"/>
                  <a:gd name="connsiteX4" fmla="*/ 197662 w 228293"/>
                  <a:gd name="connsiteY4" fmla="*/ 78948 h 79934"/>
                  <a:gd name="connsiteX5" fmla="*/ 18640 w 228293"/>
                  <a:gd name="connsiteY5" fmla="*/ 42095 h 79934"/>
                  <a:gd name="connsiteX6" fmla="*/ 135 w 228293"/>
                  <a:gd name="connsiteY6" fmla="*/ 18779 h 79934"/>
                  <a:gd name="connsiteX7" fmla="*/ 20674 w 228293"/>
                  <a:gd name="connsiteY7" fmla="*/ 0 h 7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293" h="79934">
                    <a:moveTo>
                      <a:pt x="20674" y="0"/>
                    </a:moveTo>
                    <a:cubicBezTo>
                      <a:pt x="44265" y="4890"/>
                      <a:pt x="67972" y="9741"/>
                      <a:pt x="91602" y="14632"/>
                    </a:cubicBezTo>
                    <a:cubicBezTo>
                      <a:pt x="130059" y="22652"/>
                      <a:pt x="168516" y="30593"/>
                      <a:pt x="206894" y="38770"/>
                    </a:cubicBezTo>
                    <a:cubicBezTo>
                      <a:pt x="222895" y="42173"/>
                      <a:pt x="230563" y="51993"/>
                      <a:pt x="227707" y="64668"/>
                    </a:cubicBezTo>
                    <a:cubicBezTo>
                      <a:pt x="224969" y="76953"/>
                      <a:pt x="213975" y="82312"/>
                      <a:pt x="197662" y="78948"/>
                    </a:cubicBezTo>
                    <a:cubicBezTo>
                      <a:pt x="137962" y="66703"/>
                      <a:pt x="78301" y="54379"/>
                      <a:pt x="18640" y="42095"/>
                    </a:cubicBezTo>
                    <a:cubicBezTo>
                      <a:pt x="5925" y="39474"/>
                      <a:pt x="-1077" y="32080"/>
                      <a:pt x="135" y="18779"/>
                    </a:cubicBezTo>
                    <a:cubicBezTo>
                      <a:pt x="1191" y="6690"/>
                      <a:pt x="9759" y="1995"/>
                      <a:pt x="20674" y="0"/>
                    </a:cubicBezTo>
                    <a:close/>
                  </a:path>
                </a:pathLst>
              </a:custGeom>
              <a:solidFill>
                <a:srgbClr val="0F323F"/>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48" name="Freeform: Shape 64">
                <a:extLst>
                  <a:ext uri="{FF2B5EF4-FFF2-40B4-BE49-F238E27FC236}">
                    <a16:creationId xmlns:a16="http://schemas.microsoft.com/office/drawing/2014/main" id="{D5399914-1CBC-44F0-98D3-DA89705C2A8E}"/>
                  </a:ext>
                </a:extLst>
              </p:cNvPr>
              <p:cNvSpPr/>
              <p:nvPr/>
            </p:nvSpPr>
            <p:spPr>
              <a:xfrm>
                <a:off x="8959436" y="3886013"/>
                <a:ext cx="289049" cy="118934"/>
              </a:xfrm>
              <a:custGeom>
                <a:avLst/>
                <a:gdLst>
                  <a:gd name="connsiteX0" fmla="*/ 225309 w 225308"/>
                  <a:gd name="connsiteY0" fmla="*/ 20877 h 92707"/>
                  <a:gd name="connsiteX1" fmla="*/ 209817 w 225308"/>
                  <a:gd name="connsiteY1" fmla="*/ 40712 h 92707"/>
                  <a:gd name="connsiteX2" fmla="*/ 26570 w 225308"/>
                  <a:gd name="connsiteY2" fmla="*/ 91844 h 92707"/>
                  <a:gd name="connsiteX3" fmla="*/ 671 w 225308"/>
                  <a:gd name="connsiteY3" fmla="*/ 77330 h 92707"/>
                  <a:gd name="connsiteX4" fmla="*/ 17963 w 225308"/>
                  <a:gd name="connsiteY4" fmla="*/ 51549 h 92707"/>
                  <a:gd name="connsiteX5" fmla="*/ 179341 w 225308"/>
                  <a:gd name="connsiteY5" fmla="*/ 6089 h 92707"/>
                  <a:gd name="connsiteX6" fmla="*/ 199723 w 225308"/>
                  <a:gd name="connsiteY6" fmla="*/ 456 h 92707"/>
                  <a:gd name="connsiteX7" fmla="*/ 225309 w 225308"/>
                  <a:gd name="connsiteY7" fmla="*/ 20877 h 9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308" h="92707">
                    <a:moveTo>
                      <a:pt x="225309" y="20877"/>
                    </a:moveTo>
                    <a:cubicBezTo>
                      <a:pt x="225113" y="31362"/>
                      <a:pt x="219441" y="38013"/>
                      <a:pt x="209817" y="40712"/>
                    </a:cubicBezTo>
                    <a:cubicBezTo>
                      <a:pt x="148787" y="57926"/>
                      <a:pt x="87717" y="75061"/>
                      <a:pt x="26570" y="91844"/>
                    </a:cubicBezTo>
                    <a:cubicBezTo>
                      <a:pt x="14246" y="95209"/>
                      <a:pt x="3331" y="88402"/>
                      <a:pt x="671" y="77330"/>
                    </a:cubicBezTo>
                    <a:cubicBezTo>
                      <a:pt x="-2146" y="65554"/>
                      <a:pt x="3957" y="55578"/>
                      <a:pt x="17963" y="51549"/>
                    </a:cubicBezTo>
                    <a:cubicBezTo>
                      <a:pt x="71677" y="36174"/>
                      <a:pt x="125509" y="21190"/>
                      <a:pt x="179341" y="6089"/>
                    </a:cubicBezTo>
                    <a:cubicBezTo>
                      <a:pt x="186109" y="4172"/>
                      <a:pt x="192799" y="1747"/>
                      <a:pt x="199723" y="456"/>
                    </a:cubicBezTo>
                    <a:cubicBezTo>
                      <a:pt x="214003" y="-2205"/>
                      <a:pt x="225309" y="7067"/>
                      <a:pt x="225309" y="20877"/>
                    </a:cubicBezTo>
                    <a:close/>
                  </a:path>
                </a:pathLst>
              </a:custGeom>
              <a:solidFill>
                <a:srgbClr val="0F323F"/>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49" name="Freeform: Shape 65">
                <a:extLst>
                  <a:ext uri="{FF2B5EF4-FFF2-40B4-BE49-F238E27FC236}">
                    <a16:creationId xmlns:a16="http://schemas.microsoft.com/office/drawing/2014/main" id="{7D6C866D-F7F5-40F1-AB65-0DB29553461B}"/>
                  </a:ext>
                </a:extLst>
              </p:cNvPr>
              <p:cNvSpPr/>
              <p:nvPr/>
            </p:nvSpPr>
            <p:spPr>
              <a:xfrm>
                <a:off x="9684280" y="4162385"/>
                <a:ext cx="120206" cy="120410"/>
              </a:xfrm>
              <a:custGeom>
                <a:avLst/>
                <a:gdLst>
                  <a:gd name="connsiteX0" fmla="*/ 1 w 93698"/>
                  <a:gd name="connsiteY0" fmla="*/ 46128 h 93857"/>
                  <a:gd name="connsiteX1" fmla="*/ 47495 w 93698"/>
                  <a:gd name="connsiteY1" fmla="*/ 4 h 93857"/>
                  <a:gd name="connsiteX2" fmla="*/ 93698 w 93698"/>
                  <a:gd name="connsiteY2" fmla="*/ 46402 h 93857"/>
                  <a:gd name="connsiteX3" fmla="*/ 46517 w 93698"/>
                  <a:gd name="connsiteY3" fmla="*/ 93857 h 93857"/>
                  <a:gd name="connsiteX4" fmla="*/ 1 w 93698"/>
                  <a:gd name="connsiteY4" fmla="*/ 46128 h 9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98" h="93857">
                    <a:moveTo>
                      <a:pt x="1" y="46128"/>
                    </a:moveTo>
                    <a:cubicBezTo>
                      <a:pt x="197" y="19721"/>
                      <a:pt x="20814" y="-309"/>
                      <a:pt x="47495" y="4"/>
                    </a:cubicBezTo>
                    <a:cubicBezTo>
                      <a:pt x="72651" y="278"/>
                      <a:pt x="93620" y="21325"/>
                      <a:pt x="93698" y="46402"/>
                    </a:cubicBezTo>
                    <a:cubicBezTo>
                      <a:pt x="93816" y="71870"/>
                      <a:pt x="71829" y="93974"/>
                      <a:pt x="46517" y="93857"/>
                    </a:cubicBezTo>
                    <a:cubicBezTo>
                      <a:pt x="20893" y="93740"/>
                      <a:pt x="-194" y="72105"/>
                      <a:pt x="1" y="46128"/>
                    </a:cubicBezTo>
                    <a:close/>
                  </a:path>
                </a:pathLst>
              </a:custGeom>
              <a:solidFill>
                <a:srgbClr val="0F323F"/>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50" name="Freeform: Shape 66">
                <a:extLst>
                  <a:ext uri="{FF2B5EF4-FFF2-40B4-BE49-F238E27FC236}">
                    <a16:creationId xmlns:a16="http://schemas.microsoft.com/office/drawing/2014/main" id="{06E95B74-9D5D-47D7-B091-BB4F37428C83}"/>
                  </a:ext>
                </a:extLst>
              </p:cNvPr>
              <p:cNvSpPr/>
              <p:nvPr/>
            </p:nvSpPr>
            <p:spPr>
              <a:xfrm>
                <a:off x="9069208" y="4154608"/>
                <a:ext cx="120463" cy="120357"/>
              </a:xfrm>
              <a:custGeom>
                <a:avLst/>
                <a:gdLst>
                  <a:gd name="connsiteX0" fmla="*/ 47612 w 93899"/>
                  <a:gd name="connsiteY0" fmla="*/ 2 h 93816"/>
                  <a:gd name="connsiteX1" fmla="*/ 93893 w 93899"/>
                  <a:gd name="connsiteY1" fmla="*/ 47574 h 93816"/>
                  <a:gd name="connsiteX2" fmla="*/ 47299 w 93899"/>
                  <a:gd name="connsiteY2" fmla="*/ 93816 h 93816"/>
                  <a:gd name="connsiteX3" fmla="*/ 0 w 93899"/>
                  <a:gd name="connsiteY3" fmla="*/ 46518 h 93816"/>
                  <a:gd name="connsiteX4" fmla="*/ 47612 w 93899"/>
                  <a:gd name="connsiteY4" fmla="*/ 2 h 9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99" h="93816">
                    <a:moveTo>
                      <a:pt x="47612" y="2"/>
                    </a:moveTo>
                    <a:cubicBezTo>
                      <a:pt x="73706" y="237"/>
                      <a:pt x="94323" y="21441"/>
                      <a:pt x="93893" y="47574"/>
                    </a:cubicBezTo>
                    <a:cubicBezTo>
                      <a:pt x="93462" y="72651"/>
                      <a:pt x="72297" y="93660"/>
                      <a:pt x="47299" y="93816"/>
                    </a:cubicBezTo>
                    <a:cubicBezTo>
                      <a:pt x="21830" y="93973"/>
                      <a:pt x="-78" y="72025"/>
                      <a:pt x="0" y="46518"/>
                    </a:cubicBezTo>
                    <a:cubicBezTo>
                      <a:pt x="118" y="20736"/>
                      <a:pt x="21556" y="-233"/>
                      <a:pt x="47612" y="2"/>
                    </a:cubicBezTo>
                    <a:close/>
                  </a:path>
                </a:pathLst>
              </a:custGeom>
              <a:solidFill>
                <a:srgbClr val="0F323F"/>
              </a:solidFill>
              <a:ln w="39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grpSp>
      </p:grpSp>
      <p:sp>
        <p:nvSpPr>
          <p:cNvPr id="63" name="Rectangle 5">
            <a:extLst>
              <a:ext uri="{FF2B5EF4-FFF2-40B4-BE49-F238E27FC236}">
                <a16:creationId xmlns:a16="http://schemas.microsoft.com/office/drawing/2014/main" id="{CB7E0B9F-CDD5-40B4-9A89-EA9814BCC6A2}"/>
              </a:ext>
            </a:extLst>
          </p:cNvPr>
          <p:cNvSpPr/>
          <p:nvPr/>
        </p:nvSpPr>
        <p:spPr>
          <a:xfrm>
            <a:off x="4295800" y="1988840"/>
            <a:ext cx="7344816" cy="701894"/>
          </a:xfrm>
          <a:prstGeom prst="rect">
            <a:avLst/>
          </a:prstGeom>
          <a:solidFill>
            <a:srgbClr val="B9D5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cs typeface="+mn-cs"/>
            </a:endParaRPr>
          </a:p>
        </p:txBody>
      </p:sp>
      <p:sp>
        <p:nvSpPr>
          <p:cNvPr id="64" name="Rectangle 94">
            <a:extLst>
              <a:ext uri="{FF2B5EF4-FFF2-40B4-BE49-F238E27FC236}">
                <a16:creationId xmlns:a16="http://schemas.microsoft.com/office/drawing/2014/main" id="{B7945DC0-3549-42AE-A9CF-4370F8BEC263}"/>
              </a:ext>
            </a:extLst>
          </p:cNvPr>
          <p:cNvSpPr/>
          <p:nvPr/>
        </p:nvSpPr>
        <p:spPr>
          <a:xfrm>
            <a:off x="4295800" y="3786474"/>
            <a:ext cx="7344816" cy="2915672"/>
          </a:xfrm>
          <a:prstGeom prst="rect">
            <a:avLst/>
          </a:prstGeom>
          <a:solidFill>
            <a:srgbClr val="45C1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cs typeface="+mn-cs"/>
            </a:endParaRPr>
          </a:p>
        </p:txBody>
      </p:sp>
      <p:sp>
        <p:nvSpPr>
          <p:cNvPr id="65" name="Oval 6">
            <a:extLst>
              <a:ext uri="{FF2B5EF4-FFF2-40B4-BE49-F238E27FC236}">
                <a16:creationId xmlns:a16="http://schemas.microsoft.com/office/drawing/2014/main" id="{167F67B0-2E98-4C47-B65E-BD66BEEB255E}"/>
              </a:ext>
            </a:extLst>
          </p:cNvPr>
          <p:cNvSpPr/>
          <p:nvPr/>
        </p:nvSpPr>
        <p:spPr>
          <a:xfrm>
            <a:off x="4367808" y="1124744"/>
            <a:ext cx="739171" cy="739171"/>
          </a:xfrm>
          <a:prstGeom prst="roundRect">
            <a:avLst/>
          </a:prstGeom>
          <a:solidFill>
            <a:srgbClr val="B9D533"/>
          </a:solidFill>
          <a:ln w="381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cs typeface="+mn-cs"/>
            </a:endParaRPr>
          </a:p>
        </p:txBody>
      </p:sp>
      <p:sp>
        <p:nvSpPr>
          <p:cNvPr id="66" name="Oval 7">
            <a:extLst>
              <a:ext uri="{FF2B5EF4-FFF2-40B4-BE49-F238E27FC236}">
                <a16:creationId xmlns:a16="http://schemas.microsoft.com/office/drawing/2014/main" id="{1E1CAEE9-C871-4FF2-989B-5677E83E2AD8}"/>
              </a:ext>
            </a:extLst>
          </p:cNvPr>
          <p:cNvSpPr/>
          <p:nvPr/>
        </p:nvSpPr>
        <p:spPr>
          <a:xfrm>
            <a:off x="4367808" y="2913979"/>
            <a:ext cx="739171" cy="739171"/>
          </a:xfrm>
          <a:prstGeom prst="roundRect">
            <a:avLst/>
          </a:prstGeom>
          <a:solidFill>
            <a:srgbClr val="45C1A4"/>
          </a:solidFill>
          <a:ln w="381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cs typeface="+mn-cs"/>
            </a:endParaRPr>
          </a:p>
        </p:txBody>
      </p:sp>
      <p:sp>
        <p:nvSpPr>
          <p:cNvPr id="68" name="Oval 21">
            <a:extLst>
              <a:ext uri="{FF2B5EF4-FFF2-40B4-BE49-F238E27FC236}">
                <a16:creationId xmlns:a16="http://schemas.microsoft.com/office/drawing/2014/main" id="{255302BB-7498-4468-8780-E8C4FC95162A}"/>
              </a:ext>
            </a:extLst>
          </p:cNvPr>
          <p:cNvSpPr/>
          <p:nvPr/>
        </p:nvSpPr>
        <p:spPr>
          <a:xfrm rot="20700000">
            <a:off x="4485850" y="3074262"/>
            <a:ext cx="477626" cy="418604"/>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cs typeface="+mn-cs"/>
            </a:endParaRPr>
          </a:p>
        </p:txBody>
      </p:sp>
      <p:sp>
        <p:nvSpPr>
          <p:cNvPr id="70" name="TextBox 100">
            <a:extLst>
              <a:ext uri="{FF2B5EF4-FFF2-40B4-BE49-F238E27FC236}">
                <a16:creationId xmlns:a16="http://schemas.microsoft.com/office/drawing/2014/main" id="{1B8BEC91-6AF3-4AC7-8549-5E4B6D20C9CD}"/>
              </a:ext>
            </a:extLst>
          </p:cNvPr>
          <p:cNvSpPr txBox="1"/>
          <p:nvPr/>
        </p:nvSpPr>
        <p:spPr>
          <a:xfrm>
            <a:off x="5231904" y="1272805"/>
            <a:ext cx="4277715" cy="523220"/>
          </a:xfrm>
          <a:prstGeom prst="rect">
            <a:avLst/>
          </a:prstGeom>
          <a:noFill/>
        </p:spPr>
        <p:txBody>
          <a:bodyPr wrap="square" rtlCol="0" anchor="ctr">
            <a:spAutoFit/>
          </a:bodyPr>
          <a:lstStyle/>
          <a:p>
            <a:pPr eaLnBrk="1" fontAlgn="auto" hangingPunct="1">
              <a:spcBef>
                <a:spcPts val="0"/>
              </a:spcBef>
              <a:spcAft>
                <a:spcPts val="0"/>
              </a:spcAft>
            </a:pPr>
            <a:r>
              <a:rPr kumimoji="0" lang="zh-TW" altLang="en-US" sz="2800" b="1" dirty="0">
                <a:latin typeface="微軟正黑體" panose="020B0604030504040204" pitchFamily="34" charset="-120"/>
                <a:ea typeface="微軟正黑體" panose="020B0604030504040204" pitchFamily="34" charset="-120"/>
              </a:rPr>
              <a:t>可推薦人數</a:t>
            </a:r>
            <a:endParaRPr kumimoji="0" lang="ko-KR" altLang="en-US" sz="2800" b="1" dirty="0">
              <a:solidFill>
                <a:prstClr val="black">
                  <a:lumMod val="75000"/>
                  <a:lumOff val="25000"/>
                </a:prstClr>
              </a:solidFill>
              <a:latin typeface="Arial"/>
              <a:cs typeface="Arial" pitchFamily="34" charset="0"/>
            </a:endParaRPr>
          </a:p>
        </p:txBody>
      </p:sp>
      <p:sp>
        <p:nvSpPr>
          <p:cNvPr id="73" name="TextBox 103">
            <a:extLst>
              <a:ext uri="{FF2B5EF4-FFF2-40B4-BE49-F238E27FC236}">
                <a16:creationId xmlns:a16="http://schemas.microsoft.com/office/drawing/2014/main" id="{B9FA0F65-A9DF-4F47-AEB1-14FD040DBFD8}"/>
              </a:ext>
            </a:extLst>
          </p:cNvPr>
          <p:cNvSpPr txBox="1"/>
          <p:nvPr/>
        </p:nvSpPr>
        <p:spPr>
          <a:xfrm>
            <a:off x="5231904" y="3038831"/>
            <a:ext cx="4277715" cy="523220"/>
          </a:xfrm>
          <a:prstGeom prst="rect">
            <a:avLst/>
          </a:prstGeom>
          <a:noFill/>
        </p:spPr>
        <p:txBody>
          <a:bodyPr wrap="square" rtlCol="0" anchor="ctr">
            <a:spAutoFit/>
          </a:bodyPr>
          <a:lstStyle/>
          <a:p>
            <a:pPr eaLnBrk="1" fontAlgn="auto" hangingPunct="1">
              <a:spcBef>
                <a:spcPts val="0"/>
              </a:spcBef>
              <a:spcAft>
                <a:spcPts val="0"/>
              </a:spcAft>
            </a:pPr>
            <a:r>
              <a:rPr kumimoji="0" lang="zh-TW" altLang="en-US" sz="2800" b="1" dirty="0">
                <a:latin typeface="微軟正黑體" panose="020B0604030504040204" pitchFamily="34" charset="-120"/>
                <a:ea typeface="微軟正黑體" panose="020B0604030504040204" pitchFamily="34" charset="-120"/>
              </a:rPr>
              <a:t>推薦序作用</a:t>
            </a:r>
            <a:endParaRPr kumimoji="0" lang="zh-CN" altLang="en-US" sz="2800" b="1" dirty="0">
              <a:latin typeface="微軟正黑體" panose="020B0604030504040204" pitchFamily="34" charset="-120"/>
              <a:ea typeface="微軟正黑體" panose="020B0604030504040204" pitchFamily="34" charset="-120"/>
            </a:endParaRPr>
          </a:p>
        </p:txBody>
      </p:sp>
      <p:sp>
        <p:nvSpPr>
          <p:cNvPr id="75" name="TextBox 105">
            <a:extLst>
              <a:ext uri="{FF2B5EF4-FFF2-40B4-BE49-F238E27FC236}">
                <a16:creationId xmlns:a16="http://schemas.microsoft.com/office/drawing/2014/main" id="{1DA32735-3F0B-4630-BB43-468D87A7BC02}"/>
              </a:ext>
            </a:extLst>
          </p:cNvPr>
          <p:cNvSpPr txBox="1"/>
          <p:nvPr/>
        </p:nvSpPr>
        <p:spPr>
          <a:xfrm>
            <a:off x="4367808" y="2132856"/>
            <a:ext cx="4952845" cy="430887"/>
          </a:xfrm>
          <a:prstGeom prst="rect">
            <a:avLst/>
          </a:prstGeom>
          <a:noFill/>
        </p:spPr>
        <p:txBody>
          <a:bodyPr wrap="square" rtlCol="0">
            <a:spAutoFit/>
          </a:bodyPr>
          <a:lstStyle/>
          <a:p>
            <a:pPr eaLnBrk="1" fontAlgn="auto" hangingPunct="1">
              <a:spcBef>
                <a:spcPts val="0"/>
              </a:spcBef>
              <a:spcAft>
                <a:spcPts val="0"/>
              </a:spcAft>
            </a:pP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各推薦學校至多可推薦</a:t>
            </a:r>
            <a:r>
              <a:rPr lang="en-US" altLang="zh-TW" sz="2200" b="1" dirty="0">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rPr>
              <a:t>名</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考生</a:t>
            </a:r>
            <a:endParaRPr kumimoji="0" lang="zh-CN" altLang="en-US" sz="2200" dirty="0">
              <a:latin typeface="微软雅黑" panose="020B0503020204020204" pitchFamily="34" charset="-122"/>
              <a:ea typeface="微软雅黑" panose="020B0503020204020204" pitchFamily="34" charset="-122"/>
            </a:endParaRPr>
          </a:p>
        </p:txBody>
      </p:sp>
      <p:sp>
        <p:nvSpPr>
          <p:cNvPr id="76" name="TextBox 106">
            <a:extLst>
              <a:ext uri="{FF2B5EF4-FFF2-40B4-BE49-F238E27FC236}">
                <a16:creationId xmlns:a16="http://schemas.microsoft.com/office/drawing/2014/main" id="{84BADE68-60B1-41D2-8288-113DF72C21F1}"/>
              </a:ext>
            </a:extLst>
          </p:cNvPr>
          <p:cNvSpPr txBox="1"/>
          <p:nvPr/>
        </p:nvSpPr>
        <p:spPr>
          <a:xfrm>
            <a:off x="4367809" y="3858482"/>
            <a:ext cx="7272808" cy="2787943"/>
          </a:xfrm>
          <a:prstGeom prst="rect">
            <a:avLst/>
          </a:prstGeom>
          <a:noFill/>
        </p:spPr>
        <p:txBody>
          <a:bodyPr wrap="square" rtlCol="0">
            <a:spAutoFit/>
          </a:bodyPr>
          <a:lstStyle/>
          <a:p>
            <a:pPr>
              <a:lnSpc>
                <a:spcPct val="115000"/>
              </a:lnSpc>
              <a:spcBef>
                <a:spcPts val="0"/>
              </a:spcBef>
              <a:spcAft>
                <a:spcPts val="800"/>
              </a:spcAft>
            </a:pPr>
            <a:r>
              <a:rPr lang="zh-TW" altLang="zh-TW" sz="2200" kern="100" spc="-150" dirty="0">
                <a:effectLst/>
                <a:latin typeface="微軟正黑體" panose="020B0604030504040204" pitchFamily="34" charset="-120"/>
                <a:ea typeface="微軟正黑體" panose="020B0604030504040204" pitchFamily="34" charset="-120"/>
                <a:cs typeface="Times New Roman" panose="02020603050405020304" pitchFamily="18" charset="0"/>
              </a:rPr>
              <a:t>各推薦學校需提供被推薦考生之</a:t>
            </a:r>
            <a:r>
              <a:rPr lang="zh-TW" altLang="zh-TW" sz="2200" b="1" kern="100" spc="-15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推薦順序</a:t>
            </a:r>
            <a:r>
              <a:rPr lang="zh-TW" altLang="zh-TW" sz="2200" kern="100" spc="-150" dirty="0">
                <a:effectLst/>
                <a:latin typeface="微軟正黑體" panose="020B0604030504040204" pitchFamily="34" charset="-120"/>
                <a:ea typeface="微軟正黑體" panose="020B0604030504040204" pitchFamily="34" charset="-120"/>
                <a:cs typeface="Times New Roman" panose="02020603050405020304" pitchFamily="18" charset="0"/>
              </a:rPr>
              <a:t>，作為校內被推薦考生</a:t>
            </a:r>
            <a:r>
              <a:rPr lang="zh-TW" altLang="zh-TW" sz="2200" b="1" kern="100" spc="-15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比序排名名次</a:t>
            </a:r>
            <a:r>
              <a:rPr lang="zh-TW" altLang="zh-TW" sz="2200" kern="100" spc="-150" dirty="0">
                <a:effectLst/>
                <a:latin typeface="微軟正黑體" panose="020B0604030504040204" pitchFamily="34" charset="-120"/>
                <a:ea typeface="微軟正黑體" panose="020B0604030504040204" pitchFamily="34" charset="-120"/>
                <a:cs typeface="Times New Roman" panose="02020603050405020304" pitchFamily="18" charset="0"/>
              </a:rPr>
              <a:t>（含同名次參酌）</a:t>
            </a:r>
            <a:r>
              <a:rPr lang="zh-TW" altLang="zh-TW" sz="2200" b="1" kern="100" spc="-15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相同</a:t>
            </a:r>
            <a:r>
              <a:rPr lang="zh-TW" altLang="zh-TW" sz="2200" kern="100" spc="-150" dirty="0">
                <a:effectLst/>
                <a:latin typeface="微軟正黑體" panose="020B0604030504040204" pitchFamily="34" charset="-120"/>
                <a:ea typeface="微軟正黑體" panose="020B0604030504040204" pitchFamily="34" charset="-120"/>
                <a:cs typeface="Times New Roman" panose="02020603050405020304" pitchFamily="18" charset="0"/>
              </a:rPr>
              <a:t>時優先順位。</a:t>
            </a:r>
          </a:p>
          <a:p>
            <a:pPr>
              <a:lnSpc>
                <a:spcPct val="115000"/>
              </a:lnSpc>
              <a:spcBef>
                <a:spcPts val="0"/>
              </a:spcBef>
              <a:spcAft>
                <a:spcPts val="600"/>
              </a:spcAft>
            </a:pPr>
            <a:r>
              <a:rPr lang="zh-TW" altLang="zh-TW" sz="2200" kern="100" spc="-150" dirty="0">
                <a:effectLst/>
                <a:latin typeface="微軟正黑體" panose="020B0604030504040204" pitchFamily="34" charset="-120"/>
                <a:ea typeface="微軟正黑體" panose="020B0604030504040204" pitchFamily="34" charset="-120"/>
                <a:cs typeface="Times New Roman" panose="02020603050405020304" pitchFamily="18" charset="0"/>
              </a:rPr>
              <a:t>此推薦順序用於：</a:t>
            </a:r>
          </a:p>
          <a:p>
            <a:pPr>
              <a:lnSpc>
                <a:spcPct val="115000"/>
              </a:lnSpc>
              <a:spcBef>
                <a:spcPts val="0"/>
              </a:spcBef>
              <a:spcAft>
                <a:spcPts val="800"/>
              </a:spcAft>
            </a:pPr>
            <a:r>
              <a:rPr lang="en-US" altLang="zh-TW" sz="2200" kern="100" spc="-15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2200" kern="100" spc="-150" dirty="0">
                <a:effectLst/>
                <a:latin typeface="微軟正黑體" panose="020B0604030504040204" pitchFamily="34" charset="-120"/>
                <a:ea typeface="微軟正黑體" panose="020B0604030504040204" pitchFamily="34" charset="-120"/>
                <a:cs typeface="Times New Roman" panose="02020603050405020304" pitchFamily="18" charset="0"/>
              </a:rPr>
              <a:t>前三輪，各推薦學校各輪別僅能分發</a:t>
            </a:r>
            <a:r>
              <a:rPr lang="en-US" altLang="zh-TW" sz="2200" kern="100" spc="-15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2200" kern="100" spc="-150" dirty="0">
                <a:effectLst/>
                <a:latin typeface="微軟正黑體" panose="020B0604030504040204" pitchFamily="34" charset="-120"/>
                <a:ea typeface="微軟正黑體" panose="020B0604030504040204" pitchFamily="34" charset="-120"/>
                <a:cs typeface="Times New Roman" panose="02020603050405020304" pitchFamily="18" charset="0"/>
              </a:rPr>
              <a:t>位考生時的優先順序</a:t>
            </a:r>
            <a:r>
              <a:rPr lang="zh-TW" altLang="en-US" sz="2200" kern="100" spc="-15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200" kern="100" spc="-15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15000"/>
              </a:lnSpc>
              <a:spcBef>
                <a:spcPts val="0"/>
              </a:spcBef>
              <a:spcAft>
                <a:spcPts val="800"/>
              </a:spcAft>
            </a:pPr>
            <a:r>
              <a:rPr lang="en-US" altLang="zh-TW" sz="2200" kern="100" spc="-15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2200" kern="100" spc="-150" dirty="0">
                <a:effectLst/>
                <a:latin typeface="微軟正黑體" panose="020B0604030504040204" pitchFamily="34" charset="-120"/>
                <a:ea typeface="微軟正黑體" panose="020B0604030504040204" pitchFamily="34" charset="-120"/>
                <a:cs typeface="Times New Roman" panose="02020603050405020304" pitchFamily="18" charset="0"/>
              </a:rPr>
              <a:t>第四輪，錄取同一科技校院時的優先順序。</a:t>
            </a:r>
          </a:p>
          <a:p>
            <a:pPr>
              <a:spcBef>
                <a:spcPts val="0"/>
              </a:spcBef>
              <a:spcAft>
                <a:spcPts val="800"/>
              </a:spcAft>
            </a:pPr>
            <a:r>
              <a:rPr lang="en-US" altLang="zh-TW" sz="2200" b="1" kern="100" spc="-15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kern="100" spc="-15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推薦順序並不等於分發輪別</a:t>
            </a:r>
            <a:r>
              <a:rPr lang="en-US" altLang="zh-TW" sz="2200" b="1" kern="100" spc="-15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77" name="Round Same Side Corner Rectangle 8">
            <a:extLst>
              <a:ext uri="{FF2B5EF4-FFF2-40B4-BE49-F238E27FC236}">
                <a16:creationId xmlns:a16="http://schemas.microsoft.com/office/drawing/2014/main" id="{3533EA11-B0F5-4C0A-9621-C42B3922A793}"/>
              </a:ext>
            </a:extLst>
          </p:cNvPr>
          <p:cNvSpPr/>
          <p:nvPr/>
        </p:nvSpPr>
        <p:spPr>
          <a:xfrm>
            <a:off x="4611742" y="1196816"/>
            <a:ext cx="216000" cy="57600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637840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63F40E-E6FC-4AFB-A190-7514D1480F4E}"/>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捌、甄選規定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1/11</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12ACB17E-E5A8-4EF6-A270-983252B90BE4}"/>
              </a:ext>
            </a:extLst>
          </p:cNvPr>
          <p:cNvSpPr>
            <a:spLocks noGrp="1"/>
          </p:cNvSpPr>
          <p:nvPr>
            <p:ph type="sldNum" sz="quarter" idx="12"/>
          </p:nvPr>
        </p:nvSpPr>
        <p:spPr/>
        <p:txBody>
          <a:bodyPr/>
          <a:lstStyle/>
          <a:p>
            <a:pPr>
              <a:defRPr/>
            </a:pPr>
            <a:fld id="{ABFE6108-DA02-42FF-8F2B-6965D0D38C5E}" type="slidenum">
              <a:rPr lang="zh-TW" altLang="en-US" smtClean="0"/>
              <a:pPr>
                <a:defRPr/>
              </a:pPr>
              <a:t>14</a:t>
            </a:fld>
            <a:endParaRPr lang="en-US" altLang="zh-TW"/>
          </a:p>
        </p:txBody>
      </p:sp>
      <p:sp>
        <p:nvSpPr>
          <p:cNvPr id="40" name="사각형: 둥근 모서리 37">
            <a:extLst>
              <a:ext uri="{FF2B5EF4-FFF2-40B4-BE49-F238E27FC236}">
                <a16:creationId xmlns:a16="http://schemas.microsoft.com/office/drawing/2014/main" id="{5CB954E5-ED4E-42D0-B307-943402D3FEC9}"/>
              </a:ext>
            </a:extLst>
          </p:cNvPr>
          <p:cNvSpPr/>
          <p:nvPr/>
        </p:nvSpPr>
        <p:spPr>
          <a:xfrm>
            <a:off x="1" y="5066757"/>
            <a:ext cx="468068" cy="1178468"/>
          </a:xfrm>
          <a:custGeom>
            <a:avLst/>
            <a:gdLst>
              <a:gd name="connsiteX0" fmla="*/ 0 w 705394"/>
              <a:gd name="connsiteY0" fmla="*/ 0 h 1757970"/>
              <a:gd name="connsiteX1" fmla="*/ 0 w 705394"/>
              <a:gd name="connsiteY1" fmla="*/ 0 h 1757970"/>
              <a:gd name="connsiteX2" fmla="*/ 705394 w 705394"/>
              <a:gd name="connsiteY2" fmla="*/ 0 h 1757970"/>
              <a:gd name="connsiteX3" fmla="*/ 705394 w 705394"/>
              <a:gd name="connsiteY3" fmla="*/ 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05394"/>
              <a:gd name="connsiteY0" fmla="*/ 0 h 1757970"/>
              <a:gd name="connsiteX1" fmla="*/ 0 w 705394"/>
              <a:gd name="connsiteY1" fmla="*/ 0 h 1757970"/>
              <a:gd name="connsiteX2" fmla="*/ 705394 w 705394"/>
              <a:gd name="connsiteY2" fmla="*/ 0 h 1757970"/>
              <a:gd name="connsiteX3" fmla="*/ 496388 w 705394"/>
              <a:gd name="connsiteY3" fmla="*/ 18288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05394"/>
              <a:gd name="connsiteY0" fmla="*/ 0 h 1757970"/>
              <a:gd name="connsiteX1" fmla="*/ 0 w 705394"/>
              <a:gd name="connsiteY1" fmla="*/ 0 h 1757970"/>
              <a:gd name="connsiteX2" fmla="*/ 418011 w 705394"/>
              <a:gd name="connsiteY2" fmla="*/ 17417 h 1757970"/>
              <a:gd name="connsiteX3" fmla="*/ 496388 w 705394"/>
              <a:gd name="connsiteY3" fmla="*/ 18288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48937"/>
              <a:gd name="connsiteY0" fmla="*/ 0 h 1757970"/>
              <a:gd name="connsiteX1" fmla="*/ 0 w 748937"/>
              <a:gd name="connsiteY1" fmla="*/ 0 h 1757970"/>
              <a:gd name="connsiteX2" fmla="*/ 418011 w 748937"/>
              <a:gd name="connsiteY2" fmla="*/ 17417 h 1757970"/>
              <a:gd name="connsiteX3" fmla="*/ 496388 w 748937"/>
              <a:gd name="connsiteY3" fmla="*/ 182880 h 1757970"/>
              <a:gd name="connsiteX4" fmla="*/ 705394 w 748937"/>
              <a:gd name="connsiteY4" fmla="*/ 1757970 h 1757970"/>
              <a:gd name="connsiteX5" fmla="*/ 748937 w 748937"/>
              <a:gd name="connsiteY5" fmla="*/ 1566381 h 1757970"/>
              <a:gd name="connsiteX6" fmla="*/ 0 w 748937"/>
              <a:gd name="connsiteY6" fmla="*/ 1757970 h 1757970"/>
              <a:gd name="connsiteX7" fmla="*/ 0 w 748937"/>
              <a:gd name="connsiteY7" fmla="*/ 1757970 h 1757970"/>
              <a:gd name="connsiteX8" fmla="*/ 0 w 748937"/>
              <a:gd name="connsiteY8" fmla="*/ 0 h 1757970"/>
              <a:gd name="connsiteX0" fmla="*/ 0 w 705394"/>
              <a:gd name="connsiteY0" fmla="*/ 0 h 1775387"/>
              <a:gd name="connsiteX1" fmla="*/ 0 w 705394"/>
              <a:gd name="connsiteY1" fmla="*/ 0 h 1775387"/>
              <a:gd name="connsiteX2" fmla="*/ 418011 w 705394"/>
              <a:gd name="connsiteY2" fmla="*/ 17417 h 1775387"/>
              <a:gd name="connsiteX3" fmla="*/ 496388 w 705394"/>
              <a:gd name="connsiteY3" fmla="*/ 182880 h 1775387"/>
              <a:gd name="connsiteX4" fmla="*/ 705394 w 705394"/>
              <a:gd name="connsiteY4" fmla="*/ 1757970 h 1775387"/>
              <a:gd name="connsiteX5" fmla="*/ 600892 w 705394"/>
              <a:gd name="connsiteY5" fmla="*/ 1775387 h 1775387"/>
              <a:gd name="connsiteX6" fmla="*/ 0 w 705394"/>
              <a:gd name="connsiteY6" fmla="*/ 1757970 h 1775387"/>
              <a:gd name="connsiteX7" fmla="*/ 0 w 705394"/>
              <a:gd name="connsiteY7" fmla="*/ 1757970 h 1775387"/>
              <a:gd name="connsiteX8" fmla="*/ 0 w 705394"/>
              <a:gd name="connsiteY8" fmla="*/ 0 h 1775387"/>
              <a:gd name="connsiteX0" fmla="*/ 0 w 748937"/>
              <a:gd name="connsiteY0" fmla="*/ 0 h 1775387"/>
              <a:gd name="connsiteX1" fmla="*/ 0 w 748937"/>
              <a:gd name="connsiteY1" fmla="*/ 0 h 1775387"/>
              <a:gd name="connsiteX2" fmla="*/ 418011 w 748937"/>
              <a:gd name="connsiteY2" fmla="*/ 17417 h 1775387"/>
              <a:gd name="connsiteX3" fmla="*/ 496388 w 748937"/>
              <a:gd name="connsiteY3" fmla="*/ 182880 h 1775387"/>
              <a:gd name="connsiteX4" fmla="*/ 748937 w 748937"/>
              <a:gd name="connsiteY4" fmla="*/ 1583799 h 1775387"/>
              <a:gd name="connsiteX5" fmla="*/ 600892 w 748937"/>
              <a:gd name="connsiteY5" fmla="*/ 1775387 h 1775387"/>
              <a:gd name="connsiteX6" fmla="*/ 0 w 748937"/>
              <a:gd name="connsiteY6" fmla="*/ 1757970 h 1775387"/>
              <a:gd name="connsiteX7" fmla="*/ 0 w 748937"/>
              <a:gd name="connsiteY7" fmla="*/ 1757970 h 1775387"/>
              <a:gd name="connsiteX8" fmla="*/ 0 w 748937"/>
              <a:gd name="connsiteY8" fmla="*/ 0 h 1775387"/>
              <a:gd name="connsiteX0" fmla="*/ 0 w 748937"/>
              <a:gd name="connsiteY0" fmla="*/ 0 h 1775387"/>
              <a:gd name="connsiteX1" fmla="*/ 0 w 748937"/>
              <a:gd name="connsiteY1" fmla="*/ 0 h 1775387"/>
              <a:gd name="connsiteX2" fmla="*/ 418011 w 748937"/>
              <a:gd name="connsiteY2" fmla="*/ 17417 h 1775387"/>
              <a:gd name="connsiteX3" fmla="*/ 496388 w 748937"/>
              <a:gd name="connsiteY3" fmla="*/ 182880 h 1775387"/>
              <a:gd name="connsiteX4" fmla="*/ 748937 w 748937"/>
              <a:gd name="connsiteY4" fmla="*/ 1583799 h 1775387"/>
              <a:gd name="connsiteX5" fmla="*/ 600892 w 748937"/>
              <a:gd name="connsiteY5" fmla="*/ 1775387 h 1775387"/>
              <a:gd name="connsiteX6" fmla="*/ 0 w 748937"/>
              <a:gd name="connsiteY6" fmla="*/ 1757970 h 1775387"/>
              <a:gd name="connsiteX7" fmla="*/ 0 w 748937"/>
              <a:gd name="connsiteY7" fmla="*/ 1757970 h 1775387"/>
              <a:gd name="connsiteX8" fmla="*/ 0 w 748937"/>
              <a:gd name="connsiteY8" fmla="*/ 0 h 1775387"/>
              <a:gd name="connsiteX0" fmla="*/ 0 w 748937"/>
              <a:gd name="connsiteY0" fmla="*/ 0 h 1777059"/>
              <a:gd name="connsiteX1" fmla="*/ 0 w 748937"/>
              <a:gd name="connsiteY1" fmla="*/ 0 h 1777059"/>
              <a:gd name="connsiteX2" fmla="*/ 418011 w 748937"/>
              <a:gd name="connsiteY2" fmla="*/ 17417 h 1777059"/>
              <a:gd name="connsiteX3" fmla="*/ 496388 w 748937"/>
              <a:gd name="connsiteY3" fmla="*/ 182880 h 1777059"/>
              <a:gd name="connsiteX4" fmla="*/ 748937 w 748937"/>
              <a:gd name="connsiteY4" fmla="*/ 1583799 h 1777059"/>
              <a:gd name="connsiteX5" fmla="*/ 600892 w 748937"/>
              <a:gd name="connsiteY5" fmla="*/ 1775387 h 1777059"/>
              <a:gd name="connsiteX6" fmla="*/ 0 w 748937"/>
              <a:gd name="connsiteY6" fmla="*/ 1757970 h 1777059"/>
              <a:gd name="connsiteX7" fmla="*/ 0 w 748937"/>
              <a:gd name="connsiteY7" fmla="*/ 1757970 h 1777059"/>
              <a:gd name="connsiteX8" fmla="*/ 0 w 748937"/>
              <a:gd name="connsiteY8" fmla="*/ 0 h 177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937" h="1777059">
                <a:moveTo>
                  <a:pt x="0" y="0"/>
                </a:moveTo>
                <a:lnTo>
                  <a:pt x="0" y="0"/>
                </a:lnTo>
                <a:lnTo>
                  <a:pt x="418011" y="17417"/>
                </a:lnTo>
                <a:lnTo>
                  <a:pt x="496388" y="182880"/>
                </a:lnTo>
                <a:lnTo>
                  <a:pt x="748937" y="1583799"/>
                </a:lnTo>
                <a:cubicBezTo>
                  <a:pt x="743132" y="1708622"/>
                  <a:pt x="676366" y="1789901"/>
                  <a:pt x="600892" y="1775387"/>
                </a:cubicBezTo>
                <a:lnTo>
                  <a:pt x="0" y="1757970"/>
                </a:lnTo>
                <a:lnTo>
                  <a:pt x="0" y="1757970"/>
                </a:lnTo>
                <a:lnTo>
                  <a:pt x="0" y="0"/>
                </a:lnTo>
                <a:close/>
              </a:path>
            </a:pathLst>
          </a:custGeom>
          <a:solidFill>
            <a:srgbClr val="77DBE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cs typeface="+mn-cs"/>
            </a:endParaRPr>
          </a:p>
        </p:txBody>
      </p:sp>
      <p:grpSp>
        <p:nvGrpSpPr>
          <p:cNvPr id="41" name="그룹 3">
            <a:extLst>
              <a:ext uri="{FF2B5EF4-FFF2-40B4-BE49-F238E27FC236}">
                <a16:creationId xmlns:a16="http://schemas.microsoft.com/office/drawing/2014/main" id="{2C6D36CC-1181-4E3D-AE11-6957E11F8907}"/>
              </a:ext>
            </a:extLst>
          </p:cNvPr>
          <p:cNvGrpSpPr/>
          <p:nvPr/>
        </p:nvGrpSpPr>
        <p:grpSpPr>
          <a:xfrm>
            <a:off x="270199" y="4075453"/>
            <a:ext cx="2869395" cy="1992213"/>
            <a:chOff x="593248" y="-39"/>
            <a:chExt cx="11004531" cy="6855463"/>
          </a:xfrm>
        </p:grpSpPr>
        <p:sp>
          <p:nvSpPr>
            <p:cNvPr id="42" name="자유형: 도형 22">
              <a:extLst>
                <a:ext uri="{FF2B5EF4-FFF2-40B4-BE49-F238E27FC236}">
                  <a16:creationId xmlns:a16="http://schemas.microsoft.com/office/drawing/2014/main" id="{9CD84DE0-C510-4A3F-97E6-06CE1667E135}"/>
                </a:ext>
              </a:extLst>
            </p:cNvPr>
            <p:cNvSpPr/>
            <p:nvPr/>
          </p:nvSpPr>
          <p:spPr>
            <a:xfrm>
              <a:off x="2724939" y="-39"/>
              <a:ext cx="8859769" cy="5261333"/>
            </a:xfrm>
            <a:custGeom>
              <a:avLst/>
              <a:gdLst>
                <a:gd name="connsiteX0" fmla="*/ 0 w 8859769"/>
                <a:gd name="connsiteY0" fmla="*/ 3417069 h 5261333"/>
                <a:gd name="connsiteX1" fmla="*/ 2977037 w 8859769"/>
                <a:gd name="connsiteY1" fmla="*/ 5224090 h 5261333"/>
                <a:gd name="connsiteX2" fmla="*/ 3241382 w 8859769"/>
                <a:gd name="connsiteY2" fmla="*/ 5225254 h 5261333"/>
                <a:gd name="connsiteX3" fmla="*/ 8837011 w 8859769"/>
                <a:gd name="connsiteY3" fmla="*/ 1918451 h 5261333"/>
                <a:gd name="connsiteX4" fmla="*/ 8837759 w 8859769"/>
                <a:gd name="connsiteY4" fmla="*/ 1838815 h 5261333"/>
                <a:gd name="connsiteX5" fmla="*/ 5884746 w 8859769"/>
                <a:gd name="connsiteY5" fmla="*/ 28885 h 5261333"/>
                <a:gd name="connsiteX6" fmla="*/ 5685407 w 8859769"/>
                <a:gd name="connsiteY6" fmla="*/ 27056 h 5261333"/>
                <a:gd name="connsiteX7" fmla="*/ 0 w 8859769"/>
                <a:gd name="connsiteY7" fmla="*/ 3417069 h 52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59769" h="5261333">
                  <a:moveTo>
                    <a:pt x="0" y="3417069"/>
                  </a:moveTo>
                  <a:lnTo>
                    <a:pt x="2977037" y="5224090"/>
                  </a:lnTo>
                  <a:cubicBezTo>
                    <a:pt x="3058169" y="5273301"/>
                    <a:pt x="3159834" y="5273800"/>
                    <a:pt x="3241382" y="5225254"/>
                  </a:cubicBezTo>
                  <a:lnTo>
                    <a:pt x="8837011" y="1918451"/>
                  </a:lnTo>
                  <a:cubicBezTo>
                    <a:pt x="8867020" y="1900578"/>
                    <a:pt x="8867435" y="1857269"/>
                    <a:pt x="8837759" y="1838815"/>
                  </a:cubicBezTo>
                  <a:lnTo>
                    <a:pt x="5884746" y="28885"/>
                  </a:lnTo>
                  <a:cubicBezTo>
                    <a:pt x="5823897" y="-8938"/>
                    <a:pt x="5747004" y="-9686"/>
                    <a:pt x="5685407" y="27056"/>
                  </a:cubicBezTo>
                  <a:lnTo>
                    <a:pt x="0" y="3417069"/>
                  </a:lnTo>
                  <a:close/>
                </a:path>
              </a:pathLst>
            </a:custGeom>
            <a:solidFill>
              <a:srgbClr val="26586F"/>
            </a:solidFill>
            <a:ln w="83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43" name="자유형: 도형 23">
              <a:extLst>
                <a:ext uri="{FF2B5EF4-FFF2-40B4-BE49-F238E27FC236}">
                  <a16:creationId xmlns:a16="http://schemas.microsoft.com/office/drawing/2014/main" id="{38F5E60D-F793-4781-9C46-5779518742A7}"/>
                </a:ext>
              </a:extLst>
            </p:cNvPr>
            <p:cNvSpPr/>
            <p:nvPr/>
          </p:nvSpPr>
          <p:spPr>
            <a:xfrm>
              <a:off x="2722247" y="1885058"/>
              <a:ext cx="8875532" cy="3725856"/>
            </a:xfrm>
            <a:custGeom>
              <a:avLst/>
              <a:gdLst>
                <a:gd name="connsiteX0" fmla="*/ 8874616 w 8875532"/>
                <a:gd name="connsiteY0" fmla="*/ 24873 h 3725856"/>
                <a:gd name="connsiteX1" fmla="*/ 8856993 w 8875532"/>
                <a:gd name="connsiteY1" fmla="*/ 268 h 3725856"/>
                <a:gd name="connsiteX2" fmla="*/ 8847101 w 8875532"/>
                <a:gd name="connsiteY2" fmla="*/ 21798 h 3725856"/>
                <a:gd name="connsiteX3" fmla="*/ 3287964 w 8875532"/>
                <a:gd name="connsiteY3" fmla="*/ 3310894 h 3725856"/>
                <a:gd name="connsiteX4" fmla="*/ 2958199 w 8875532"/>
                <a:gd name="connsiteY4" fmla="*/ 3316630 h 3725856"/>
                <a:gd name="connsiteX5" fmla="*/ 10671 w 8875532"/>
                <a:gd name="connsiteY5" fmla="*/ 1528729 h 3725856"/>
                <a:gd name="connsiteX6" fmla="*/ 31 w 8875532"/>
                <a:gd name="connsiteY6" fmla="*/ 1939461 h 3725856"/>
                <a:gd name="connsiteX7" fmla="*/ 39932 w 8875532"/>
                <a:gd name="connsiteY7" fmla="*/ 2005464 h 3725856"/>
                <a:gd name="connsiteX8" fmla="*/ 2828021 w 8875532"/>
                <a:gd name="connsiteY8" fmla="*/ 3636421 h 3725856"/>
                <a:gd name="connsiteX9" fmla="*/ 3080894 w 8875532"/>
                <a:gd name="connsiteY9" fmla="*/ 3722374 h 3725856"/>
                <a:gd name="connsiteX10" fmla="*/ 3202260 w 8875532"/>
                <a:gd name="connsiteY10" fmla="*/ 3722541 h 3725856"/>
                <a:gd name="connsiteX11" fmla="*/ 3345073 w 8875532"/>
                <a:gd name="connsiteY11" fmla="*/ 3677818 h 3725856"/>
                <a:gd name="connsiteX12" fmla="*/ 8845188 w 8875532"/>
                <a:gd name="connsiteY12" fmla="*/ 470186 h 3725856"/>
                <a:gd name="connsiteX13" fmla="*/ 8875530 w 8875532"/>
                <a:gd name="connsiteY13" fmla="*/ 431698 h 3725856"/>
                <a:gd name="connsiteX14" fmla="*/ 8874616 w 8875532"/>
                <a:gd name="connsiteY14" fmla="*/ 24873 h 372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75532" h="3725856">
                  <a:moveTo>
                    <a:pt x="8874616" y="24873"/>
                  </a:moveTo>
                  <a:cubicBezTo>
                    <a:pt x="8874616" y="13235"/>
                    <a:pt x="8877691" y="-2226"/>
                    <a:pt x="8856993" y="268"/>
                  </a:cubicBezTo>
                  <a:cubicBezTo>
                    <a:pt x="8863975" y="12238"/>
                    <a:pt x="8856328" y="16394"/>
                    <a:pt x="8847101" y="21798"/>
                  </a:cubicBezTo>
                  <a:cubicBezTo>
                    <a:pt x="8681761" y="119389"/>
                    <a:pt x="3584729" y="3135496"/>
                    <a:pt x="3287964" y="3310894"/>
                  </a:cubicBezTo>
                  <a:cubicBezTo>
                    <a:pt x="3179650" y="3374903"/>
                    <a:pt x="3068093" y="3377064"/>
                    <a:pt x="2958199" y="3316630"/>
                  </a:cubicBezTo>
                  <a:cubicBezTo>
                    <a:pt x="2752625" y="3203577"/>
                    <a:pt x="326804" y="1714851"/>
                    <a:pt x="10671" y="1528729"/>
                  </a:cubicBezTo>
                  <a:cubicBezTo>
                    <a:pt x="10256" y="1662896"/>
                    <a:pt x="2857" y="1805376"/>
                    <a:pt x="31" y="1939461"/>
                  </a:cubicBezTo>
                  <a:cubicBezTo>
                    <a:pt x="-717" y="1973543"/>
                    <a:pt x="12001" y="1989337"/>
                    <a:pt x="39932" y="2005464"/>
                  </a:cubicBezTo>
                  <a:cubicBezTo>
                    <a:pt x="345009" y="2182109"/>
                    <a:pt x="2519453" y="3454704"/>
                    <a:pt x="2828021" y="3636421"/>
                  </a:cubicBezTo>
                  <a:cubicBezTo>
                    <a:pt x="2906660" y="3682723"/>
                    <a:pt x="2987875" y="3719382"/>
                    <a:pt x="3080894" y="3722374"/>
                  </a:cubicBezTo>
                  <a:cubicBezTo>
                    <a:pt x="3121377" y="3727196"/>
                    <a:pt x="3161777" y="3726780"/>
                    <a:pt x="3202260" y="3722541"/>
                  </a:cubicBezTo>
                  <a:cubicBezTo>
                    <a:pt x="3254131" y="3721377"/>
                    <a:pt x="3301514" y="3702258"/>
                    <a:pt x="3345073" y="3677818"/>
                  </a:cubicBezTo>
                  <a:cubicBezTo>
                    <a:pt x="3471094" y="3607077"/>
                    <a:pt x="8618501" y="602525"/>
                    <a:pt x="8845188" y="470186"/>
                  </a:cubicBezTo>
                  <a:cubicBezTo>
                    <a:pt x="8859985" y="461541"/>
                    <a:pt x="8875780" y="456054"/>
                    <a:pt x="8875530" y="431698"/>
                  </a:cubicBezTo>
                  <a:cubicBezTo>
                    <a:pt x="8874034" y="296118"/>
                    <a:pt x="8874865" y="160454"/>
                    <a:pt x="8874616" y="24873"/>
                  </a:cubicBezTo>
                  <a:close/>
                </a:path>
              </a:pathLst>
            </a:custGeom>
            <a:solidFill>
              <a:srgbClr val="174859"/>
            </a:solidFill>
            <a:ln w="83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44" name="자유형: 도형 24">
              <a:extLst>
                <a:ext uri="{FF2B5EF4-FFF2-40B4-BE49-F238E27FC236}">
                  <a16:creationId xmlns:a16="http://schemas.microsoft.com/office/drawing/2014/main" id="{1ED312D7-34ED-4CAD-B566-229245765C67}"/>
                </a:ext>
              </a:extLst>
            </p:cNvPr>
            <p:cNvSpPr/>
            <p:nvPr/>
          </p:nvSpPr>
          <p:spPr>
            <a:xfrm>
              <a:off x="3488961" y="374257"/>
              <a:ext cx="7396545" cy="4439426"/>
            </a:xfrm>
            <a:custGeom>
              <a:avLst/>
              <a:gdLst>
                <a:gd name="connsiteX0" fmla="*/ 16377 w 7396545"/>
                <a:gd name="connsiteY0" fmla="*/ 2723148 h 4439426"/>
                <a:gd name="connsiteX1" fmla="*/ 2841790 w 7396545"/>
                <a:gd name="connsiteY1" fmla="*/ 4424846 h 4439426"/>
                <a:gd name="connsiteX2" fmla="*/ 2945699 w 7396545"/>
                <a:gd name="connsiteY2" fmla="*/ 4425512 h 4439426"/>
                <a:gd name="connsiteX3" fmla="*/ 7378461 w 7396545"/>
                <a:gd name="connsiteY3" fmla="*/ 1835016 h 4439426"/>
                <a:gd name="connsiteX4" fmla="*/ 7377463 w 7396545"/>
                <a:gd name="connsiteY4" fmla="*/ 1771424 h 4439426"/>
                <a:gd name="connsiteX5" fmla="*/ 4552549 w 7396545"/>
                <a:gd name="connsiteY5" fmla="*/ 13365 h 4439426"/>
                <a:gd name="connsiteX6" fmla="*/ 4444235 w 7396545"/>
                <a:gd name="connsiteY6" fmla="*/ 15027 h 4439426"/>
                <a:gd name="connsiteX7" fmla="*/ 16793 w 7396545"/>
                <a:gd name="connsiteY7" fmla="*/ 2664876 h 4439426"/>
                <a:gd name="connsiteX8" fmla="*/ 16377 w 7396545"/>
                <a:gd name="connsiteY8" fmla="*/ 2723148 h 443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6545" h="4439426">
                  <a:moveTo>
                    <a:pt x="16377" y="2723148"/>
                  </a:moveTo>
                  <a:lnTo>
                    <a:pt x="2841790" y="4424846"/>
                  </a:lnTo>
                  <a:cubicBezTo>
                    <a:pt x="2873711" y="4444049"/>
                    <a:pt x="2913529" y="4444298"/>
                    <a:pt x="2945699" y="4425512"/>
                  </a:cubicBezTo>
                  <a:lnTo>
                    <a:pt x="7378461" y="1835016"/>
                  </a:lnTo>
                  <a:cubicBezTo>
                    <a:pt x="7402983" y="1820635"/>
                    <a:pt x="7402485" y="1784973"/>
                    <a:pt x="7377463" y="1771424"/>
                  </a:cubicBezTo>
                  <a:lnTo>
                    <a:pt x="4552549" y="13365"/>
                  </a:lnTo>
                  <a:cubicBezTo>
                    <a:pt x="4518634" y="-5006"/>
                    <a:pt x="4477569" y="-4424"/>
                    <a:pt x="4444235" y="15027"/>
                  </a:cubicBezTo>
                  <a:lnTo>
                    <a:pt x="16793" y="2664876"/>
                  </a:lnTo>
                  <a:cubicBezTo>
                    <a:pt x="-5402" y="2677843"/>
                    <a:pt x="-5652" y="2709847"/>
                    <a:pt x="16377" y="2723148"/>
                  </a:cubicBezTo>
                  <a:close/>
                </a:path>
              </a:pathLst>
            </a:custGeom>
            <a:solidFill>
              <a:sysClr val="window" lastClr="FFFFFF">
                <a:lumMod val="95000"/>
              </a:sysClr>
            </a:solidFill>
            <a:ln w="83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45" name="자유형: 도형 25">
              <a:extLst>
                <a:ext uri="{FF2B5EF4-FFF2-40B4-BE49-F238E27FC236}">
                  <a16:creationId xmlns:a16="http://schemas.microsoft.com/office/drawing/2014/main" id="{2CE7AF02-166D-482F-816C-0B2DC7B0153E}"/>
                </a:ext>
              </a:extLst>
            </p:cNvPr>
            <p:cNvSpPr/>
            <p:nvPr/>
          </p:nvSpPr>
          <p:spPr>
            <a:xfrm>
              <a:off x="593248" y="100251"/>
              <a:ext cx="10255469" cy="6755173"/>
            </a:xfrm>
            <a:custGeom>
              <a:avLst/>
              <a:gdLst>
                <a:gd name="connsiteX0" fmla="*/ 1167414 w 10255469"/>
                <a:gd name="connsiteY0" fmla="*/ 3133150 h 6755173"/>
                <a:gd name="connsiteX1" fmla="*/ 1489615 w 10255469"/>
                <a:gd name="connsiteY1" fmla="*/ 2914692 h 6755173"/>
                <a:gd name="connsiteX2" fmla="*/ 1985553 w 10255469"/>
                <a:gd name="connsiteY2" fmla="*/ 2456660 h 6755173"/>
                <a:gd name="connsiteX3" fmla="*/ 2164775 w 10255469"/>
                <a:gd name="connsiteY3" fmla="*/ 2192814 h 6755173"/>
                <a:gd name="connsiteX4" fmla="*/ 3051826 w 10255469"/>
                <a:gd name="connsiteY4" fmla="*/ 1501029 h 6755173"/>
                <a:gd name="connsiteX5" fmla="*/ 4750199 w 10255469"/>
                <a:gd name="connsiteY5" fmla="*/ 631767 h 6755173"/>
                <a:gd name="connsiteX6" fmla="*/ 6687065 w 10255469"/>
                <a:gd name="connsiteY6" fmla="*/ 0 h 6755173"/>
                <a:gd name="connsiteX7" fmla="*/ 5057770 w 10255469"/>
                <a:gd name="connsiteY7" fmla="*/ 1571105 h 6755173"/>
                <a:gd name="connsiteX8" fmla="*/ 3868386 w 10255469"/>
                <a:gd name="connsiteY8" fmla="*/ 2285252 h 6755173"/>
                <a:gd name="connsiteX9" fmla="*/ 2672932 w 10255469"/>
                <a:gd name="connsiteY9" fmla="*/ 2993413 h 6755173"/>
                <a:gd name="connsiteX10" fmla="*/ 2187219 w 10255469"/>
                <a:gd name="connsiteY10" fmla="*/ 3280202 h 6755173"/>
                <a:gd name="connsiteX11" fmla="*/ 2141583 w 10255469"/>
                <a:gd name="connsiteY11" fmla="*/ 3324260 h 6755173"/>
                <a:gd name="connsiteX12" fmla="*/ 2140585 w 10255469"/>
                <a:gd name="connsiteY12" fmla="*/ 3722606 h 6755173"/>
                <a:gd name="connsiteX13" fmla="*/ 2173753 w 10255469"/>
                <a:gd name="connsiteY13" fmla="*/ 3779631 h 6755173"/>
                <a:gd name="connsiteX14" fmla="*/ 3374028 w 10255469"/>
                <a:gd name="connsiteY14" fmla="*/ 4480311 h 6755173"/>
                <a:gd name="connsiteX15" fmla="*/ 4100975 w 10255469"/>
                <a:gd name="connsiteY15" fmla="*/ 4905590 h 6755173"/>
                <a:gd name="connsiteX16" fmla="*/ 5010388 w 10255469"/>
                <a:gd name="connsiteY16" fmla="*/ 5437854 h 6755173"/>
                <a:gd name="connsiteX17" fmla="*/ 5215795 w 10255469"/>
                <a:gd name="connsiteY17" fmla="*/ 5498953 h 6755173"/>
                <a:gd name="connsiteX18" fmla="*/ 5324110 w 10255469"/>
                <a:gd name="connsiteY18" fmla="*/ 5499202 h 6755173"/>
                <a:gd name="connsiteX19" fmla="*/ 5519875 w 10255469"/>
                <a:gd name="connsiteY19" fmla="*/ 5423306 h 6755173"/>
                <a:gd name="connsiteX20" fmla="*/ 6753983 w 10255469"/>
                <a:gd name="connsiteY20" fmla="*/ 4706750 h 6755173"/>
                <a:gd name="connsiteX21" fmla="*/ 6816494 w 10255469"/>
                <a:gd name="connsiteY21" fmla="*/ 4620629 h 6755173"/>
                <a:gd name="connsiteX22" fmla="*/ 6830459 w 10255469"/>
                <a:gd name="connsiteY22" fmla="*/ 4555790 h 6755173"/>
                <a:gd name="connsiteX23" fmla="*/ 6822895 w 10255469"/>
                <a:gd name="connsiteY23" fmla="*/ 4450967 h 6755173"/>
                <a:gd name="connsiteX24" fmla="*/ 6764706 w 10255469"/>
                <a:gd name="connsiteY24" fmla="*/ 4295602 h 6755173"/>
                <a:gd name="connsiteX25" fmla="*/ 6717905 w 10255469"/>
                <a:gd name="connsiteY25" fmla="*/ 4161268 h 6755173"/>
                <a:gd name="connsiteX26" fmla="*/ 6527544 w 10255469"/>
                <a:gd name="connsiteY26" fmla="*/ 3872401 h 6755173"/>
                <a:gd name="connsiteX27" fmla="*/ 6182981 w 10255469"/>
                <a:gd name="connsiteY27" fmla="*/ 3580125 h 6755173"/>
                <a:gd name="connsiteX28" fmla="*/ 6044824 w 10255469"/>
                <a:gd name="connsiteY28" fmla="*/ 3329663 h 6755173"/>
                <a:gd name="connsiteX29" fmla="*/ 6074833 w 10255469"/>
                <a:gd name="connsiteY29" fmla="*/ 3154015 h 6755173"/>
                <a:gd name="connsiteX30" fmla="*/ 6131359 w 10255469"/>
                <a:gd name="connsiteY30" fmla="*/ 3183941 h 6755173"/>
                <a:gd name="connsiteX31" fmla="*/ 6399362 w 10255469"/>
                <a:gd name="connsiteY31" fmla="*/ 3346122 h 6755173"/>
                <a:gd name="connsiteX32" fmla="*/ 6548160 w 10255469"/>
                <a:gd name="connsiteY32" fmla="*/ 3374552 h 6755173"/>
                <a:gd name="connsiteX33" fmla="*/ 6724472 w 10255469"/>
                <a:gd name="connsiteY33" fmla="*/ 3240468 h 6755173"/>
                <a:gd name="connsiteX34" fmla="*/ 6754980 w 10255469"/>
                <a:gd name="connsiteY34" fmla="*/ 3192919 h 6755173"/>
                <a:gd name="connsiteX35" fmla="*/ 6808015 w 10255469"/>
                <a:gd name="connsiteY35" fmla="*/ 3212703 h 6755173"/>
                <a:gd name="connsiteX36" fmla="*/ 7246678 w 10255469"/>
                <a:gd name="connsiteY36" fmla="*/ 3493673 h 6755173"/>
                <a:gd name="connsiteX37" fmla="*/ 7294310 w 10255469"/>
                <a:gd name="connsiteY37" fmla="*/ 3549285 h 6755173"/>
                <a:gd name="connsiteX38" fmla="*/ 7405783 w 10255469"/>
                <a:gd name="connsiteY38" fmla="*/ 3770986 h 6755173"/>
                <a:gd name="connsiteX39" fmla="*/ 7585255 w 10255469"/>
                <a:gd name="connsiteY39" fmla="*/ 4121201 h 6755173"/>
                <a:gd name="connsiteX40" fmla="*/ 7647019 w 10255469"/>
                <a:gd name="connsiteY40" fmla="*/ 4169415 h 6755173"/>
                <a:gd name="connsiteX41" fmla="*/ 7655581 w 10255469"/>
                <a:gd name="connsiteY41" fmla="*/ 4097842 h 6755173"/>
                <a:gd name="connsiteX42" fmla="*/ 7606702 w 10255469"/>
                <a:gd name="connsiteY42" fmla="*/ 3804154 h 6755173"/>
                <a:gd name="connsiteX43" fmla="*/ 7621167 w 10255469"/>
                <a:gd name="connsiteY43" fmla="*/ 3640060 h 6755173"/>
                <a:gd name="connsiteX44" fmla="*/ 7476193 w 10255469"/>
                <a:gd name="connsiteY44" fmla="*/ 3428834 h 6755173"/>
                <a:gd name="connsiteX45" fmla="*/ 7227808 w 10255469"/>
                <a:gd name="connsiteY45" fmla="*/ 3037637 h 6755173"/>
                <a:gd name="connsiteX46" fmla="*/ 7128887 w 10255469"/>
                <a:gd name="connsiteY46" fmla="*/ 2670879 h 6755173"/>
                <a:gd name="connsiteX47" fmla="*/ 7153742 w 10255469"/>
                <a:gd name="connsiteY47" fmla="*/ 2580853 h 6755173"/>
                <a:gd name="connsiteX48" fmla="*/ 7192728 w 10255469"/>
                <a:gd name="connsiteY48" fmla="*/ 2602299 h 6755173"/>
                <a:gd name="connsiteX49" fmla="*/ 7342690 w 10255469"/>
                <a:gd name="connsiteY49" fmla="*/ 2795737 h 6755173"/>
                <a:gd name="connsiteX50" fmla="*/ 7605788 w 10255469"/>
                <a:gd name="connsiteY50" fmla="*/ 2947943 h 6755173"/>
                <a:gd name="connsiteX51" fmla="*/ 7769632 w 10255469"/>
                <a:gd name="connsiteY51" fmla="*/ 2913112 h 6755173"/>
                <a:gd name="connsiteX52" fmla="*/ 7878695 w 10255469"/>
                <a:gd name="connsiteY52" fmla="*/ 2837633 h 6755173"/>
                <a:gd name="connsiteX53" fmla="*/ 7917765 w 10255469"/>
                <a:gd name="connsiteY53" fmla="*/ 2816435 h 6755173"/>
                <a:gd name="connsiteX54" fmla="*/ 7955587 w 10255469"/>
                <a:gd name="connsiteY54" fmla="*/ 2839877 h 6755173"/>
                <a:gd name="connsiteX55" fmla="*/ 8203805 w 10255469"/>
                <a:gd name="connsiteY55" fmla="*/ 3077039 h 6755173"/>
                <a:gd name="connsiteX56" fmla="*/ 8337723 w 10255469"/>
                <a:gd name="connsiteY56" fmla="*/ 3238140 h 6755173"/>
                <a:gd name="connsiteX57" fmla="*/ 8489348 w 10255469"/>
                <a:gd name="connsiteY57" fmla="*/ 3577548 h 6755173"/>
                <a:gd name="connsiteX58" fmla="*/ 8510212 w 10255469"/>
                <a:gd name="connsiteY58" fmla="*/ 3405143 h 6755173"/>
                <a:gd name="connsiteX59" fmla="*/ 8517361 w 10255469"/>
                <a:gd name="connsiteY59" fmla="*/ 3351941 h 6755173"/>
                <a:gd name="connsiteX60" fmla="*/ 8477710 w 10255469"/>
                <a:gd name="connsiteY60" fmla="*/ 3148944 h 6755173"/>
                <a:gd name="connsiteX61" fmla="*/ 8286351 w 10255469"/>
                <a:gd name="connsiteY61" fmla="*/ 2704213 h 6755173"/>
                <a:gd name="connsiteX62" fmla="*/ 8259750 w 10255469"/>
                <a:gd name="connsiteY62" fmla="*/ 2406202 h 6755173"/>
                <a:gd name="connsiteX63" fmla="*/ 8365987 w 10255469"/>
                <a:gd name="connsiteY63" fmla="*/ 2239615 h 6755173"/>
                <a:gd name="connsiteX64" fmla="*/ 8407300 w 10255469"/>
                <a:gd name="connsiteY64" fmla="*/ 2288743 h 6755173"/>
                <a:gd name="connsiteX65" fmla="*/ 8512374 w 10255469"/>
                <a:gd name="connsiteY65" fmla="*/ 2522663 h 6755173"/>
                <a:gd name="connsiteX66" fmla="*/ 8594171 w 10255469"/>
                <a:gd name="connsiteY66" fmla="*/ 2621003 h 6755173"/>
                <a:gd name="connsiteX67" fmla="*/ 8813876 w 10255469"/>
                <a:gd name="connsiteY67" fmla="*/ 2647687 h 6755173"/>
                <a:gd name="connsiteX68" fmla="*/ 8939564 w 10255469"/>
                <a:gd name="connsiteY68" fmla="*/ 2577112 h 6755173"/>
                <a:gd name="connsiteX69" fmla="*/ 8986033 w 10255469"/>
                <a:gd name="connsiteY69" fmla="*/ 2621502 h 6755173"/>
                <a:gd name="connsiteX70" fmla="*/ 9104904 w 10255469"/>
                <a:gd name="connsiteY70" fmla="*/ 2786260 h 6755173"/>
                <a:gd name="connsiteX71" fmla="*/ 9157773 w 10255469"/>
                <a:gd name="connsiteY71" fmla="*/ 2863984 h 6755173"/>
                <a:gd name="connsiteX72" fmla="*/ 9238158 w 10255469"/>
                <a:gd name="connsiteY72" fmla="*/ 2979947 h 6755173"/>
                <a:gd name="connsiteX73" fmla="*/ 9316714 w 10255469"/>
                <a:gd name="connsiteY73" fmla="*/ 3151022 h 6755173"/>
                <a:gd name="connsiteX74" fmla="*/ 10139008 w 10255469"/>
                <a:gd name="connsiteY74" fmla="*/ 2730149 h 6755173"/>
                <a:gd name="connsiteX75" fmla="*/ 10218312 w 10255469"/>
                <a:gd name="connsiteY75" fmla="*/ 2684928 h 6755173"/>
                <a:gd name="connsiteX76" fmla="*/ 10255469 w 10255469"/>
                <a:gd name="connsiteY76" fmla="*/ 2675701 h 6755173"/>
                <a:gd name="connsiteX77" fmla="*/ 10007251 w 10255469"/>
                <a:gd name="connsiteY77" fmla="*/ 3206053 h 6755173"/>
                <a:gd name="connsiteX78" fmla="*/ 9410314 w 10255469"/>
                <a:gd name="connsiteY78" fmla="*/ 3653028 h 6755173"/>
                <a:gd name="connsiteX79" fmla="*/ 9324860 w 10255469"/>
                <a:gd name="connsiteY79" fmla="*/ 3715457 h 6755173"/>
                <a:gd name="connsiteX80" fmla="*/ 9303412 w 10255469"/>
                <a:gd name="connsiteY80" fmla="*/ 3734659 h 6755173"/>
                <a:gd name="connsiteX81" fmla="*/ 9185206 w 10255469"/>
                <a:gd name="connsiteY81" fmla="*/ 3912884 h 6755173"/>
                <a:gd name="connsiteX82" fmla="*/ 8993015 w 10255469"/>
                <a:gd name="connsiteY82" fmla="*/ 4173156 h 6755173"/>
                <a:gd name="connsiteX83" fmla="*/ 8609133 w 10255469"/>
                <a:gd name="connsiteY83" fmla="*/ 4358945 h 6755173"/>
                <a:gd name="connsiteX84" fmla="*/ 8414699 w 10255469"/>
                <a:gd name="connsiteY84" fmla="*/ 4524950 h 6755173"/>
                <a:gd name="connsiteX85" fmla="*/ 8137303 w 10255469"/>
                <a:gd name="connsiteY85" fmla="*/ 4962615 h 6755173"/>
                <a:gd name="connsiteX86" fmla="*/ 7881188 w 10255469"/>
                <a:gd name="connsiteY86" fmla="*/ 5149652 h 6755173"/>
                <a:gd name="connsiteX87" fmla="*/ 7458237 w 10255469"/>
                <a:gd name="connsiteY87" fmla="*/ 5263786 h 6755173"/>
                <a:gd name="connsiteX88" fmla="*/ 7228057 w 10255469"/>
                <a:gd name="connsiteY88" fmla="*/ 5406681 h 6755173"/>
                <a:gd name="connsiteX89" fmla="*/ 6910761 w 10255469"/>
                <a:gd name="connsiteY89" fmla="*/ 5674102 h 6755173"/>
                <a:gd name="connsiteX90" fmla="*/ 6689642 w 10255469"/>
                <a:gd name="connsiteY90" fmla="*/ 5795966 h 6755173"/>
                <a:gd name="connsiteX91" fmla="*/ 6424965 w 10255469"/>
                <a:gd name="connsiteY91" fmla="*/ 5958397 h 6755173"/>
                <a:gd name="connsiteX92" fmla="*/ 5803173 w 10255469"/>
                <a:gd name="connsiteY92" fmla="*/ 6241113 h 6755173"/>
                <a:gd name="connsiteX93" fmla="*/ 5524364 w 10255469"/>
                <a:gd name="connsiteY93" fmla="*/ 6276359 h 6755173"/>
                <a:gd name="connsiteX94" fmla="*/ 4997088 w 10255469"/>
                <a:gd name="connsiteY94" fmla="*/ 6276193 h 6755173"/>
                <a:gd name="connsiteX95" fmla="*/ 4314197 w 10255469"/>
                <a:gd name="connsiteY95" fmla="*/ 6177520 h 6755173"/>
                <a:gd name="connsiteX96" fmla="*/ 3416173 w 10255469"/>
                <a:gd name="connsiteY96" fmla="*/ 6011183 h 6755173"/>
                <a:gd name="connsiteX97" fmla="*/ 2685152 w 10255469"/>
                <a:gd name="connsiteY97" fmla="*/ 5964548 h 6755173"/>
                <a:gd name="connsiteX98" fmla="*/ 1601920 w 10255469"/>
                <a:gd name="connsiteY98" fmla="*/ 6219666 h 6755173"/>
                <a:gd name="connsiteX99" fmla="*/ 1108061 w 10255469"/>
                <a:gd name="connsiteY99" fmla="*/ 6573622 h 6755173"/>
                <a:gd name="connsiteX100" fmla="*/ 968324 w 10255469"/>
                <a:gd name="connsiteY100" fmla="*/ 6690748 h 6755173"/>
                <a:gd name="connsiteX101" fmla="*/ 567484 w 10255469"/>
                <a:gd name="connsiteY101" fmla="*/ 6654505 h 6755173"/>
                <a:gd name="connsiteX102" fmla="*/ 353515 w 10255469"/>
                <a:gd name="connsiteY102" fmla="*/ 6293483 h 6755173"/>
                <a:gd name="connsiteX103" fmla="*/ 161408 w 10255469"/>
                <a:gd name="connsiteY103" fmla="*/ 5524389 h 6755173"/>
                <a:gd name="connsiteX104" fmla="*/ 88754 w 10255469"/>
                <a:gd name="connsiteY104" fmla="*/ 4987720 h 6755173"/>
                <a:gd name="connsiteX105" fmla="*/ 53259 w 10255469"/>
                <a:gd name="connsiteY105" fmla="*/ 4583638 h 6755173"/>
                <a:gd name="connsiteX106" fmla="*/ 13940 w 10255469"/>
                <a:gd name="connsiteY106" fmla="*/ 4009228 h 6755173"/>
                <a:gd name="connsiteX107" fmla="*/ 58 w 10255469"/>
                <a:gd name="connsiteY107" fmla="*/ 3627841 h 6755173"/>
                <a:gd name="connsiteX108" fmla="*/ 27739 w 10255469"/>
                <a:gd name="connsiteY108" fmla="*/ 3601988 h 6755173"/>
                <a:gd name="connsiteX109" fmla="*/ 622598 w 10255469"/>
                <a:gd name="connsiteY109" fmla="*/ 3412208 h 6755173"/>
                <a:gd name="connsiteX110" fmla="*/ 1167414 w 10255469"/>
                <a:gd name="connsiteY110" fmla="*/ 3133150 h 675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0255469" h="6755173">
                  <a:moveTo>
                    <a:pt x="1167414" y="3133150"/>
                  </a:moveTo>
                  <a:cubicBezTo>
                    <a:pt x="1281714" y="3070472"/>
                    <a:pt x="1386288" y="2993413"/>
                    <a:pt x="1489615" y="2914692"/>
                  </a:cubicBezTo>
                  <a:cubicBezTo>
                    <a:pt x="1669420" y="2777698"/>
                    <a:pt x="1838833" y="2628651"/>
                    <a:pt x="1985553" y="2456660"/>
                  </a:cubicBezTo>
                  <a:cubicBezTo>
                    <a:pt x="2054299" y="2376110"/>
                    <a:pt x="2102097" y="2278934"/>
                    <a:pt x="2164775" y="2192814"/>
                  </a:cubicBezTo>
                  <a:cubicBezTo>
                    <a:pt x="2394373" y="1877180"/>
                    <a:pt x="2687812" y="1644174"/>
                    <a:pt x="3051826" y="1501029"/>
                  </a:cubicBezTo>
                  <a:cubicBezTo>
                    <a:pt x="3063797" y="1496291"/>
                    <a:pt x="3852425" y="1130531"/>
                    <a:pt x="4750199" y="631767"/>
                  </a:cubicBezTo>
                  <a:cubicBezTo>
                    <a:pt x="5647974" y="374073"/>
                    <a:pt x="6396119" y="67749"/>
                    <a:pt x="6687065" y="0"/>
                  </a:cubicBezTo>
                  <a:cubicBezTo>
                    <a:pt x="7268956" y="615142"/>
                    <a:pt x="5522535" y="1488228"/>
                    <a:pt x="5057770" y="1571105"/>
                  </a:cubicBezTo>
                  <a:cubicBezTo>
                    <a:pt x="4791098" y="1728632"/>
                    <a:pt x="4134725" y="2127227"/>
                    <a:pt x="3868386" y="2285252"/>
                  </a:cubicBezTo>
                  <a:cubicBezTo>
                    <a:pt x="3470040" y="2521500"/>
                    <a:pt x="3071029" y="2756750"/>
                    <a:pt x="2672932" y="2993413"/>
                  </a:cubicBezTo>
                  <a:cubicBezTo>
                    <a:pt x="2511333" y="3089508"/>
                    <a:pt x="2349733" y="3185687"/>
                    <a:pt x="2187219" y="3280202"/>
                  </a:cubicBezTo>
                  <a:cubicBezTo>
                    <a:pt x="2168932" y="3290843"/>
                    <a:pt x="2145074" y="3297576"/>
                    <a:pt x="2141583" y="3324260"/>
                  </a:cubicBezTo>
                  <a:cubicBezTo>
                    <a:pt x="2139671" y="3457097"/>
                    <a:pt x="2141666" y="3589851"/>
                    <a:pt x="2140585" y="3722606"/>
                  </a:cubicBezTo>
                  <a:cubicBezTo>
                    <a:pt x="2140336" y="3749206"/>
                    <a:pt x="2150893" y="3766414"/>
                    <a:pt x="2173753" y="3779631"/>
                  </a:cubicBezTo>
                  <a:cubicBezTo>
                    <a:pt x="2574759" y="4011639"/>
                    <a:pt x="2973770" y="4247055"/>
                    <a:pt x="3374028" y="4480311"/>
                  </a:cubicBezTo>
                  <a:cubicBezTo>
                    <a:pt x="3616593" y="4621627"/>
                    <a:pt x="3858826" y="4763525"/>
                    <a:pt x="4100975" y="4905590"/>
                  </a:cubicBezTo>
                  <a:cubicBezTo>
                    <a:pt x="4403891" y="5083399"/>
                    <a:pt x="4707556" y="5259962"/>
                    <a:pt x="5010388" y="5437854"/>
                  </a:cubicBezTo>
                  <a:cubicBezTo>
                    <a:pt x="5073482" y="5474929"/>
                    <a:pt x="5143974" y="5489808"/>
                    <a:pt x="5215795" y="5498953"/>
                  </a:cubicBezTo>
                  <a:cubicBezTo>
                    <a:pt x="5251873" y="5505436"/>
                    <a:pt x="5288033" y="5504937"/>
                    <a:pt x="5324110" y="5499202"/>
                  </a:cubicBezTo>
                  <a:cubicBezTo>
                    <a:pt x="5395516" y="5489642"/>
                    <a:pt x="5458361" y="5459052"/>
                    <a:pt x="5519875" y="5423306"/>
                  </a:cubicBezTo>
                  <a:cubicBezTo>
                    <a:pt x="5931106" y="5184233"/>
                    <a:pt x="6342420" y="4945325"/>
                    <a:pt x="6753983" y="4706750"/>
                  </a:cubicBezTo>
                  <a:cubicBezTo>
                    <a:pt x="6789312" y="4686217"/>
                    <a:pt x="6810925" y="4661030"/>
                    <a:pt x="6816494" y="4620629"/>
                  </a:cubicBezTo>
                  <a:cubicBezTo>
                    <a:pt x="6819570" y="4598850"/>
                    <a:pt x="6823893" y="4576905"/>
                    <a:pt x="6830459" y="4555790"/>
                  </a:cubicBezTo>
                  <a:cubicBezTo>
                    <a:pt x="6841682" y="4519713"/>
                    <a:pt x="6838191" y="4485631"/>
                    <a:pt x="6822895" y="4450967"/>
                  </a:cubicBezTo>
                  <a:cubicBezTo>
                    <a:pt x="6800451" y="4400425"/>
                    <a:pt x="6785072" y="4347058"/>
                    <a:pt x="6764706" y="4295602"/>
                  </a:cubicBezTo>
                  <a:cubicBezTo>
                    <a:pt x="6750076" y="4250464"/>
                    <a:pt x="6736277" y="4205076"/>
                    <a:pt x="6717905" y="4161268"/>
                  </a:cubicBezTo>
                  <a:cubicBezTo>
                    <a:pt x="6670939" y="3984872"/>
                    <a:pt x="6670855" y="3984955"/>
                    <a:pt x="6527544" y="3872401"/>
                  </a:cubicBezTo>
                  <a:cubicBezTo>
                    <a:pt x="6409005" y="3779382"/>
                    <a:pt x="6285643" y="3691848"/>
                    <a:pt x="6182981" y="3580125"/>
                  </a:cubicBezTo>
                  <a:cubicBezTo>
                    <a:pt x="6116646" y="3507888"/>
                    <a:pt x="6060369" y="3429582"/>
                    <a:pt x="6044824" y="3329663"/>
                  </a:cubicBezTo>
                  <a:cubicBezTo>
                    <a:pt x="6035264" y="3268232"/>
                    <a:pt x="6042995" y="3208796"/>
                    <a:pt x="6074833" y="3154015"/>
                  </a:cubicBezTo>
                  <a:cubicBezTo>
                    <a:pt x="6100187" y="3151604"/>
                    <a:pt x="6114235" y="3171389"/>
                    <a:pt x="6131359" y="3183941"/>
                  </a:cubicBezTo>
                  <a:cubicBezTo>
                    <a:pt x="6216066" y="3245705"/>
                    <a:pt x="6300689" y="3307801"/>
                    <a:pt x="6399362" y="3346122"/>
                  </a:cubicBezTo>
                  <a:cubicBezTo>
                    <a:pt x="6446911" y="3364576"/>
                    <a:pt x="6496205" y="3379872"/>
                    <a:pt x="6548160" y="3374552"/>
                  </a:cubicBezTo>
                  <a:cubicBezTo>
                    <a:pt x="6633781" y="3365823"/>
                    <a:pt x="6685652" y="3311708"/>
                    <a:pt x="6724472" y="3240468"/>
                  </a:cubicBezTo>
                  <a:cubicBezTo>
                    <a:pt x="6733450" y="3224008"/>
                    <a:pt x="6735279" y="3202644"/>
                    <a:pt x="6754980" y="3192919"/>
                  </a:cubicBezTo>
                  <a:cubicBezTo>
                    <a:pt x="6776011" y="3190508"/>
                    <a:pt x="6791722" y="3202811"/>
                    <a:pt x="6808015" y="3212703"/>
                  </a:cubicBezTo>
                  <a:cubicBezTo>
                    <a:pt x="6956231" y="3303228"/>
                    <a:pt x="7102286" y="3397162"/>
                    <a:pt x="7246678" y="3493673"/>
                  </a:cubicBezTo>
                  <a:cubicBezTo>
                    <a:pt x="7268125" y="3508054"/>
                    <a:pt x="7282922" y="3526508"/>
                    <a:pt x="7294310" y="3549285"/>
                  </a:cubicBezTo>
                  <a:cubicBezTo>
                    <a:pt x="7331468" y="3623186"/>
                    <a:pt x="7366963" y="3697917"/>
                    <a:pt x="7405783" y="3770986"/>
                  </a:cubicBezTo>
                  <a:cubicBezTo>
                    <a:pt x="7467797" y="3886616"/>
                    <a:pt x="7526734" y="4003825"/>
                    <a:pt x="7585255" y="4121201"/>
                  </a:cubicBezTo>
                  <a:cubicBezTo>
                    <a:pt x="7598223" y="4147137"/>
                    <a:pt x="7614682" y="4182216"/>
                    <a:pt x="7647019" y="4169415"/>
                  </a:cubicBezTo>
                  <a:cubicBezTo>
                    <a:pt x="7673703" y="4158857"/>
                    <a:pt x="7661068" y="4122115"/>
                    <a:pt x="7655581" y="4097842"/>
                  </a:cubicBezTo>
                  <a:cubicBezTo>
                    <a:pt x="7633718" y="4000833"/>
                    <a:pt x="7611939" y="3904239"/>
                    <a:pt x="7606702" y="3804154"/>
                  </a:cubicBezTo>
                  <a:cubicBezTo>
                    <a:pt x="7603793" y="3748209"/>
                    <a:pt x="7613851" y="3694509"/>
                    <a:pt x="7621167" y="3640060"/>
                  </a:cubicBezTo>
                  <a:cubicBezTo>
                    <a:pt x="7580268" y="3564497"/>
                    <a:pt x="7525404" y="3498578"/>
                    <a:pt x="7476193" y="3428834"/>
                  </a:cubicBezTo>
                  <a:cubicBezTo>
                    <a:pt x="7386913" y="3302480"/>
                    <a:pt x="7299131" y="3175046"/>
                    <a:pt x="7227808" y="3037637"/>
                  </a:cubicBezTo>
                  <a:cubicBezTo>
                    <a:pt x="7168289" y="2923171"/>
                    <a:pt x="7117997" y="2804964"/>
                    <a:pt x="7128887" y="2670879"/>
                  </a:cubicBezTo>
                  <a:cubicBezTo>
                    <a:pt x="7131463" y="2639208"/>
                    <a:pt x="7132794" y="2607370"/>
                    <a:pt x="7153742" y="2580853"/>
                  </a:cubicBezTo>
                  <a:cubicBezTo>
                    <a:pt x="7175604" y="2571708"/>
                    <a:pt x="7183917" y="2589248"/>
                    <a:pt x="7192728" y="2602299"/>
                  </a:cubicBezTo>
                  <a:cubicBezTo>
                    <a:pt x="7238698" y="2669965"/>
                    <a:pt x="7286579" y="2736217"/>
                    <a:pt x="7342690" y="2795737"/>
                  </a:cubicBezTo>
                  <a:cubicBezTo>
                    <a:pt x="7414845" y="2872380"/>
                    <a:pt x="7494647" y="2937718"/>
                    <a:pt x="7605788" y="2947943"/>
                  </a:cubicBezTo>
                  <a:cubicBezTo>
                    <a:pt x="7664060" y="2953346"/>
                    <a:pt x="7718342" y="2940045"/>
                    <a:pt x="7769632" y="2913112"/>
                  </a:cubicBezTo>
                  <a:cubicBezTo>
                    <a:pt x="7809034" y="2892414"/>
                    <a:pt x="7845028" y="2866644"/>
                    <a:pt x="7878695" y="2837633"/>
                  </a:cubicBezTo>
                  <a:cubicBezTo>
                    <a:pt x="7890166" y="2827741"/>
                    <a:pt x="7900890" y="2816269"/>
                    <a:pt x="7917765" y="2816435"/>
                  </a:cubicBezTo>
                  <a:cubicBezTo>
                    <a:pt x="7934224" y="2818015"/>
                    <a:pt x="7944947" y="2829154"/>
                    <a:pt x="7955587" y="2839877"/>
                  </a:cubicBezTo>
                  <a:cubicBezTo>
                    <a:pt x="8036138" y="2921176"/>
                    <a:pt x="8121260" y="2997819"/>
                    <a:pt x="8203805" y="3077039"/>
                  </a:cubicBezTo>
                  <a:cubicBezTo>
                    <a:pt x="8255095" y="3126334"/>
                    <a:pt x="8302394" y="3176626"/>
                    <a:pt x="8337723" y="3238140"/>
                  </a:cubicBezTo>
                  <a:cubicBezTo>
                    <a:pt x="8406469" y="3351775"/>
                    <a:pt x="8465906" y="3469317"/>
                    <a:pt x="8489348" y="3577548"/>
                  </a:cubicBezTo>
                  <a:cubicBezTo>
                    <a:pt x="8488100" y="3534904"/>
                    <a:pt x="8502897" y="3470314"/>
                    <a:pt x="8510212" y="3405143"/>
                  </a:cubicBezTo>
                  <a:cubicBezTo>
                    <a:pt x="8512208" y="3387353"/>
                    <a:pt x="8512041" y="3368400"/>
                    <a:pt x="8517361" y="3351941"/>
                  </a:cubicBezTo>
                  <a:cubicBezTo>
                    <a:pt x="8541717" y="3276379"/>
                    <a:pt x="8517445" y="3211373"/>
                    <a:pt x="8477710" y="3148944"/>
                  </a:cubicBezTo>
                  <a:cubicBezTo>
                    <a:pt x="8399154" y="3007046"/>
                    <a:pt x="8333401" y="2859495"/>
                    <a:pt x="8286351" y="2704213"/>
                  </a:cubicBezTo>
                  <a:cubicBezTo>
                    <a:pt x="8256924" y="2607121"/>
                    <a:pt x="8237306" y="2508199"/>
                    <a:pt x="8259750" y="2406202"/>
                  </a:cubicBezTo>
                  <a:cubicBezTo>
                    <a:pt x="8274796" y="2337788"/>
                    <a:pt x="8305470" y="2279101"/>
                    <a:pt x="8365987" y="2239615"/>
                  </a:cubicBezTo>
                  <a:cubicBezTo>
                    <a:pt x="8398822" y="2239698"/>
                    <a:pt x="8399486" y="2268876"/>
                    <a:pt x="8407300" y="2288743"/>
                  </a:cubicBezTo>
                  <a:cubicBezTo>
                    <a:pt x="8438723" y="2368379"/>
                    <a:pt x="8466986" y="2449179"/>
                    <a:pt x="8512374" y="2522663"/>
                  </a:cubicBezTo>
                  <a:cubicBezTo>
                    <a:pt x="8535234" y="2559655"/>
                    <a:pt x="8562250" y="2592241"/>
                    <a:pt x="8594171" y="2621003"/>
                  </a:cubicBezTo>
                  <a:cubicBezTo>
                    <a:pt x="8661006" y="2681353"/>
                    <a:pt x="8734407" y="2681686"/>
                    <a:pt x="8813876" y="2647687"/>
                  </a:cubicBezTo>
                  <a:cubicBezTo>
                    <a:pt x="8858598" y="2628568"/>
                    <a:pt x="8893013" y="2592241"/>
                    <a:pt x="8939564" y="2577112"/>
                  </a:cubicBezTo>
                  <a:cubicBezTo>
                    <a:pt x="8964420" y="2582099"/>
                    <a:pt x="8973148" y="2604294"/>
                    <a:pt x="8986033" y="2621502"/>
                  </a:cubicBezTo>
                  <a:cubicBezTo>
                    <a:pt x="9026516" y="2675784"/>
                    <a:pt x="9062426" y="2733391"/>
                    <a:pt x="9104904" y="2786260"/>
                  </a:cubicBezTo>
                  <a:cubicBezTo>
                    <a:pt x="9120449" y="2813526"/>
                    <a:pt x="9141813" y="2836968"/>
                    <a:pt x="9157773" y="2863984"/>
                  </a:cubicBezTo>
                  <a:cubicBezTo>
                    <a:pt x="9182629" y="2903968"/>
                    <a:pt x="9209646" y="2942706"/>
                    <a:pt x="9238158" y="2979947"/>
                  </a:cubicBezTo>
                  <a:cubicBezTo>
                    <a:pt x="9277643" y="3031569"/>
                    <a:pt x="9306571" y="3085851"/>
                    <a:pt x="9316714" y="3151022"/>
                  </a:cubicBezTo>
                  <a:cubicBezTo>
                    <a:pt x="9324361" y="3200068"/>
                    <a:pt x="9883059" y="2878947"/>
                    <a:pt x="10139008" y="2730149"/>
                  </a:cubicBezTo>
                  <a:cubicBezTo>
                    <a:pt x="10165360" y="2714854"/>
                    <a:pt x="10191793" y="2699808"/>
                    <a:pt x="10218312" y="2684928"/>
                  </a:cubicBezTo>
                  <a:cubicBezTo>
                    <a:pt x="10229284" y="2678776"/>
                    <a:pt x="10239925" y="2665809"/>
                    <a:pt x="10255469" y="2675701"/>
                  </a:cubicBezTo>
                  <a:cubicBezTo>
                    <a:pt x="10218478" y="2873876"/>
                    <a:pt x="10138343" y="3053597"/>
                    <a:pt x="10007251" y="3206053"/>
                  </a:cubicBezTo>
                  <a:cubicBezTo>
                    <a:pt x="9841994" y="3398409"/>
                    <a:pt x="9635257" y="3538728"/>
                    <a:pt x="9410314" y="3653028"/>
                  </a:cubicBezTo>
                  <a:cubicBezTo>
                    <a:pt x="9378227" y="3669321"/>
                    <a:pt x="9345309" y="3683203"/>
                    <a:pt x="9324860" y="3715457"/>
                  </a:cubicBezTo>
                  <a:cubicBezTo>
                    <a:pt x="9319871" y="3723354"/>
                    <a:pt x="9311808" y="3730918"/>
                    <a:pt x="9303412" y="3734659"/>
                  </a:cubicBezTo>
                  <a:cubicBezTo>
                    <a:pt x="9226188" y="3769157"/>
                    <a:pt x="9198174" y="3838069"/>
                    <a:pt x="9185206" y="3912884"/>
                  </a:cubicBezTo>
                  <a:cubicBezTo>
                    <a:pt x="9164341" y="4033086"/>
                    <a:pt x="9095761" y="4114717"/>
                    <a:pt x="8993015" y="4173156"/>
                  </a:cubicBezTo>
                  <a:cubicBezTo>
                    <a:pt x="8869156" y="4243564"/>
                    <a:pt x="8742719" y="4308570"/>
                    <a:pt x="8609133" y="4358945"/>
                  </a:cubicBezTo>
                  <a:cubicBezTo>
                    <a:pt x="8524344" y="4390949"/>
                    <a:pt x="8461333" y="4446811"/>
                    <a:pt x="8414699" y="4524950"/>
                  </a:cubicBezTo>
                  <a:cubicBezTo>
                    <a:pt x="8326169" y="4673249"/>
                    <a:pt x="8235394" y="4820135"/>
                    <a:pt x="8137303" y="4962615"/>
                  </a:cubicBezTo>
                  <a:cubicBezTo>
                    <a:pt x="8073129" y="5055884"/>
                    <a:pt x="7985846" y="5113491"/>
                    <a:pt x="7881188" y="5149652"/>
                  </a:cubicBezTo>
                  <a:cubicBezTo>
                    <a:pt x="7742781" y="5197450"/>
                    <a:pt x="7601631" y="5234192"/>
                    <a:pt x="7458237" y="5263786"/>
                  </a:cubicBezTo>
                  <a:cubicBezTo>
                    <a:pt x="7365633" y="5282905"/>
                    <a:pt x="7284667" y="5326547"/>
                    <a:pt x="7228057" y="5406681"/>
                  </a:cubicBezTo>
                  <a:cubicBezTo>
                    <a:pt x="7145595" y="5523309"/>
                    <a:pt x="7035036" y="5606935"/>
                    <a:pt x="6910761" y="5674102"/>
                  </a:cubicBezTo>
                  <a:cubicBezTo>
                    <a:pt x="6836694" y="5714086"/>
                    <a:pt x="6759386" y="5748085"/>
                    <a:pt x="6689642" y="5795966"/>
                  </a:cubicBezTo>
                  <a:cubicBezTo>
                    <a:pt x="6596540" y="5842102"/>
                    <a:pt x="6510254" y="5899626"/>
                    <a:pt x="6424965" y="5958397"/>
                  </a:cubicBezTo>
                  <a:cubicBezTo>
                    <a:pt x="6234354" y="6089738"/>
                    <a:pt x="6031856" y="6193398"/>
                    <a:pt x="5803173" y="6241113"/>
                  </a:cubicBezTo>
                  <a:cubicBezTo>
                    <a:pt x="5710985" y="6260315"/>
                    <a:pt x="5617799" y="6274031"/>
                    <a:pt x="5524364" y="6276359"/>
                  </a:cubicBezTo>
                  <a:cubicBezTo>
                    <a:pt x="5348716" y="6280764"/>
                    <a:pt x="5172652" y="6283258"/>
                    <a:pt x="4997088" y="6276193"/>
                  </a:cubicBezTo>
                  <a:cubicBezTo>
                    <a:pt x="4766576" y="6266882"/>
                    <a:pt x="4539555" y="6226399"/>
                    <a:pt x="4314197" y="6177520"/>
                  </a:cubicBezTo>
                  <a:cubicBezTo>
                    <a:pt x="4016518" y="6112930"/>
                    <a:pt x="3718175" y="6052497"/>
                    <a:pt x="3416173" y="6011183"/>
                  </a:cubicBezTo>
                  <a:cubicBezTo>
                    <a:pt x="3173441" y="5978015"/>
                    <a:pt x="2930045" y="5956568"/>
                    <a:pt x="2685152" y="5964548"/>
                  </a:cubicBezTo>
                  <a:cubicBezTo>
                    <a:pt x="2307338" y="5976934"/>
                    <a:pt x="1942493" y="6047260"/>
                    <a:pt x="1601920" y="6219666"/>
                  </a:cubicBezTo>
                  <a:cubicBezTo>
                    <a:pt x="1418957" y="6312269"/>
                    <a:pt x="1258521" y="6435963"/>
                    <a:pt x="1108061" y="6573622"/>
                  </a:cubicBezTo>
                  <a:cubicBezTo>
                    <a:pt x="1063172" y="6614687"/>
                    <a:pt x="1016787" y="6653756"/>
                    <a:pt x="968324" y="6690748"/>
                  </a:cubicBezTo>
                  <a:cubicBezTo>
                    <a:pt x="830582" y="6795738"/>
                    <a:pt x="678459" y="6764399"/>
                    <a:pt x="567484" y="6654505"/>
                  </a:cubicBezTo>
                  <a:cubicBezTo>
                    <a:pt x="464988" y="6553006"/>
                    <a:pt x="404139" y="6425822"/>
                    <a:pt x="353515" y="6293483"/>
                  </a:cubicBezTo>
                  <a:cubicBezTo>
                    <a:pt x="258417" y="6045016"/>
                    <a:pt x="205382" y="5785742"/>
                    <a:pt x="161408" y="5524389"/>
                  </a:cubicBezTo>
                  <a:cubicBezTo>
                    <a:pt x="131399" y="5346248"/>
                    <a:pt x="108456" y="5167191"/>
                    <a:pt x="88754" y="4987720"/>
                  </a:cubicBezTo>
                  <a:cubicBezTo>
                    <a:pt x="74041" y="4853303"/>
                    <a:pt x="63401" y="4718470"/>
                    <a:pt x="53259" y="4583638"/>
                  </a:cubicBezTo>
                  <a:cubicBezTo>
                    <a:pt x="38878" y="4392279"/>
                    <a:pt x="24913" y="4200837"/>
                    <a:pt x="13940" y="4009228"/>
                  </a:cubicBezTo>
                  <a:cubicBezTo>
                    <a:pt x="6708" y="3882293"/>
                    <a:pt x="5710" y="3754942"/>
                    <a:pt x="58" y="3627841"/>
                  </a:cubicBezTo>
                  <a:cubicBezTo>
                    <a:pt x="-1023" y="3603484"/>
                    <a:pt x="13275" y="3605479"/>
                    <a:pt x="27739" y="3601988"/>
                  </a:cubicBezTo>
                  <a:cubicBezTo>
                    <a:pt x="230736" y="3553442"/>
                    <a:pt x="429909" y="3492592"/>
                    <a:pt x="622598" y="3412208"/>
                  </a:cubicBezTo>
                  <a:cubicBezTo>
                    <a:pt x="811297" y="3333653"/>
                    <a:pt x="995756" y="3245788"/>
                    <a:pt x="1167414" y="3133150"/>
                  </a:cubicBezTo>
                  <a:close/>
                </a:path>
              </a:pathLst>
            </a:custGeom>
            <a:solidFill>
              <a:srgbClr val="FEB381"/>
            </a:solidFill>
            <a:ln w="83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46" name="자유형: 도형 26">
              <a:extLst>
                <a:ext uri="{FF2B5EF4-FFF2-40B4-BE49-F238E27FC236}">
                  <a16:creationId xmlns:a16="http://schemas.microsoft.com/office/drawing/2014/main" id="{76F1A39C-62BE-4097-A9EA-A596DB8E6A43}"/>
                </a:ext>
              </a:extLst>
            </p:cNvPr>
            <p:cNvSpPr/>
            <p:nvPr/>
          </p:nvSpPr>
          <p:spPr>
            <a:xfrm>
              <a:off x="6670907" y="3052249"/>
              <a:ext cx="680397" cy="434531"/>
            </a:xfrm>
            <a:custGeom>
              <a:avLst/>
              <a:gdLst>
                <a:gd name="connsiteX0" fmla="*/ 0 w 680397"/>
                <a:gd name="connsiteY0" fmla="*/ 204594 h 434531"/>
                <a:gd name="connsiteX1" fmla="*/ 67417 w 680397"/>
                <a:gd name="connsiteY1" fmla="*/ 73087 h 434531"/>
                <a:gd name="connsiteX2" fmla="*/ 337746 w 680397"/>
                <a:gd name="connsiteY2" fmla="*/ 25953 h 434531"/>
                <a:gd name="connsiteX3" fmla="*/ 639831 w 680397"/>
                <a:gd name="connsiteY3" fmla="*/ 209415 h 434531"/>
                <a:gd name="connsiteX4" fmla="*/ 680397 w 680397"/>
                <a:gd name="connsiteY4" fmla="*/ 244080 h 434531"/>
                <a:gd name="connsiteX5" fmla="*/ 616721 w 680397"/>
                <a:gd name="connsiteY5" fmla="*/ 353807 h 434531"/>
                <a:gd name="connsiteX6" fmla="*/ 320373 w 680397"/>
                <a:gd name="connsiteY6" fmla="*/ 405097 h 434531"/>
                <a:gd name="connsiteX7" fmla="*/ 49378 w 680397"/>
                <a:gd name="connsiteY7" fmla="*/ 241669 h 434531"/>
                <a:gd name="connsiteX8" fmla="*/ 0 w 680397"/>
                <a:gd name="connsiteY8" fmla="*/ 204594 h 43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397" h="434531">
                  <a:moveTo>
                    <a:pt x="0" y="204594"/>
                  </a:moveTo>
                  <a:cubicBezTo>
                    <a:pt x="14049" y="156463"/>
                    <a:pt x="36410" y="112157"/>
                    <a:pt x="67417" y="73087"/>
                  </a:cubicBezTo>
                  <a:cubicBezTo>
                    <a:pt x="133502" y="-10373"/>
                    <a:pt x="204992" y="-16857"/>
                    <a:pt x="337746" y="25953"/>
                  </a:cubicBezTo>
                  <a:cubicBezTo>
                    <a:pt x="451963" y="62779"/>
                    <a:pt x="546230" y="136513"/>
                    <a:pt x="639831" y="209415"/>
                  </a:cubicBezTo>
                  <a:cubicBezTo>
                    <a:pt x="653879" y="220305"/>
                    <a:pt x="666847" y="232525"/>
                    <a:pt x="680397" y="244080"/>
                  </a:cubicBezTo>
                  <a:cubicBezTo>
                    <a:pt x="659366" y="280739"/>
                    <a:pt x="645400" y="321388"/>
                    <a:pt x="616721" y="353807"/>
                  </a:cubicBezTo>
                  <a:cubicBezTo>
                    <a:pt x="534093" y="447243"/>
                    <a:pt x="447474" y="452729"/>
                    <a:pt x="320373" y="405097"/>
                  </a:cubicBezTo>
                  <a:cubicBezTo>
                    <a:pt x="220205" y="367524"/>
                    <a:pt x="134750" y="304430"/>
                    <a:pt x="49378" y="241669"/>
                  </a:cubicBezTo>
                  <a:cubicBezTo>
                    <a:pt x="32752" y="229532"/>
                    <a:pt x="16460" y="216980"/>
                    <a:pt x="0" y="204594"/>
                  </a:cubicBezTo>
                  <a:close/>
                </a:path>
              </a:pathLst>
            </a:custGeom>
            <a:solidFill>
              <a:srgbClr val="FECAA5"/>
            </a:solidFill>
            <a:ln w="83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47" name="자유형: 도형 27">
              <a:extLst>
                <a:ext uri="{FF2B5EF4-FFF2-40B4-BE49-F238E27FC236}">
                  <a16:creationId xmlns:a16="http://schemas.microsoft.com/office/drawing/2014/main" id="{6750B419-B97A-4A78-BE82-C1303F1FE223}"/>
                </a:ext>
              </a:extLst>
            </p:cNvPr>
            <p:cNvSpPr/>
            <p:nvPr/>
          </p:nvSpPr>
          <p:spPr>
            <a:xfrm>
              <a:off x="8962809" y="2250488"/>
              <a:ext cx="573245" cy="531897"/>
            </a:xfrm>
            <a:custGeom>
              <a:avLst/>
              <a:gdLst>
                <a:gd name="connsiteX0" fmla="*/ 0 w 573245"/>
                <a:gd name="connsiteY0" fmla="*/ 91872 h 531897"/>
                <a:gd name="connsiteX1" fmla="*/ 174069 w 573245"/>
                <a:gd name="connsiteY1" fmla="*/ 17 h 531897"/>
                <a:gd name="connsiteX2" fmla="*/ 350132 w 573245"/>
                <a:gd name="connsiteY2" fmla="*/ 94532 h 531897"/>
                <a:gd name="connsiteX3" fmla="*/ 573245 w 573245"/>
                <a:gd name="connsiteY3" fmla="*/ 431447 h 531897"/>
                <a:gd name="connsiteX4" fmla="*/ 403667 w 573245"/>
                <a:gd name="connsiteY4" fmla="*/ 523386 h 531897"/>
                <a:gd name="connsiteX5" fmla="*/ 216630 w 573245"/>
                <a:gd name="connsiteY5" fmla="*/ 478996 h 531897"/>
                <a:gd name="connsiteX6" fmla="*/ 57441 w 573245"/>
                <a:gd name="connsiteY6" fmla="*/ 221717 h 531897"/>
                <a:gd name="connsiteX7" fmla="*/ 0 w 573245"/>
                <a:gd name="connsiteY7" fmla="*/ 91872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5" h="531897">
                  <a:moveTo>
                    <a:pt x="0" y="91872"/>
                  </a:moveTo>
                  <a:cubicBezTo>
                    <a:pt x="49211" y="44573"/>
                    <a:pt x="100418" y="1014"/>
                    <a:pt x="174069" y="17"/>
                  </a:cubicBezTo>
                  <a:cubicBezTo>
                    <a:pt x="250213" y="-981"/>
                    <a:pt x="302417" y="43409"/>
                    <a:pt x="350132" y="94532"/>
                  </a:cubicBezTo>
                  <a:cubicBezTo>
                    <a:pt x="443234" y="194285"/>
                    <a:pt x="505912" y="314487"/>
                    <a:pt x="573245" y="431447"/>
                  </a:cubicBezTo>
                  <a:cubicBezTo>
                    <a:pt x="518964" y="466194"/>
                    <a:pt x="467258" y="505264"/>
                    <a:pt x="403667" y="523386"/>
                  </a:cubicBezTo>
                  <a:cubicBezTo>
                    <a:pt x="332509" y="543586"/>
                    <a:pt x="271161" y="527459"/>
                    <a:pt x="216630" y="478996"/>
                  </a:cubicBezTo>
                  <a:cubicBezTo>
                    <a:pt x="137825" y="409003"/>
                    <a:pt x="97508" y="315817"/>
                    <a:pt x="57441" y="221717"/>
                  </a:cubicBezTo>
                  <a:cubicBezTo>
                    <a:pt x="38820" y="178241"/>
                    <a:pt x="33750" y="128697"/>
                    <a:pt x="0" y="91872"/>
                  </a:cubicBezTo>
                  <a:close/>
                </a:path>
              </a:pathLst>
            </a:custGeom>
            <a:solidFill>
              <a:srgbClr val="FECAA5"/>
            </a:solidFill>
            <a:ln w="83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48" name="자유형: 도형 28">
              <a:extLst>
                <a:ext uri="{FF2B5EF4-FFF2-40B4-BE49-F238E27FC236}">
                  <a16:creationId xmlns:a16="http://schemas.microsoft.com/office/drawing/2014/main" id="{4D5C5F99-8CD7-49FC-9BA9-1365E5D0F043}"/>
                </a:ext>
              </a:extLst>
            </p:cNvPr>
            <p:cNvSpPr/>
            <p:nvPr/>
          </p:nvSpPr>
          <p:spPr>
            <a:xfrm>
              <a:off x="7990636" y="3738399"/>
              <a:ext cx="277141" cy="551332"/>
            </a:xfrm>
            <a:custGeom>
              <a:avLst/>
              <a:gdLst>
                <a:gd name="connsiteX0" fmla="*/ 0 w 277141"/>
                <a:gd name="connsiteY0" fmla="*/ 133336 h 551332"/>
                <a:gd name="connsiteX1" fmla="*/ 237993 w 277141"/>
                <a:gd name="connsiteY1" fmla="*/ 0 h 551332"/>
                <a:gd name="connsiteX2" fmla="*/ 252956 w 277141"/>
                <a:gd name="connsiteY2" fmla="*/ 389285 h 551332"/>
                <a:gd name="connsiteX3" fmla="*/ 276980 w 277141"/>
                <a:gd name="connsiteY3" fmla="*/ 506744 h 551332"/>
                <a:gd name="connsiteX4" fmla="*/ 221618 w 277141"/>
                <a:gd name="connsiteY4" fmla="*/ 541075 h 551332"/>
                <a:gd name="connsiteX5" fmla="*/ 190944 w 277141"/>
                <a:gd name="connsiteY5" fmla="*/ 514558 h 551332"/>
                <a:gd name="connsiteX6" fmla="*/ 0 w 277141"/>
                <a:gd name="connsiteY6" fmla="*/ 133336 h 55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141" h="551332">
                  <a:moveTo>
                    <a:pt x="0" y="133336"/>
                  </a:moveTo>
                  <a:cubicBezTo>
                    <a:pt x="79304" y="88863"/>
                    <a:pt x="158607" y="44473"/>
                    <a:pt x="237993" y="0"/>
                  </a:cubicBezTo>
                  <a:cubicBezTo>
                    <a:pt x="200669" y="131424"/>
                    <a:pt x="226605" y="260355"/>
                    <a:pt x="252956" y="389285"/>
                  </a:cubicBezTo>
                  <a:cubicBezTo>
                    <a:pt x="260937" y="428438"/>
                    <a:pt x="275235" y="466344"/>
                    <a:pt x="276980" y="506744"/>
                  </a:cubicBezTo>
                  <a:cubicBezTo>
                    <a:pt x="278975" y="551716"/>
                    <a:pt x="262599" y="561691"/>
                    <a:pt x="221618" y="541075"/>
                  </a:cubicBezTo>
                  <a:cubicBezTo>
                    <a:pt x="209149" y="534758"/>
                    <a:pt x="197594" y="527858"/>
                    <a:pt x="190944" y="514558"/>
                  </a:cubicBezTo>
                  <a:cubicBezTo>
                    <a:pt x="127434" y="387456"/>
                    <a:pt x="63676" y="260438"/>
                    <a:pt x="0" y="133336"/>
                  </a:cubicBezTo>
                  <a:close/>
                </a:path>
              </a:pathLst>
            </a:custGeom>
            <a:solidFill>
              <a:srgbClr val="1B4C5F"/>
            </a:solidFill>
            <a:ln w="83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49" name="자유형: 도형 29">
              <a:extLst>
                <a:ext uri="{FF2B5EF4-FFF2-40B4-BE49-F238E27FC236}">
                  <a16:creationId xmlns:a16="http://schemas.microsoft.com/office/drawing/2014/main" id="{FD77C0E4-8DEF-4736-9DA4-4D5879894E36}"/>
                </a:ext>
              </a:extLst>
            </p:cNvPr>
            <p:cNvSpPr/>
            <p:nvPr/>
          </p:nvSpPr>
          <p:spPr>
            <a:xfrm>
              <a:off x="8920664" y="3246784"/>
              <a:ext cx="214374" cy="468256"/>
            </a:xfrm>
            <a:custGeom>
              <a:avLst/>
              <a:gdLst>
                <a:gd name="connsiteX0" fmla="*/ 0 w 214374"/>
                <a:gd name="connsiteY0" fmla="*/ 91606 h 468256"/>
                <a:gd name="connsiteX1" fmla="*/ 157942 w 214374"/>
                <a:gd name="connsiteY1" fmla="*/ 0 h 468256"/>
                <a:gd name="connsiteX2" fmla="*/ 208567 w 214374"/>
                <a:gd name="connsiteY2" fmla="*/ 89362 h 468256"/>
                <a:gd name="connsiteX3" fmla="*/ 214053 w 214374"/>
                <a:gd name="connsiteY3" fmla="*/ 112804 h 468256"/>
                <a:gd name="connsiteX4" fmla="*/ 163345 w 214374"/>
                <a:gd name="connsiteY4" fmla="*/ 468256 h 468256"/>
                <a:gd name="connsiteX5" fmla="*/ 0 w 214374"/>
                <a:gd name="connsiteY5" fmla="*/ 91606 h 46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374" h="468256">
                  <a:moveTo>
                    <a:pt x="0" y="91606"/>
                  </a:moveTo>
                  <a:cubicBezTo>
                    <a:pt x="52620" y="61099"/>
                    <a:pt x="105322" y="30591"/>
                    <a:pt x="157942" y="0"/>
                  </a:cubicBezTo>
                  <a:cubicBezTo>
                    <a:pt x="174817" y="29843"/>
                    <a:pt x="191525" y="59686"/>
                    <a:pt x="208567" y="89362"/>
                  </a:cubicBezTo>
                  <a:cubicBezTo>
                    <a:pt x="212806" y="96760"/>
                    <a:pt x="215299" y="103992"/>
                    <a:pt x="214053" y="112804"/>
                  </a:cubicBezTo>
                  <a:cubicBezTo>
                    <a:pt x="197843" y="231177"/>
                    <a:pt x="181883" y="349634"/>
                    <a:pt x="163345" y="468256"/>
                  </a:cubicBezTo>
                  <a:cubicBezTo>
                    <a:pt x="128349" y="333839"/>
                    <a:pt x="70658" y="209896"/>
                    <a:pt x="0" y="91606"/>
                  </a:cubicBezTo>
                  <a:close/>
                </a:path>
              </a:pathLst>
            </a:custGeom>
            <a:solidFill>
              <a:srgbClr val="1D4E62"/>
            </a:solidFill>
            <a:ln w="83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50" name="자유형: 도형 30">
              <a:extLst>
                <a:ext uri="{FF2B5EF4-FFF2-40B4-BE49-F238E27FC236}">
                  <a16:creationId xmlns:a16="http://schemas.microsoft.com/office/drawing/2014/main" id="{A2B28CC8-85CB-4312-BBBA-75903A28DCDC}"/>
                </a:ext>
              </a:extLst>
            </p:cNvPr>
            <p:cNvSpPr/>
            <p:nvPr/>
          </p:nvSpPr>
          <p:spPr>
            <a:xfrm>
              <a:off x="5803142" y="5607516"/>
              <a:ext cx="121365" cy="8157"/>
            </a:xfrm>
            <a:custGeom>
              <a:avLst/>
              <a:gdLst>
                <a:gd name="connsiteX0" fmla="*/ 0 w 121365"/>
                <a:gd name="connsiteY0" fmla="*/ 0 h 8157"/>
                <a:gd name="connsiteX1" fmla="*/ 121366 w 121365"/>
                <a:gd name="connsiteY1" fmla="*/ 166 h 8157"/>
                <a:gd name="connsiteX2" fmla="*/ 0 w 121365"/>
                <a:gd name="connsiteY2" fmla="*/ 0 h 8157"/>
              </a:gdLst>
              <a:ahLst/>
              <a:cxnLst>
                <a:cxn ang="0">
                  <a:pos x="connsiteX0" y="connsiteY0"/>
                </a:cxn>
                <a:cxn ang="0">
                  <a:pos x="connsiteX1" y="connsiteY1"/>
                </a:cxn>
                <a:cxn ang="0">
                  <a:pos x="connsiteX2" y="connsiteY2"/>
                </a:cxn>
              </a:cxnLst>
              <a:rect l="l" t="t" r="r" b="b"/>
              <a:pathLst>
                <a:path w="121365" h="8157">
                  <a:moveTo>
                    <a:pt x="0" y="0"/>
                  </a:moveTo>
                  <a:cubicBezTo>
                    <a:pt x="40483" y="83"/>
                    <a:pt x="80883" y="83"/>
                    <a:pt x="121366" y="166"/>
                  </a:cubicBezTo>
                  <a:cubicBezTo>
                    <a:pt x="80883" y="10973"/>
                    <a:pt x="40400" y="10723"/>
                    <a:pt x="0" y="0"/>
                  </a:cubicBezTo>
                  <a:close/>
                </a:path>
              </a:pathLst>
            </a:custGeom>
            <a:solidFill>
              <a:srgbClr val="26586F"/>
            </a:solidFill>
            <a:ln w="83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51" name="자유형: 도형 31">
              <a:extLst>
                <a:ext uri="{FF2B5EF4-FFF2-40B4-BE49-F238E27FC236}">
                  <a16:creationId xmlns:a16="http://schemas.microsoft.com/office/drawing/2014/main" id="{2CCAD91B-0885-4261-8CCF-BD1709EBCDFD}"/>
                </a:ext>
              </a:extLst>
            </p:cNvPr>
            <p:cNvSpPr/>
            <p:nvPr/>
          </p:nvSpPr>
          <p:spPr>
            <a:xfrm>
              <a:off x="9336800" y="881724"/>
              <a:ext cx="611505" cy="394562"/>
            </a:xfrm>
            <a:custGeom>
              <a:avLst/>
              <a:gdLst>
                <a:gd name="connsiteX0" fmla="*/ 587044 w 611505"/>
                <a:gd name="connsiteY0" fmla="*/ 391951 h 394562"/>
                <a:gd name="connsiteX1" fmla="*/ 415303 w 611505"/>
                <a:gd name="connsiteY1" fmla="*/ 321875 h 394562"/>
                <a:gd name="connsiteX2" fmla="*/ 79220 w 611505"/>
                <a:gd name="connsiteY2" fmla="*/ 104082 h 394562"/>
                <a:gd name="connsiteX3" fmla="*/ 10390 w 611505"/>
                <a:gd name="connsiteY3" fmla="*/ 38245 h 394562"/>
                <a:gd name="connsiteX4" fmla="*/ 3408 w 611505"/>
                <a:gd name="connsiteY4" fmla="*/ 8984 h 394562"/>
                <a:gd name="connsiteX5" fmla="*/ 32668 w 611505"/>
                <a:gd name="connsiteY5" fmla="*/ 2084 h 394562"/>
                <a:gd name="connsiteX6" fmla="*/ 255034 w 611505"/>
                <a:gd name="connsiteY6" fmla="*/ 109734 h 394562"/>
                <a:gd name="connsiteX7" fmla="*/ 594692 w 611505"/>
                <a:gd name="connsiteY7" fmla="*/ 357121 h 394562"/>
                <a:gd name="connsiteX8" fmla="*/ 608906 w 611505"/>
                <a:gd name="connsiteY8" fmla="*/ 387462 h 394562"/>
                <a:gd name="connsiteX9" fmla="*/ 587044 w 611505"/>
                <a:gd name="connsiteY9" fmla="*/ 391951 h 3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505" h="394562">
                  <a:moveTo>
                    <a:pt x="587044" y="391951"/>
                  </a:moveTo>
                  <a:cubicBezTo>
                    <a:pt x="525529" y="379150"/>
                    <a:pt x="469418" y="352217"/>
                    <a:pt x="415303" y="321875"/>
                  </a:cubicBezTo>
                  <a:cubicBezTo>
                    <a:pt x="298593" y="256537"/>
                    <a:pt x="184874" y="186378"/>
                    <a:pt x="79220" y="104082"/>
                  </a:cubicBezTo>
                  <a:cubicBezTo>
                    <a:pt x="54281" y="84630"/>
                    <a:pt x="33083" y="60440"/>
                    <a:pt x="10390" y="38245"/>
                  </a:cubicBezTo>
                  <a:cubicBezTo>
                    <a:pt x="2077" y="30098"/>
                    <a:pt x="-4157" y="20705"/>
                    <a:pt x="3408" y="8984"/>
                  </a:cubicBezTo>
                  <a:cubicBezTo>
                    <a:pt x="10723" y="-2321"/>
                    <a:pt x="20781" y="-825"/>
                    <a:pt x="32668" y="2084"/>
                  </a:cubicBezTo>
                  <a:cubicBezTo>
                    <a:pt x="114465" y="22201"/>
                    <a:pt x="184293" y="67173"/>
                    <a:pt x="255034" y="109734"/>
                  </a:cubicBezTo>
                  <a:cubicBezTo>
                    <a:pt x="375485" y="182138"/>
                    <a:pt x="496435" y="254126"/>
                    <a:pt x="594692" y="357121"/>
                  </a:cubicBezTo>
                  <a:cubicBezTo>
                    <a:pt x="602505" y="365267"/>
                    <a:pt x="617552" y="371835"/>
                    <a:pt x="608906" y="387462"/>
                  </a:cubicBezTo>
                  <a:cubicBezTo>
                    <a:pt x="604169" y="396025"/>
                    <a:pt x="595523" y="395941"/>
                    <a:pt x="587044" y="391951"/>
                  </a:cubicBezTo>
                  <a:close/>
                </a:path>
              </a:pathLst>
            </a:custGeom>
            <a:solidFill>
              <a:srgbClr val="183C4A"/>
            </a:solidFill>
            <a:ln w="83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52" name="자유형: 도형 32">
              <a:extLst>
                <a:ext uri="{FF2B5EF4-FFF2-40B4-BE49-F238E27FC236}">
                  <a16:creationId xmlns:a16="http://schemas.microsoft.com/office/drawing/2014/main" id="{B9EDFC78-F57D-41B1-BDC5-A07EE7F21201}"/>
                </a:ext>
              </a:extLst>
            </p:cNvPr>
            <p:cNvSpPr/>
            <p:nvPr/>
          </p:nvSpPr>
          <p:spPr>
            <a:xfrm>
              <a:off x="4450258" y="4028434"/>
              <a:ext cx="207061" cy="190945"/>
            </a:xfrm>
            <a:custGeom>
              <a:avLst/>
              <a:gdLst>
                <a:gd name="connsiteX0" fmla="*/ 207057 w 207061"/>
                <a:gd name="connsiteY0" fmla="*/ 90522 h 190945"/>
                <a:gd name="connsiteX1" fmla="*/ 155020 w 207061"/>
                <a:gd name="connsiteY1" fmla="*/ 185121 h 190945"/>
                <a:gd name="connsiteX2" fmla="*/ 124262 w 207061"/>
                <a:gd name="connsiteY2" fmla="*/ 185786 h 190945"/>
                <a:gd name="connsiteX3" fmla="*/ 17111 w 207061"/>
                <a:gd name="connsiteY3" fmla="*/ 131753 h 190945"/>
                <a:gd name="connsiteX4" fmla="*/ 486 w 207061"/>
                <a:gd name="connsiteY4" fmla="*/ 105818 h 190945"/>
                <a:gd name="connsiteX5" fmla="*/ 49282 w 207061"/>
                <a:gd name="connsiteY5" fmla="*/ 7062 h 190945"/>
                <a:gd name="connsiteX6" fmla="*/ 76132 w 207061"/>
                <a:gd name="connsiteY6" fmla="*/ 2906 h 190945"/>
                <a:gd name="connsiteX7" fmla="*/ 193757 w 207061"/>
                <a:gd name="connsiteY7" fmla="*/ 63090 h 190945"/>
                <a:gd name="connsiteX8" fmla="*/ 207057 w 207061"/>
                <a:gd name="connsiteY8" fmla="*/ 90522 h 19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061" h="190945">
                  <a:moveTo>
                    <a:pt x="207057" y="90522"/>
                  </a:moveTo>
                  <a:cubicBezTo>
                    <a:pt x="191512" y="121030"/>
                    <a:pt x="180373" y="157107"/>
                    <a:pt x="155020" y="185121"/>
                  </a:cubicBezTo>
                  <a:cubicBezTo>
                    <a:pt x="146707" y="194265"/>
                    <a:pt x="134819" y="191189"/>
                    <a:pt x="124262" y="185786"/>
                  </a:cubicBezTo>
                  <a:cubicBezTo>
                    <a:pt x="88601" y="167664"/>
                    <a:pt x="52856" y="149792"/>
                    <a:pt x="17111" y="131753"/>
                  </a:cubicBezTo>
                  <a:cubicBezTo>
                    <a:pt x="6471" y="126350"/>
                    <a:pt x="-2174" y="117954"/>
                    <a:pt x="486" y="105818"/>
                  </a:cubicBezTo>
                  <a:cubicBezTo>
                    <a:pt x="8549" y="69076"/>
                    <a:pt x="27170" y="36988"/>
                    <a:pt x="49282" y="7062"/>
                  </a:cubicBezTo>
                  <a:cubicBezTo>
                    <a:pt x="55267" y="-1001"/>
                    <a:pt x="66572" y="-1832"/>
                    <a:pt x="76132" y="2906"/>
                  </a:cubicBezTo>
                  <a:cubicBezTo>
                    <a:pt x="115534" y="22690"/>
                    <a:pt x="154853" y="42475"/>
                    <a:pt x="193757" y="63090"/>
                  </a:cubicBezTo>
                  <a:cubicBezTo>
                    <a:pt x="202402" y="67828"/>
                    <a:pt x="207224" y="76889"/>
                    <a:pt x="207057" y="90522"/>
                  </a:cubicBezTo>
                  <a:close/>
                </a:path>
              </a:pathLst>
            </a:custGeom>
            <a:solidFill>
              <a:srgbClr val="FDFDFE"/>
            </a:solidFill>
            <a:ln w="83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53" name="자유형: 도형 33">
              <a:extLst>
                <a:ext uri="{FF2B5EF4-FFF2-40B4-BE49-F238E27FC236}">
                  <a16:creationId xmlns:a16="http://schemas.microsoft.com/office/drawing/2014/main" id="{0D8AC21A-C74F-41F8-BA39-844DD3FB9A00}"/>
                </a:ext>
              </a:extLst>
            </p:cNvPr>
            <p:cNvSpPr/>
            <p:nvPr/>
          </p:nvSpPr>
          <p:spPr>
            <a:xfrm>
              <a:off x="5346108" y="4553911"/>
              <a:ext cx="205158" cy="138250"/>
            </a:xfrm>
            <a:custGeom>
              <a:avLst/>
              <a:gdLst>
                <a:gd name="connsiteX0" fmla="*/ 205158 w 205158"/>
                <a:gd name="connsiteY0" fmla="*/ 74366 h 138250"/>
                <a:gd name="connsiteX1" fmla="*/ 184459 w 205158"/>
                <a:gd name="connsiteY1" fmla="*/ 89329 h 138250"/>
                <a:gd name="connsiteX2" fmla="*/ 0 w 205158"/>
                <a:gd name="connsiteY2" fmla="*/ 73451 h 138250"/>
                <a:gd name="connsiteX3" fmla="*/ 93269 w 205158"/>
                <a:gd name="connsiteY3" fmla="*/ 6035 h 138250"/>
                <a:gd name="connsiteX4" fmla="*/ 125190 w 205158"/>
                <a:gd name="connsiteY4" fmla="*/ 8612 h 138250"/>
                <a:gd name="connsiteX5" fmla="*/ 205158 w 205158"/>
                <a:gd name="connsiteY5" fmla="*/ 74366 h 1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158" h="138250">
                  <a:moveTo>
                    <a:pt x="205158" y="74366"/>
                  </a:moveTo>
                  <a:cubicBezTo>
                    <a:pt x="195599" y="81265"/>
                    <a:pt x="190029" y="85339"/>
                    <a:pt x="184459" y="89329"/>
                  </a:cubicBezTo>
                  <a:cubicBezTo>
                    <a:pt x="90609" y="156995"/>
                    <a:pt x="90609" y="156995"/>
                    <a:pt x="0" y="73451"/>
                  </a:cubicBezTo>
                  <a:cubicBezTo>
                    <a:pt x="31589" y="50758"/>
                    <a:pt x="63011" y="29228"/>
                    <a:pt x="93269" y="6035"/>
                  </a:cubicBezTo>
                  <a:cubicBezTo>
                    <a:pt x="106154" y="-3774"/>
                    <a:pt x="114383" y="-698"/>
                    <a:pt x="125190" y="8612"/>
                  </a:cubicBezTo>
                  <a:cubicBezTo>
                    <a:pt x="150045" y="30059"/>
                    <a:pt x="175898" y="50426"/>
                    <a:pt x="205158" y="74366"/>
                  </a:cubicBezTo>
                  <a:close/>
                </a:path>
              </a:pathLst>
            </a:custGeom>
            <a:solidFill>
              <a:srgbClr val="FDFDFD"/>
            </a:solidFill>
            <a:ln w="83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54" name="자유형: 도형 34">
              <a:extLst>
                <a:ext uri="{FF2B5EF4-FFF2-40B4-BE49-F238E27FC236}">
                  <a16:creationId xmlns:a16="http://schemas.microsoft.com/office/drawing/2014/main" id="{2291FB77-982A-492A-A108-4AEF1DB26A5B}"/>
                </a:ext>
              </a:extLst>
            </p:cNvPr>
            <p:cNvSpPr/>
            <p:nvPr/>
          </p:nvSpPr>
          <p:spPr>
            <a:xfrm>
              <a:off x="3617935" y="3588312"/>
              <a:ext cx="152987" cy="131550"/>
            </a:xfrm>
            <a:custGeom>
              <a:avLst/>
              <a:gdLst>
                <a:gd name="connsiteX0" fmla="*/ 77432 w 152987"/>
                <a:gd name="connsiteY0" fmla="*/ 131550 h 131550"/>
                <a:gd name="connsiteX1" fmla="*/ 44430 w 152987"/>
                <a:gd name="connsiteY1" fmla="*/ 131550 h 131550"/>
                <a:gd name="connsiteX2" fmla="*/ 3781 w 152987"/>
                <a:gd name="connsiteY2" fmla="*/ 76021 h 131550"/>
                <a:gd name="connsiteX3" fmla="*/ 41022 w 152987"/>
                <a:gd name="connsiteY3" fmla="*/ 63386 h 131550"/>
                <a:gd name="connsiteX4" fmla="*/ 79011 w 152987"/>
                <a:gd name="connsiteY4" fmla="*/ 32130 h 131550"/>
                <a:gd name="connsiteX5" fmla="*/ 140443 w 152987"/>
                <a:gd name="connsiteY5" fmla="*/ 458 h 131550"/>
                <a:gd name="connsiteX6" fmla="*/ 151582 w 152987"/>
                <a:gd name="connsiteY6" fmla="*/ 31548 h 131550"/>
                <a:gd name="connsiteX7" fmla="*/ 151997 w 152987"/>
                <a:gd name="connsiteY7" fmla="*/ 56237 h 131550"/>
                <a:gd name="connsiteX8" fmla="*/ 77432 w 152987"/>
                <a:gd name="connsiteY8" fmla="*/ 131550 h 13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87" h="131550">
                  <a:moveTo>
                    <a:pt x="77432" y="131550"/>
                  </a:moveTo>
                  <a:cubicBezTo>
                    <a:pt x="66459" y="131550"/>
                    <a:pt x="55403" y="131550"/>
                    <a:pt x="44430" y="131550"/>
                  </a:cubicBezTo>
                  <a:cubicBezTo>
                    <a:pt x="4696" y="131467"/>
                    <a:pt x="-6942" y="115507"/>
                    <a:pt x="3781" y="76021"/>
                  </a:cubicBezTo>
                  <a:cubicBezTo>
                    <a:pt x="9849" y="53660"/>
                    <a:pt x="28221" y="63718"/>
                    <a:pt x="41022" y="63386"/>
                  </a:cubicBezTo>
                  <a:cubicBezTo>
                    <a:pt x="62968" y="62721"/>
                    <a:pt x="78346" y="64716"/>
                    <a:pt x="79011" y="32130"/>
                  </a:cubicBezTo>
                  <a:cubicBezTo>
                    <a:pt x="79759" y="-3864"/>
                    <a:pt x="118497" y="4532"/>
                    <a:pt x="140443" y="458"/>
                  </a:cubicBezTo>
                  <a:cubicBezTo>
                    <a:pt x="161972" y="-3615"/>
                    <a:pt x="148589" y="20492"/>
                    <a:pt x="151582" y="31548"/>
                  </a:cubicBezTo>
                  <a:cubicBezTo>
                    <a:pt x="153743" y="39196"/>
                    <a:pt x="151997" y="47924"/>
                    <a:pt x="151997" y="56237"/>
                  </a:cubicBezTo>
                  <a:cubicBezTo>
                    <a:pt x="151997" y="131550"/>
                    <a:pt x="151997" y="131550"/>
                    <a:pt x="77432" y="131550"/>
                  </a:cubicBezTo>
                  <a:close/>
                </a:path>
              </a:pathLst>
            </a:custGeom>
            <a:solidFill>
              <a:srgbClr val="FBFCFC"/>
            </a:solidFill>
            <a:ln w="83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55" name="자유형: 도형 35">
              <a:extLst>
                <a:ext uri="{FF2B5EF4-FFF2-40B4-BE49-F238E27FC236}">
                  <a16:creationId xmlns:a16="http://schemas.microsoft.com/office/drawing/2014/main" id="{74FA3EBB-FE9C-4166-B5C7-51555C6AB56B}"/>
                </a:ext>
              </a:extLst>
            </p:cNvPr>
            <p:cNvSpPr/>
            <p:nvPr/>
          </p:nvSpPr>
          <p:spPr>
            <a:xfrm>
              <a:off x="6618122" y="95613"/>
              <a:ext cx="751741" cy="592597"/>
            </a:xfrm>
            <a:custGeom>
              <a:avLst/>
              <a:gdLst>
                <a:gd name="connsiteX0" fmla="*/ 148299 w 751741"/>
                <a:gd name="connsiteY0" fmla="*/ 592598 h 592597"/>
                <a:gd name="connsiteX1" fmla="*/ 13798 w 751741"/>
                <a:gd name="connsiteY1" fmla="*/ 220852 h 592597"/>
                <a:gd name="connsiteX2" fmla="*/ 612315 w 751741"/>
                <a:gd name="connsiteY2" fmla="*/ 4722 h 592597"/>
                <a:gd name="connsiteX3" fmla="*/ 737006 w 751741"/>
                <a:gd name="connsiteY3" fmla="*/ 195914 h 592597"/>
                <a:gd name="connsiteX4" fmla="*/ 148299 w 751741"/>
                <a:gd name="connsiteY4" fmla="*/ 592598 h 592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41" h="592597">
                  <a:moveTo>
                    <a:pt x="148299" y="592598"/>
                  </a:moveTo>
                  <a:cubicBezTo>
                    <a:pt x="108647" y="550286"/>
                    <a:pt x="-46635" y="274386"/>
                    <a:pt x="13798" y="220852"/>
                  </a:cubicBezTo>
                  <a:cubicBezTo>
                    <a:pt x="113551" y="170976"/>
                    <a:pt x="491697" y="44623"/>
                    <a:pt x="612315" y="4722"/>
                  </a:cubicBezTo>
                  <a:cubicBezTo>
                    <a:pt x="761944" y="-28529"/>
                    <a:pt x="767347" y="122180"/>
                    <a:pt x="737006" y="195914"/>
                  </a:cubicBezTo>
                  <a:cubicBezTo>
                    <a:pt x="705251" y="272807"/>
                    <a:pt x="462686" y="478464"/>
                    <a:pt x="148299" y="592598"/>
                  </a:cubicBezTo>
                  <a:close/>
                </a:path>
              </a:pathLst>
            </a:custGeom>
            <a:solidFill>
              <a:srgbClr val="FECAA6"/>
            </a:solidFill>
            <a:ln w="83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56" name="자유형: 도형 36">
              <a:extLst>
                <a:ext uri="{FF2B5EF4-FFF2-40B4-BE49-F238E27FC236}">
                  <a16:creationId xmlns:a16="http://schemas.microsoft.com/office/drawing/2014/main" id="{EFB7CA82-F304-4E79-B541-12C930111E6C}"/>
                </a:ext>
              </a:extLst>
            </p:cNvPr>
            <p:cNvSpPr/>
            <p:nvPr/>
          </p:nvSpPr>
          <p:spPr>
            <a:xfrm>
              <a:off x="7750564" y="2483287"/>
              <a:ext cx="763524" cy="578799"/>
            </a:xfrm>
            <a:custGeom>
              <a:avLst/>
              <a:gdLst>
                <a:gd name="connsiteX0" fmla="*/ 0 w 763524"/>
                <a:gd name="connsiteY0" fmla="*/ 199812 h 578799"/>
                <a:gd name="connsiteX1" fmla="*/ 90110 w 763524"/>
                <a:gd name="connsiteY1" fmla="*/ 52843 h 578799"/>
                <a:gd name="connsiteX2" fmla="*/ 295268 w 763524"/>
                <a:gd name="connsiteY2" fmla="*/ 19426 h 578799"/>
                <a:gd name="connsiteX3" fmla="*/ 500094 w 763524"/>
                <a:gd name="connsiteY3" fmla="*/ 164898 h 578799"/>
                <a:gd name="connsiteX4" fmla="*/ 763524 w 763524"/>
                <a:gd name="connsiteY4" fmla="*/ 439717 h 578799"/>
                <a:gd name="connsiteX5" fmla="*/ 688377 w 763524"/>
                <a:gd name="connsiteY5" fmla="*/ 495412 h 578799"/>
                <a:gd name="connsiteX6" fmla="*/ 472911 w 763524"/>
                <a:gd name="connsiteY6" fmla="*/ 578789 h 578799"/>
                <a:gd name="connsiteX7" fmla="*/ 251793 w 763524"/>
                <a:gd name="connsiteY7" fmla="*/ 489760 h 578799"/>
                <a:gd name="connsiteX8" fmla="*/ 30674 w 763524"/>
                <a:gd name="connsiteY8" fmla="*/ 230319 h 578799"/>
                <a:gd name="connsiteX9" fmla="*/ 0 w 763524"/>
                <a:gd name="connsiteY9" fmla="*/ 199812 h 57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3524" h="578799">
                  <a:moveTo>
                    <a:pt x="0" y="199812"/>
                  </a:moveTo>
                  <a:cubicBezTo>
                    <a:pt x="23525" y="146860"/>
                    <a:pt x="47050" y="94240"/>
                    <a:pt x="90110" y="52843"/>
                  </a:cubicBezTo>
                  <a:cubicBezTo>
                    <a:pt x="148216" y="-3019"/>
                    <a:pt x="222365" y="-15322"/>
                    <a:pt x="295268" y="19426"/>
                  </a:cubicBezTo>
                  <a:cubicBezTo>
                    <a:pt x="372078" y="56085"/>
                    <a:pt x="438995" y="106543"/>
                    <a:pt x="500094" y="164898"/>
                  </a:cubicBezTo>
                  <a:cubicBezTo>
                    <a:pt x="591866" y="252681"/>
                    <a:pt x="679815" y="344204"/>
                    <a:pt x="763524" y="439717"/>
                  </a:cubicBezTo>
                  <a:cubicBezTo>
                    <a:pt x="730938" y="447947"/>
                    <a:pt x="713232" y="476792"/>
                    <a:pt x="688377" y="495412"/>
                  </a:cubicBezTo>
                  <a:cubicBezTo>
                    <a:pt x="623787" y="543709"/>
                    <a:pt x="552630" y="578041"/>
                    <a:pt x="472911" y="578789"/>
                  </a:cubicBezTo>
                  <a:cubicBezTo>
                    <a:pt x="389701" y="579537"/>
                    <a:pt x="316549" y="542795"/>
                    <a:pt x="251793" y="489760"/>
                  </a:cubicBezTo>
                  <a:cubicBezTo>
                    <a:pt x="162348" y="416524"/>
                    <a:pt x="95680" y="324253"/>
                    <a:pt x="30674" y="230319"/>
                  </a:cubicBezTo>
                  <a:cubicBezTo>
                    <a:pt x="22611" y="218765"/>
                    <a:pt x="18704" y="201391"/>
                    <a:pt x="0" y="199812"/>
                  </a:cubicBezTo>
                  <a:close/>
                </a:path>
              </a:pathLst>
            </a:custGeom>
            <a:solidFill>
              <a:srgbClr val="FECAA6"/>
            </a:solidFill>
            <a:ln w="83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grpSp>
      <p:grpSp>
        <p:nvGrpSpPr>
          <p:cNvPr id="57" name="그룹 4">
            <a:extLst>
              <a:ext uri="{FF2B5EF4-FFF2-40B4-BE49-F238E27FC236}">
                <a16:creationId xmlns:a16="http://schemas.microsoft.com/office/drawing/2014/main" id="{5662E7EA-BD53-4A63-B409-95A0CDD4D0B8}"/>
              </a:ext>
            </a:extLst>
          </p:cNvPr>
          <p:cNvGrpSpPr/>
          <p:nvPr/>
        </p:nvGrpSpPr>
        <p:grpSpPr>
          <a:xfrm flipH="1">
            <a:off x="1365979" y="2248703"/>
            <a:ext cx="2880000" cy="2508597"/>
            <a:chOff x="6957846" y="390184"/>
            <a:chExt cx="3835060" cy="3644618"/>
          </a:xfrm>
        </p:grpSpPr>
        <p:grpSp>
          <p:nvGrpSpPr>
            <p:cNvPr id="58" name="그룹 5">
              <a:extLst>
                <a:ext uri="{FF2B5EF4-FFF2-40B4-BE49-F238E27FC236}">
                  <a16:creationId xmlns:a16="http://schemas.microsoft.com/office/drawing/2014/main" id="{42BFADFA-E957-47A6-AEA2-4CD528A517EB}"/>
                </a:ext>
              </a:extLst>
            </p:cNvPr>
            <p:cNvGrpSpPr/>
            <p:nvPr/>
          </p:nvGrpSpPr>
          <p:grpSpPr>
            <a:xfrm>
              <a:off x="6957846" y="390184"/>
              <a:ext cx="3835060" cy="3644618"/>
              <a:chOff x="6957846" y="390184"/>
              <a:chExt cx="3835060" cy="3644618"/>
            </a:xfrm>
          </p:grpSpPr>
          <p:sp>
            <p:nvSpPr>
              <p:cNvPr id="65" name="자유형: 도형 12">
                <a:extLst>
                  <a:ext uri="{FF2B5EF4-FFF2-40B4-BE49-F238E27FC236}">
                    <a16:creationId xmlns:a16="http://schemas.microsoft.com/office/drawing/2014/main" id="{86945095-D81E-4EA8-AD81-4A5BE69A4364}"/>
                  </a:ext>
                </a:extLst>
              </p:cNvPr>
              <p:cNvSpPr/>
              <p:nvPr/>
            </p:nvSpPr>
            <p:spPr>
              <a:xfrm>
                <a:off x="9741118" y="1802306"/>
                <a:ext cx="1051788" cy="1120687"/>
              </a:xfrm>
              <a:custGeom>
                <a:avLst/>
                <a:gdLst>
                  <a:gd name="connsiteX0" fmla="*/ 1038197 w 1051788"/>
                  <a:gd name="connsiteY0" fmla="*/ 861877 h 1120687"/>
                  <a:gd name="connsiteX1" fmla="*/ 977598 w 1051788"/>
                  <a:gd name="connsiteY1" fmla="*/ 774938 h 1120687"/>
                  <a:gd name="connsiteX2" fmla="*/ 575884 w 1051788"/>
                  <a:gd name="connsiteY2" fmla="*/ 363798 h 1120687"/>
                  <a:gd name="connsiteX3" fmla="*/ 218630 w 1051788"/>
                  <a:gd name="connsiteY3" fmla="*/ 72976 h 1120687"/>
                  <a:gd name="connsiteX4" fmla="*/ 189871 w 1051788"/>
                  <a:gd name="connsiteY4" fmla="*/ 48325 h 1120687"/>
                  <a:gd name="connsiteX5" fmla="*/ 164303 w 1051788"/>
                  <a:gd name="connsiteY5" fmla="*/ 31268 h 1120687"/>
                  <a:gd name="connsiteX6" fmla="*/ 28980 w 1051788"/>
                  <a:gd name="connsiteY6" fmla="*/ 4783 h 1120687"/>
                  <a:gd name="connsiteX7" fmla="*/ 38 w 1051788"/>
                  <a:gd name="connsiteY7" fmla="*/ 136108 h 1120687"/>
                  <a:gd name="connsiteX8" fmla="*/ 63609 w 1051788"/>
                  <a:gd name="connsiteY8" fmla="*/ 363871 h 1120687"/>
                  <a:gd name="connsiteX9" fmla="*/ 110563 w 1051788"/>
                  <a:gd name="connsiteY9" fmla="*/ 450626 h 1120687"/>
                  <a:gd name="connsiteX10" fmla="*/ 125713 w 1051788"/>
                  <a:gd name="connsiteY10" fmla="*/ 470398 h 1120687"/>
                  <a:gd name="connsiteX11" fmla="*/ 282568 w 1051788"/>
                  <a:gd name="connsiteY11" fmla="*/ 568304 h 1120687"/>
                  <a:gd name="connsiteX12" fmla="*/ 282605 w 1051788"/>
                  <a:gd name="connsiteY12" fmla="*/ 566984 h 1120687"/>
                  <a:gd name="connsiteX13" fmla="*/ 644884 w 1051788"/>
                  <a:gd name="connsiteY13" fmla="*/ 780881 h 1120687"/>
                  <a:gd name="connsiteX14" fmla="*/ 712234 w 1051788"/>
                  <a:gd name="connsiteY14" fmla="*/ 830916 h 1120687"/>
                  <a:gd name="connsiteX15" fmla="*/ 701596 w 1051788"/>
                  <a:gd name="connsiteY15" fmla="*/ 895735 h 1120687"/>
                  <a:gd name="connsiteX16" fmla="*/ 535496 w 1051788"/>
                  <a:gd name="connsiteY16" fmla="*/ 951309 h 1120687"/>
                  <a:gd name="connsiteX17" fmla="*/ 532855 w 1051788"/>
                  <a:gd name="connsiteY17" fmla="*/ 951529 h 1120687"/>
                  <a:gd name="connsiteX18" fmla="*/ 539788 w 1051788"/>
                  <a:gd name="connsiteY18" fmla="*/ 970311 h 1120687"/>
                  <a:gd name="connsiteX19" fmla="*/ 639125 w 1051788"/>
                  <a:gd name="connsiteY19" fmla="*/ 1109706 h 1120687"/>
                  <a:gd name="connsiteX20" fmla="*/ 663960 w 1051788"/>
                  <a:gd name="connsiteY20" fmla="*/ 1119610 h 1120687"/>
                  <a:gd name="connsiteX21" fmla="*/ 767221 w 1051788"/>
                  <a:gd name="connsiteY21" fmla="*/ 1082634 h 1120687"/>
                  <a:gd name="connsiteX22" fmla="*/ 1007861 w 1051788"/>
                  <a:gd name="connsiteY22" fmla="*/ 971705 h 1120687"/>
                  <a:gd name="connsiteX23" fmla="*/ 1038197 w 1051788"/>
                  <a:gd name="connsiteY23" fmla="*/ 861877 h 112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788" h="1120687">
                    <a:moveTo>
                      <a:pt x="1038197" y="861877"/>
                    </a:moveTo>
                    <a:cubicBezTo>
                      <a:pt x="1022240" y="829999"/>
                      <a:pt x="1000377" y="802047"/>
                      <a:pt x="977598" y="774938"/>
                    </a:cubicBezTo>
                    <a:cubicBezTo>
                      <a:pt x="853903" y="627914"/>
                      <a:pt x="718434" y="492444"/>
                      <a:pt x="575884" y="363798"/>
                    </a:cubicBezTo>
                    <a:cubicBezTo>
                      <a:pt x="461727" y="260756"/>
                      <a:pt x="351642" y="152871"/>
                      <a:pt x="218630" y="72976"/>
                    </a:cubicBezTo>
                    <a:cubicBezTo>
                      <a:pt x="207956" y="66557"/>
                      <a:pt x="196841" y="59587"/>
                      <a:pt x="189871" y="48325"/>
                    </a:cubicBezTo>
                    <a:cubicBezTo>
                      <a:pt x="179637" y="45171"/>
                      <a:pt x="172777" y="36991"/>
                      <a:pt x="164303" y="31268"/>
                    </a:cubicBezTo>
                    <a:cubicBezTo>
                      <a:pt x="122925" y="3206"/>
                      <a:pt x="78098" y="-6919"/>
                      <a:pt x="28980" y="4783"/>
                    </a:cubicBezTo>
                    <a:cubicBezTo>
                      <a:pt x="12693" y="47078"/>
                      <a:pt x="698" y="90437"/>
                      <a:pt x="38" y="136108"/>
                    </a:cubicBezTo>
                    <a:cubicBezTo>
                      <a:pt x="-1100" y="218204"/>
                      <a:pt x="23588" y="293220"/>
                      <a:pt x="63609" y="363871"/>
                    </a:cubicBezTo>
                    <a:cubicBezTo>
                      <a:pt x="79823" y="392484"/>
                      <a:pt x="97467" y="420399"/>
                      <a:pt x="110563" y="450626"/>
                    </a:cubicBezTo>
                    <a:cubicBezTo>
                      <a:pt x="114121" y="458843"/>
                      <a:pt x="119073" y="465042"/>
                      <a:pt x="125713" y="470398"/>
                    </a:cubicBezTo>
                    <a:cubicBezTo>
                      <a:pt x="128170" y="473369"/>
                      <a:pt x="194970" y="514454"/>
                      <a:pt x="282568" y="568304"/>
                    </a:cubicBezTo>
                    <a:cubicBezTo>
                      <a:pt x="282605" y="567864"/>
                      <a:pt x="282605" y="567424"/>
                      <a:pt x="282605" y="566984"/>
                    </a:cubicBezTo>
                    <a:cubicBezTo>
                      <a:pt x="402485" y="639799"/>
                      <a:pt x="522768" y="711881"/>
                      <a:pt x="644884" y="780881"/>
                    </a:cubicBezTo>
                    <a:cubicBezTo>
                      <a:pt x="669352" y="794711"/>
                      <a:pt x="692829" y="810227"/>
                      <a:pt x="712234" y="830916"/>
                    </a:cubicBezTo>
                    <a:cubicBezTo>
                      <a:pt x="738059" y="858502"/>
                      <a:pt x="735271" y="878824"/>
                      <a:pt x="701596" y="895735"/>
                    </a:cubicBezTo>
                    <a:cubicBezTo>
                      <a:pt x="657246" y="918038"/>
                      <a:pt x="544190" y="948558"/>
                      <a:pt x="535496" y="951309"/>
                    </a:cubicBezTo>
                    <a:cubicBezTo>
                      <a:pt x="534616" y="951346"/>
                      <a:pt x="533736" y="951456"/>
                      <a:pt x="532855" y="951529"/>
                    </a:cubicBezTo>
                    <a:cubicBezTo>
                      <a:pt x="531534" y="959013"/>
                      <a:pt x="535900" y="964845"/>
                      <a:pt x="539788" y="970311"/>
                    </a:cubicBezTo>
                    <a:cubicBezTo>
                      <a:pt x="572766" y="1016898"/>
                      <a:pt x="606074" y="1063192"/>
                      <a:pt x="639125" y="1109706"/>
                    </a:cubicBezTo>
                    <a:cubicBezTo>
                      <a:pt x="645178" y="1118216"/>
                      <a:pt x="653028" y="1122948"/>
                      <a:pt x="663960" y="1119610"/>
                    </a:cubicBezTo>
                    <a:cubicBezTo>
                      <a:pt x="699175" y="1109559"/>
                      <a:pt x="733253" y="1096133"/>
                      <a:pt x="767221" y="1082634"/>
                    </a:cubicBezTo>
                    <a:cubicBezTo>
                      <a:pt x="849391" y="1049949"/>
                      <a:pt x="932074" y="1018072"/>
                      <a:pt x="1007861" y="971705"/>
                    </a:cubicBezTo>
                    <a:cubicBezTo>
                      <a:pt x="1054741" y="943056"/>
                      <a:pt x="1062812" y="911105"/>
                      <a:pt x="1038197" y="861877"/>
                    </a:cubicBezTo>
                    <a:close/>
                  </a:path>
                </a:pathLst>
              </a:custGeom>
              <a:solidFill>
                <a:srgbClr val="54CBA0">
                  <a:lumMod val="75000"/>
                </a:srgbClr>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66" name="자유형: 도형 13">
                <a:extLst>
                  <a:ext uri="{FF2B5EF4-FFF2-40B4-BE49-F238E27FC236}">
                    <a16:creationId xmlns:a16="http://schemas.microsoft.com/office/drawing/2014/main" id="{5F3C760A-58C3-4D9B-9182-C085A685C836}"/>
                  </a:ext>
                </a:extLst>
              </p:cNvPr>
              <p:cNvSpPr/>
              <p:nvPr/>
            </p:nvSpPr>
            <p:spPr>
              <a:xfrm>
                <a:off x="8762612" y="1805011"/>
                <a:ext cx="1202235" cy="1454239"/>
              </a:xfrm>
              <a:custGeom>
                <a:avLst/>
                <a:gdLst>
                  <a:gd name="connsiteX0" fmla="*/ 1106236 w 1202235"/>
                  <a:gd name="connsiteY0" fmla="*/ 466812 h 1454239"/>
                  <a:gd name="connsiteX1" fmla="*/ 1058365 w 1202235"/>
                  <a:gd name="connsiteY1" fmla="*/ 372501 h 1454239"/>
                  <a:gd name="connsiteX2" fmla="*/ 986833 w 1202235"/>
                  <a:gd name="connsiteY2" fmla="*/ 133659 h 1454239"/>
                  <a:gd name="connsiteX3" fmla="*/ 1006679 w 1202235"/>
                  <a:gd name="connsiteY3" fmla="*/ 29847 h 1454239"/>
                  <a:gd name="connsiteX4" fmla="*/ 1007449 w 1202235"/>
                  <a:gd name="connsiteY4" fmla="*/ 2005 h 1454239"/>
                  <a:gd name="connsiteX5" fmla="*/ 923849 w 1202235"/>
                  <a:gd name="connsiteY5" fmla="*/ 13046 h 1454239"/>
                  <a:gd name="connsiteX6" fmla="*/ 911780 w 1202235"/>
                  <a:gd name="connsiteY6" fmla="*/ 32158 h 1454239"/>
                  <a:gd name="connsiteX7" fmla="*/ 860388 w 1202235"/>
                  <a:gd name="connsiteY7" fmla="*/ 188390 h 1454239"/>
                  <a:gd name="connsiteX8" fmla="*/ 765416 w 1202235"/>
                  <a:gd name="connsiteY8" fmla="*/ 386073 h 1454239"/>
                  <a:gd name="connsiteX9" fmla="*/ 735776 w 1202235"/>
                  <a:gd name="connsiteY9" fmla="*/ 392676 h 1454239"/>
                  <a:gd name="connsiteX10" fmla="*/ 626755 w 1202235"/>
                  <a:gd name="connsiteY10" fmla="*/ 352802 h 1454239"/>
                  <a:gd name="connsiteX11" fmla="*/ 519385 w 1202235"/>
                  <a:gd name="connsiteY11" fmla="*/ 375912 h 1454239"/>
                  <a:gd name="connsiteX12" fmla="*/ 491396 w 1202235"/>
                  <a:gd name="connsiteY12" fmla="*/ 368136 h 1454239"/>
                  <a:gd name="connsiteX13" fmla="*/ 353725 w 1202235"/>
                  <a:gd name="connsiteY13" fmla="*/ 430019 h 1454239"/>
                  <a:gd name="connsiteX14" fmla="*/ 331826 w 1202235"/>
                  <a:gd name="connsiteY14" fmla="*/ 430460 h 1454239"/>
                  <a:gd name="connsiteX15" fmla="*/ 264182 w 1202235"/>
                  <a:gd name="connsiteY15" fmla="*/ 278996 h 1454239"/>
                  <a:gd name="connsiteX16" fmla="*/ 234323 w 1202235"/>
                  <a:gd name="connsiteY16" fmla="*/ 103066 h 1454239"/>
                  <a:gd name="connsiteX17" fmla="*/ 226399 w 1202235"/>
                  <a:gd name="connsiteY17" fmla="*/ 85935 h 1454239"/>
                  <a:gd name="connsiteX18" fmla="*/ 149292 w 1202235"/>
                  <a:gd name="connsiteY18" fmla="*/ 122361 h 1454239"/>
                  <a:gd name="connsiteX19" fmla="*/ 114003 w 1202235"/>
                  <a:gd name="connsiteY19" fmla="*/ 177532 h 1454239"/>
                  <a:gd name="connsiteX20" fmla="*/ 49258 w 1202235"/>
                  <a:gd name="connsiteY20" fmla="*/ 322649 h 1454239"/>
                  <a:gd name="connsiteX21" fmla="*/ 2451 w 1202235"/>
                  <a:gd name="connsiteY21" fmla="*/ 604483 h 1454239"/>
                  <a:gd name="connsiteX22" fmla="*/ 17380 w 1202235"/>
                  <a:gd name="connsiteY22" fmla="*/ 643183 h 1454239"/>
                  <a:gd name="connsiteX23" fmla="*/ 54577 w 1202235"/>
                  <a:gd name="connsiteY23" fmla="*/ 726453 h 1454239"/>
                  <a:gd name="connsiteX24" fmla="*/ 107107 w 1202235"/>
                  <a:gd name="connsiteY24" fmla="*/ 805945 h 1454239"/>
                  <a:gd name="connsiteX25" fmla="*/ 201418 w 1202235"/>
                  <a:gd name="connsiteY25" fmla="*/ 1276879 h 1454239"/>
                  <a:gd name="connsiteX26" fmla="*/ 168147 w 1202235"/>
                  <a:gd name="connsiteY26" fmla="*/ 1402260 h 1454239"/>
                  <a:gd name="connsiteX27" fmla="*/ 604305 w 1202235"/>
                  <a:gd name="connsiteY27" fmla="*/ 1454240 h 1454239"/>
                  <a:gd name="connsiteX28" fmla="*/ 1202235 w 1202235"/>
                  <a:gd name="connsiteY28" fmla="*/ 1347860 h 1454239"/>
                  <a:gd name="connsiteX29" fmla="*/ 1040831 w 1202235"/>
                  <a:gd name="connsiteY29" fmla="*/ 1069070 h 1454239"/>
                  <a:gd name="connsiteX30" fmla="*/ 1055504 w 1202235"/>
                  <a:gd name="connsiteY30" fmla="*/ 760935 h 1454239"/>
                  <a:gd name="connsiteX31" fmla="*/ 1106236 w 1202235"/>
                  <a:gd name="connsiteY31" fmla="*/ 466812 h 1454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02235" h="1454239">
                    <a:moveTo>
                      <a:pt x="1106236" y="466812"/>
                    </a:moveTo>
                    <a:cubicBezTo>
                      <a:pt x="1094571" y="433211"/>
                      <a:pt x="1076450" y="402801"/>
                      <a:pt x="1058365" y="372501"/>
                    </a:cubicBezTo>
                    <a:cubicBezTo>
                      <a:pt x="1014419" y="298842"/>
                      <a:pt x="986173" y="220451"/>
                      <a:pt x="986833" y="133659"/>
                    </a:cubicBezTo>
                    <a:cubicBezTo>
                      <a:pt x="987127" y="98077"/>
                      <a:pt x="994867" y="63485"/>
                      <a:pt x="1006679" y="29847"/>
                    </a:cubicBezTo>
                    <a:cubicBezTo>
                      <a:pt x="1009797" y="20896"/>
                      <a:pt x="1014822" y="11469"/>
                      <a:pt x="1007449" y="2005"/>
                    </a:cubicBezTo>
                    <a:cubicBezTo>
                      <a:pt x="978397" y="-3461"/>
                      <a:pt x="950884" y="2922"/>
                      <a:pt x="923849" y="13046"/>
                    </a:cubicBezTo>
                    <a:cubicBezTo>
                      <a:pt x="915082" y="16421"/>
                      <a:pt x="913872" y="24564"/>
                      <a:pt x="911780" y="32158"/>
                    </a:cubicBezTo>
                    <a:cubicBezTo>
                      <a:pt x="897144" y="85054"/>
                      <a:pt x="880453" y="137254"/>
                      <a:pt x="860388" y="188390"/>
                    </a:cubicBezTo>
                    <a:cubicBezTo>
                      <a:pt x="833573" y="256657"/>
                      <a:pt x="801292" y="322245"/>
                      <a:pt x="765416" y="386073"/>
                    </a:cubicBezTo>
                    <a:cubicBezTo>
                      <a:pt x="756135" y="402617"/>
                      <a:pt x="752871" y="407570"/>
                      <a:pt x="735776" y="392676"/>
                    </a:cubicBezTo>
                    <a:cubicBezTo>
                      <a:pt x="704853" y="365714"/>
                      <a:pt x="668427" y="352509"/>
                      <a:pt x="626755" y="352802"/>
                    </a:cubicBezTo>
                    <a:cubicBezTo>
                      <a:pt x="599683" y="352986"/>
                      <a:pt x="530793" y="381085"/>
                      <a:pt x="519385" y="375912"/>
                    </a:cubicBezTo>
                    <a:cubicBezTo>
                      <a:pt x="509444" y="375545"/>
                      <a:pt x="501300" y="368979"/>
                      <a:pt x="491396" y="368136"/>
                    </a:cubicBezTo>
                    <a:cubicBezTo>
                      <a:pt x="433950" y="363183"/>
                      <a:pt x="387327" y="382038"/>
                      <a:pt x="353725" y="430019"/>
                    </a:cubicBezTo>
                    <a:cubicBezTo>
                      <a:pt x="342683" y="445756"/>
                      <a:pt x="341436" y="445976"/>
                      <a:pt x="331826" y="430460"/>
                    </a:cubicBezTo>
                    <a:cubicBezTo>
                      <a:pt x="302406" y="383065"/>
                      <a:pt x="280690" y="332150"/>
                      <a:pt x="264182" y="278996"/>
                    </a:cubicBezTo>
                    <a:cubicBezTo>
                      <a:pt x="246391" y="221698"/>
                      <a:pt x="237367" y="162859"/>
                      <a:pt x="234323" y="103066"/>
                    </a:cubicBezTo>
                    <a:cubicBezTo>
                      <a:pt x="233993" y="96353"/>
                      <a:pt x="233846" y="89420"/>
                      <a:pt x="226399" y="85935"/>
                    </a:cubicBezTo>
                    <a:cubicBezTo>
                      <a:pt x="193165" y="82156"/>
                      <a:pt x="171412" y="102589"/>
                      <a:pt x="149292" y="122361"/>
                    </a:cubicBezTo>
                    <a:cubicBezTo>
                      <a:pt x="136343" y="140005"/>
                      <a:pt x="123834" y="157650"/>
                      <a:pt x="114003" y="177532"/>
                    </a:cubicBezTo>
                    <a:cubicBezTo>
                      <a:pt x="90526" y="225109"/>
                      <a:pt x="67562" y="272797"/>
                      <a:pt x="49258" y="322649"/>
                    </a:cubicBezTo>
                    <a:cubicBezTo>
                      <a:pt x="15803" y="413659"/>
                      <a:pt x="-7894" y="506320"/>
                      <a:pt x="2451" y="604483"/>
                    </a:cubicBezTo>
                    <a:cubicBezTo>
                      <a:pt x="3918" y="618275"/>
                      <a:pt x="1350" y="634599"/>
                      <a:pt x="17380" y="643183"/>
                    </a:cubicBezTo>
                    <a:cubicBezTo>
                      <a:pt x="25964" y="672639"/>
                      <a:pt x="37629" y="700775"/>
                      <a:pt x="54577" y="726453"/>
                    </a:cubicBezTo>
                    <a:cubicBezTo>
                      <a:pt x="72075" y="752975"/>
                      <a:pt x="90783" y="778726"/>
                      <a:pt x="107107" y="805945"/>
                    </a:cubicBezTo>
                    <a:cubicBezTo>
                      <a:pt x="194559" y="951612"/>
                      <a:pt x="228930" y="1107918"/>
                      <a:pt x="201418" y="1276879"/>
                    </a:cubicBezTo>
                    <a:cubicBezTo>
                      <a:pt x="194412" y="1319907"/>
                      <a:pt x="178895" y="1360369"/>
                      <a:pt x="168147" y="1402260"/>
                    </a:cubicBezTo>
                    <a:cubicBezTo>
                      <a:pt x="274600" y="1424160"/>
                      <a:pt x="495467" y="1454313"/>
                      <a:pt x="604305" y="1454240"/>
                    </a:cubicBezTo>
                    <a:cubicBezTo>
                      <a:pt x="671362" y="1454203"/>
                      <a:pt x="1135729" y="1357544"/>
                      <a:pt x="1202235" y="1347860"/>
                    </a:cubicBezTo>
                    <a:cubicBezTo>
                      <a:pt x="1139874" y="1215802"/>
                      <a:pt x="1092187" y="1171782"/>
                      <a:pt x="1040831" y="1069070"/>
                    </a:cubicBezTo>
                    <a:cubicBezTo>
                      <a:pt x="1015153" y="1021383"/>
                      <a:pt x="963797" y="900330"/>
                      <a:pt x="1055504" y="760935"/>
                    </a:cubicBezTo>
                    <a:cubicBezTo>
                      <a:pt x="1189836" y="556795"/>
                      <a:pt x="1104439" y="477230"/>
                      <a:pt x="1106236" y="466812"/>
                    </a:cubicBezTo>
                    <a:close/>
                  </a:path>
                </a:pathLst>
              </a:custGeom>
              <a:solidFill>
                <a:srgbClr val="54CBA0"/>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67" name="자유형: 도형 14">
                <a:extLst>
                  <a:ext uri="{FF2B5EF4-FFF2-40B4-BE49-F238E27FC236}">
                    <a16:creationId xmlns:a16="http://schemas.microsoft.com/office/drawing/2014/main" id="{D04A05DC-3640-4E9E-A8D2-207C583C1811}"/>
                  </a:ext>
                </a:extLst>
              </p:cNvPr>
              <p:cNvSpPr/>
              <p:nvPr/>
            </p:nvSpPr>
            <p:spPr>
              <a:xfrm>
                <a:off x="8805827" y="3138198"/>
                <a:ext cx="1734940" cy="896604"/>
              </a:xfrm>
              <a:custGeom>
                <a:avLst/>
                <a:gdLst>
                  <a:gd name="connsiteX0" fmla="*/ 283 w 1734940"/>
                  <a:gd name="connsiteY0" fmla="*/ 1167320 h 1170479"/>
                  <a:gd name="connsiteX1" fmla="*/ 27 w 1734940"/>
                  <a:gd name="connsiteY1" fmla="*/ 1079502 h 1170479"/>
                  <a:gd name="connsiteX2" fmla="*/ 35719 w 1734940"/>
                  <a:gd name="connsiteY2" fmla="*/ 535679 h 1170479"/>
                  <a:gd name="connsiteX3" fmla="*/ 124968 w 1734940"/>
                  <a:gd name="connsiteY3" fmla="*/ 69074 h 1170479"/>
                  <a:gd name="connsiteX4" fmla="*/ 646598 w 1734940"/>
                  <a:gd name="connsiteY4" fmla="*/ 87195 h 1170479"/>
                  <a:gd name="connsiteX5" fmla="*/ 1151720 w 1734940"/>
                  <a:gd name="connsiteY5" fmla="*/ 0 h 1170479"/>
                  <a:gd name="connsiteX6" fmla="*/ 1469283 w 1734940"/>
                  <a:gd name="connsiteY6" fmla="*/ 451639 h 1170479"/>
                  <a:gd name="connsiteX7" fmla="*/ 1649506 w 1734940"/>
                  <a:gd name="connsiteY7" fmla="*/ 877966 h 1170479"/>
                  <a:gd name="connsiteX8" fmla="*/ 1734720 w 1734940"/>
                  <a:gd name="connsiteY8" fmla="*/ 1167504 h 1170479"/>
                  <a:gd name="connsiteX9" fmla="*/ 283 w 1734940"/>
                  <a:gd name="connsiteY9" fmla="*/ 1167320 h 117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4940" h="1170479">
                    <a:moveTo>
                      <a:pt x="283" y="1167320"/>
                    </a:moveTo>
                    <a:cubicBezTo>
                      <a:pt x="174" y="1138047"/>
                      <a:pt x="-83" y="1108774"/>
                      <a:pt x="27" y="1079502"/>
                    </a:cubicBezTo>
                    <a:cubicBezTo>
                      <a:pt x="724" y="897481"/>
                      <a:pt x="11912" y="716232"/>
                      <a:pt x="35719" y="535679"/>
                    </a:cubicBezTo>
                    <a:cubicBezTo>
                      <a:pt x="55821" y="383225"/>
                      <a:pt x="123611" y="73769"/>
                      <a:pt x="124968" y="69074"/>
                    </a:cubicBezTo>
                    <a:cubicBezTo>
                      <a:pt x="131975" y="62067"/>
                      <a:pt x="586218" y="88112"/>
                      <a:pt x="646598" y="87195"/>
                    </a:cubicBezTo>
                    <a:cubicBezTo>
                      <a:pt x="655108" y="90020"/>
                      <a:pt x="1101685" y="13719"/>
                      <a:pt x="1151720" y="0"/>
                    </a:cubicBezTo>
                    <a:cubicBezTo>
                      <a:pt x="1313124" y="179746"/>
                      <a:pt x="1430179" y="370863"/>
                      <a:pt x="1469283" y="451639"/>
                    </a:cubicBezTo>
                    <a:cubicBezTo>
                      <a:pt x="1536559" y="590667"/>
                      <a:pt x="1597343" y="732519"/>
                      <a:pt x="1649506" y="877966"/>
                    </a:cubicBezTo>
                    <a:cubicBezTo>
                      <a:pt x="1680649" y="964721"/>
                      <a:pt x="1738975" y="1158626"/>
                      <a:pt x="1734720" y="1167504"/>
                    </a:cubicBezTo>
                    <a:cubicBezTo>
                      <a:pt x="1728557" y="1171465"/>
                      <a:pt x="6410" y="1171539"/>
                      <a:pt x="283" y="1167320"/>
                    </a:cubicBezTo>
                    <a:close/>
                  </a:path>
                </a:pathLst>
              </a:custGeom>
              <a:solidFill>
                <a:srgbClr val="F0D23F"/>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68" name="자유형: 도형 15">
                <a:extLst>
                  <a:ext uri="{FF2B5EF4-FFF2-40B4-BE49-F238E27FC236}">
                    <a16:creationId xmlns:a16="http://schemas.microsoft.com/office/drawing/2014/main" id="{882882D3-712C-44A3-BCA4-5508264FC055}"/>
                  </a:ext>
                </a:extLst>
              </p:cNvPr>
              <p:cNvSpPr/>
              <p:nvPr/>
            </p:nvSpPr>
            <p:spPr>
              <a:xfrm>
                <a:off x="8339708" y="390184"/>
                <a:ext cx="1625541" cy="1373519"/>
              </a:xfrm>
              <a:custGeom>
                <a:avLst/>
                <a:gdLst>
                  <a:gd name="connsiteX0" fmla="*/ 159808 w 1625541"/>
                  <a:gd name="connsiteY0" fmla="*/ 1084449 h 1373519"/>
                  <a:gd name="connsiteX1" fmla="*/ 242822 w 1625541"/>
                  <a:gd name="connsiteY1" fmla="*/ 1197469 h 1373519"/>
                  <a:gd name="connsiteX2" fmla="*/ 159808 w 1625541"/>
                  <a:gd name="connsiteY2" fmla="*/ 1084449 h 1373519"/>
                  <a:gd name="connsiteX3" fmla="*/ 1457389 w 1625541"/>
                  <a:gd name="connsiteY3" fmla="*/ 985808 h 1373519"/>
                  <a:gd name="connsiteX4" fmla="*/ 1398843 w 1625541"/>
                  <a:gd name="connsiteY4" fmla="*/ 1056790 h 1373519"/>
                  <a:gd name="connsiteX5" fmla="*/ 1375659 w 1625541"/>
                  <a:gd name="connsiteY5" fmla="*/ 1140573 h 1373519"/>
                  <a:gd name="connsiteX6" fmla="*/ 1457902 w 1625541"/>
                  <a:gd name="connsiteY6" fmla="*/ 1070619 h 1373519"/>
                  <a:gd name="connsiteX7" fmla="*/ 1457205 w 1625541"/>
                  <a:gd name="connsiteY7" fmla="*/ 1067024 h 1373519"/>
                  <a:gd name="connsiteX8" fmla="*/ 1453684 w 1625541"/>
                  <a:gd name="connsiteY8" fmla="*/ 1034340 h 1373519"/>
                  <a:gd name="connsiteX9" fmla="*/ 1480499 w 1625541"/>
                  <a:gd name="connsiteY9" fmla="*/ 997767 h 1373519"/>
                  <a:gd name="connsiteX10" fmla="*/ 1502435 w 1625541"/>
                  <a:gd name="connsiteY10" fmla="*/ 992008 h 1373519"/>
                  <a:gd name="connsiteX11" fmla="*/ 1457389 w 1625541"/>
                  <a:gd name="connsiteY11" fmla="*/ 985808 h 1373519"/>
                  <a:gd name="connsiteX12" fmla="*/ 79457 w 1625541"/>
                  <a:gd name="connsiteY12" fmla="*/ 882109 h 1373519"/>
                  <a:gd name="connsiteX13" fmla="*/ 66180 w 1625541"/>
                  <a:gd name="connsiteY13" fmla="*/ 891190 h 1373519"/>
                  <a:gd name="connsiteX14" fmla="*/ 52145 w 1625541"/>
                  <a:gd name="connsiteY14" fmla="*/ 902759 h 1373519"/>
                  <a:gd name="connsiteX15" fmla="*/ 43231 w 1625541"/>
                  <a:gd name="connsiteY15" fmla="*/ 985955 h 1373519"/>
                  <a:gd name="connsiteX16" fmla="*/ 28521 w 1625541"/>
                  <a:gd name="connsiteY16" fmla="*/ 928363 h 1373519"/>
                  <a:gd name="connsiteX17" fmla="*/ 47738 w 1625541"/>
                  <a:gd name="connsiteY17" fmla="*/ 896954 h 1373519"/>
                  <a:gd name="connsiteX18" fmla="*/ 216484 w 1625541"/>
                  <a:gd name="connsiteY18" fmla="*/ 273429 h 1373519"/>
                  <a:gd name="connsiteX19" fmla="*/ 185519 w 1625541"/>
                  <a:gd name="connsiteY19" fmla="*/ 306943 h 1373519"/>
                  <a:gd name="connsiteX20" fmla="*/ 169050 w 1625541"/>
                  <a:gd name="connsiteY20" fmla="*/ 348907 h 1373519"/>
                  <a:gd name="connsiteX21" fmla="*/ 161386 w 1625541"/>
                  <a:gd name="connsiteY21" fmla="*/ 353769 h 1373519"/>
                  <a:gd name="connsiteX22" fmla="*/ 158745 w 1625541"/>
                  <a:gd name="connsiteY22" fmla="*/ 345107 h 1373519"/>
                  <a:gd name="connsiteX23" fmla="*/ 188054 w 1625541"/>
                  <a:gd name="connsiteY23" fmla="*/ 285461 h 1373519"/>
                  <a:gd name="connsiteX24" fmla="*/ 216484 w 1625541"/>
                  <a:gd name="connsiteY24" fmla="*/ 273429 h 1373519"/>
                  <a:gd name="connsiteX25" fmla="*/ 1080854 w 1625541"/>
                  <a:gd name="connsiteY25" fmla="*/ 12696 h 1373519"/>
                  <a:gd name="connsiteX26" fmla="*/ 1045294 w 1625541"/>
                  <a:gd name="connsiteY26" fmla="*/ 24425 h 1373519"/>
                  <a:gd name="connsiteX27" fmla="*/ 1080106 w 1625541"/>
                  <a:gd name="connsiteY27" fmla="*/ 62466 h 1373519"/>
                  <a:gd name="connsiteX28" fmla="*/ 1124529 w 1625541"/>
                  <a:gd name="connsiteY28" fmla="*/ 67234 h 1373519"/>
                  <a:gd name="connsiteX29" fmla="*/ 1121044 w 1625541"/>
                  <a:gd name="connsiteY29" fmla="*/ 29158 h 1373519"/>
                  <a:gd name="connsiteX30" fmla="*/ 1115175 w 1625541"/>
                  <a:gd name="connsiteY30" fmla="*/ 22811 h 1373519"/>
                  <a:gd name="connsiteX31" fmla="*/ 1115285 w 1625541"/>
                  <a:gd name="connsiteY31" fmla="*/ 22848 h 1373519"/>
                  <a:gd name="connsiteX32" fmla="*/ 1114955 w 1625541"/>
                  <a:gd name="connsiteY32" fmla="*/ 22555 h 1373519"/>
                  <a:gd name="connsiteX33" fmla="*/ 1115175 w 1625541"/>
                  <a:gd name="connsiteY33" fmla="*/ 22811 h 1373519"/>
                  <a:gd name="connsiteX34" fmla="*/ 1080854 w 1625541"/>
                  <a:gd name="connsiteY34" fmla="*/ 12696 h 1373519"/>
                  <a:gd name="connsiteX35" fmla="*/ 1076438 w 1625541"/>
                  <a:gd name="connsiteY35" fmla="*/ 518 h 1373519"/>
                  <a:gd name="connsiteX36" fmla="*/ 1114991 w 1625541"/>
                  <a:gd name="connsiteY36" fmla="*/ 22518 h 1373519"/>
                  <a:gd name="connsiteX37" fmla="*/ 1226434 w 1625541"/>
                  <a:gd name="connsiteY37" fmla="*/ 47205 h 1373519"/>
                  <a:gd name="connsiteX38" fmla="*/ 1293197 w 1625541"/>
                  <a:gd name="connsiteY38" fmla="*/ 100102 h 1373519"/>
                  <a:gd name="connsiteX39" fmla="*/ 1325661 w 1625541"/>
                  <a:gd name="connsiteY39" fmla="*/ 185316 h 1373519"/>
                  <a:gd name="connsiteX40" fmla="*/ 1405849 w 1625541"/>
                  <a:gd name="connsiteY40" fmla="*/ 235572 h 1373519"/>
                  <a:gd name="connsiteX41" fmla="*/ 1490403 w 1625541"/>
                  <a:gd name="connsiteY41" fmla="*/ 257361 h 1373519"/>
                  <a:gd name="connsiteX42" fmla="*/ 1511496 w 1625541"/>
                  <a:gd name="connsiteY42" fmla="*/ 313009 h 1373519"/>
                  <a:gd name="connsiteX43" fmla="*/ 1511679 w 1625541"/>
                  <a:gd name="connsiteY43" fmla="*/ 369427 h 1373519"/>
                  <a:gd name="connsiteX44" fmla="*/ 1498400 w 1625541"/>
                  <a:gd name="connsiteY44" fmla="*/ 370821 h 1373519"/>
                  <a:gd name="connsiteX45" fmla="*/ 1477711 w 1625541"/>
                  <a:gd name="connsiteY45" fmla="*/ 394078 h 1373519"/>
                  <a:gd name="connsiteX46" fmla="*/ 1487982 w 1625541"/>
                  <a:gd name="connsiteY46" fmla="*/ 412566 h 1373519"/>
                  <a:gd name="connsiteX47" fmla="*/ 1564832 w 1625541"/>
                  <a:gd name="connsiteY47" fmla="*/ 495433 h 1373519"/>
                  <a:gd name="connsiteX48" fmla="*/ 1516815 w 1625541"/>
                  <a:gd name="connsiteY48" fmla="*/ 376837 h 1373519"/>
                  <a:gd name="connsiteX49" fmla="*/ 1569455 w 1625541"/>
                  <a:gd name="connsiteY49" fmla="*/ 509812 h 1373519"/>
                  <a:gd name="connsiteX50" fmla="*/ 1558853 w 1625541"/>
                  <a:gd name="connsiteY50" fmla="*/ 571733 h 1373519"/>
                  <a:gd name="connsiteX51" fmla="*/ 1552104 w 1625541"/>
                  <a:gd name="connsiteY51" fmla="*/ 584755 h 1373519"/>
                  <a:gd name="connsiteX52" fmla="*/ 1544951 w 1625541"/>
                  <a:gd name="connsiteY52" fmla="*/ 612231 h 1373519"/>
                  <a:gd name="connsiteX53" fmla="*/ 1567950 w 1625541"/>
                  <a:gd name="connsiteY53" fmla="*/ 635928 h 1373519"/>
                  <a:gd name="connsiteX54" fmla="*/ 1590621 w 1625541"/>
                  <a:gd name="connsiteY54" fmla="*/ 661973 h 1373519"/>
                  <a:gd name="connsiteX55" fmla="*/ 1572463 w 1625541"/>
                  <a:gd name="connsiteY55" fmla="*/ 595650 h 1373519"/>
                  <a:gd name="connsiteX56" fmla="*/ 1596233 w 1625541"/>
                  <a:gd name="connsiteY56" fmla="*/ 652655 h 1373519"/>
                  <a:gd name="connsiteX57" fmla="*/ 1602653 w 1625541"/>
                  <a:gd name="connsiteY57" fmla="*/ 681304 h 1373519"/>
                  <a:gd name="connsiteX58" fmla="*/ 1591244 w 1625541"/>
                  <a:gd name="connsiteY58" fmla="*/ 824404 h 1373519"/>
                  <a:gd name="connsiteX59" fmla="*/ 1586989 w 1625541"/>
                  <a:gd name="connsiteY59" fmla="*/ 840728 h 1373519"/>
                  <a:gd name="connsiteX60" fmla="*/ 1592015 w 1625541"/>
                  <a:gd name="connsiteY60" fmla="*/ 920953 h 1373519"/>
                  <a:gd name="connsiteX61" fmla="*/ 1536550 w 1625541"/>
                  <a:gd name="connsiteY61" fmla="*/ 987312 h 1373519"/>
                  <a:gd name="connsiteX62" fmla="*/ 1486882 w 1625541"/>
                  <a:gd name="connsiteY62" fmla="*/ 1005507 h 1373519"/>
                  <a:gd name="connsiteX63" fmla="*/ 1473052 w 1625541"/>
                  <a:gd name="connsiteY63" fmla="*/ 1031222 h 1373519"/>
                  <a:gd name="connsiteX64" fmla="*/ 1471768 w 1625541"/>
                  <a:gd name="connsiteY64" fmla="*/ 1118893 h 1373519"/>
                  <a:gd name="connsiteX65" fmla="*/ 1424227 w 1625541"/>
                  <a:gd name="connsiteY65" fmla="*/ 1159465 h 1373519"/>
                  <a:gd name="connsiteX66" fmla="*/ 1367773 w 1625541"/>
                  <a:gd name="connsiteY66" fmla="*/ 1143398 h 1373519"/>
                  <a:gd name="connsiteX67" fmla="*/ 1362014 w 1625541"/>
                  <a:gd name="connsiteY67" fmla="*/ 1141417 h 1373519"/>
                  <a:gd name="connsiteX68" fmla="*/ 1313482 w 1625541"/>
                  <a:gd name="connsiteY68" fmla="*/ 1154843 h 1373519"/>
                  <a:gd name="connsiteX69" fmla="*/ 1240007 w 1625541"/>
                  <a:gd name="connsiteY69" fmla="*/ 1211077 h 1373519"/>
                  <a:gd name="connsiteX70" fmla="*/ 1159231 w 1625541"/>
                  <a:gd name="connsiteY70" fmla="*/ 1302014 h 1373519"/>
                  <a:gd name="connsiteX71" fmla="*/ 1151381 w 1625541"/>
                  <a:gd name="connsiteY71" fmla="*/ 1313496 h 1373519"/>
                  <a:gd name="connsiteX72" fmla="*/ 1075484 w 1625541"/>
                  <a:gd name="connsiteY72" fmla="*/ 1334992 h 1373519"/>
                  <a:gd name="connsiteX73" fmla="*/ 1057986 w 1625541"/>
                  <a:gd name="connsiteY73" fmla="*/ 1318485 h 1373519"/>
                  <a:gd name="connsiteX74" fmla="*/ 863971 w 1625541"/>
                  <a:gd name="connsiteY74" fmla="*/ 1357662 h 1373519"/>
                  <a:gd name="connsiteX75" fmla="*/ 832240 w 1625541"/>
                  <a:gd name="connsiteY75" fmla="*/ 1356635 h 1373519"/>
                  <a:gd name="connsiteX76" fmla="*/ 825051 w 1625541"/>
                  <a:gd name="connsiteY76" fmla="*/ 1363054 h 1373519"/>
                  <a:gd name="connsiteX77" fmla="*/ 748347 w 1625541"/>
                  <a:gd name="connsiteY77" fmla="*/ 1368740 h 1373519"/>
                  <a:gd name="connsiteX78" fmla="*/ 554662 w 1625541"/>
                  <a:gd name="connsiteY78" fmla="*/ 1310855 h 1373519"/>
                  <a:gd name="connsiteX79" fmla="*/ 504113 w 1625541"/>
                  <a:gd name="connsiteY79" fmla="*/ 1251428 h 1373519"/>
                  <a:gd name="connsiteX80" fmla="*/ 477444 w 1625541"/>
                  <a:gd name="connsiteY80" fmla="*/ 1241047 h 1373519"/>
                  <a:gd name="connsiteX81" fmla="*/ 399016 w 1625541"/>
                  <a:gd name="connsiteY81" fmla="*/ 1257738 h 1373519"/>
                  <a:gd name="connsiteX82" fmla="*/ 300377 w 1625541"/>
                  <a:gd name="connsiteY82" fmla="*/ 1210784 h 1373519"/>
                  <a:gd name="connsiteX83" fmla="*/ 268096 w 1625541"/>
                  <a:gd name="connsiteY83" fmla="*/ 1180117 h 1373519"/>
                  <a:gd name="connsiteX84" fmla="*/ 214759 w 1625541"/>
                  <a:gd name="connsiteY84" fmla="*/ 1133750 h 1373519"/>
                  <a:gd name="connsiteX85" fmla="*/ 197371 w 1625541"/>
                  <a:gd name="connsiteY85" fmla="*/ 1085659 h 1373519"/>
                  <a:gd name="connsiteX86" fmla="*/ 125473 w 1625541"/>
                  <a:gd name="connsiteY86" fmla="*/ 1036651 h 1373519"/>
                  <a:gd name="connsiteX87" fmla="*/ 55922 w 1625541"/>
                  <a:gd name="connsiteY87" fmla="*/ 1000115 h 1373519"/>
                  <a:gd name="connsiteX88" fmla="*/ 106104 w 1625541"/>
                  <a:gd name="connsiteY88" fmla="*/ 1018456 h 1373519"/>
                  <a:gd name="connsiteX89" fmla="*/ 159551 w 1625541"/>
                  <a:gd name="connsiteY89" fmla="*/ 1004406 h 1373519"/>
                  <a:gd name="connsiteX90" fmla="*/ 167071 w 1625541"/>
                  <a:gd name="connsiteY90" fmla="*/ 992595 h 1373519"/>
                  <a:gd name="connsiteX91" fmla="*/ 155333 w 1625541"/>
                  <a:gd name="connsiteY91" fmla="*/ 985662 h 1373519"/>
                  <a:gd name="connsiteX92" fmla="*/ 124556 w 1625541"/>
                  <a:gd name="connsiteY92" fmla="*/ 981296 h 1373519"/>
                  <a:gd name="connsiteX93" fmla="*/ 78372 w 1625541"/>
                  <a:gd name="connsiteY93" fmla="*/ 911709 h 1373519"/>
                  <a:gd name="connsiteX94" fmla="*/ 83604 w 1625541"/>
                  <a:gd name="connsiteY94" fmla="*/ 896738 h 1373519"/>
                  <a:gd name="connsiteX95" fmla="*/ 81210 w 1625541"/>
                  <a:gd name="connsiteY95" fmla="*/ 881289 h 1373519"/>
                  <a:gd name="connsiteX96" fmla="*/ 79457 w 1625541"/>
                  <a:gd name="connsiteY96" fmla="*/ 882109 h 1373519"/>
                  <a:gd name="connsiteX97" fmla="*/ 81124 w 1625541"/>
                  <a:gd name="connsiteY97" fmla="*/ 880969 h 1373519"/>
                  <a:gd name="connsiteX98" fmla="*/ 81168 w 1625541"/>
                  <a:gd name="connsiteY98" fmla="*/ 881020 h 1373519"/>
                  <a:gd name="connsiteX99" fmla="*/ 81160 w 1625541"/>
                  <a:gd name="connsiteY99" fmla="*/ 880969 h 1373519"/>
                  <a:gd name="connsiteX100" fmla="*/ 81417 w 1625541"/>
                  <a:gd name="connsiteY100" fmla="*/ 881262 h 1373519"/>
                  <a:gd name="connsiteX101" fmla="*/ 98254 w 1625541"/>
                  <a:gd name="connsiteY101" fmla="*/ 849825 h 1373519"/>
                  <a:gd name="connsiteX102" fmla="*/ 88240 w 1625541"/>
                  <a:gd name="connsiteY102" fmla="*/ 837060 h 1373519"/>
                  <a:gd name="connsiteX103" fmla="*/ 38792 w 1625541"/>
                  <a:gd name="connsiteY103" fmla="*/ 779761 h 1373519"/>
                  <a:gd name="connsiteX104" fmla="*/ 46128 w 1625541"/>
                  <a:gd name="connsiteY104" fmla="*/ 698325 h 1373519"/>
                  <a:gd name="connsiteX105" fmla="*/ 41579 w 1625541"/>
                  <a:gd name="connsiteY105" fmla="*/ 662303 h 1373519"/>
                  <a:gd name="connsiteX106" fmla="*/ 2585 w 1625541"/>
                  <a:gd name="connsiteY106" fmla="*/ 594843 h 1373519"/>
                  <a:gd name="connsiteX107" fmla="*/ 6767 w 1625541"/>
                  <a:gd name="connsiteY107" fmla="*/ 551264 h 1373519"/>
                  <a:gd name="connsiteX108" fmla="*/ 58160 w 1625541"/>
                  <a:gd name="connsiteY108" fmla="*/ 669382 h 1373519"/>
                  <a:gd name="connsiteX109" fmla="*/ 64543 w 1625541"/>
                  <a:gd name="connsiteY109" fmla="*/ 644585 h 1373519"/>
                  <a:gd name="connsiteX110" fmla="*/ 68651 w 1625541"/>
                  <a:gd name="connsiteY110" fmla="*/ 544808 h 1373519"/>
                  <a:gd name="connsiteX111" fmla="*/ 57463 w 1625541"/>
                  <a:gd name="connsiteY111" fmla="*/ 523055 h 1373519"/>
                  <a:gd name="connsiteX112" fmla="*/ 105114 w 1625541"/>
                  <a:gd name="connsiteY112" fmla="*/ 509299 h 1373519"/>
                  <a:gd name="connsiteX113" fmla="*/ 164943 w 1625541"/>
                  <a:gd name="connsiteY113" fmla="*/ 421407 h 1373519"/>
                  <a:gd name="connsiteX114" fmla="*/ 169236 w 1625541"/>
                  <a:gd name="connsiteY114" fmla="*/ 348775 h 1373519"/>
                  <a:gd name="connsiteX115" fmla="*/ 169185 w 1625541"/>
                  <a:gd name="connsiteY115" fmla="*/ 348833 h 1373519"/>
                  <a:gd name="connsiteX116" fmla="*/ 168943 w 1625541"/>
                  <a:gd name="connsiteY116" fmla="*/ 349179 h 1373519"/>
                  <a:gd name="connsiteX117" fmla="*/ 168996 w 1625541"/>
                  <a:gd name="connsiteY117" fmla="*/ 349045 h 1373519"/>
                  <a:gd name="connsiteX118" fmla="*/ 168942 w 1625541"/>
                  <a:gd name="connsiteY118" fmla="*/ 349105 h 1373519"/>
                  <a:gd name="connsiteX119" fmla="*/ 169011 w 1625541"/>
                  <a:gd name="connsiteY119" fmla="*/ 349005 h 1373519"/>
                  <a:gd name="connsiteX120" fmla="*/ 169050 w 1625541"/>
                  <a:gd name="connsiteY120" fmla="*/ 348907 h 1373519"/>
                  <a:gd name="connsiteX121" fmla="*/ 169103 w 1625541"/>
                  <a:gd name="connsiteY121" fmla="*/ 348873 h 1373519"/>
                  <a:gd name="connsiteX122" fmla="*/ 194890 w 1625541"/>
                  <a:gd name="connsiteY122" fmla="*/ 311725 h 1373519"/>
                  <a:gd name="connsiteX123" fmla="*/ 229946 w 1625541"/>
                  <a:gd name="connsiteY123" fmla="*/ 282599 h 1373519"/>
                  <a:gd name="connsiteX124" fmla="*/ 233137 w 1625541"/>
                  <a:gd name="connsiteY124" fmla="*/ 270053 h 1373519"/>
                  <a:gd name="connsiteX125" fmla="*/ 240914 w 1625541"/>
                  <a:gd name="connsiteY125" fmla="*/ 265505 h 1373519"/>
                  <a:gd name="connsiteX126" fmla="*/ 297075 w 1625541"/>
                  <a:gd name="connsiteY126" fmla="*/ 257398 h 1373519"/>
                  <a:gd name="connsiteX127" fmla="*/ 353310 w 1625541"/>
                  <a:gd name="connsiteY127" fmla="*/ 151091 h 1373519"/>
                  <a:gd name="connsiteX128" fmla="*/ 349531 w 1625541"/>
                  <a:gd name="connsiteY128" fmla="*/ 145552 h 1373519"/>
                  <a:gd name="connsiteX129" fmla="*/ 341425 w 1625541"/>
                  <a:gd name="connsiteY129" fmla="*/ 151385 h 1373519"/>
                  <a:gd name="connsiteX130" fmla="*/ 316223 w 1625541"/>
                  <a:gd name="connsiteY130" fmla="*/ 206225 h 1373519"/>
                  <a:gd name="connsiteX131" fmla="*/ 302247 w 1625541"/>
                  <a:gd name="connsiteY131" fmla="*/ 232527 h 1373519"/>
                  <a:gd name="connsiteX132" fmla="*/ 365415 w 1625541"/>
                  <a:gd name="connsiteY132" fmla="*/ 114849 h 1373519"/>
                  <a:gd name="connsiteX133" fmla="*/ 441458 w 1625541"/>
                  <a:gd name="connsiteY133" fmla="*/ 108869 h 1373519"/>
                  <a:gd name="connsiteX134" fmla="*/ 518566 w 1625541"/>
                  <a:gd name="connsiteY134" fmla="*/ 129008 h 1373519"/>
                  <a:gd name="connsiteX135" fmla="*/ 640610 w 1625541"/>
                  <a:gd name="connsiteY135" fmla="*/ 50177 h 1373519"/>
                  <a:gd name="connsiteX136" fmla="*/ 519996 w 1625541"/>
                  <a:gd name="connsiteY136" fmla="*/ 109493 h 1373519"/>
                  <a:gd name="connsiteX137" fmla="*/ 525242 w 1625541"/>
                  <a:gd name="connsiteY137" fmla="*/ 99002 h 1373519"/>
                  <a:gd name="connsiteX138" fmla="*/ 600479 w 1625541"/>
                  <a:gd name="connsiteY138" fmla="*/ 51351 h 1373519"/>
                  <a:gd name="connsiteX139" fmla="*/ 705721 w 1625541"/>
                  <a:gd name="connsiteY139" fmla="*/ 72847 h 1373519"/>
                  <a:gd name="connsiteX140" fmla="*/ 796585 w 1625541"/>
                  <a:gd name="connsiteY140" fmla="*/ 59934 h 1373519"/>
                  <a:gd name="connsiteX141" fmla="*/ 909935 w 1625541"/>
                  <a:gd name="connsiteY141" fmla="*/ 16759 h 1373519"/>
                  <a:gd name="connsiteX142" fmla="*/ 979412 w 1625541"/>
                  <a:gd name="connsiteY142" fmla="*/ 49296 h 1373519"/>
                  <a:gd name="connsiteX143" fmla="*/ 999734 w 1625541"/>
                  <a:gd name="connsiteY143" fmla="*/ 47976 h 1373519"/>
                  <a:gd name="connsiteX144" fmla="*/ 1043056 w 1625541"/>
                  <a:gd name="connsiteY144" fmla="*/ 12027 h 1373519"/>
                  <a:gd name="connsiteX145" fmla="*/ 1076438 w 1625541"/>
                  <a:gd name="connsiteY145" fmla="*/ 518 h 137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625541" h="1373519">
                    <a:moveTo>
                      <a:pt x="159808" y="1084449"/>
                    </a:moveTo>
                    <a:cubicBezTo>
                      <a:pt x="171547" y="1136135"/>
                      <a:pt x="195684" y="1174615"/>
                      <a:pt x="242822" y="1197469"/>
                    </a:cubicBezTo>
                    <a:cubicBezTo>
                      <a:pt x="185156" y="1193030"/>
                      <a:pt x="146456" y="1141417"/>
                      <a:pt x="159808" y="1084449"/>
                    </a:cubicBezTo>
                    <a:close/>
                    <a:moveTo>
                      <a:pt x="1457389" y="985808"/>
                    </a:moveTo>
                    <a:cubicBezTo>
                      <a:pt x="1409077" y="985221"/>
                      <a:pt x="1388278" y="1009542"/>
                      <a:pt x="1398843" y="1056790"/>
                    </a:cubicBezTo>
                    <a:cubicBezTo>
                      <a:pt x="1406033" y="1088850"/>
                      <a:pt x="1399686" y="1115629"/>
                      <a:pt x="1375659" y="1140573"/>
                    </a:cubicBezTo>
                    <a:cubicBezTo>
                      <a:pt x="1445687" y="1153632"/>
                      <a:pt x="1464579" y="1146589"/>
                      <a:pt x="1457902" y="1070619"/>
                    </a:cubicBezTo>
                    <a:cubicBezTo>
                      <a:pt x="1457792" y="1069408"/>
                      <a:pt x="1457352" y="1068235"/>
                      <a:pt x="1457205" y="1067024"/>
                    </a:cubicBezTo>
                    <a:cubicBezTo>
                      <a:pt x="1455958" y="1056129"/>
                      <a:pt x="1454051" y="1045271"/>
                      <a:pt x="1453684" y="1034340"/>
                    </a:cubicBezTo>
                    <a:cubicBezTo>
                      <a:pt x="1453023" y="1015448"/>
                      <a:pt x="1462451" y="1003233"/>
                      <a:pt x="1480499" y="997767"/>
                    </a:cubicBezTo>
                    <a:cubicBezTo>
                      <a:pt x="1486771" y="995896"/>
                      <a:pt x="1493191" y="994429"/>
                      <a:pt x="1502435" y="992008"/>
                    </a:cubicBezTo>
                    <a:cubicBezTo>
                      <a:pt x="1486148" y="985368"/>
                      <a:pt x="1471512" y="985992"/>
                      <a:pt x="1457389" y="985808"/>
                    </a:cubicBezTo>
                    <a:close/>
                    <a:moveTo>
                      <a:pt x="79457" y="882109"/>
                    </a:moveTo>
                    <a:lnTo>
                      <a:pt x="66180" y="891190"/>
                    </a:lnTo>
                    <a:cubicBezTo>
                      <a:pt x="61105" y="894468"/>
                      <a:pt x="56180" y="897972"/>
                      <a:pt x="52145" y="902759"/>
                    </a:cubicBezTo>
                    <a:cubicBezTo>
                      <a:pt x="30539" y="928437"/>
                      <a:pt x="27934" y="956022"/>
                      <a:pt x="43231" y="985955"/>
                    </a:cubicBezTo>
                    <a:cubicBezTo>
                      <a:pt x="26650" y="969448"/>
                      <a:pt x="21258" y="949969"/>
                      <a:pt x="28521" y="928363"/>
                    </a:cubicBezTo>
                    <a:cubicBezTo>
                      <a:pt x="32795" y="915726"/>
                      <a:pt x="39068" y="905033"/>
                      <a:pt x="47738" y="896954"/>
                    </a:cubicBezTo>
                    <a:close/>
                    <a:moveTo>
                      <a:pt x="216484" y="273429"/>
                    </a:moveTo>
                    <a:cubicBezTo>
                      <a:pt x="204214" y="283461"/>
                      <a:pt x="193667" y="294475"/>
                      <a:pt x="185519" y="306943"/>
                    </a:cubicBezTo>
                    <a:lnTo>
                      <a:pt x="169050" y="348907"/>
                    </a:lnTo>
                    <a:lnTo>
                      <a:pt x="161386" y="353769"/>
                    </a:lnTo>
                    <a:cubicBezTo>
                      <a:pt x="159653" y="352975"/>
                      <a:pt x="158782" y="349912"/>
                      <a:pt x="158745" y="345107"/>
                    </a:cubicBezTo>
                    <a:cubicBezTo>
                      <a:pt x="158598" y="320456"/>
                      <a:pt x="167769" y="300134"/>
                      <a:pt x="188054" y="285461"/>
                    </a:cubicBezTo>
                    <a:cubicBezTo>
                      <a:pt x="196418" y="279408"/>
                      <a:pt x="205846" y="275483"/>
                      <a:pt x="216484" y="273429"/>
                    </a:cubicBezTo>
                    <a:close/>
                    <a:moveTo>
                      <a:pt x="1080854" y="12696"/>
                    </a:moveTo>
                    <a:cubicBezTo>
                      <a:pt x="1069285" y="12256"/>
                      <a:pt x="1057510" y="15457"/>
                      <a:pt x="1045294" y="24425"/>
                    </a:cubicBezTo>
                    <a:cubicBezTo>
                      <a:pt x="1065726" y="30221"/>
                      <a:pt x="1070165" y="48599"/>
                      <a:pt x="1080106" y="62466"/>
                    </a:cubicBezTo>
                    <a:cubicBezTo>
                      <a:pt x="1091074" y="77799"/>
                      <a:pt x="1109893" y="79560"/>
                      <a:pt x="1124529" y="67234"/>
                    </a:cubicBezTo>
                    <a:cubicBezTo>
                      <a:pt x="1137955" y="55936"/>
                      <a:pt x="1136928" y="44711"/>
                      <a:pt x="1121044" y="29158"/>
                    </a:cubicBezTo>
                    <a:cubicBezTo>
                      <a:pt x="1118990" y="27140"/>
                      <a:pt x="1117119" y="24939"/>
                      <a:pt x="1115175" y="22811"/>
                    </a:cubicBezTo>
                    <a:cubicBezTo>
                      <a:pt x="1115212" y="22848"/>
                      <a:pt x="1115248" y="22848"/>
                      <a:pt x="1115285" y="22848"/>
                    </a:cubicBezTo>
                    <a:cubicBezTo>
                      <a:pt x="1115285" y="22848"/>
                      <a:pt x="1114955" y="22555"/>
                      <a:pt x="1114955" y="22555"/>
                    </a:cubicBezTo>
                    <a:cubicBezTo>
                      <a:pt x="1115028" y="22665"/>
                      <a:pt x="1115101" y="22738"/>
                      <a:pt x="1115175" y="22811"/>
                    </a:cubicBezTo>
                    <a:cubicBezTo>
                      <a:pt x="1103785" y="17217"/>
                      <a:pt x="1092422" y="13136"/>
                      <a:pt x="1080854" y="12696"/>
                    </a:cubicBezTo>
                    <a:close/>
                    <a:moveTo>
                      <a:pt x="1076438" y="518"/>
                    </a:moveTo>
                    <a:cubicBezTo>
                      <a:pt x="1088800" y="2489"/>
                      <a:pt x="1102024" y="10046"/>
                      <a:pt x="1114991" y="22518"/>
                    </a:cubicBezTo>
                    <a:cubicBezTo>
                      <a:pt x="1149033" y="44821"/>
                      <a:pt x="1185569" y="51901"/>
                      <a:pt x="1226434" y="47205"/>
                    </a:cubicBezTo>
                    <a:cubicBezTo>
                      <a:pt x="1255266" y="43867"/>
                      <a:pt x="1286080" y="71306"/>
                      <a:pt x="1293197" y="100102"/>
                    </a:cubicBezTo>
                    <a:cubicBezTo>
                      <a:pt x="1300570" y="129852"/>
                      <a:pt x="1309557" y="158941"/>
                      <a:pt x="1325661" y="185316"/>
                    </a:cubicBezTo>
                    <a:cubicBezTo>
                      <a:pt x="1344002" y="215359"/>
                      <a:pt x="1369423" y="233334"/>
                      <a:pt x="1405849" y="235572"/>
                    </a:cubicBezTo>
                    <a:cubicBezTo>
                      <a:pt x="1435159" y="237406"/>
                      <a:pt x="1464065" y="243348"/>
                      <a:pt x="1490403" y="257361"/>
                    </a:cubicBezTo>
                    <a:cubicBezTo>
                      <a:pt x="1516008" y="270971"/>
                      <a:pt x="1521730" y="285754"/>
                      <a:pt x="1511496" y="313009"/>
                    </a:cubicBezTo>
                    <a:cubicBezTo>
                      <a:pt x="1504489" y="331681"/>
                      <a:pt x="1505773" y="349985"/>
                      <a:pt x="1511679" y="369427"/>
                    </a:cubicBezTo>
                    <a:cubicBezTo>
                      <a:pt x="1506654" y="369941"/>
                      <a:pt x="1502472" y="370087"/>
                      <a:pt x="1498400" y="370821"/>
                    </a:cubicBezTo>
                    <a:cubicBezTo>
                      <a:pt x="1485451" y="373132"/>
                      <a:pt x="1481966" y="383770"/>
                      <a:pt x="1477711" y="394078"/>
                    </a:cubicBezTo>
                    <a:cubicBezTo>
                      <a:pt x="1473236" y="405009"/>
                      <a:pt x="1482186" y="407907"/>
                      <a:pt x="1487982" y="412566"/>
                    </a:cubicBezTo>
                    <a:cubicBezTo>
                      <a:pt x="1516962" y="435823"/>
                      <a:pt x="1544657" y="460290"/>
                      <a:pt x="1564832" y="495433"/>
                    </a:cubicBezTo>
                    <a:cubicBezTo>
                      <a:pt x="1573526" y="443893"/>
                      <a:pt x="1547592" y="409411"/>
                      <a:pt x="1516815" y="376837"/>
                    </a:cubicBezTo>
                    <a:cubicBezTo>
                      <a:pt x="1568574" y="394445"/>
                      <a:pt x="1590180" y="459740"/>
                      <a:pt x="1569455" y="509812"/>
                    </a:cubicBezTo>
                    <a:cubicBezTo>
                      <a:pt x="1562228" y="527200"/>
                      <a:pt x="1552654" y="549540"/>
                      <a:pt x="1558853" y="571733"/>
                    </a:cubicBezTo>
                    <a:cubicBezTo>
                      <a:pt x="1560614" y="578079"/>
                      <a:pt x="1563805" y="582811"/>
                      <a:pt x="1552104" y="584755"/>
                    </a:cubicBezTo>
                    <a:cubicBezTo>
                      <a:pt x="1535707" y="587470"/>
                      <a:pt x="1533285" y="600199"/>
                      <a:pt x="1544951" y="612231"/>
                    </a:cubicBezTo>
                    <a:cubicBezTo>
                      <a:pt x="1552617" y="620154"/>
                      <a:pt x="1560504" y="627858"/>
                      <a:pt x="1567950" y="635928"/>
                    </a:cubicBezTo>
                    <a:cubicBezTo>
                      <a:pt x="1574884" y="643411"/>
                      <a:pt x="1581376" y="651298"/>
                      <a:pt x="1590621" y="661973"/>
                    </a:cubicBezTo>
                    <a:cubicBezTo>
                      <a:pt x="1592161" y="635854"/>
                      <a:pt x="1584605" y="616119"/>
                      <a:pt x="1572463" y="595650"/>
                    </a:cubicBezTo>
                    <a:cubicBezTo>
                      <a:pt x="1592345" y="607609"/>
                      <a:pt x="1600488" y="626390"/>
                      <a:pt x="1596233" y="652655"/>
                    </a:cubicBezTo>
                    <a:cubicBezTo>
                      <a:pt x="1594436" y="663843"/>
                      <a:pt x="1596820" y="672024"/>
                      <a:pt x="1602653" y="681304"/>
                    </a:cubicBezTo>
                    <a:cubicBezTo>
                      <a:pt x="1634090" y="731486"/>
                      <a:pt x="1635741" y="780165"/>
                      <a:pt x="1591244" y="824404"/>
                    </a:cubicBezTo>
                    <a:cubicBezTo>
                      <a:pt x="1586219" y="829393"/>
                      <a:pt x="1585742" y="834125"/>
                      <a:pt x="1586989" y="840728"/>
                    </a:cubicBezTo>
                    <a:cubicBezTo>
                      <a:pt x="1592381" y="867213"/>
                      <a:pt x="1594472" y="893991"/>
                      <a:pt x="1592015" y="920953"/>
                    </a:cubicBezTo>
                    <a:cubicBezTo>
                      <a:pt x="1588640" y="957783"/>
                      <a:pt x="1571986" y="976968"/>
                      <a:pt x="1536550" y="987312"/>
                    </a:cubicBezTo>
                    <a:cubicBezTo>
                      <a:pt x="1519639" y="992228"/>
                      <a:pt x="1503206" y="998831"/>
                      <a:pt x="1486882" y="1005507"/>
                    </a:cubicBezTo>
                    <a:cubicBezTo>
                      <a:pt x="1475767" y="1010056"/>
                      <a:pt x="1471218" y="1017062"/>
                      <a:pt x="1473052" y="1031222"/>
                    </a:cubicBezTo>
                    <a:cubicBezTo>
                      <a:pt x="1476867" y="1060238"/>
                      <a:pt x="1472062" y="1089621"/>
                      <a:pt x="1471768" y="1118893"/>
                    </a:cubicBezTo>
                    <a:cubicBezTo>
                      <a:pt x="1471548" y="1140903"/>
                      <a:pt x="1447888" y="1158804"/>
                      <a:pt x="1424227" y="1159465"/>
                    </a:cubicBezTo>
                    <a:cubicBezTo>
                      <a:pt x="1404015" y="1160015"/>
                      <a:pt x="1384243" y="1156934"/>
                      <a:pt x="1367773" y="1143398"/>
                    </a:cubicBezTo>
                    <a:cubicBezTo>
                      <a:pt x="1366012" y="1141930"/>
                      <a:pt x="1363921" y="1139106"/>
                      <a:pt x="1362014" y="1141417"/>
                    </a:cubicBezTo>
                    <a:cubicBezTo>
                      <a:pt x="1348991" y="1157374"/>
                      <a:pt x="1329769" y="1151981"/>
                      <a:pt x="1313482" y="1154843"/>
                    </a:cubicBezTo>
                    <a:cubicBezTo>
                      <a:pt x="1278560" y="1161005"/>
                      <a:pt x="1254203" y="1178906"/>
                      <a:pt x="1240007" y="1211077"/>
                    </a:cubicBezTo>
                    <a:cubicBezTo>
                      <a:pt x="1222729" y="1249961"/>
                      <a:pt x="1196611" y="1280995"/>
                      <a:pt x="1159231" y="1302014"/>
                    </a:cubicBezTo>
                    <a:cubicBezTo>
                      <a:pt x="1158717" y="1307260"/>
                      <a:pt x="1156003" y="1311258"/>
                      <a:pt x="1151381" y="1313496"/>
                    </a:cubicBezTo>
                    <a:cubicBezTo>
                      <a:pt x="1127354" y="1325124"/>
                      <a:pt x="1103106" y="1336019"/>
                      <a:pt x="1075484" y="1334992"/>
                    </a:cubicBezTo>
                    <a:cubicBezTo>
                      <a:pt x="1065616" y="1332718"/>
                      <a:pt x="1060517" y="1326665"/>
                      <a:pt x="1057986" y="1318485"/>
                    </a:cubicBezTo>
                    <a:cubicBezTo>
                      <a:pt x="997900" y="1343759"/>
                      <a:pt x="932458" y="1357662"/>
                      <a:pt x="863971" y="1357662"/>
                    </a:cubicBezTo>
                    <a:cubicBezTo>
                      <a:pt x="853333" y="1357662"/>
                      <a:pt x="842732" y="1357295"/>
                      <a:pt x="832240" y="1356635"/>
                    </a:cubicBezTo>
                    <a:cubicBezTo>
                      <a:pt x="830479" y="1359092"/>
                      <a:pt x="828205" y="1361293"/>
                      <a:pt x="825051" y="1363054"/>
                    </a:cubicBezTo>
                    <a:cubicBezTo>
                      <a:pt x="799923" y="1371088"/>
                      <a:pt x="774795" y="1378791"/>
                      <a:pt x="748347" y="1368740"/>
                    </a:cubicBezTo>
                    <a:cubicBezTo>
                      <a:pt x="678173" y="1368263"/>
                      <a:pt x="611190" y="1357478"/>
                      <a:pt x="554662" y="1310855"/>
                    </a:cubicBezTo>
                    <a:cubicBezTo>
                      <a:pt x="534156" y="1293944"/>
                      <a:pt x="516952" y="1274465"/>
                      <a:pt x="504113" y="1251428"/>
                    </a:cubicBezTo>
                    <a:cubicBezTo>
                      <a:pt x="497620" y="1239763"/>
                      <a:pt x="489953" y="1236352"/>
                      <a:pt x="477444" y="1241047"/>
                    </a:cubicBezTo>
                    <a:cubicBezTo>
                      <a:pt x="452206" y="1250475"/>
                      <a:pt x="425611" y="1254913"/>
                      <a:pt x="399016" y="1257738"/>
                    </a:cubicBezTo>
                    <a:cubicBezTo>
                      <a:pt x="356134" y="1262250"/>
                      <a:pt x="314059" y="1251355"/>
                      <a:pt x="300377" y="1210784"/>
                    </a:cubicBezTo>
                    <a:cubicBezTo>
                      <a:pt x="300120" y="1189398"/>
                      <a:pt x="289702" y="1182171"/>
                      <a:pt x="268096" y="1180117"/>
                    </a:cubicBezTo>
                    <a:cubicBezTo>
                      <a:pt x="241500" y="1177623"/>
                      <a:pt x="222829" y="1160785"/>
                      <a:pt x="214759" y="1133750"/>
                    </a:cubicBezTo>
                    <a:cubicBezTo>
                      <a:pt x="209880" y="1117389"/>
                      <a:pt x="205258" y="1100589"/>
                      <a:pt x="197371" y="1085659"/>
                    </a:cubicBezTo>
                    <a:cubicBezTo>
                      <a:pt x="182368" y="1057230"/>
                      <a:pt x="161385" y="1036761"/>
                      <a:pt x="125473" y="1036651"/>
                    </a:cubicBezTo>
                    <a:cubicBezTo>
                      <a:pt x="96970" y="1036541"/>
                      <a:pt x="75658" y="1019190"/>
                      <a:pt x="55922" y="1000115"/>
                    </a:cubicBezTo>
                    <a:cubicBezTo>
                      <a:pt x="72319" y="1007304"/>
                      <a:pt x="88056" y="1015888"/>
                      <a:pt x="106104" y="1018456"/>
                    </a:cubicBezTo>
                    <a:cubicBezTo>
                      <a:pt x="126023" y="1021281"/>
                      <a:pt x="143521" y="1015741"/>
                      <a:pt x="159551" y="1004406"/>
                    </a:cubicBezTo>
                    <a:cubicBezTo>
                      <a:pt x="163513" y="1001582"/>
                      <a:pt x="167952" y="997803"/>
                      <a:pt x="167071" y="992595"/>
                    </a:cubicBezTo>
                    <a:cubicBezTo>
                      <a:pt x="166117" y="986835"/>
                      <a:pt x="159991" y="986469"/>
                      <a:pt x="155333" y="985662"/>
                    </a:cubicBezTo>
                    <a:cubicBezTo>
                      <a:pt x="145135" y="983937"/>
                      <a:pt x="134717" y="983240"/>
                      <a:pt x="124556" y="981296"/>
                    </a:cubicBezTo>
                    <a:cubicBezTo>
                      <a:pt x="83801" y="973520"/>
                      <a:pt x="70779" y="952941"/>
                      <a:pt x="78372" y="911709"/>
                    </a:cubicBezTo>
                    <a:cubicBezTo>
                      <a:pt x="79289" y="906739"/>
                      <a:pt x="82086" y="901805"/>
                      <a:pt x="83604" y="896738"/>
                    </a:cubicBezTo>
                    <a:lnTo>
                      <a:pt x="81210" y="881289"/>
                    </a:lnTo>
                    <a:lnTo>
                      <a:pt x="79457" y="882109"/>
                    </a:lnTo>
                    <a:lnTo>
                      <a:pt x="81124" y="880969"/>
                    </a:lnTo>
                    <a:lnTo>
                      <a:pt x="81168" y="881020"/>
                    </a:lnTo>
                    <a:lnTo>
                      <a:pt x="81160" y="880969"/>
                    </a:lnTo>
                    <a:lnTo>
                      <a:pt x="81417" y="881262"/>
                    </a:lnTo>
                    <a:cubicBezTo>
                      <a:pt x="93155" y="874146"/>
                      <a:pt x="93339" y="860573"/>
                      <a:pt x="98254" y="849825"/>
                    </a:cubicBezTo>
                    <a:cubicBezTo>
                      <a:pt x="101886" y="841938"/>
                      <a:pt x="92679" y="840214"/>
                      <a:pt x="88240" y="837060"/>
                    </a:cubicBezTo>
                    <a:cubicBezTo>
                      <a:pt x="67111" y="821909"/>
                      <a:pt x="48366" y="804852"/>
                      <a:pt x="38792" y="779761"/>
                    </a:cubicBezTo>
                    <a:cubicBezTo>
                      <a:pt x="27970" y="751405"/>
                      <a:pt x="33619" y="724113"/>
                      <a:pt x="46128" y="698325"/>
                    </a:cubicBezTo>
                    <a:cubicBezTo>
                      <a:pt x="53024" y="684056"/>
                      <a:pt x="53868" y="674848"/>
                      <a:pt x="41579" y="662303"/>
                    </a:cubicBezTo>
                    <a:cubicBezTo>
                      <a:pt x="23201" y="643558"/>
                      <a:pt x="9482" y="620851"/>
                      <a:pt x="2585" y="594843"/>
                    </a:cubicBezTo>
                    <a:cubicBezTo>
                      <a:pt x="-1083" y="580977"/>
                      <a:pt x="-1780" y="567294"/>
                      <a:pt x="6767" y="551264"/>
                    </a:cubicBezTo>
                    <a:cubicBezTo>
                      <a:pt x="12600" y="597264"/>
                      <a:pt x="35600" y="632626"/>
                      <a:pt x="58160" y="669382"/>
                    </a:cubicBezTo>
                    <a:cubicBezTo>
                      <a:pt x="67001" y="661202"/>
                      <a:pt x="70449" y="655003"/>
                      <a:pt x="64543" y="644585"/>
                    </a:cubicBezTo>
                    <a:cubicBezTo>
                      <a:pt x="45358" y="610800"/>
                      <a:pt x="40075" y="577235"/>
                      <a:pt x="68651" y="544808"/>
                    </a:cubicBezTo>
                    <a:cubicBezTo>
                      <a:pt x="79766" y="532189"/>
                      <a:pt x="65276" y="529254"/>
                      <a:pt x="57463" y="523055"/>
                    </a:cubicBezTo>
                    <a:cubicBezTo>
                      <a:pt x="74154" y="518286"/>
                      <a:pt x="89927" y="514654"/>
                      <a:pt x="105114" y="509299"/>
                    </a:cubicBezTo>
                    <a:cubicBezTo>
                      <a:pt x="146749" y="494626"/>
                      <a:pt x="166778" y="465573"/>
                      <a:pt x="164943" y="421407"/>
                    </a:cubicBezTo>
                    <a:cubicBezTo>
                      <a:pt x="163953" y="396939"/>
                      <a:pt x="162486" y="372692"/>
                      <a:pt x="169236" y="348775"/>
                    </a:cubicBezTo>
                    <a:lnTo>
                      <a:pt x="169185" y="348833"/>
                    </a:lnTo>
                    <a:lnTo>
                      <a:pt x="168943" y="349179"/>
                    </a:lnTo>
                    <a:lnTo>
                      <a:pt x="168996" y="349045"/>
                    </a:lnTo>
                    <a:lnTo>
                      <a:pt x="168942" y="349105"/>
                    </a:lnTo>
                    <a:lnTo>
                      <a:pt x="169011" y="349005"/>
                    </a:lnTo>
                    <a:lnTo>
                      <a:pt x="169050" y="348907"/>
                    </a:lnTo>
                    <a:lnTo>
                      <a:pt x="169103" y="348873"/>
                    </a:lnTo>
                    <a:lnTo>
                      <a:pt x="194890" y="311725"/>
                    </a:lnTo>
                    <a:cubicBezTo>
                      <a:pt x="205020" y="300619"/>
                      <a:pt x="216667" y="290889"/>
                      <a:pt x="229946" y="282599"/>
                    </a:cubicBezTo>
                    <a:cubicBezTo>
                      <a:pt x="233504" y="280361"/>
                      <a:pt x="243738" y="277867"/>
                      <a:pt x="233137" y="270053"/>
                    </a:cubicBezTo>
                    <a:cubicBezTo>
                      <a:pt x="231303" y="268733"/>
                      <a:pt x="237869" y="265982"/>
                      <a:pt x="240914" y="265505"/>
                    </a:cubicBezTo>
                    <a:cubicBezTo>
                      <a:pt x="259622" y="262644"/>
                      <a:pt x="278550" y="261030"/>
                      <a:pt x="297075" y="257398"/>
                    </a:cubicBezTo>
                    <a:cubicBezTo>
                      <a:pt x="337866" y="249401"/>
                      <a:pt x="369377" y="189278"/>
                      <a:pt x="353310" y="151091"/>
                    </a:cubicBezTo>
                    <a:cubicBezTo>
                      <a:pt x="352429" y="149000"/>
                      <a:pt x="351182" y="146029"/>
                      <a:pt x="349531" y="145552"/>
                    </a:cubicBezTo>
                    <a:cubicBezTo>
                      <a:pt x="345093" y="144305"/>
                      <a:pt x="343295" y="148413"/>
                      <a:pt x="341425" y="151385"/>
                    </a:cubicBezTo>
                    <a:cubicBezTo>
                      <a:pt x="330603" y="168515"/>
                      <a:pt x="324000" y="187664"/>
                      <a:pt x="316223" y="206225"/>
                    </a:cubicBezTo>
                    <a:cubicBezTo>
                      <a:pt x="313069" y="213782"/>
                      <a:pt x="312188" y="222476"/>
                      <a:pt x="302247" y="232527"/>
                    </a:cubicBezTo>
                    <a:cubicBezTo>
                      <a:pt x="315306" y="185169"/>
                      <a:pt x="328916" y="143718"/>
                      <a:pt x="365415" y="114849"/>
                    </a:cubicBezTo>
                    <a:cubicBezTo>
                      <a:pt x="388965" y="96214"/>
                      <a:pt x="414863" y="96984"/>
                      <a:pt x="441458" y="108869"/>
                    </a:cubicBezTo>
                    <a:cubicBezTo>
                      <a:pt x="465999" y="119837"/>
                      <a:pt x="490613" y="131392"/>
                      <a:pt x="518566" y="129008"/>
                    </a:cubicBezTo>
                    <a:cubicBezTo>
                      <a:pt x="572966" y="124349"/>
                      <a:pt x="612400" y="96104"/>
                      <a:pt x="640610" y="50177"/>
                    </a:cubicBezTo>
                    <a:cubicBezTo>
                      <a:pt x="596847" y="62245"/>
                      <a:pt x="560788" y="89868"/>
                      <a:pt x="519996" y="109493"/>
                    </a:cubicBezTo>
                    <a:cubicBezTo>
                      <a:pt x="518015" y="103550"/>
                      <a:pt x="522638" y="101496"/>
                      <a:pt x="525242" y="99002"/>
                    </a:cubicBezTo>
                    <a:cubicBezTo>
                      <a:pt x="547068" y="77982"/>
                      <a:pt x="571646" y="61402"/>
                      <a:pt x="600479" y="51351"/>
                    </a:cubicBezTo>
                    <a:cubicBezTo>
                      <a:pt x="639949" y="37558"/>
                      <a:pt x="674651" y="44711"/>
                      <a:pt x="705721" y="72847"/>
                    </a:cubicBezTo>
                    <a:cubicBezTo>
                      <a:pt x="749484" y="112464"/>
                      <a:pt x="765881" y="109860"/>
                      <a:pt x="796585" y="59934"/>
                    </a:cubicBezTo>
                    <a:cubicBezTo>
                      <a:pt x="825381" y="13127"/>
                      <a:pt x="857405" y="875"/>
                      <a:pt x="909935" y="16759"/>
                    </a:cubicBezTo>
                    <a:cubicBezTo>
                      <a:pt x="934659" y="24242"/>
                      <a:pt x="957696" y="35504"/>
                      <a:pt x="979412" y="49296"/>
                    </a:cubicBezTo>
                    <a:cubicBezTo>
                      <a:pt x="987189" y="54249"/>
                      <a:pt x="992581" y="55386"/>
                      <a:pt x="999734" y="47976"/>
                    </a:cubicBezTo>
                    <a:cubicBezTo>
                      <a:pt x="1012793" y="34513"/>
                      <a:pt x="1029704" y="25856"/>
                      <a:pt x="1043056" y="12027"/>
                    </a:cubicBezTo>
                    <a:cubicBezTo>
                      <a:pt x="1052575" y="2159"/>
                      <a:pt x="1064076" y="-1454"/>
                      <a:pt x="1076438" y="518"/>
                    </a:cubicBezTo>
                    <a:close/>
                  </a:path>
                </a:pathLst>
              </a:custGeom>
              <a:solidFill>
                <a:srgbClr val="693723"/>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69" name="자유형: 도형 16">
                <a:extLst>
                  <a:ext uri="{FF2B5EF4-FFF2-40B4-BE49-F238E27FC236}">
                    <a16:creationId xmlns:a16="http://schemas.microsoft.com/office/drawing/2014/main" id="{0C528D7A-EC0B-4900-AFAA-51E1173B61DF}"/>
                  </a:ext>
                </a:extLst>
              </p:cNvPr>
              <p:cNvSpPr/>
              <p:nvPr/>
            </p:nvSpPr>
            <p:spPr>
              <a:xfrm>
                <a:off x="7940651" y="1937869"/>
                <a:ext cx="969670" cy="1131758"/>
              </a:xfrm>
              <a:custGeom>
                <a:avLst/>
                <a:gdLst>
                  <a:gd name="connsiteX0" fmla="*/ 967768 w 969670"/>
                  <a:gd name="connsiteY0" fmla="*/ 764 h 1131758"/>
                  <a:gd name="connsiteX1" fmla="*/ 967842 w 969670"/>
                  <a:gd name="connsiteY1" fmla="*/ 874 h 1131758"/>
                  <a:gd name="connsiteX2" fmla="*/ 845285 w 969670"/>
                  <a:gd name="connsiteY2" fmla="*/ 303984 h 1131758"/>
                  <a:gd name="connsiteX3" fmla="*/ 839379 w 969670"/>
                  <a:gd name="connsiteY3" fmla="*/ 510288 h 1131758"/>
                  <a:gd name="connsiteX4" fmla="*/ 693748 w 969670"/>
                  <a:gd name="connsiteY4" fmla="*/ 693482 h 1131758"/>
                  <a:gd name="connsiteX5" fmla="*/ 445736 w 969670"/>
                  <a:gd name="connsiteY5" fmla="*/ 1017648 h 1131758"/>
                  <a:gd name="connsiteX6" fmla="*/ 380917 w 969670"/>
                  <a:gd name="connsiteY6" fmla="*/ 1087199 h 1131758"/>
                  <a:gd name="connsiteX7" fmla="*/ 205537 w 969670"/>
                  <a:gd name="connsiteY7" fmla="*/ 1118342 h 1131758"/>
                  <a:gd name="connsiteX8" fmla="*/ 2901 w 969670"/>
                  <a:gd name="connsiteY8" fmla="*/ 969410 h 1131758"/>
                  <a:gd name="connsiteX9" fmla="*/ 11888 w 969670"/>
                  <a:gd name="connsiteY9" fmla="*/ 940724 h 1131758"/>
                  <a:gd name="connsiteX10" fmla="*/ 68636 w 969670"/>
                  <a:gd name="connsiteY10" fmla="*/ 869083 h 1131758"/>
                  <a:gd name="connsiteX11" fmla="*/ 105906 w 969670"/>
                  <a:gd name="connsiteY11" fmla="*/ 814792 h 1131758"/>
                  <a:gd name="connsiteX12" fmla="*/ 124394 w 969670"/>
                  <a:gd name="connsiteY12" fmla="*/ 803934 h 1131758"/>
                  <a:gd name="connsiteX13" fmla="*/ 204803 w 969670"/>
                  <a:gd name="connsiteY13" fmla="*/ 858151 h 1131758"/>
                  <a:gd name="connsiteX14" fmla="*/ 279783 w 969670"/>
                  <a:gd name="connsiteY14" fmla="*/ 848320 h 1131758"/>
                  <a:gd name="connsiteX15" fmla="*/ 398635 w 969670"/>
                  <a:gd name="connsiteY15" fmla="*/ 688457 h 1131758"/>
                  <a:gd name="connsiteX16" fmla="*/ 853979 w 969670"/>
                  <a:gd name="connsiteY16" fmla="*/ 91591 h 1131758"/>
                  <a:gd name="connsiteX17" fmla="*/ 967768 w 969670"/>
                  <a:gd name="connsiteY17" fmla="*/ 764 h 113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9670" h="1131758">
                    <a:moveTo>
                      <a:pt x="967768" y="764"/>
                    </a:moveTo>
                    <a:cubicBezTo>
                      <a:pt x="970850" y="5790"/>
                      <a:pt x="969676" y="-2611"/>
                      <a:pt x="967842" y="874"/>
                    </a:cubicBezTo>
                    <a:cubicBezTo>
                      <a:pt x="917366" y="98010"/>
                      <a:pt x="869862" y="196357"/>
                      <a:pt x="845285" y="303984"/>
                    </a:cubicBezTo>
                    <a:cubicBezTo>
                      <a:pt x="829658" y="372361"/>
                      <a:pt x="823532" y="441031"/>
                      <a:pt x="839379" y="510288"/>
                    </a:cubicBezTo>
                    <a:cubicBezTo>
                      <a:pt x="788536" y="569531"/>
                      <a:pt x="741436" y="631745"/>
                      <a:pt x="693748" y="693482"/>
                    </a:cubicBezTo>
                    <a:cubicBezTo>
                      <a:pt x="610588" y="801146"/>
                      <a:pt x="528565" y="909727"/>
                      <a:pt x="445736" y="1017648"/>
                    </a:cubicBezTo>
                    <a:cubicBezTo>
                      <a:pt x="426404" y="1042849"/>
                      <a:pt x="404798" y="1066069"/>
                      <a:pt x="380917" y="1087199"/>
                    </a:cubicBezTo>
                    <a:cubicBezTo>
                      <a:pt x="328718" y="1133419"/>
                      <a:pt x="269768" y="1143470"/>
                      <a:pt x="205537" y="1118342"/>
                    </a:cubicBezTo>
                    <a:cubicBezTo>
                      <a:pt x="124944" y="1086832"/>
                      <a:pt x="57815" y="1036246"/>
                      <a:pt x="2901" y="969410"/>
                    </a:cubicBezTo>
                    <a:cubicBezTo>
                      <a:pt x="-5059" y="956498"/>
                      <a:pt x="5175" y="948171"/>
                      <a:pt x="11888" y="940724"/>
                    </a:cubicBezTo>
                    <a:cubicBezTo>
                      <a:pt x="32357" y="918018"/>
                      <a:pt x="50075" y="893257"/>
                      <a:pt x="68636" y="869083"/>
                    </a:cubicBezTo>
                    <a:cubicBezTo>
                      <a:pt x="82026" y="851622"/>
                      <a:pt x="93251" y="832730"/>
                      <a:pt x="105906" y="814792"/>
                    </a:cubicBezTo>
                    <a:cubicBezTo>
                      <a:pt x="110418" y="808409"/>
                      <a:pt x="114160" y="800596"/>
                      <a:pt x="124394" y="803934"/>
                    </a:cubicBezTo>
                    <a:cubicBezTo>
                      <a:pt x="151173" y="822055"/>
                      <a:pt x="177731" y="840507"/>
                      <a:pt x="204803" y="858151"/>
                    </a:cubicBezTo>
                    <a:cubicBezTo>
                      <a:pt x="236680" y="878950"/>
                      <a:pt x="256196" y="877410"/>
                      <a:pt x="279783" y="848320"/>
                    </a:cubicBezTo>
                    <a:cubicBezTo>
                      <a:pt x="321601" y="796744"/>
                      <a:pt x="363529" y="745535"/>
                      <a:pt x="398635" y="688457"/>
                    </a:cubicBezTo>
                    <a:cubicBezTo>
                      <a:pt x="530326" y="474339"/>
                      <a:pt x="675150" y="269833"/>
                      <a:pt x="853979" y="91591"/>
                    </a:cubicBezTo>
                    <a:cubicBezTo>
                      <a:pt x="890735" y="54981"/>
                      <a:pt x="926464" y="32238"/>
                      <a:pt x="967768" y="764"/>
                    </a:cubicBezTo>
                    <a:close/>
                  </a:path>
                </a:pathLst>
              </a:custGeom>
              <a:solidFill>
                <a:srgbClr val="54CBA0">
                  <a:lumMod val="75000"/>
                </a:srgbClr>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70" name="자유형: 도형 17">
                <a:extLst>
                  <a:ext uri="{FF2B5EF4-FFF2-40B4-BE49-F238E27FC236}">
                    <a16:creationId xmlns:a16="http://schemas.microsoft.com/office/drawing/2014/main" id="{542BF3C5-AD8A-4E04-B0CC-079F8A544BCF}"/>
                  </a:ext>
                </a:extLst>
              </p:cNvPr>
              <p:cNvSpPr/>
              <p:nvPr/>
            </p:nvSpPr>
            <p:spPr>
              <a:xfrm>
                <a:off x="6957846" y="2094246"/>
                <a:ext cx="962414" cy="681932"/>
              </a:xfrm>
              <a:custGeom>
                <a:avLst/>
                <a:gdLst>
                  <a:gd name="connsiteX0" fmla="*/ 846568 w 962414"/>
                  <a:gd name="connsiteY0" fmla="*/ 681086 h 681932"/>
                  <a:gd name="connsiteX1" fmla="*/ 552225 w 962414"/>
                  <a:gd name="connsiteY1" fmla="*/ 450938 h 681932"/>
                  <a:gd name="connsiteX2" fmla="*/ 517780 w 962414"/>
                  <a:gd name="connsiteY2" fmla="*/ 435054 h 681932"/>
                  <a:gd name="connsiteX3" fmla="*/ 176814 w 962414"/>
                  <a:gd name="connsiteY3" fmla="*/ 398408 h 681932"/>
                  <a:gd name="connsiteX4" fmla="*/ 100110 w 962414"/>
                  <a:gd name="connsiteY4" fmla="*/ 395767 h 681932"/>
                  <a:gd name="connsiteX5" fmla="*/ 77770 w 962414"/>
                  <a:gd name="connsiteY5" fmla="*/ 337001 h 681932"/>
                  <a:gd name="connsiteX6" fmla="*/ 87711 w 962414"/>
                  <a:gd name="connsiteY6" fmla="*/ 323832 h 681932"/>
                  <a:gd name="connsiteX7" fmla="*/ 67426 w 962414"/>
                  <a:gd name="connsiteY7" fmla="*/ 322145 h 681932"/>
                  <a:gd name="connsiteX8" fmla="*/ 33384 w 962414"/>
                  <a:gd name="connsiteY8" fmla="*/ 316239 h 681932"/>
                  <a:gd name="connsiteX9" fmla="*/ 14822 w 962414"/>
                  <a:gd name="connsiteY9" fmla="*/ 260004 h 681932"/>
                  <a:gd name="connsiteX10" fmla="*/ 14346 w 962414"/>
                  <a:gd name="connsiteY10" fmla="*/ 239645 h 681932"/>
                  <a:gd name="connsiteX11" fmla="*/ 39547 w 962414"/>
                  <a:gd name="connsiteY11" fmla="*/ 164152 h 681932"/>
                  <a:gd name="connsiteX12" fmla="*/ 47507 w 962414"/>
                  <a:gd name="connsiteY12" fmla="*/ 148268 h 681932"/>
                  <a:gd name="connsiteX13" fmla="*/ 65848 w 962414"/>
                  <a:gd name="connsiteY13" fmla="*/ 98820 h 681932"/>
                  <a:gd name="connsiteX14" fmla="*/ 115517 w 962414"/>
                  <a:gd name="connsiteY14" fmla="*/ 87081 h 681932"/>
                  <a:gd name="connsiteX15" fmla="*/ 287412 w 962414"/>
                  <a:gd name="connsiteY15" fmla="*/ 92327 h 681932"/>
                  <a:gd name="connsiteX16" fmla="*/ 377872 w 962414"/>
                  <a:gd name="connsiteY16" fmla="*/ 102781 h 681932"/>
                  <a:gd name="connsiteX17" fmla="*/ 355202 w 962414"/>
                  <a:gd name="connsiteY17" fmla="*/ 84733 h 681932"/>
                  <a:gd name="connsiteX18" fmla="*/ 349883 w 962414"/>
                  <a:gd name="connsiteY18" fmla="*/ 19842 h 681932"/>
                  <a:gd name="connsiteX19" fmla="*/ 422882 w 962414"/>
                  <a:gd name="connsiteY19" fmla="*/ 13312 h 681932"/>
                  <a:gd name="connsiteX20" fmla="*/ 458868 w 962414"/>
                  <a:gd name="connsiteY20" fmla="*/ 49848 h 681932"/>
                  <a:gd name="connsiteX21" fmla="*/ 592723 w 962414"/>
                  <a:gd name="connsiteY21" fmla="*/ 165839 h 681932"/>
                  <a:gd name="connsiteX22" fmla="*/ 673792 w 962414"/>
                  <a:gd name="connsiteY22" fmla="*/ 314551 h 681932"/>
                  <a:gd name="connsiteX23" fmla="*/ 685604 w 962414"/>
                  <a:gd name="connsiteY23" fmla="*/ 337735 h 681932"/>
                  <a:gd name="connsiteX24" fmla="*/ 942971 w 962414"/>
                  <a:gd name="connsiteY24" fmla="*/ 549578 h 681932"/>
                  <a:gd name="connsiteX25" fmla="*/ 961899 w 962414"/>
                  <a:gd name="connsiteY25" fmla="*/ 566819 h 681932"/>
                  <a:gd name="connsiteX26" fmla="*/ 954269 w 962414"/>
                  <a:gd name="connsiteY26" fmla="*/ 584060 h 681932"/>
                  <a:gd name="connsiteX27" fmla="*/ 864653 w 962414"/>
                  <a:gd name="connsiteY27" fmla="*/ 672135 h 681932"/>
                  <a:gd name="connsiteX28" fmla="*/ 846568 w 962414"/>
                  <a:gd name="connsiteY28" fmla="*/ 681086 h 68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62414" h="681932">
                    <a:moveTo>
                      <a:pt x="846568" y="681086"/>
                    </a:moveTo>
                    <a:cubicBezTo>
                      <a:pt x="748442" y="604419"/>
                      <a:pt x="650205" y="527825"/>
                      <a:pt x="552225" y="450938"/>
                    </a:cubicBezTo>
                    <a:cubicBezTo>
                      <a:pt x="541771" y="442721"/>
                      <a:pt x="530289" y="438356"/>
                      <a:pt x="517780" y="435054"/>
                    </a:cubicBezTo>
                    <a:cubicBezTo>
                      <a:pt x="405934" y="405855"/>
                      <a:pt x="292328" y="393786"/>
                      <a:pt x="176814" y="398408"/>
                    </a:cubicBezTo>
                    <a:cubicBezTo>
                      <a:pt x="151246" y="399435"/>
                      <a:pt x="125421" y="401343"/>
                      <a:pt x="100110" y="395767"/>
                    </a:cubicBezTo>
                    <a:cubicBezTo>
                      <a:pt x="62583" y="387513"/>
                      <a:pt x="55540" y="368548"/>
                      <a:pt x="77770" y="337001"/>
                    </a:cubicBezTo>
                    <a:cubicBezTo>
                      <a:pt x="80851" y="332636"/>
                      <a:pt x="84190" y="328491"/>
                      <a:pt x="87711" y="323832"/>
                    </a:cubicBezTo>
                    <a:cubicBezTo>
                      <a:pt x="80448" y="319430"/>
                      <a:pt x="73772" y="322255"/>
                      <a:pt x="67426" y="322145"/>
                    </a:cubicBezTo>
                    <a:cubicBezTo>
                      <a:pt x="55724" y="321961"/>
                      <a:pt x="44242" y="321044"/>
                      <a:pt x="33384" y="316239"/>
                    </a:cubicBezTo>
                    <a:cubicBezTo>
                      <a:pt x="7302" y="304720"/>
                      <a:pt x="296" y="284508"/>
                      <a:pt x="14822" y="260004"/>
                    </a:cubicBezTo>
                    <a:cubicBezTo>
                      <a:pt x="19298" y="252447"/>
                      <a:pt x="21682" y="247678"/>
                      <a:pt x="14346" y="239645"/>
                    </a:cubicBezTo>
                    <a:cubicBezTo>
                      <a:pt x="-12506" y="210115"/>
                      <a:pt x="-291" y="173066"/>
                      <a:pt x="39547" y="164152"/>
                    </a:cubicBezTo>
                    <a:cubicBezTo>
                      <a:pt x="51762" y="161400"/>
                      <a:pt x="52862" y="159273"/>
                      <a:pt x="47507" y="148268"/>
                    </a:cubicBezTo>
                    <a:cubicBezTo>
                      <a:pt x="36759" y="126295"/>
                      <a:pt x="43655" y="109201"/>
                      <a:pt x="65848" y="98820"/>
                    </a:cubicBezTo>
                    <a:cubicBezTo>
                      <a:pt x="81548" y="91483"/>
                      <a:pt x="98569" y="87998"/>
                      <a:pt x="115517" y="87081"/>
                    </a:cubicBezTo>
                    <a:cubicBezTo>
                      <a:pt x="172925" y="84073"/>
                      <a:pt x="230260" y="85320"/>
                      <a:pt x="287412" y="92327"/>
                    </a:cubicBezTo>
                    <a:cubicBezTo>
                      <a:pt x="316869" y="95958"/>
                      <a:pt x="346325" y="99150"/>
                      <a:pt x="377872" y="102781"/>
                    </a:cubicBezTo>
                    <a:cubicBezTo>
                      <a:pt x="369142" y="95922"/>
                      <a:pt x="361548" y="90933"/>
                      <a:pt x="355202" y="84733"/>
                    </a:cubicBezTo>
                    <a:cubicBezTo>
                      <a:pt x="333706" y="63788"/>
                      <a:pt x="331909" y="39650"/>
                      <a:pt x="349883" y="19842"/>
                    </a:cubicBezTo>
                    <a:cubicBezTo>
                      <a:pt x="371269" y="-3782"/>
                      <a:pt x="400469" y="-6753"/>
                      <a:pt x="422882" y="13312"/>
                    </a:cubicBezTo>
                    <a:cubicBezTo>
                      <a:pt x="435574" y="24720"/>
                      <a:pt x="447753" y="36899"/>
                      <a:pt x="458868" y="49848"/>
                    </a:cubicBezTo>
                    <a:cubicBezTo>
                      <a:pt x="497825" y="95115"/>
                      <a:pt x="542321" y="134292"/>
                      <a:pt x="592723" y="165839"/>
                    </a:cubicBezTo>
                    <a:cubicBezTo>
                      <a:pt x="648444" y="200724"/>
                      <a:pt x="672472" y="251163"/>
                      <a:pt x="673792" y="314551"/>
                    </a:cubicBezTo>
                    <a:cubicBezTo>
                      <a:pt x="674012" y="324932"/>
                      <a:pt x="678121" y="331609"/>
                      <a:pt x="685604" y="337735"/>
                    </a:cubicBezTo>
                    <a:cubicBezTo>
                      <a:pt x="771478" y="408276"/>
                      <a:pt x="857243" y="478890"/>
                      <a:pt x="942971" y="549578"/>
                    </a:cubicBezTo>
                    <a:cubicBezTo>
                      <a:pt x="949537" y="555007"/>
                      <a:pt x="955589" y="561059"/>
                      <a:pt x="961899" y="566819"/>
                    </a:cubicBezTo>
                    <a:cubicBezTo>
                      <a:pt x="963953" y="574595"/>
                      <a:pt x="959551" y="579694"/>
                      <a:pt x="954269" y="584060"/>
                    </a:cubicBezTo>
                    <a:cubicBezTo>
                      <a:pt x="921951" y="610948"/>
                      <a:pt x="891028" y="639194"/>
                      <a:pt x="864653" y="672135"/>
                    </a:cubicBezTo>
                    <a:cubicBezTo>
                      <a:pt x="860251" y="677821"/>
                      <a:pt x="855555" y="684277"/>
                      <a:pt x="846568" y="681086"/>
                    </a:cubicBezTo>
                    <a:close/>
                  </a:path>
                </a:pathLst>
              </a:custGeom>
              <a:solidFill>
                <a:srgbClr val="F4AB92"/>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71" name="자유형: 도형 18">
                <a:extLst>
                  <a:ext uri="{FF2B5EF4-FFF2-40B4-BE49-F238E27FC236}">
                    <a16:creationId xmlns:a16="http://schemas.microsoft.com/office/drawing/2014/main" id="{1E065F54-D0E1-428B-9B29-EEAA1BE510A0}"/>
                  </a:ext>
                </a:extLst>
              </p:cNvPr>
              <p:cNvSpPr/>
              <p:nvPr/>
            </p:nvSpPr>
            <p:spPr>
              <a:xfrm>
                <a:off x="7787994" y="2641952"/>
                <a:ext cx="279522" cy="296708"/>
              </a:xfrm>
              <a:custGeom>
                <a:avLst/>
                <a:gdLst>
                  <a:gd name="connsiteX0" fmla="*/ 16420 w 279522"/>
                  <a:gd name="connsiteY0" fmla="*/ 133380 h 296708"/>
                  <a:gd name="connsiteX1" fmla="*/ 131787 w 279522"/>
                  <a:gd name="connsiteY1" fmla="*/ 19260 h 296708"/>
                  <a:gd name="connsiteX2" fmla="*/ 135126 w 279522"/>
                  <a:gd name="connsiteY2" fmla="*/ 17792 h 296708"/>
                  <a:gd name="connsiteX3" fmla="*/ 205666 w 279522"/>
                  <a:gd name="connsiteY3" fmla="*/ 18526 h 296708"/>
                  <a:gd name="connsiteX4" fmla="*/ 271035 w 279522"/>
                  <a:gd name="connsiteY4" fmla="*/ 73330 h 296708"/>
                  <a:gd name="connsiteX5" fmla="*/ 277088 w 279522"/>
                  <a:gd name="connsiteY5" fmla="*/ 99852 h 296708"/>
                  <a:gd name="connsiteX6" fmla="*/ 224742 w 279522"/>
                  <a:gd name="connsiteY6" fmla="*/ 174171 h 296708"/>
                  <a:gd name="connsiteX7" fmla="*/ 162381 w 279522"/>
                  <a:gd name="connsiteY7" fmla="*/ 252672 h 296708"/>
                  <a:gd name="connsiteX8" fmla="*/ 155595 w 279522"/>
                  <a:gd name="connsiteY8" fmla="*/ 265328 h 296708"/>
                  <a:gd name="connsiteX9" fmla="*/ 126138 w 279522"/>
                  <a:gd name="connsiteY9" fmla="*/ 290419 h 296708"/>
                  <a:gd name="connsiteX10" fmla="*/ 105559 w 279522"/>
                  <a:gd name="connsiteY10" fmla="*/ 291409 h 296708"/>
                  <a:gd name="connsiteX11" fmla="*/ 3838 w 279522"/>
                  <a:gd name="connsiteY11" fmla="*/ 170283 h 296708"/>
                  <a:gd name="connsiteX12" fmla="*/ 4975 w 279522"/>
                  <a:gd name="connsiteY12" fmla="*/ 149704 h 296708"/>
                  <a:gd name="connsiteX13" fmla="*/ 16420 w 279522"/>
                  <a:gd name="connsiteY13" fmla="*/ 133380 h 29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9522" h="296708">
                    <a:moveTo>
                      <a:pt x="16420" y="133380"/>
                    </a:moveTo>
                    <a:cubicBezTo>
                      <a:pt x="50755" y="91158"/>
                      <a:pt x="89566" y="53521"/>
                      <a:pt x="131787" y="19260"/>
                    </a:cubicBezTo>
                    <a:cubicBezTo>
                      <a:pt x="132924" y="18783"/>
                      <a:pt x="134135" y="18452"/>
                      <a:pt x="135126" y="17792"/>
                    </a:cubicBezTo>
                    <a:cubicBezTo>
                      <a:pt x="170268" y="-6052"/>
                      <a:pt x="170268" y="-6052"/>
                      <a:pt x="205666" y="18526"/>
                    </a:cubicBezTo>
                    <a:cubicBezTo>
                      <a:pt x="229107" y="34813"/>
                      <a:pt x="250309" y="53705"/>
                      <a:pt x="271035" y="73330"/>
                    </a:cubicBezTo>
                    <a:cubicBezTo>
                      <a:pt x="279986" y="81804"/>
                      <a:pt x="281600" y="89507"/>
                      <a:pt x="277088" y="99852"/>
                    </a:cubicBezTo>
                    <a:cubicBezTo>
                      <a:pt x="259700" y="124686"/>
                      <a:pt x="242936" y="149960"/>
                      <a:pt x="224742" y="174171"/>
                    </a:cubicBezTo>
                    <a:cubicBezTo>
                      <a:pt x="204676" y="200876"/>
                      <a:pt x="183290" y="226591"/>
                      <a:pt x="162381" y="252672"/>
                    </a:cubicBezTo>
                    <a:cubicBezTo>
                      <a:pt x="159299" y="256524"/>
                      <a:pt x="156218" y="260229"/>
                      <a:pt x="155595" y="265328"/>
                    </a:cubicBezTo>
                    <a:cubicBezTo>
                      <a:pt x="140921" y="267859"/>
                      <a:pt x="135639" y="281798"/>
                      <a:pt x="126138" y="290419"/>
                    </a:cubicBezTo>
                    <a:cubicBezTo>
                      <a:pt x="118545" y="297315"/>
                      <a:pt x="114180" y="299773"/>
                      <a:pt x="105559" y="291409"/>
                    </a:cubicBezTo>
                    <a:cubicBezTo>
                      <a:pt x="67446" y="254506"/>
                      <a:pt x="33294" y="214449"/>
                      <a:pt x="3838" y="170283"/>
                    </a:cubicBezTo>
                    <a:cubicBezTo>
                      <a:pt x="-1628" y="162102"/>
                      <a:pt x="-1261" y="156600"/>
                      <a:pt x="4975" y="149704"/>
                    </a:cubicBezTo>
                    <a:cubicBezTo>
                      <a:pt x="9377" y="144825"/>
                      <a:pt x="12642" y="138882"/>
                      <a:pt x="16420" y="133380"/>
                    </a:cubicBezTo>
                    <a:close/>
                  </a:path>
                </a:pathLst>
              </a:custGeom>
              <a:solidFill>
                <a:srgbClr val="54CBA0">
                  <a:lumMod val="50000"/>
                </a:srgbClr>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72" name="자유형: 도형 19">
                <a:extLst>
                  <a:ext uri="{FF2B5EF4-FFF2-40B4-BE49-F238E27FC236}">
                    <a16:creationId xmlns:a16="http://schemas.microsoft.com/office/drawing/2014/main" id="{B864604C-142B-4CAE-9688-A10A67C0016B}"/>
                  </a:ext>
                </a:extLst>
              </p:cNvPr>
              <p:cNvSpPr/>
              <p:nvPr/>
            </p:nvSpPr>
            <p:spPr>
              <a:xfrm>
                <a:off x="8989048" y="1692235"/>
                <a:ext cx="697450" cy="575626"/>
              </a:xfrm>
              <a:custGeom>
                <a:avLst/>
                <a:gdLst>
                  <a:gd name="connsiteX0" fmla="*/ 509964 w 697450"/>
                  <a:gd name="connsiteY0" fmla="*/ 0 h 575626"/>
                  <a:gd name="connsiteX1" fmla="*/ 424530 w 697450"/>
                  <a:gd name="connsiteY1" fmla="*/ 27512 h 575626"/>
                  <a:gd name="connsiteX2" fmla="*/ 170391 w 697450"/>
                  <a:gd name="connsiteY2" fmla="*/ 55795 h 575626"/>
                  <a:gd name="connsiteX3" fmla="*/ 99044 w 697450"/>
                  <a:gd name="connsiteY3" fmla="*/ 66726 h 575626"/>
                  <a:gd name="connsiteX4" fmla="*/ 55574 w 697450"/>
                  <a:gd name="connsiteY4" fmla="*/ 112690 h 575626"/>
                  <a:gd name="connsiteX5" fmla="*/ 0 w 697450"/>
                  <a:gd name="connsiteY5" fmla="*/ 198711 h 575626"/>
                  <a:gd name="connsiteX6" fmla="*/ 115844 w 697450"/>
                  <a:gd name="connsiteY6" fmla="*/ 575627 h 575626"/>
                  <a:gd name="connsiteX7" fmla="*/ 293462 w 697450"/>
                  <a:gd name="connsiteY7" fmla="*/ 495585 h 575626"/>
                  <a:gd name="connsiteX8" fmla="*/ 330255 w 697450"/>
                  <a:gd name="connsiteY8" fmla="*/ 488541 h 575626"/>
                  <a:gd name="connsiteX9" fmla="*/ 385169 w 697450"/>
                  <a:gd name="connsiteY9" fmla="*/ 474602 h 575626"/>
                  <a:gd name="connsiteX10" fmla="*/ 514990 w 697450"/>
                  <a:gd name="connsiteY10" fmla="*/ 522473 h 575626"/>
                  <a:gd name="connsiteX11" fmla="*/ 537476 w 697450"/>
                  <a:gd name="connsiteY11" fmla="*/ 518548 h 575626"/>
                  <a:gd name="connsiteX12" fmla="*/ 652440 w 697450"/>
                  <a:gd name="connsiteY12" fmla="*/ 276148 h 575626"/>
                  <a:gd name="connsiteX13" fmla="*/ 697450 w 697450"/>
                  <a:gd name="connsiteY13" fmla="*/ 125895 h 575626"/>
                  <a:gd name="connsiteX14" fmla="*/ 509964 w 697450"/>
                  <a:gd name="connsiteY14" fmla="*/ 0 h 57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7450" h="575626">
                    <a:moveTo>
                      <a:pt x="509964" y="0"/>
                    </a:moveTo>
                    <a:cubicBezTo>
                      <a:pt x="482525" y="12436"/>
                      <a:pt x="454426" y="22780"/>
                      <a:pt x="424530" y="27512"/>
                    </a:cubicBezTo>
                    <a:cubicBezTo>
                      <a:pt x="409160" y="31547"/>
                      <a:pt x="200251" y="45487"/>
                      <a:pt x="170391" y="55795"/>
                    </a:cubicBezTo>
                    <a:cubicBezTo>
                      <a:pt x="146621" y="59426"/>
                      <a:pt x="122814" y="63058"/>
                      <a:pt x="99044" y="66726"/>
                    </a:cubicBezTo>
                    <a:cubicBezTo>
                      <a:pt x="84554" y="82059"/>
                      <a:pt x="70064" y="97356"/>
                      <a:pt x="55574" y="112690"/>
                    </a:cubicBezTo>
                    <a:cubicBezTo>
                      <a:pt x="41965" y="127106"/>
                      <a:pt x="6199" y="185468"/>
                      <a:pt x="0" y="198711"/>
                    </a:cubicBezTo>
                    <a:cubicBezTo>
                      <a:pt x="1321" y="335538"/>
                      <a:pt x="40131" y="460663"/>
                      <a:pt x="115844" y="575627"/>
                    </a:cubicBezTo>
                    <a:cubicBezTo>
                      <a:pt x="169731" y="495218"/>
                      <a:pt x="215108" y="475079"/>
                      <a:pt x="293462" y="495585"/>
                    </a:cubicBezTo>
                    <a:cubicBezTo>
                      <a:pt x="315582" y="514219"/>
                      <a:pt x="322919" y="499546"/>
                      <a:pt x="330255" y="488541"/>
                    </a:cubicBezTo>
                    <a:cubicBezTo>
                      <a:pt x="346432" y="486524"/>
                      <a:pt x="370239" y="480912"/>
                      <a:pt x="385169" y="474602"/>
                    </a:cubicBezTo>
                    <a:cubicBezTo>
                      <a:pt x="432123" y="468549"/>
                      <a:pt x="475666" y="484030"/>
                      <a:pt x="514990" y="522473"/>
                    </a:cubicBezTo>
                    <a:cubicBezTo>
                      <a:pt x="527499" y="534689"/>
                      <a:pt x="530910" y="529736"/>
                      <a:pt x="537476" y="518548"/>
                    </a:cubicBezTo>
                    <a:cubicBezTo>
                      <a:pt x="582963" y="441111"/>
                      <a:pt x="621810" y="360555"/>
                      <a:pt x="652440" y="276148"/>
                    </a:cubicBezTo>
                    <a:cubicBezTo>
                      <a:pt x="670305" y="226956"/>
                      <a:pt x="687619" y="177545"/>
                      <a:pt x="697450" y="125895"/>
                    </a:cubicBezTo>
                    <a:cubicBezTo>
                      <a:pt x="644076" y="70321"/>
                      <a:pt x="581716" y="28136"/>
                      <a:pt x="509964" y="0"/>
                    </a:cubicBezTo>
                    <a:close/>
                  </a:path>
                </a:pathLst>
              </a:custGeom>
              <a:solidFill>
                <a:srgbClr val="FEFCFC"/>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73" name="자유형: 도형 20">
                <a:extLst>
                  <a:ext uri="{FF2B5EF4-FFF2-40B4-BE49-F238E27FC236}">
                    <a16:creationId xmlns:a16="http://schemas.microsoft.com/office/drawing/2014/main" id="{87FACA79-EF73-4C24-95B4-3BFDCFFC2516}"/>
                  </a:ext>
                </a:extLst>
              </p:cNvPr>
              <p:cNvSpPr/>
              <p:nvPr/>
            </p:nvSpPr>
            <p:spPr>
              <a:xfrm>
                <a:off x="8704170" y="639896"/>
                <a:ext cx="948498" cy="1555521"/>
              </a:xfrm>
              <a:custGeom>
                <a:avLst/>
                <a:gdLst>
                  <a:gd name="connsiteX0" fmla="*/ 578304 w 948498"/>
                  <a:gd name="connsiteY0" fmla="*/ 1547887 h 1555521"/>
                  <a:gd name="connsiteX1" fmla="*/ 477573 w 948498"/>
                  <a:gd name="connsiteY1" fmla="*/ 1363373 h 1555521"/>
                  <a:gd name="connsiteX2" fmla="*/ 421375 w 948498"/>
                  <a:gd name="connsiteY2" fmla="*/ 1279883 h 1555521"/>
                  <a:gd name="connsiteX3" fmla="*/ 406592 w 948498"/>
                  <a:gd name="connsiteY3" fmla="*/ 1252554 h 1555521"/>
                  <a:gd name="connsiteX4" fmla="*/ 422218 w 948498"/>
                  <a:gd name="connsiteY4" fmla="*/ 1190340 h 1555521"/>
                  <a:gd name="connsiteX5" fmla="*/ 463413 w 948498"/>
                  <a:gd name="connsiteY5" fmla="*/ 1121120 h 1555521"/>
                  <a:gd name="connsiteX6" fmla="*/ 459195 w 948498"/>
                  <a:gd name="connsiteY6" fmla="*/ 1007476 h 1555521"/>
                  <a:gd name="connsiteX7" fmla="*/ 438359 w 948498"/>
                  <a:gd name="connsiteY7" fmla="*/ 978020 h 1555521"/>
                  <a:gd name="connsiteX8" fmla="*/ 312610 w 948498"/>
                  <a:gd name="connsiteY8" fmla="*/ 906709 h 1555521"/>
                  <a:gd name="connsiteX9" fmla="*/ 126738 w 948498"/>
                  <a:gd name="connsiteY9" fmla="*/ 703192 h 1555521"/>
                  <a:gd name="connsiteX10" fmla="*/ 104692 w 948498"/>
                  <a:gd name="connsiteY10" fmla="*/ 688042 h 1555521"/>
                  <a:gd name="connsiteX11" fmla="*/ 3154 w 948498"/>
                  <a:gd name="connsiteY11" fmla="*/ 537570 h 1555521"/>
                  <a:gd name="connsiteX12" fmla="*/ 71788 w 948498"/>
                  <a:gd name="connsiteY12" fmla="*/ 523777 h 1555521"/>
                  <a:gd name="connsiteX13" fmla="*/ 93320 w 948498"/>
                  <a:gd name="connsiteY13" fmla="*/ 557892 h 1555521"/>
                  <a:gd name="connsiteX14" fmla="*/ 92037 w 948498"/>
                  <a:gd name="connsiteY14" fmla="*/ 537863 h 1555521"/>
                  <a:gd name="connsiteX15" fmla="*/ 76813 w 948498"/>
                  <a:gd name="connsiteY15" fmla="*/ 460719 h 1555521"/>
                  <a:gd name="connsiteX16" fmla="*/ 137670 w 948498"/>
                  <a:gd name="connsiteY16" fmla="*/ 332659 h 1555521"/>
                  <a:gd name="connsiteX17" fmla="*/ 234439 w 948498"/>
                  <a:gd name="connsiteY17" fmla="*/ 191284 h 1555521"/>
                  <a:gd name="connsiteX18" fmla="*/ 288620 w 948498"/>
                  <a:gd name="connsiteY18" fmla="*/ 95835 h 1555521"/>
                  <a:gd name="connsiteX19" fmla="*/ 309639 w 948498"/>
                  <a:gd name="connsiteY19" fmla="*/ 87362 h 1555521"/>
                  <a:gd name="connsiteX20" fmla="*/ 318003 w 948498"/>
                  <a:gd name="connsiteY20" fmla="*/ 107721 h 1555521"/>
                  <a:gd name="connsiteX21" fmla="*/ 386709 w 948498"/>
                  <a:gd name="connsiteY21" fmla="*/ 200455 h 1555521"/>
                  <a:gd name="connsiteX22" fmla="*/ 393863 w 948498"/>
                  <a:gd name="connsiteY22" fmla="*/ 218319 h 1555521"/>
                  <a:gd name="connsiteX23" fmla="*/ 374898 w 948498"/>
                  <a:gd name="connsiteY23" fmla="*/ 263622 h 1555521"/>
                  <a:gd name="connsiteX24" fmla="*/ 402006 w 948498"/>
                  <a:gd name="connsiteY24" fmla="*/ 325360 h 1555521"/>
                  <a:gd name="connsiteX25" fmla="*/ 437955 w 948498"/>
                  <a:gd name="connsiteY25" fmla="*/ 236184 h 1555521"/>
                  <a:gd name="connsiteX26" fmla="*/ 435167 w 948498"/>
                  <a:gd name="connsiteY26" fmla="*/ 169421 h 1555521"/>
                  <a:gd name="connsiteX27" fmla="*/ 404134 w 948498"/>
                  <a:gd name="connsiteY27" fmla="*/ 153904 h 1555521"/>
                  <a:gd name="connsiteX28" fmla="*/ 384985 w 948498"/>
                  <a:gd name="connsiteY28" fmla="*/ 42682 h 1555521"/>
                  <a:gd name="connsiteX29" fmla="*/ 447713 w 948498"/>
                  <a:gd name="connsiteY29" fmla="*/ 9337 h 1555521"/>
                  <a:gd name="connsiteX30" fmla="*/ 504865 w 948498"/>
                  <a:gd name="connsiteY30" fmla="*/ 37106 h 1555521"/>
                  <a:gd name="connsiteX31" fmla="*/ 519391 w 948498"/>
                  <a:gd name="connsiteY31" fmla="*/ 128997 h 1555521"/>
                  <a:gd name="connsiteX32" fmla="*/ 520932 w 948498"/>
                  <a:gd name="connsiteY32" fmla="*/ 143523 h 1555521"/>
                  <a:gd name="connsiteX33" fmla="*/ 529185 w 948498"/>
                  <a:gd name="connsiteY33" fmla="*/ 161681 h 1555521"/>
                  <a:gd name="connsiteX34" fmla="*/ 544776 w 948498"/>
                  <a:gd name="connsiteY34" fmla="*/ 147778 h 1555521"/>
                  <a:gd name="connsiteX35" fmla="*/ 563227 w 948498"/>
                  <a:gd name="connsiteY35" fmla="*/ 24561 h 1555521"/>
                  <a:gd name="connsiteX36" fmla="*/ 563814 w 948498"/>
                  <a:gd name="connsiteY36" fmla="*/ 2588 h 1555521"/>
                  <a:gd name="connsiteX37" fmla="*/ 586411 w 948498"/>
                  <a:gd name="connsiteY37" fmla="*/ 4935 h 1555521"/>
                  <a:gd name="connsiteX38" fmla="*/ 699100 w 948498"/>
                  <a:gd name="connsiteY38" fmla="*/ 161974 h 1555521"/>
                  <a:gd name="connsiteX39" fmla="*/ 694515 w 948498"/>
                  <a:gd name="connsiteY39" fmla="*/ 198620 h 1555521"/>
                  <a:gd name="connsiteX40" fmla="*/ 706950 w 948498"/>
                  <a:gd name="connsiteY40" fmla="*/ 220814 h 1555521"/>
                  <a:gd name="connsiteX41" fmla="*/ 852104 w 948498"/>
                  <a:gd name="connsiteY41" fmla="*/ 311273 h 1555521"/>
                  <a:gd name="connsiteX42" fmla="*/ 860541 w 948498"/>
                  <a:gd name="connsiteY42" fmla="*/ 362593 h 1555521"/>
                  <a:gd name="connsiteX43" fmla="*/ 849573 w 948498"/>
                  <a:gd name="connsiteY43" fmla="*/ 429135 h 1555521"/>
                  <a:gd name="connsiteX44" fmla="*/ 860064 w 948498"/>
                  <a:gd name="connsiteY44" fmla="*/ 407015 h 1555521"/>
                  <a:gd name="connsiteX45" fmla="*/ 905477 w 948498"/>
                  <a:gd name="connsiteY45" fmla="*/ 382071 h 1555521"/>
                  <a:gd name="connsiteX46" fmla="*/ 939776 w 948498"/>
                  <a:gd name="connsiteY46" fmla="*/ 413508 h 1555521"/>
                  <a:gd name="connsiteX47" fmla="*/ 909293 w 948498"/>
                  <a:gd name="connsiteY47" fmla="*/ 571501 h 1555521"/>
                  <a:gd name="connsiteX48" fmla="*/ 894216 w 948498"/>
                  <a:gd name="connsiteY48" fmla="*/ 601764 h 1555521"/>
                  <a:gd name="connsiteX49" fmla="*/ 696459 w 948498"/>
                  <a:gd name="connsiteY49" fmla="*/ 924059 h 1555521"/>
                  <a:gd name="connsiteX50" fmla="*/ 685417 w 948498"/>
                  <a:gd name="connsiteY50" fmla="*/ 951828 h 1555521"/>
                  <a:gd name="connsiteX51" fmla="*/ 706877 w 948498"/>
                  <a:gd name="connsiteY51" fmla="*/ 1092434 h 1555521"/>
                  <a:gd name="connsiteX52" fmla="*/ 775327 w 948498"/>
                  <a:gd name="connsiteY52" fmla="*/ 1158683 h 1555521"/>
                  <a:gd name="connsiteX53" fmla="*/ 793338 w 948498"/>
                  <a:gd name="connsiteY53" fmla="*/ 1203913 h 1555521"/>
                  <a:gd name="connsiteX54" fmla="*/ 741212 w 948498"/>
                  <a:gd name="connsiteY54" fmla="*/ 1274527 h 1555521"/>
                  <a:gd name="connsiteX55" fmla="*/ 622873 w 948498"/>
                  <a:gd name="connsiteY55" fmla="*/ 1511865 h 1555521"/>
                  <a:gd name="connsiteX56" fmla="*/ 611502 w 948498"/>
                  <a:gd name="connsiteY56" fmla="*/ 1544586 h 1555521"/>
                  <a:gd name="connsiteX57" fmla="*/ 578304 w 948498"/>
                  <a:gd name="connsiteY57" fmla="*/ 1547887 h 155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48498" h="1555521">
                    <a:moveTo>
                      <a:pt x="578304" y="1547887"/>
                    </a:moveTo>
                    <a:cubicBezTo>
                      <a:pt x="545509" y="1485967"/>
                      <a:pt x="518034" y="1421148"/>
                      <a:pt x="477573" y="1363373"/>
                    </a:cubicBezTo>
                    <a:cubicBezTo>
                      <a:pt x="458351" y="1335897"/>
                      <a:pt x="439826" y="1307908"/>
                      <a:pt x="421375" y="1279883"/>
                    </a:cubicBezTo>
                    <a:cubicBezTo>
                      <a:pt x="415689" y="1271262"/>
                      <a:pt x="410700" y="1262018"/>
                      <a:pt x="406592" y="1252554"/>
                    </a:cubicBezTo>
                    <a:cubicBezTo>
                      <a:pt x="394266" y="1224088"/>
                      <a:pt x="397751" y="1209342"/>
                      <a:pt x="422218" y="1190340"/>
                    </a:cubicBezTo>
                    <a:cubicBezTo>
                      <a:pt x="445145" y="1172512"/>
                      <a:pt x="457177" y="1148668"/>
                      <a:pt x="463413" y="1121120"/>
                    </a:cubicBezTo>
                    <a:cubicBezTo>
                      <a:pt x="464514" y="1116204"/>
                      <a:pt x="459671" y="1034328"/>
                      <a:pt x="459195" y="1007476"/>
                    </a:cubicBezTo>
                    <a:cubicBezTo>
                      <a:pt x="458901" y="991629"/>
                      <a:pt x="452225" y="984403"/>
                      <a:pt x="438359" y="978020"/>
                    </a:cubicBezTo>
                    <a:cubicBezTo>
                      <a:pt x="394523" y="957808"/>
                      <a:pt x="353035" y="933157"/>
                      <a:pt x="312610" y="906709"/>
                    </a:cubicBezTo>
                    <a:cubicBezTo>
                      <a:pt x="233118" y="854766"/>
                      <a:pt x="171602" y="786536"/>
                      <a:pt x="126738" y="703192"/>
                    </a:cubicBezTo>
                    <a:cubicBezTo>
                      <a:pt x="121603" y="693692"/>
                      <a:pt x="115844" y="689510"/>
                      <a:pt x="104692" y="688042"/>
                    </a:cubicBezTo>
                    <a:cubicBezTo>
                      <a:pt x="36572" y="679202"/>
                      <a:pt x="-13280" y="604626"/>
                      <a:pt x="3154" y="537570"/>
                    </a:cubicBezTo>
                    <a:cubicBezTo>
                      <a:pt x="10564" y="507416"/>
                      <a:pt x="45999" y="500226"/>
                      <a:pt x="71788" y="523777"/>
                    </a:cubicBezTo>
                    <a:cubicBezTo>
                      <a:pt x="81252" y="532434"/>
                      <a:pt x="87011" y="543769"/>
                      <a:pt x="93320" y="557892"/>
                    </a:cubicBezTo>
                    <a:cubicBezTo>
                      <a:pt x="96512" y="548684"/>
                      <a:pt x="93761" y="543292"/>
                      <a:pt x="92037" y="537863"/>
                    </a:cubicBezTo>
                    <a:cubicBezTo>
                      <a:pt x="83966" y="512735"/>
                      <a:pt x="79674" y="486837"/>
                      <a:pt x="76813" y="460719"/>
                    </a:cubicBezTo>
                    <a:cubicBezTo>
                      <a:pt x="70724" y="405658"/>
                      <a:pt x="90753" y="361676"/>
                      <a:pt x="137670" y="332659"/>
                    </a:cubicBezTo>
                    <a:cubicBezTo>
                      <a:pt x="191337" y="299498"/>
                      <a:pt x="224755" y="254635"/>
                      <a:pt x="234439" y="191284"/>
                    </a:cubicBezTo>
                    <a:cubicBezTo>
                      <a:pt x="240198" y="153391"/>
                      <a:pt x="260337" y="121770"/>
                      <a:pt x="288620" y="95835"/>
                    </a:cubicBezTo>
                    <a:cubicBezTo>
                      <a:pt x="294379" y="90553"/>
                      <a:pt x="301018" y="84464"/>
                      <a:pt x="309639" y="87362"/>
                    </a:cubicBezTo>
                    <a:cubicBezTo>
                      <a:pt x="319250" y="90590"/>
                      <a:pt x="317929" y="99980"/>
                      <a:pt x="318003" y="107721"/>
                    </a:cubicBezTo>
                    <a:cubicBezTo>
                      <a:pt x="318516" y="155298"/>
                      <a:pt x="342213" y="185965"/>
                      <a:pt x="386709" y="200455"/>
                    </a:cubicBezTo>
                    <a:cubicBezTo>
                      <a:pt x="398338" y="204233"/>
                      <a:pt x="401786" y="207021"/>
                      <a:pt x="393863" y="218319"/>
                    </a:cubicBezTo>
                    <a:cubicBezTo>
                      <a:pt x="384362" y="231818"/>
                      <a:pt x="378052" y="247152"/>
                      <a:pt x="374898" y="263622"/>
                    </a:cubicBezTo>
                    <a:cubicBezTo>
                      <a:pt x="369945" y="289667"/>
                      <a:pt x="378089" y="309072"/>
                      <a:pt x="402006" y="325360"/>
                    </a:cubicBezTo>
                    <a:cubicBezTo>
                      <a:pt x="390011" y="285375"/>
                      <a:pt x="410590" y="259220"/>
                      <a:pt x="437955" y="236184"/>
                    </a:cubicBezTo>
                    <a:cubicBezTo>
                      <a:pt x="464367" y="213954"/>
                      <a:pt x="463560" y="189376"/>
                      <a:pt x="435167" y="169421"/>
                    </a:cubicBezTo>
                    <a:cubicBezTo>
                      <a:pt x="425630" y="162708"/>
                      <a:pt x="415029" y="158049"/>
                      <a:pt x="404134" y="153904"/>
                    </a:cubicBezTo>
                    <a:cubicBezTo>
                      <a:pt x="357033" y="136003"/>
                      <a:pt x="346395" y="75146"/>
                      <a:pt x="384985" y="42682"/>
                    </a:cubicBezTo>
                    <a:cubicBezTo>
                      <a:pt x="403400" y="27202"/>
                      <a:pt x="424860" y="16454"/>
                      <a:pt x="447713" y="9337"/>
                    </a:cubicBezTo>
                    <a:cubicBezTo>
                      <a:pt x="475408" y="717"/>
                      <a:pt x="493566" y="10364"/>
                      <a:pt x="504865" y="37106"/>
                    </a:cubicBezTo>
                    <a:cubicBezTo>
                      <a:pt x="517337" y="66599"/>
                      <a:pt x="515026" y="98293"/>
                      <a:pt x="519391" y="128997"/>
                    </a:cubicBezTo>
                    <a:cubicBezTo>
                      <a:pt x="520088" y="133839"/>
                      <a:pt x="519391" y="139011"/>
                      <a:pt x="520932" y="143523"/>
                    </a:cubicBezTo>
                    <a:cubicBezTo>
                      <a:pt x="523096" y="149906"/>
                      <a:pt x="519721" y="160580"/>
                      <a:pt x="529185" y="161681"/>
                    </a:cubicBezTo>
                    <a:cubicBezTo>
                      <a:pt x="536999" y="162598"/>
                      <a:pt x="541071" y="153867"/>
                      <a:pt x="544776" y="147778"/>
                    </a:cubicBezTo>
                    <a:cubicBezTo>
                      <a:pt x="568216" y="109371"/>
                      <a:pt x="574415" y="68250"/>
                      <a:pt x="563227" y="24561"/>
                    </a:cubicBezTo>
                    <a:cubicBezTo>
                      <a:pt x="561356" y="17224"/>
                      <a:pt x="555597" y="8787"/>
                      <a:pt x="563814" y="2588"/>
                    </a:cubicBezTo>
                    <a:cubicBezTo>
                      <a:pt x="571114" y="-2915"/>
                      <a:pt x="579478" y="1560"/>
                      <a:pt x="586411" y="4935"/>
                    </a:cubicBezTo>
                    <a:cubicBezTo>
                      <a:pt x="652110" y="36996"/>
                      <a:pt x="687068" y="91323"/>
                      <a:pt x="699100" y="161974"/>
                    </a:cubicBezTo>
                    <a:cubicBezTo>
                      <a:pt x="701228" y="174557"/>
                      <a:pt x="702475" y="186332"/>
                      <a:pt x="694515" y="198620"/>
                    </a:cubicBezTo>
                    <a:cubicBezTo>
                      <a:pt x="686848" y="210432"/>
                      <a:pt x="694845" y="219163"/>
                      <a:pt x="706950" y="220814"/>
                    </a:cubicBezTo>
                    <a:cubicBezTo>
                      <a:pt x="768981" y="229251"/>
                      <a:pt x="809259" y="272536"/>
                      <a:pt x="852104" y="311273"/>
                    </a:cubicBezTo>
                    <a:cubicBezTo>
                      <a:pt x="872903" y="330055"/>
                      <a:pt x="873050" y="337685"/>
                      <a:pt x="860541" y="362593"/>
                    </a:cubicBezTo>
                    <a:cubicBezTo>
                      <a:pt x="850527" y="382548"/>
                      <a:pt x="846015" y="403311"/>
                      <a:pt x="849573" y="429135"/>
                    </a:cubicBezTo>
                    <a:cubicBezTo>
                      <a:pt x="854012" y="419671"/>
                      <a:pt x="856506" y="413031"/>
                      <a:pt x="860064" y="407015"/>
                    </a:cubicBezTo>
                    <a:cubicBezTo>
                      <a:pt x="870225" y="389848"/>
                      <a:pt x="885009" y="380274"/>
                      <a:pt x="905477" y="382071"/>
                    </a:cubicBezTo>
                    <a:cubicBezTo>
                      <a:pt x="924699" y="383722"/>
                      <a:pt x="934787" y="397221"/>
                      <a:pt x="939776" y="413508"/>
                    </a:cubicBezTo>
                    <a:cubicBezTo>
                      <a:pt x="957457" y="471284"/>
                      <a:pt x="948727" y="524731"/>
                      <a:pt x="909293" y="571501"/>
                    </a:cubicBezTo>
                    <a:cubicBezTo>
                      <a:pt x="901516" y="580709"/>
                      <a:pt x="896564" y="590026"/>
                      <a:pt x="894216" y="601764"/>
                    </a:cubicBezTo>
                    <a:cubicBezTo>
                      <a:pt x="868208" y="733639"/>
                      <a:pt x="801555" y="840790"/>
                      <a:pt x="696459" y="924059"/>
                    </a:cubicBezTo>
                    <a:cubicBezTo>
                      <a:pt x="686334" y="932093"/>
                      <a:pt x="683583" y="939576"/>
                      <a:pt x="685417" y="951828"/>
                    </a:cubicBezTo>
                    <a:cubicBezTo>
                      <a:pt x="690773" y="987447"/>
                      <a:pt x="704859" y="1087592"/>
                      <a:pt x="706877" y="1092434"/>
                    </a:cubicBezTo>
                    <a:cubicBezTo>
                      <a:pt x="720156" y="1124421"/>
                      <a:pt x="740882" y="1148522"/>
                      <a:pt x="775327" y="1158683"/>
                    </a:cubicBezTo>
                    <a:cubicBezTo>
                      <a:pt x="803609" y="1167010"/>
                      <a:pt x="808121" y="1177978"/>
                      <a:pt x="793338" y="1203913"/>
                    </a:cubicBezTo>
                    <a:cubicBezTo>
                      <a:pt x="778775" y="1229444"/>
                      <a:pt x="759407" y="1251600"/>
                      <a:pt x="741212" y="1274527"/>
                    </a:cubicBezTo>
                    <a:cubicBezTo>
                      <a:pt x="685051" y="1345361"/>
                      <a:pt x="645433" y="1424303"/>
                      <a:pt x="622873" y="1511865"/>
                    </a:cubicBezTo>
                    <a:cubicBezTo>
                      <a:pt x="620012" y="1523016"/>
                      <a:pt x="615317" y="1533691"/>
                      <a:pt x="611502" y="1544586"/>
                    </a:cubicBezTo>
                    <a:cubicBezTo>
                      <a:pt x="601891" y="1558892"/>
                      <a:pt x="590592" y="1558268"/>
                      <a:pt x="578304" y="1547887"/>
                    </a:cubicBezTo>
                    <a:close/>
                  </a:path>
                </a:pathLst>
              </a:custGeom>
              <a:solidFill>
                <a:srgbClr val="F4AB93"/>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74" name="자유형: 도형 21">
                <a:extLst>
                  <a:ext uri="{FF2B5EF4-FFF2-40B4-BE49-F238E27FC236}">
                    <a16:creationId xmlns:a16="http://schemas.microsoft.com/office/drawing/2014/main" id="{CBA068DB-5755-41E4-AF67-871E5ADFF90A}"/>
                  </a:ext>
                </a:extLst>
              </p:cNvPr>
              <p:cNvSpPr/>
              <p:nvPr/>
            </p:nvSpPr>
            <p:spPr>
              <a:xfrm>
                <a:off x="10163345" y="2753578"/>
                <a:ext cx="241769" cy="205337"/>
              </a:xfrm>
              <a:custGeom>
                <a:avLst/>
                <a:gdLst>
                  <a:gd name="connsiteX0" fmla="*/ 221667 w 241769"/>
                  <a:gd name="connsiteY0" fmla="*/ 151096 h 205337"/>
                  <a:gd name="connsiteX1" fmla="*/ 113306 w 241769"/>
                  <a:gd name="connsiteY1" fmla="*/ 0 h 205337"/>
                  <a:gd name="connsiteX2" fmla="*/ 7109 w 241769"/>
                  <a:gd name="connsiteY2" fmla="*/ 46147 h 205337"/>
                  <a:gd name="connsiteX3" fmla="*/ 1424 w 241769"/>
                  <a:gd name="connsiteY3" fmla="*/ 65185 h 205337"/>
                  <a:gd name="connsiteX4" fmla="*/ 1424 w 241769"/>
                  <a:gd name="connsiteY4" fmla="*/ 65185 h 205337"/>
                  <a:gd name="connsiteX5" fmla="*/ 1424 w 241769"/>
                  <a:gd name="connsiteY5" fmla="*/ 65185 h 205337"/>
                  <a:gd name="connsiteX6" fmla="*/ 72588 w 241769"/>
                  <a:gd name="connsiteY6" fmla="*/ 201535 h 205337"/>
                  <a:gd name="connsiteX7" fmla="*/ 241769 w 241769"/>
                  <a:gd name="connsiteY7" fmla="*/ 168301 h 205337"/>
                  <a:gd name="connsiteX8" fmla="*/ 221667 w 241769"/>
                  <a:gd name="connsiteY8" fmla="*/ 151096 h 2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769" h="205337">
                    <a:moveTo>
                      <a:pt x="221667" y="151096"/>
                    </a:moveTo>
                    <a:cubicBezTo>
                      <a:pt x="185608" y="100694"/>
                      <a:pt x="149439" y="50365"/>
                      <a:pt x="113306" y="0"/>
                    </a:cubicBezTo>
                    <a:cubicBezTo>
                      <a:pt x="72258" y="2384"/>
                      <a:pt x="37372" y="18782"/>
                      <a:pt x="7109" y="46147"/>
                    </a:cubicBezTo>
                    <a:cubicBezTo>
                      <a:pt x="1056" y="51613"/>
                      <a:pt x="-1988" y="57262"/>
                      <a:pt x="1424" y="65185"/>
                    </a:cubicBezTo>
                    <a:cubicBezTo>
                      <a:pt x="1424" y="65185"/>
                      <a:pt x="1424" y="65185"/>
                      <a:pt x="1424" y="65185"/>
                    </a:cubicBezTo>
                    <a:cubicBezTo>
                      <a:pt x="1424" y="65185"/>
                      <a:pt x="1424" y="65185"/>
                      <a:pt x="1424" y="65185"/>
                    </a:cubicBezTo>
                    <a:cubicBezTo>
                      <a:pt x="43682" y="116798"/>
                      <a:pt x="51019" y="157149"/>
                      <a:pt x="72588" y="201535"/>
                    </a:cubicBezTo>
                    <a:cubicBezTo>
                      <a:pt x="133298" y="212540"/>
                      <a:pt x="189239" y="199114"/>
                      <a:pt x="241769" y="168301"/>
                    </a:cubicBezTo>
                    <a:cubicBezTo>
                      <a:pt x="231571" y="166613"/>
                      <a:pt x="227023" y="158543"/>
                      <a:pt x="221667" y="151096"/>
                    </a:cubicBezTo>
                    <a:close/>
                  </a:path>
                </a:pathLst>
              </a:custGeom>
              <a:solidFill>
                <a:srgbClr val="54CBA0">
                  <a:lumMod val="50000"/>
                </a:srgbClr>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grpSp>
        <p:grpSp>
          <p:nvGrpSpPr>
            <p:cNvPr id="59" name="그룹 6">
              <a:extLst>
                <a:ext uri="{FF2B5EF4-FFF2-40B4-BE49-F238E27FC236}">
                  <a16:creationId xmlns:a16="http://schemas.microsoft.com/office/drawing/2014/main" id="{7429AD0C-A4A5-451E-9047-133D7AA94BA1}"/>
                </a:ext>
              </a:extLst>
            </p:cNvPr>
            <p:cNvGrpSpPr/>
            <p:nvPr/>
          </p:nvGrpSpPr>
          <p:grpSpPr>
            <a:xfrm>
              <a:off x="9232273" y="2240828"/>
              <a:ext cx="1014914" cy="1246329"/>
              <a:chOff x="9232273" y="2240828"/>
              <a:chExt cx="1014914" cy="1246329"/>
            </a:xfrm>
          </p:grpSpPr>
          <p:sp>
            <p:nvSpPr>
              <p:cNvPr id="61" name="자유형: 도형 8">
                <a:extLst>
                  <a:ext uri="{FF2B5EF4-FFF2-40B4-BE49-F238E27FC236}">
                    <a16:creationId xmlns:a16="http://schemas.microsoft.com/office/drawing/2014/main" id="{E461F141-7A4E-4E3A-8A5E-6BEB6B4E561B}"/>
                  </a:ext>
                </a:extLst>
              </p:cNvPr>
              <p:cNvSpPr/>
              <p:nvPr/>
            </p:nvSpPr>
            <p:spPr>
              <a:xfrm>
                <a:off x="9232273" y="2240828"/>
                <a:ext cx="1014914" cy="988012"/>
              </a:xfrm>
              <a:custGeom>
                <a:avLst/>
                <a:gdLst>
                  <a:gd name="connsiteX0" fmla="*/ 1014298 w 1014914"/>
                  <a:gd name="connsiteY0" fmla="*/ 958960 h 988012"/>
                  <a:gd name="connsiteX1" fmla="*/ 791560 w 1014914"/>
                  <a:gd name="connsiteY1" fmla="*/ 136348 h 988012"/>
                  <a:gd name="connsiteX2" fmla="*/ 791487 w 1014914"/>
                  <a:gd name="connsiteY2" fmla="*/ 130882 h 988012"/>
                  <a:gd name="connsiteX3" fmla="*/ 791487 w 1014914"/>
                  <a:gd name="connsiteY3" fmla="*/ 130882 h 988012"/>
                  <a:gd name="connsiteX4" fmla="*/ 761921 w 1014914"/>
                  <a:gd name="connsiteY4" fmla="*/ 18009 h 988012"/>
                  <a:gd name="connsiteX5" fmla="*/ 735472 w 1014914"/>
                  <a:gd name="connsiteY5" fmla="*/ 2603 h 988012"/>
                  <a:gd name="connsiteX6" fmla="*/ 634595 w 1014914"/>
                  <a:gd name="connsiteY6" fmla="*/ 34297 h 988012"/>
                  <a:gd name="connsiteX7" fmla="*/ 464313 w 1014914"/>
                  <a:gd name="connsiteY7" fmla="*/ 89247 h 988012"/>
                  <a:gd name="connsiteX8" fmla="*/ 88241 w 1014914"/>
                  <a:gd name="connsiteY8" fmla="*/ 210374 h 988012"/>
                  <a:gd name="connsiteX9" fmla="*/ 16783 w 1014914"/>
                  <a:gd name="connsiteY9" fmla="*/ 253036 h 988012"/>
                  <a:gd name="connsiteX10" fmla="*/ 6108 w 1014914"/>
                  <a:gd name="connsiteY10" fmla="*/ 316937 h 988012"/>
                  <a:gd name="connsiteX11" fmla="*/ 84426 w 1014914"/>
                  <a:gd name="connsiteY11" fmla="*/ 232457 h 988012"/>
                  <a:gd name="connsiteX12" fmla="*/ 293921 w 1014914"/>
                  <a:gd name="connsiteY12" fmla="*/ 167675 h 988012"/>
                  <a:gd name="connsiteX13" fmla="*/ 721680 w 1014914"/>
                  <a:gd name="connsiteY13" fmla="*/ 35727 h 988012"/>
                  <a:gd name="connsiteX14" fmla="*/ 741525 w 1014914"/>
                  <a:gd name="connsiteY14" fmla="*/ 46805 h 988012"/>
                  <a:gd name="connsiteX15" fmla="*/ 1000836 w 1014914"/>
                  <a:gd name="connsiteY15" fmla="*/ 988013 h 988012"/>
                  <a:gd name="connsiteX16" fmla="*/ 1014298 w 1014914"/>
                  <a:gd name="connsiteY16" fmla="*/ 958960 h 98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4914" h="988012">
                    <a:moveTo>
                      <a:pt x="1014298" y="958960"/>
                    </a:moveTo>
                    <a:cubicBezTo>
                      <a:pt x="1004944" y="922497"/>
                      <a:pt x="830371" y="286894"/>
                      <a:pt x="791560" y="136348"/>
                    </a:cubicBezTo>
                    <a:cubicBezTo>
                      <a:pt x="791120" y="134624"/>
                      <a:pt x="791487" y="132716"/>
                      <a:pt x="791487" y="130882"/>
                    </a:cubicBezTo>
                    <a:cubicBezTo>
                      <a:pt x="791487" y="130882"/>
                      <a:pt x="791487" y="130882"/>
                      <a:pt x="791487" y="130882"/>
                    </a:cubicBezTo>
                    <a:cubicBezTo>
                      <a:pt x="781509" y="93282"/>
                      <a:pt x="770835" y="55829"/>
                      <a:pt x="761921" y="18009"/>
                    </a:cubicBezTo>
                    <a:cubicBezTo>
                      <a:pt x="758069" y="1759"/>
                      <a:pt x="753154" y="-3817"/>
                      <a:pt x="735472" y="2603"/>
                    </a:cubicBezTo>
                    <a:cubicBezTo>
                      <a:pt x="702348" y="14598"/>
                      <a:pt x="668270" y="23878"/>
                      <a:pt x="634595" y="34297"/>
                    </a:cubicBezTo>
                    <a:cubicBezTo>
                      <a:pt x="577846" y="52601"/>
                      <a:pt x="521062" y="70979"/>
                      <a:pt x="464313" y="89247"/>
                    </a:cubicBezTo>
                    <a:cubicBezTo>
                      <a:pt x="338931" y="129598"/>
                      <a:pt x="213513" y="169729"/>
                      <a:pt x="88241" y="210374"/>
                    </a:cubicBezTo>
                    <a:cubicBezTo>
                      <a:pt x="61353" y="219104"/>
                      <a:pt x="35785" y="231026"/>
                      <a:pt x="16783" y="253036"/>
                    </a:cubicBezTo>
                    <a:cubicBezTo>
                      <a:pt x="496" y="271891"/>
                      <a:pt x="-5667" y="293094"/>
                      <a:pt x="6108" y="316937"/>
                    </a:cubicBezTo>
                    <a:cubicBezTo>
                      <a:pt x="11060" y="269176"/>
                      <a:pt x="43818" y="247057"/>
                      <a:pt x="84426" y="232457"/>
                    </a:cubicBezTo>
                    <a:cubicBezTo>
                      <a:pt x="153280" y="207733"/>
                      <a:pt x="223747" y="188181"/>
                      <a:pt x="293921" y="167675"/>
                    </a:cubicBezTo>
                    <a:cubicBezTo>
                      <a:pt x="437168" y="125820"/>
                      <a:pt x="577480" y="74501"/>
                      <a:pt x="721680" y="35727"/>
                    </a:cubicBezTo>
                    <a:cubicBezTo>
                      <a:pt x="733601" y="32499"/>
                      <a:pt x="737930" y="33673"/>
                      <a:pt x="741525" y="46805"/>
                    </a:cubicBezTo>
                    <a:cubicBezTo>
                      <a:pt x="790790" y="228495"/>
                      <a:pt x="988070" y="941609"/>
                      <a:pt x="1000836" y="988013"/>
                    </a:cubicBezTo>
                    <a:cubicBezTo>
                      <a:pt x="1009603" y="977705"/>
                      <a:pt x="1017160" y="970185"/>
                      <a:pt x="1014298" y="958960"/>
                    </a:cubicBezTo>
                    <a:close/>
                  </a:path>
                </a:pathLst>
              </a:custGeom>
              <a:solidFill>
                <a:srgbClr val="AC342A"/>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62" name="자유형: 도형 9">
                <a:extLst>
                  <a:ext uri="{FF2B5EF4-FFF2-40B4-BE49-F238E27FC236}">
                    <a16:creationId xmlns:a16="http://schemas.microsoft.com/office/drawing/2014/main" id="{A5D75B7B-6795-4484-9E30-D372D8E0E6F0}"/>
                  </a:ext>
                </a:extLst>
              </p:cNvPr>
              <p:cNvSpPr/>
              <p:nvPr/>
            </p:nvSpPr>
            <p:spPr>
              <a:xfrm>
                <a:off x="9238638" y="2275035"/>
                <a:ext cx="984135" cy="1003657"/>
              </a:xfrm>
              <a:custGeom>
                <a:avLst/>
                <a:gdLst>
                  <a:gd name="connsiteX0" fmla="*/ 982879 w 984135"/>
                  <a:gd name="connsiteY0" fmla="*/ 932456 h 1003657"/>
                  <a:gd name="connsiteX1" fmla="*/ 735123 w 984135"/>
                  <a:gd name="connsiteY1" fmla="*/ 12599 h 1003657"/>
                  <a:gd name="connsiteX2" fmla="*/ 715278 w 984135"/>
                  <a:gd name="connsiteY2" fmla="*/ 1520 h 1003657"/>
                  <a:gd name="connsiteX3" fmla="*/ 287520 w 984135"/>
                  <a:gd name="connsiteY3" fmla="*/ 133468 h 1003657"/>
                  <a:gd name="connsiteX4" fmla="*/ 78024 w 984135"/>
                  <a:gd name="connsiteY4" fmla="*/ 198250 h 1003657"/>
                  <a:gd name="connsiteX5" fmla="*/ 0 w 984135"/>
                  <a:gd name="connsiteY5" fmla="*/ 280750 h 1003657"/>
                  <a:gd name="connsiteX6" fmla="*/ 652954 w 984135"/>
                  <a:gd name="connsiteY6" fmla="*/ 92017 h 1003657"/>
                  <a:gd name="connsiteX7" fmla="*/ 702586 w 984135"/>
                  <a:gd name="connsiteY7" fmla="*/ 119162 h 1003657"/>
                  <a:gd name="connsiteX8" fmla="*/ 945572 w 984135"/>
                  <a:gd name="connsiteY8" fmla="*/ 1003658 h 1003657"/>
                  <a:gd name="connsiteX9" fmla="*/ 983466 w 984135"/>
                  <a:gd name="connsiteY9" fmla="*/ 953806 h 1003657"/>
                  <a:gd name="connsiteX10" fmla="*/ 982879 w 984135"/>
                  <a:gd name="connsiteY10" fmla="*/ 932456 h 100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4135" h="1003657">
                    <a:moveTo>
                      <a:pt x="982879" y="932456"/>
                    </a:moveTo>
                    <a:cubicBezTo>
                      <a:pt x="964868" y="863456"/>
                      <a:pt x="782114" y="185888"/>
                      <a:pt x="735123" y="12599"/>
                    </a:cubicBezTo>
                    <a:cubicBezTo>
                      <a:pt x="731565" y="-570"/>
                      <a:pt x="727236" y="-1708"/>
                      <a:pt x="715278" y="1520"/>
                    </a:cubicBezTo>
                    <a:cubicBezTo>
                      <a:pt x="571078" y="40331"/>
                      <a:pt x="430729" y="91613"/>
                      <a:pt x="287520" y="133468"/>
                    </a:cubicBezTo>
                    <a:cubicBezTo>
                      <a:pt x="217346" y="153974"/>
                      <a:pt x="146878" y="173526"/>
                      <a:pt x="78024" y="198250"/>
                    </a:cubicBezTo>
                    <a:cubicBezTo>
                      <a:pt x="38003" y="212630"/>
                      <a:pt x="5686" y="234383"/>
                      <a:pt x="0" y="280750"/>
                    </a:cubicBezTo>
                    <a:cubicBezTo>
                      <a:pt x="807" y="282180"/>
                      <a:pt x="436122" y="156322"/>
                      <a:pt x="652954" y="92017"/>
                    </a:cubicBezTo>
                    <a:cubicBezTo>
                      <a:pt x="691654" y="80535"/>
                      <a:pt x="692021" y="80498"/>
                      <a:pt x="702586" y="119162"/>
                    </a:cubicBezTo>
                    <a:cubicBezTo>
                      <a:pt x="743890" y="270295"/>
                      <a:pt x="922719" y="921672"/>
                      <a:pt x="945572" y="1003658"/>
                    </a:cubicBezTo>
                    <a:cubicBezTo>
                      <a:pt x="962960" y="988104"/>
                      <a:pt x="969343" y="972551"/>
                      <a:pt x="983466" y="953806"/>
                    </a:cubicBezTo>
                    <a:cubicBezTo>
                      <a:pt x="984163" y="946689"/>
                      <a:pt x="984750" y="939720"/>
                      <a:pt x="982879" y="932456"/>
                    </a:cubicBezTo>
                    <a:close/>
                  </a:path>
                </a:pathLst>
              </a:custGeom>
              <a:solidFill>
                <a:srgbClr val="FEFEFE"/>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63" name="자유형: 도형 10">
                <a:extLst>
                  <a:ext uri="{FF2B5EF4-FFF2-40B4-BE49-F238E27FC236}">
                    <a16:creationId xmlns:a16="http://schemas.microsoft.com/office/drawing/2014/main" id="{CC11CC59-C0EB-44AB-A051-86E6E5EB5706}"/>
                  </a:ext>
                </a:extLst>
              </p:cNvPr>
              <p:cNvSpPr/>
              <p:nvPr/>
            </p:nvSpPr>
            <p:spPr>
              <a:xfrm>
                <a:off x="9241022" y="2351240"/>
                <a:ext cx="943904" cy="1135917"/>
              </a:xfrm>
              <a:custGeom>
                <a:avLst/>
                <a:gdLst>
                  <a:gd name="connsiteX0" fmla="*/ 942602 w 943904"/>
                  <a:gd name="connsiteY0" fmla="*/ 897006 h 1135917"/>
                  <a:gd name="connsiteX1" fmla="*/ 704860 w 943904"/>
                  <a:gd name="connsiteY1" fmla="*/ 27110 h 1135917"/>
                  <a:gd name="connsiteX2" fmla="*/ 661941 w 943904"/>
                  <a:gd name="connsiteY2" fmla="*/ 3339 h 1135917"/>
                  <a:gd name="connsiteX3" fmla="*/ 24761 w 943904"/>
                  <a:gd name="connsiteY3" fmla="*/ 192513 h 1135917"/>
                  <a:gd name="connsiteX4" fmla="*/ 0 w 943904"/>
                  <a:gd name="connsiteY4" fmla="*/ 208800 h 1135917"/>
                  <a:gd name="connsiteX5" fmla="*/ 290565 w 943904"/>
                  <a:gd name="connsiteY5" fmla="*/ 1121431 h 1135917"/>
                  <a:gd name="connsiteX6" fmla="*/ 312904 w 943904"/>
                  <a:gd name="connsiteY6" fmla="*/ 1134050 h 1135917"/>
                  <a:gd name="connsiteX7" fmla="*/ 935815 w 943904"/>
                  <a:gd name="connsiteY7" fmla="*/ 927416 h 1135917"/>
                  <a:gd name="connsiteX8" fmla="*/ 942602 w 943904"/>
                  <a:gd name="connsiteY8" fmla="*/ 897006 h 1135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3904" h="1135917">
                    <a:moveTo>
                      <a:pt x="942602" y="897006"/>
                    </a:moveTo>
                    <a:cubicBezTo>
                      <a:pt x="923710" y="827529"/>
                      <a:pt x="743780" y="172080"/>
                      <a:pt x="704860" y="27110"/>
                    </a:cubicBezTo>
                    <a:cubicBezTo>
                      <a:pt x="697707" y="442"/>
                      <a:pt x="688720" y="-4401"/>
                      <a:pt x="661941" y="3339"/>
                    </a:cubicBezTo>
                    <a:cubicBezTo>
                      <a:pt x="616198" y="16582"/>
                      <a:pt x="82206" y="175859"/>
                      <a:pt x="24761" y="192513"/>
                    </a:cubicBezTo>
                    <a:cubicBezTo>
                      <a:pt x="15114" y="195301"/>
                      <a:pt x="3852" y="196731"/>
                      <a:pt x="0" y="208800"/>
                    </a:cubicBezTo>
                    <a:cubicBezTo>
                      <a:pt x="5282" y="242071"/>
                      <a:pt x="265070" y="1040546"/>
                      <a:pt x="290565" y="1121431"/>
                    </a:cubicBezTo>
                    <a:cubicBezTo>
                      <a:pt x="294526" y="1133977"/>
                      <a:pt x="298048" y="1138966"/>
                      <a:pt x="312904" y="1134050"/>
                    </a:cubicBezTo>
                    <a:cubicBezTo>
                      <a:pt x="429372" y="1095680"/>
                      <a:pt x="913328" y="941282"/>
                      <a:pt x="935815" y="927416"/>
                    </a:cubicBezTo>
                    <a:cubicBezTo>
                      <a:pt x="943959" y="922647"/>
                      <a:pt x="945389" y="907167"/>
                      <a:pt x="942602" y="897006"/>
                    </a:cubicBezTo>
                    <a:close/>
                  </a:path>
                </a:pathLst>
              </a:custGeom>
              <a:solidFill>
                <a:srgbClr val="DC5849"/>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sp>
            <p:nvSpPr>
              <p:cNvPr id="64" name="자유형: 도형 11">
                <a:extLst>
                  <a:ext uri="{FF2B5EF4-FFF2-40B4-BE49-F238E27FC236}">
                    <a16:creationId xmlns:a16="http://schemas.microsoft.com/office/drawing/2014/main" id="{02F87B2F-7890-491D-BC2E-2A9B87EFBBCB}"/>
                  </a:ext>
                </a:extLst>
              </p:cNvPr>
              <p:cNvSpPr/>
              <p:nvPr/>
            </p:nvSpPr>
            <p:spPr>
              <a:xfrm>
                <a:off x="9449297" y="2554354"/>
                <a:ext cx="406061" cy="312708"/>
              </a:xfrm>
              <a:custGeom>
                <a:avLst/>
                <a:gdLst>
                  <a:gd name="connsiteX0" fmla="*/ 2174 w 406061"/>
                  <a:gd name="connsiteY0" fmla="*/ 136240 h 312708"/>
                  <a:gd name="connsiteX1" fmla="*/ 15710 w 406061"/>
                  <a:gd name="connsiteY1" fmla="*/ 109938 h 312708"/>
                  <a:gd name="connsiteX2" fmla="*/ 329165 w 406061"/>
                  <a:gd name="connsiteY2" fmla="*/ 2274 h 312708"/>
                  <a:gd name="connsiteX3" fmla="*/ 356310 w 406061"/>
                  <a:gd name="connsiteY3" fmla="*/ 22487 h 312708"/>
                  <a:gd name="connsiteX4" fmla="*/ 401283 w 406061"/>
                  <a:gd name="connsiteY4" fmla="*/ 170025 h 312708"/>
                  <a:gd name="connsiteX5" fmla="*/ 391746 w 406061"/>
                  <a:gd name="connsiteY5" fmla="*/ 206598 h 312708"/>
                  <a:gd name="connsiteX6" fmla="*/ 92927 w 406061"/>
                  <a:gd name="connsiteY6" fmla="*/ 311254 h 312708"/>
                  <a:gd name="connsiteX7" fmla="*/ 59253 w 406061"/>
                  <a:gd name="connsiteY7" fmla="*/ 295150 h 312708"/>
                  <a:gd name="connsiteX8" fmla="*/ 2174 w 406061"/>
                  <a:gd name="connsiteY8" fmla="*/ 136240 h 31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061" h="312708">
                    <a:moveTo>
                      <a:pt x="2174" y="136240"/>
                    </a:moveTo>
                    <a:cubicBezTo>
                      <a:pt x="-2888" y="120943"/>
                      <a:pt x="597" y="115074"/>
                      <a:pt x="15710" y="109938"/>
                    </a:cubicBezTo>
                    <a:cubicBezTo>
                      <a:pt x="120403" y="74613"/>
                      <a:pt x="224802" y="38480"/>
                      <a:pt x="329165" y="2274"/>
                    </a:cubicBezTo>
                    <a:cubicBezTo>
                      <a:pt x="345195" y="-3301"/>
                      <a:pt x="348533" y="624"/>
                      <a:pt x="356310" y="22487"/>
                    </a:cubicBezTo>
                    <a:cubicBezTo>
                      <a:pt x="379824" y="88589"/>
                      <a:pt x="387161" y="117935"/>
                      <a:pt x="401283" y="170025"/>
                    </a:cubicBezTo>
                    <a:cubicBezTo>
                      <a:pt x="407740" y="193869"/>
                      <a:pt x="410234" y="200691"/>
                      <a:pt x="391746" y="206598"/>
                    </a:cubicBezTo>
                    <a:cubicBezTo>
                      <a:pt x="320214" y="229414"/>
                      <a:pt x="177775" y="282017"/>
                      <a:pt x="92927" y="311254"/>
                    </a:cubicBezTo>
                    <a:cubicBezTo>
                      <a:pt x="79171" y="315986"/>
                      <a:pt x="64205" y="308796"/>
                      <a:pt x="59253" y="295150"/>
                    </a:cubicBezTo>
                    <a:cubicBezTo>
                      <a:pt x="41388" y="245812"/>
                      <a:pt x="16187" y="178498"/>
                      <a:pt x="2174" y="136240"/>
                    </a:cubicBezTo>
                    <a:close/>
                  </a:path>
                </a:pathLst>
              </a:custGeom>
              <a:solidFill>
                <a:srgbClr val="DE7265"/>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grpSp>
        <p:sp>
          <p:nvSpPr>
            <p:cNvPr id="60" name="자유형: 도형 7">
              <a:extLst>
                <a:ext uri="{FF2B5EF4-FFF2-40B4-BE49-F238E27FC236}">
                  <a16:creationId xmlns:a16="http://schemas.microsoft.com/office/drawing/2014/main" id="{7D30F82B-E3EF-4850-9E6B-0A96BDB5B009}"/>
                </a:ext>
              </a:extLst>
            </p:cNvPr>
            <p:cNvSpPr/>
            <p:nvPr/>
          </p:nvSpPr>
          <p:spPr>
            <a:xfrm>
              <a:off x="9341642" y="2816026"/>
              <a:ext cx="894641" cy="410257"/>
            </a:xfrm>
            <a:custGeom>
              <a:avLst/>
              <a:gdLst>
                <a:gd name="connsiteX0" fmla="*/ 825805 w 894641"/>
                <a:gd name="connsiteY0" fmla="*/ 244 h 410257"/>
                <a:gd name="connsiteX1" fmla="*/ 633550 w 894641"/>
                <a:gd name="connsiteY1" fmla="*/ 62054 h 410257"/>
                <a:gd name="connsiteX2" fmla="*/ 434546 w 894641"/>
                <a:gd name="connsiteY2" fmla="*/ 124305 h 410257"/>
                <a:gd name="connsiteX3" fmla="*/ 403989 w 894641"/>
                <a:gd name="connsiteY3" fmla="*/ 116822 h 410257"/>
                <a:gd name="connsiteX4" fmla="*/ 252783 w 894641"/>
                <a:gd name="connsiteY4" fmla="*/ 31974 h 410257"/>
                <a:gd name="connsiteX5" fmla="*/ 252783 w 894641"/>
                <a:gd name="connsiteY5" fmla="*/ 31974 h 410257"/>
                <a:gd name="connsiteX6" fmla="*/ 252783 w 894641"/>
                <a:gd name="connsiteY6" fmla="*/ 31974 h 410257"/>
                <a:gd name="connsiteX7" fmla="*/ 157151 w 894641"/>
                <a:gd name="connsiteY7" fmla="*/ 24748 h 410257"/>
                <a:gd name="connsiteX8" fmla="*/ 157151 w 894641"/>
                <a:gd name="connsiteY8" fmla="*/ 24748 h 410257"/>
                <a:gd name="connsiteX9" fmla="*/ 157151 w 894641"/>
                <a:gd name="connsiteY9" fmla="*/ 24748 h 410257"/>
                <a:gd name="connsiteX10" fmla="*/ 157664 w 894641"/>
                <a:gd name="connsiteY10" fmla="*/ 45657 h 410257"/>
                <a:gd name="connsiteX11" fmla="*/ 207590 w 894641"/>
                <a:gd name="connsiteY11" fmla="*/ 82597 h 410257"/>
                <a:gd name="connsiteX12" fmla="*/ 262651 w 894641"/>
                <a:gd name="connsiteY12" fmla="*/ 124782 h 410257"/>
                <a:gd name="connsiteX13" fmla="*/ 255461 w 894641"/>
                <a:gd name="connsiteY13" fmla="*/ 154568 h 410257"/>
                <a:gd name="connsiteX14" fmla="*/ 162176 w 894641"/>
                <a:gd name="connsiteY14" fmla="*/ 170635 h 410257"/>
                <a:gd name="connsiteX15" fmla="*/ 72450 w 894641"/>
                <a:gd name="connsiteY15" fmla="*/ 171699 h 410257"/>
                <a:gd name="connsiteX16" fmla="*/ 25863 w 894641"/>
                <a:gd name="connsiteY16" fmla="*/ 147048 h 410257"/>
                <a:gd name="connsiteX17" fmla="*/ 25863 w 894641"/>
                <a:gd name="connsiteY17" fmla="*/ 147048 h 410257"/>
                <a:gd name="connsiteX18" fmla="*/ 13171 w 894641"/>
                <a:gd name="connsiteY18" fmla="*/ 221991 h 410257"/>
                <a:gd name="connsiteX19" fmla="*/ 12841 w 894641"/>
                <a:gd name="connsiteY19" fmla="*/ 237215 h 410257"/>
                <a:gd name="connsiteX20" fmla="*/ 39876 w 894641"/>
                <a:gd name="connsiteY20" fmla="*/ 295173 h 410257"/>
                <a:gd name="connsiteX21" fmla="*/ 51101 w 894641"/>
                <a:gd name="connsiteY21" fmla="*/ 312708 h 410257"/>
                <a:gd name="connsiteX22" fmla="*/ 85986 w 894641"/>
                <a:gd name="connsiteY22" fmla="*/ 362780 h 410257"/>
                <a:gd name="connsiteX23" fmla="*/ 102897 w 894641"/>
                <a:gd name="connsiteY23" fmla="*/ 382589 h 410257"/>
                <a:gd name="connsiteX24" fmla="*/ 107996 w 894641"/>
                <a:gd name="connsiteY24" fmla="*/ 396088 h 410257"/>
                <a:gd name="connsiteX25" fmla="*/ 150511 w 894641"/>
                <a:gd name="connsiteY25" fmla="*/ 410174 h 410257"/>
                <a:gd name="connsiteX26" fmla="*/ 260229 w 894641"/>
                <a:gd name="connsiteY26" fmla="*/ 393520 h 410257"/>
                <a:gd name="connsiteX27" fmla="*/ 433299 w 894641"/>
                <a:gd name="connsiteY27" fmla="*/ 303574 h 410257"/>
                <a:gd name="connsiteX28" fmla="*/ 503620 w 894641"/>
                <a:gd name="connsiteY28" fmla="*/ 261499 h 410257"/>
                <a:gd name="connsiteX29" fmla="*/ 725257 w 894641"/>
                <a:gd name="connsiteY29" fmla="*/ 192755 h 410257"/>
                <a:gd name="connsiteX30" fmla="*/ 894291 w 894641"/>
                <a:gd name="connsiteY30" fmla="*/ 139052 h 410257"/>
                <a:gd name="connsiteX31" fmla="*/ 825805 w 894641"/>
                <a:gd name="connsiteY31" fmla="*/ 244 h 41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94641" h="410257">
                  <a:moveTo>
                    <a:pt x="825805" y="244"/>
                  </a:moveTo>
                  <a:cubicBezTo>
                    <a:pt x="815827" y="-4158"/>
                    <a:pt x="663557" y="52407"/>
                    <a:pt x="633550" y="62054"/>
                  </a:cubicBezTo>
                  <a:cubicBezTo>
                    <a:pt x="567374" y="83257"/>
                    <a:pt x="500722" y="103102"/>
                    <a:pt x="434546" y="124305"/>
                  </a:cubicBezTo>
                  <a:cubicBezTo>
                    <a:pt x="421670" y="128450"/>
                    <a:pt x="413527" y="126286"/>
                    <a:pt x="403989" y="116822"/>
                  </a:cubicBezTo>
                  <a:cubicBezTo>
                    <a:pt x="361474" y="74746"/>
                    <a:pt x="311365" y="45657"/>
                    <a:pt x="252783" y="31974"/>
                  </a:cubicBezTo>
                  <a:cubicBezTo>
                    <a:pt x="252783" y="31974"/>
                    <a:pt x="252783" y="31974"/>
                    <a:pt x="252783" y="31974"/>
                  </a:cubicBezTo>
                  <a:cubicBezTo>
                    <a:pt x="252783" y="31974"/>
                    <a:pt x="252783" y="31974"/>
                    <a:pt x="252783" y="31974"/>
                  </a:cubicBezTo>
                  <a:cubicBezTo>
                    <a:pt x="221236" y="25005"/>
                    <a:pt x="189835" y="16384"/>
                    <a:pt x="157151" y="24748"/>
                  </a:cubicBezTo>
                  <a:lnTo>
                    <a:pt x="157151" y="24748"/>
                  </a:lnTo>
                  <a:lnTo>
                    <a:pt x="157151" y="24748"/>
                  </a:lnTo>
                  <a:cubicBezTo>
                    <a:pt x="146660" y="31974"/>
                    <a:pt x="150841" y="38797"/>
                    <a:pt x="157664" y="45657"/>
                  </a:cubicBezTo>
                  <a:cubicBezTo>
                    <a:pt x="172447" y="60514"/>
                    <a:pt x="190532" y="70858"/>
                    <a:pt x="207590" y="82597"/>
                  </a:cubicBezTo>
                  <a:cubicBezTo>
                    <a:pt x="226665" y="95729"/>
                    <a:pt x="247097" y="107101"/>
                    <a:pt x="262651" y="124782"/>
                  </a:cubicBezTo>
                  <a:cubicBezTo>
                    <a:pt x="275416" y="139308"/>
                    <a:pt x="273325" y="147158"/>
                    <a:pt x="255461" y="154568"/>
                  </a:cubicBezTo>
                  <a:cubicBezTo>
                    <a:pt x="225564" y="166967"/>
                    <a:pt x="193834" y="169205"/>
                    <a:pt x="162176" y="170635"/>
                  </a:cubicBezTo>
                  <a:cubicBezTo>
                    <a:pt x="132316" y="171993"/>
                    <a:pt x="102347" y="171552"/>
                    <a:pt x="72450" y="171699"/>
                  </a:cubicBezTo>
                  <a:cubicBezTo>
                    <a:pt x="52642" y="171809"/>
                    <a:pt x="37455" y="162712"/>
                    <a:pt x="25863" y="147048"/>
                  </a:cubicBezTo>
                  <a:cubicBezTo>
                    <a:pt x="25863" y="147048"/>
                    <a:pt x="25863" y="147048"/>
                    <a:pt x="25863" y="147048"/>
                  </a:cubicBezTo>
                  <a:cubicBezTo>
                    <a:pt x="-4584" y="174634"/>
                    <a:pt x="-7262" y="188757"/>
                    <a:pt x="13171" y="221991"/>
                  </a:cubicBezTo>
                  <a:cubicBezTo>
                    <a:pt x="16913" y="228081"/>
                    <a:pt x="14235" y="232189"/>
                    <a:pt x="12841" y="237215"/>
                  </a:cubicBezTo>
                  <a:cubicBezTo>
                    <a:pt x="5577" y="263516"/>
                    <a:pt x="14822" y="284939"/>
                    <a:pt x="39876" y="295173"/>
                  </a:cubicBezTo>
                  <a:cubicBezTo>
                    <a:pt x="49193" y="298988"/>
                    <a:pt x="51358" y="303794"/>
                    <a:pt x="51101" y="312708"/>
                  </a:cubicBezTo>
                  <a:cubicBezTo>
                    <a:pt x="50404" y="337762"/>
                    <a:pt x="63573" y="354086"/>
                    <a:pt x="85986" y="362780"/>
                  </a:cubicBezTo>
                  <a:cubicBezTo>
                    <a:pt x="95890" y="366632"/>
                    <a:pt x="103080" y="370373"/>
                    <a:pt x="102897" y="382589"/>
                  </a:cubicBezTo>
                  <a:cubicBezTo>
                    <a:pt x="102824" y="387064"/>
                    <a:pt x="106198" y="391576"/>
                    <a:pt x="107996" y="396088"/>
                  </a:cubicBezTo>
                  <a:cubicBezTo>
                    <a:pt x="120431" y="406139"/>
                    <a:pt x="134774" y="409771"/>
                    <a:pt x="150511" y="410174"/>
                  </a:cubicBezTo>
                  <a:cubicBezTo>
                    <a:pt x="188111" y="411091"/>
                    <a:pt x="224464" y="404342"/>
                    <a:pt x="260229" y="393520"/>
                  </a:cubicBezTo>
                  <a:cubicBezTo>
                    <a:pt x="323544" y="374372"/>
                    <a:pt x="377505" y="337285"/>
                    <a:pt x="433299" y="303574"/>
                  </a:cubicBezTo>
                  <a:cubicBezTo>
                    <a:pt x="456666" y="289451"/>
                    <a:pt x="477098" y="269936"/>
                    <a:pt x="503620" y="261499"/>
                  </a:cubicBezTo>
                  <a:cubicBezTo>
                    <a:pt x="577352" y="238095"/>
                    <a:pt x="651232" y="215168"/>
                    <a:pt x="725257" y="192755"/>
                  </a:cubicBezTo>
                  <a:cubicBezTo>
                    <a:pt x="738317" y="188793"/>
                    <a:pt x="880682" y="143674"/>
                    <a:pt x="894291" y="139052"/>
                  </a:cubicBezTo>
                  <a:cubicBezTo>
                    <a:pt x="900014" y="128670"/>
                    <a:pt x="833692" y="5820"/>
                    <a:pt x="825805" y="244"/>
                  </a:cubicBezTo>
                  <a:close/>
                </a:path>
              </a:pathLst>
            </a:custGeom>
            <a:solidFill>
              <a:srgbClr val="EBAE93"/>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ndParaRPr>
            </a:p>
          </p:txBody>
        </p:sp>
      </p:grpSp>
      <p:grpSp>
        <p:nvGrpSpPr>
          <p:cNvPr id="93" name="Group 45">
            <a:extLst>
              <a:ext uri="{FF2B5EF4-FFF2-40B4-BE49-F238E27FC236}">
                <a16:creationId xmlns:a16="http://schemas.microsoft.com/office/drawing/2014/main" id="{ECF00AF7-0714-4197-B62C-35E93AB7BA81}"/>
              </a:ext>
            </a:extLst>
          </p:cNvPr>
          <p:cNvGrpSpPr/>
          <p:nvPr/>
        </p:nvGrpSpPr>
        <p:grpSpPr>
          <a:xfrm>
            <a:off x="4595405" y="3952367"/>
            <a:ext cx="6048659" cy="1531842"/>
            <a:chOff x="2551704" y="4283314"/>
            <a:chExt cx="926897" cy="1531842"/>
          </a:xfrm>
        </p:grpSpPr>
        <p:sp>
          <p:nvSpPr>
            <p:cNvPr id="94" name="TextBox 46">
              <a:extLst>
                <a:ext uri="{FF2B5EF4-FFF2-40B4-BE49-F238E27FC236}">
                  <a16:creationId xmlns:a16="http://schemas.microsoft.com/office/drawing/2014/main" id="{871228E2-86F5-433F-89A2-8A41649EEFB8}"/>
                </a:ext>
              </a:extLst>
            </p:cNvPr>
            <p:cNvSpPr txBox="1"/>
            <p:nvPr/>
          </p:nvSpPr>
          <p:spPr>
            <a:xfrm>
              <a:off x="2554343" y="4891826"/>
              <a:ext cx="920558" cy="923330"/>
            </a:xfrm>
            <a:prstGeom prst="rect">
              <a:avLst/>
            </a:prstGeom>
            <a:noFill/>
          </p:spPr>
          <p:txBody>
            <a:bodyPr wrap="square" rtlCol="0">
              <a:spAutoFit/>
            </a:bodyPr>
            <a:lstStyle/>
            <a:p>
              <a:pPr marL="1619250" indent="-1619250" eaLnBrk="1" fontAlgn="auto" hangingPunct="1">
                <a:spcBef>
                  <a:spcPts val="600"/>
                </a:spcBef>
                <a:spcAft>
                  <a:spcPts val="600"/>
                </a:spcAft>
                <a:defRPr/>
              </a:pPr>
              <a:r>
                <a:rPr lang="en-US" altLang="zh-TW" sz="2200" dirty="0">
                  <a:latin typeface="微軟正黑體" panose="020B0604030504040204" pitchFamily="34" charset="-120"/>
                  <a:ea typeface="微軟正黑體" panose="020B0604030504040204" pitchFamily="34" charset="-120"/>
                  <a:cs typeface="Times New Roman" pitchFamily="18" charset="0"/>
                </a:rPr>
                <a:t>1.</a:t>
              </a:r>
              <a:r>
                <a:rPr lang="zh-TW" altLang="en-US" sz="2200" dirty="0">
                  <a:latin typeface="微軟正黑體" panose="020B0604030504040204" pitchFamily="34" charset="-120"/>
                  <a:ea typeface="微軟正黑體" panose="020B0604030504040204" pitchFamily="34" charset="-120"/>
                  <a:cs typeface="Times New Roman" pitchFamily="18" charset="0"/>
                </a:rPr>
                <a:t>考生不須製作備審資料</a:t>
              </a:r>
              <a:endParaRPr lang="en-US" altLang="zh-TW" sz="2200" dirty="0">
                <a:latin typeface="微軟正黑體" panose="020B0604030504040204" pitchFamily="34" charset="-120"/>
                <a:ea typeface="微軟正黑體" panose="020B0604030504040204" pitchFamily="34" charset="-120"/>
                <a:cs typeface="Times New Roman" pitchFamily="18" charset="0"/>
              </a:endParaRPr>
            </a:p>
            <a:p>
              <a:pPr marL="1619250" indent="-1619250" eaLnBrk="1" fontAlgn="auto" hangingPunct="1">
                <a:spcBef>
                  <a:spcPts val="600"/>
                </a:spcBef>
                <a:spcAft>
                  <a:spcPts val="600"/>
                </a:spcAft>
                <a:defRPr/>
              </a:pPr>
              <a:r>
                <a:rPr lang="en-US" altLang="zh-TW" sz="2200" dirty="0">
                  <a:latin typeface="微軟正黑體" panose="020B0604030504040204" pitchFamily="34" charset="-120"/>
                  <a:ea typeface="微軟正黑體" panose="020B0604030504040204" pitchFamily="34" charset="-120"/>
                  <a:cs typeface="Times New Roman" pitchFamily="18" charset="0"/>
                </a:rPr>
                <a:t>2.</a:t>
              </a:r>
              <a:r>
                <a:rPr lang="zh-TW" altLang="en-US" sz="2200" dirty="0">
                  <a:latin typeface="微軟正黑體" panose="020B0604030504040204" pitchFamily="34" charset="-120"/>
                  <a:ea typeface="微軟正黑體" panose="020B0604030504040204" pitchFamily="34" charset="-120"/>
                  <a:cs typeface="Times New Roman" pitchFamily="18" charset="0"/>
                </a:rPr>
                <a:t>免收報名費</a:t>
              </a:r>
              <a:endParaRPr lang="en-US" altLang="zh-TW" sz="2200" dirty="0">
                <a:latin typeface="微軟正黑體" panose="020B0604030504040204" pitchFamily="34" charset="-120"/>
                <a:ea typeface="微軟正黑體" panose="020B0604030504040204" pitchFamily="34" charset="-120"/>
                <a:cs typeface="Times New Roman" pitchFamily="18" charset="0"/>
              </a:endParaRPr>
            </a:p>
          </p:txBody>
        </p:sp>
        <p:sp>
          <p:nvSpPr>
            <p:cNvPr id="95" name="TextBox 47">
              <a:extLst>
                <a:ext uri="{FF2B5EF4-FFF2-40B4-BE49-F238E27FC236}">
                  <a16:creationId xmlns:a16="http://schemas.microsoft.com/office/drawing/2014/main" id="{4ECE09A4-1BE2-4830-A1E6-48CDAA4C7325}"/>
                </a:ext>
              </a:extLst>
            </p:cNvPr>
            <p:cNvSpPr txBox="1"/>
            <p:nvPr/>
          </p:nvSpPr>
          <p:spPr>
            <a:xfrm>
              <a:off x="2551704" y="4283314"/>
              <a:ext cx="926897" cy="523220"/>
            </a:xfrm>
            <a:prstGeom prst="rect">
              <a:avLst/>
            </a:prstGeom>
            <a:solidFill>
              <a:srgbClr val="F7A60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800" b="1" dirty="0">
                  <a:latin typeface="微軟正黑體" panose="020B0604030504040204" pitchFamily="34" charset="-120"/>
                  <a:ea typeface="微軟正黑體" panose="020B0604030504040204" pitchFamily="34" charset="-120"/>
                </a:rPr>
                <a:t>提醒事項</a:t>
              </a:r>
              <a:endParaRPr kumimoji="0" lang="ko-KR" altLang="en-US" sz="2800" b="1" i="0" u="none" strike="noStrike" kern="0" cap="none" spc="0" normalizeH="0" baseline="0" noProof="0" dirty="0">
                <a:ln>
                  <a:noFill/>
                </a:ln>
                <a:solidFill>
                  <a:prstClr val="white"/>
                </a:solidFill>
                <a:effectLst/>
                <a:uLnTx/>
                <a:uFillTx/>
                <a:cs typeface="Arial" pitchFamily="34" charset="0"/>
              </a:endParaRPr>
            </a:p>
          </p:txBody>
        </p:sp>
      </p:grpSp>
      <p:grpSp>
        <p:nvGrpSpPr>
          <p:cNvPr id="96" name="Group 48">
            <a:extLst>
              <a:ext uri="{FF2B5EF4-FFF2-40B4-BE49-F238E27FC236}">
                <a16:creationId xmlns:a16="http://schemas.microsoft.com/office/drawing/2014/main" id="{19935D27-F339-4848-BC79-42999B2D2253}"/>
              </a:ext>
            </a:extLst>
          </p:cNvPr>
          <p:cNvGrpSpPr/>
          <p:nvPr/>
        </p:nvGrpSpPr>
        <p:grpSpPr>
          <a:xfrm>
            <a:off x="4583832" y="1533944"/>
            <a:ext cx="6060229" cy="1791660"/>
            <a:chOff x="2551704" y="4283314"/>
            <a:chExt cx="928669" cy="1748613"/>
          </a:xfrm>
        </p:grpSpPr>
        <p:sp>
          <p:nvSpPr>
            <p:cNvPr id="97" name="TextBox 49">
              <a:extLst>
                <a:ext uri="{FF2B5EF4-FFF2-40B4-BE49-F238E27FC236}">
                  <a16:creationId xmlns:a16="http://schemas.microsoft.com/office/drawing/2014/main" id="{A93FEB88-8781-43D7-838A-E0128B9867F9}"/>
                </a:ext>
              </a:extLst>
            </p:cNvPr>
            <p:cNvSpPr txBox="1"/>
            <p:nvPr/>
          </p:nvSpPr>
          <p:spPr>
            <a:xfrm>
              <a:off x="2551704" y="4846045"/>
              <a:ext cx="928669" cy="1185882"/>
            </a:xfrm>
            <a:prstGeom prst="rect">
              <a:avLst/>
            </a:prstGeom>
            <a:noFill/>
            <a:ln>
              <a:noFill/>
            </a:ln>
          </p:spPr>
          <p:txBody>
            <a:bodyPr wrap="square" rtlCol="0">
              <a:spAutoFit/>
            </a:bodyPr>
            <a:lstStyle/>
            <a:p>
              <a:pPr eaLnBrk="1" fontAlgn="auto" hangingPunct="1">
                <a:lnSpc>
                  <a:spcPts val="3000"/>
                </a:lnSpc>
                <a:spcBef>
                  <a:spcPts val="0"/>
                </a:spcBef>
                <a:spcAft>
                  <a:spcPts val="0"/>
                </a:spcAft>
              </a:pP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以考生之比序排名、各校系（組）、學程招生名額、考生所選填登記就讀志願序及各推薦學校推薦順序，進行四輪分發錄取作業。</a:t>
              </a:r>
            </a:p>
          </p:txBody>
        </p:sp>
        <p:sp>
          <p:nvSpPr>
            <p:cNvPr id="98" name="TextBox 50">
              <a:extLst>
                <a:ext uri="{FF2B5EF4-FFF2-40B4-BE49-F238E27FC236}">
                  <a16:creationId xmlns:a16="http://schemas.microsoft.com/office/drawing/2014/main" id="{C23616E4-16D1-4BCB-A202-EF580264DE02}"/>
                </a:ext>
              </a:extLst>
            </p:cNvPr>
            <p:cNvSpPr txBox="1"/>
            <p:nvPr/>
          </p:nvSpPr>
          <p:spPr>
            <a:xfrm>
              <a:off x="2551704" y="4283314"/>
              <a:ext cx="926897" cy="523220"/>
            </a:xfrm>
            <a:prstGeom prst="rect">
              <a:avLst/>
            </a:prstGeom>
            <a:solidFill>
              <a:srgbClr val="FDD24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800" b="1" dirty="0">
                  <a:latin typeface="微軟正黑體" panose="020B0604030504040204" pitchFamily="34" charset="-120"/>
                  <a:ea typeface="微軟正黑體" panose="020B0604030504040204" pitchFamily="34" charset="-120"/>
                </a:rPr>
                <a:t>甄選方式</a:t>
              </a:r>
              <a:endParaRPr kumimoji="0" lang="ko-KR" altLang="en-US" sz="2800" b="1" i="0" u="none" strike="noStrike" kern="0" cap="none" spc="0" normalizeH="0" baseline="0" noProof="0" dirty="0">
                <a:ln>
                  <a:noFill/>
                </a:ln>
                <a:solidFill>
                  <a:prstClr val="white"/>
                </a:solidFill>
                <a:effectLst/>
                <a:uLnTx/>
                <a:uFillTx/>
                <a:cs typeface="Arial" pitchFamily="34" charset="0"/>
              </a:endParaRPr>
            </a:p>
          </p:txBody>
        </p:sp>
      </p:grpSp>
    </p:spTree>
    <p:extLst>
      <p:ext uri="{BB962C8B-B14F-4D97-AF65-F5344CB8AC3E}">
        <p14:creationId xmlns:p14="http://schemas.microsoft.com/office/powerpoint/2010/main" val="1823160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E1D220-04A9-4ED8-8A3A-065F906A4F2C}"/>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捌、甄選規定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2/11</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876091F2-B3FF-48D6-984A-396D7F2E473F}"/>
              </a:ext>
            </a:extLst>
          </p:cNvPr>
          <p:cNvSpPr>
            <a:spLocks noGrp="1"/>
          </p:cNvSpPr>
          <p:nvPr>
            <p:ph type="sldNum" sz="quarter" idx="12"/>
          </p:nvPr>
        </p:nvSpPr>
        <p:spPr/>
        <p:txBody>
          <a:bodyPr/>
          <a:lstStyle/>
          <a:p>
            <a:pPr>
              <a:defRPr/>
            </a:pPr>
            <a:fld id="{ABFE6108-DA02-42FF-8F2B-6965D0D38C5E}" type="slidenum">
              <a:rPr lang="zh-TW" altLang="en-US" smtClean="0"/>
              <a:pPr>
                <a:defRPr/>
              </a:pPr>
              <a:t>15</a:t>
            </a:fld>
            <a:endParaRPr lang="en-US" altLang="zh-TW"/>
          </a:p>
        </p:txBody>
      </p:sp>
      <p:graphicFrame>
        <p:nvGraphicFramePr>
          <p:cNvPr id="6" name="表格 5">
            <a:extLst>
              <a:ext uri="{FF2B5EF4-FFF2-40B4-BE49-F238E27FC236}">
                <a16:creationId xmlns:a16="http://schemas.microsoft.com/office/drawing/2014/main" id="{E3ECE471-B05E-44CA-86EF-9A5FEBD7CB7C}"/>
              </a:ext>
            </a:extLst>
          </p:cNvPr>
          <p:cNvGraphicFramePr>
            <a:graphicFrameLocks noGrp="1"/>
          </p:cNvGraphicFramePr>
          <p:nvPr>
            <p:extLst>
              <p:ext uri="{D42A27DB-BD31-4B8C-83A1-F6EECF244321}">
                <p14:modId xmlns:p14="http://schemas.microsoft.com/office/powerpoint/2010/main" val="3993654040"/>
              </p:ext>
            </p:extLst>
          </p:nvPr>
        </p:nvGraphicFramePr>
        <p:xfrm>
          <a:off x="407368" y="1556792"/>
          <a:ext cx="11017223" cy="4140001"/>
        </p:xfrm>
        <a:graphic>
          <a:graphicData uri="http://schemas.openxmlformats.org/drawingml/2006/table">
            <a:tbl>
              <a:tblPr firstRow="1" firstCol="1" bandRow="1">
                <a:tableStyleId>{93296810-A885-4BE3-A3E7-6D5BEEA58F35}</a:tableStyleId>
              </a:tblPr>
              <a:tblGrid>
                <a:gridCol w="843641">
                  <a:extLst>
                    <a:ext uri="{9D8B030D-6E8A-4147-A177-3AD203B41FA5}">
                      <a16:colId xmlns:a16="http://schemas.microsoft.com/office/drawing/2014/main" val="4043481591"/>
                    </a:ext>
                  </a:extLst>
                </a:gridCol>
                <a:gridCol w="2916315">
                  <a:extLst>
                    <a:ext uri="{9D8B030D-6E8A-4147-A177-3AD203B41FA5}">
                      <a16:colId xmlns:a16="http://schemas.microsoft.com/office/drawing/2014/main" val="2172640113"/>
                    </a:ext>
                  </a:extLst>
                </a:gridCol>
                <a:gridCol w="2407178">
                  <a:extLst>
                    <a:ext uri="{9D8B030D-6E8A-4147-A177-3AD203B41FA5}">
                      <a16:colId xmlns:a16="http://schemas.microsoft.com/office/drawing/2014/main" val="2910374006"/>
                    </a:ext>
                  </a:extLst>
                </a:gridCol>
                <a:gridCol w="3049157">
                  <a:extLst>
                    <a:ext uri="{9D8B030D-6E8A-4147-A177-3AD203B41FA5}">
                      <a16:colId xmlns:a16="http://schemas.microsoft.com/office/drawing/2014/main" val="3469187139"/>
                    </a:ext>
                  </a:extLst>
                </a:gridCol>
                <a:gridCol w="1800932">
                  <a:extLst>
                    <a:ext uri="{9D8B030D-6E8A-4147-A177-3AD203B41FA5}">
                      <a16:colId xmlns:a16="http://schemas.microsoft.com/office/drawing/2014/main" val="1487262336"/>
                    </a:ext>
                  </a:extLst>
                </a:gridCol>
              </a:tblGrid>
              <a:tr h="666727">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類型</a:t>
                      </a:r>
                      <a:endParaRPr lang="zh-TW" sz="18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7FB7"/>
                    </a:solidFill>
                  </a:tcPr>
                </a:tc>
                <a:tc>
                  <a:txBody>
                    <a:bodyPr/>
                    <a:lstStyle/>
                    <a:p>
                      <a:pPr algn="ctr">
                        <a:spcAft>
                          <a:spcPts val="0"/>
                        </a:spcAft>
                      </a:pPr>
                      <a:r>
                        <a:rPr lang="zh-TW" altLang="en-US" sz="2000" kern="100" dirty="0">
                          <a:effectLst/>
                          <a:latin typeface="微軟正黑體" panose="020B0604030504040204" pitchFamily="34" charset="-120"/>
                          <a:ea typeface="微軟正黑體" panose="020B0604030504040204" pitchFamily="34" charset="-120"/>
                        </a:rPr>
                        <a:t>技</a:t>
                      </a:r>
                      <a:r>
                        <a:rPr lang="en-US" altLang="zh-TW" sz="2000" kern="100" dirty="0">
                          <a:effectLst/>
                          <a:latin typeface="微軟正黑體" panose="020B0604030504040204" pitchFamily="34" charset="-120"/>
                          <a:ea typeface="微軟正黑體" panose="020B0604030504040204" pitchFamily="34" charset="-120"/>
                        </a:rPr>
                        <a:t>(</a:t>
                      </a:r>
                      <a:r>
                        <a:rPr lang="zh-TW" altLang="en-US" sz="2000" kern="100" dirty="0">
                          <a:effectLst/>
                          <a:latin typeface="微軟正黑體" panose="020B0604030504040204" pitchFamily="34" charset="-120"/>
                          <a:ea typeface="微軟正黑體" panose="020B0604030504040204" pitchFamily="34" charset="-120"/>
                        </a:rPr>
                        <a:t>普</a:t>
                      </a:r>
                      <a:r>
                        <a:rPr lang="en-US" altLang="zh-TW" sz="2000" kern="100" dirty="0">
                          <a:effectLst/>
                          <a:latin typeface="微軟正黑體" panose="020B0604030504040204" pitchFamily="34" charset="-120"/>
                          <a:ea typeface="微軟正黑體" panose="020B0604030504040204" pitchFamily="34" charset="-120"/>
                        </a:rPr>
                        <a:t>)</a:t>
                      </a:r>
                      <a:r>
                        <a:rPr lang="zh-TW" sz="2000" kern="100" dirty="0">
                          <a:effectLst/>
                          <a:latin typeface="微軟正黑體" panose="020B0604030504040204" pitchFamily="34" charset="-120"/>
                          <a:ea typeface="微軟正黑體" panose="020B0604030504040204" pitchFamily="34" charset="-120"/>
                        </a:rPr>
                        <a:t>高中</a:t>
                      </a:r>
                      <a:br>
                        <a:rPr lang="en-US" altLang="zh-TW" sz="2000" kern="100" dirty="0">
                          <a:effectLst/>
                          <a:latin typeface="微軟正黑體" panose="020B0604030504040204" pitchFamily="34" charset="-120"/>
                          <a:ea typeface="微軟正黑體" panose="020B0604030504040204" pitchFamily="34" charset="-120"/>
                        </a:rPr>
                      </a:br>
                      <a:r>
                        <a:rPr lang="zh-TW" altLang="en-US" sz="2000" kern="100" dirty="0">
                          <a:effectLst/>
                          <a:latin typeface="微軟正黑體" panose="020B0604030504040204" pitchFamily="34" charset="-120"/>
                          <a:ea typeface="微軟正黑體" panose="020B0604030504040204" pitchFamily="34" charset="-120"/>
                        </a:rPr>
                        <a:t>專業群科</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7FB7"/>
                    </a:solidFill>
                  </a:tcPr>
                </a:tc>
                <a:tc>
                  <a:txBody>
                    <a:bodyPr/>
                    <a:lstStyle/>
                    <a:p>
                      <a:pPr algn="ctr">
                        <a:spcAft>
                          <a:spcPts val="0"/>
                        </a:spcAft>
                      </a:pPr>
                      <a:r>
                        <a:rPr lang="zh-TW" sz="2000" kern="100" dirty="0">
                          <a:effectLst/>
                          <a:latin typeface="微軟正黑體" panose="020B0604030504040204" pitchFamily="34" charset="-120"/>
                          <a:ea typeface="微軟正黑體" panose="020B0604030504040204" pitchFamily="34" charset="-120"/>
                        </a:rPr>
                        <a:t>綜合</a:t>
                      </a:r>
                      <a:r>
                        <a:rPr lang="zh-TW" altLang="en-US" sz="2000" kern="100" dirty="0">
                          <a:effectLst/>
                          <a:latin typeface="微軟正黑體" panose="020B0604030504040204" pitchFamily="34" charset="-120"/>
                          <a:ea typeface="微軟正黑體" panose="020B0604030504040204" pitchFamily="34" charset="-120"/>
                        </a:rPr>
                        <a:t>型</a:t>
                      </a:r>
                      <a:r>
                        <a:rPr lang="zh-TW" sz="2000" kern="100" dirty="0">
                          <a:effectLst/>
                          <a:latin typeface="微軟正黑體" panose="020B0604030504040204" pitchFamily="34" charset="-120"/>
                          <a:ea typeface="微軟正黑體" panose="020B0604030504040204" pitchFamily="34" charset="-120"/>
                        </a:rPr>
                        <a:t>高中</a:t>
                      </a:r>
                    </a:p>
                    <a:p>
                      <a:pPr algn="ctr">
                        <a:spcAft>
                          <a:spcPts val="0"/>
                        </a:spcAft>
                      </a:pPr>
                      <a:r>
                        <a:rPr lang="zh-TW" sz="2000" kern="100" dirty="0">
                          <a:effectLst/>
                          <a:latin typeface="微軟正黑體" panose="020B0604030504040204" pitchFamily="34" charset="-120"/>
                          <a:ea typeface="微軟正黑體" panose="020B0604030504040204" pitchFamily="34" charset="-120"/>
                        </a:rPr>
                        <a:t>專門學程</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7FB7"/>
                    </a:solidFill>
                  </a:tcPr>
                </a:tc>
                <a:tc>
                  <a:txBody>
                    <a:bodyPr/>
                    <a:lstStyle/>
                    <a:p>
                      <a:pPr algn="ctr">
                        <a:spcAft>
                          <a:spcPts val="0"/>
                        </a:spcAft>
                      </a:pPr>
                      <a:r>
                        <a:rPr lang="zh-TW" sz="2000" kern="100" dirty="0">
                          <a:effectLst/>
                          <a:latin typeface="微軟正黑體" panose="020B0604030504040204" pitchFamily="34" charset="-120"/>
                          <a:ea typeface="微軟正黑體" panose="020B0604030504040204" pitchFamily="34" charset="-120"/>
                        </a:rPr>
                        <a:t>實用技能學程</a:t>
                      </a:r>
                    </a:p>
                    <a:p>
                      <a:pPr algn="ctr">
                        <a:spcAft>
                          <a:spcPts val="0"/>
                        </a:spcAft>
                      </a:pPr>
                      <a:r>
                        <a:rPr lang="zh-TW" sz="2000" kern="100" dirty="0">
                          <a:effectLst/>
                          <a:latin typeface="微軟正黑體" panose="020B0604030504040204" pitchFamily="34" charset="-120"/>
                          <a:ea typeface="微軟正黑體" panose="020B0604030504040204" pitchFamily="34" charset="-120"/>
                        </a:rPr>
                        <a:t>建教合作班</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7FB7"/>
                    </a:solidFill>
                  </a:tcPr>
                </a:tc>
                <a:tc rowSpan="2">
                  <a:txBody>
                    <a:bodyPr/>
                    <a:lstStyle/>
                    <a:p>
                      <a:pPr algn="ctr">
                        <a:spcAft>
                          <a:spcPts val="0"/>
                        </a:spcAft>
                      </a:pPr>
                      <a:r>
                        <a:rPr lang="zh-TW" sz="2000" kern="100" dirty="0">
                          <a:effectLst/>
                          <a:latin typeface="微軟正黑體" panose="020B0604030504040204" pitchFamily="34" charset="-120"/>
                          <a:ea typeface="微軟正黑體" panose="020B0604030504040204" pitchFamily="34" charset="-120"/>
                        </a:rPr>
                        <a:t>同名次參酌比序順序</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7FB7"/>
                    </a:solidFill>
                  </a:tcPr>
                </a:tc>
                <a:extLst>
                  <a:ext uri="{0D108BD9-81ED-4DB2-BD59-A6C34878D82A}">
                    <a16:rowId xmlns:a16="http://schemas.microsoft.com/office/drawing/2014/main" val="3854780130"/>
                  </a:ext>
                </a:extLst>
              </a:tr>
              <a:tr h="322408">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項次</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gridSpan="3">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比序項目</a:t>
                      </a:r>
                      <a:endParaRPr 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hMerge="1">
                  <a:txBody>
                    <a:bodyPr/>
                    <a:lstStyle/>
                    <a:p>
                      <a:endParaRPr lang="zh-TW" altLang="en-US"/>
                    </a:p>
                  </a:txBody>
                  <a:tcPr/>
                </a:tc>
                <a:tc hMerge="1">
                  <a:txBody>
                    <a:bodyPr/>
                    <a:lstStyle/>
                    <a:p>
                      <a:endParaRPr lang="zh-TW" altLang="en-US"/>
                    </a:p>
                  </a:txBody>
                  <a:tcPr/>
                </a:tc>
                <a:tc vMerge="1">
                  <a:txBody>
                    <a:bodyPr/>
                    <a:lstStyle/>
                    <a:p>
                      <a:pPr algn="ctr">
                        <a:spcAft>
                          <a:spcPts val="0"/>
                        </a:spcAft>
                      </a:pP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3300"/>
                    </a:solidFill>
                  </a:tcPr>
                </a:tc>
                <a:extLst>
                  <a:ext uri="{0D108BD9-81ED-4DB2-BD59-A6C34878D82A}">
                    <a16:rowId xmlns:a16="http://schemas.microsoft.com/office/drawing/2014/main" val="1901697870"/>
                  </a:ext>
                </a:extLst>
              </a:tr>
              <a:tr h="346595">
                <a:tc>
                  <a:txBody>
                    <a:bodyPr/>
                    <a:lstStyle/>
                    <a:p>
                      <a:pPr algn="ctr">
                        <a:spcAft>
                          <a:spcPts val="0"/>
                        </a:spcAft>
                      </a:pPr>
                      <a:r>
                        <a:rPr lang="en-US" sz="2000" kern="100" dirty="0">
                          <a:solidFill>
                            <a:schemeClr val="tx1"/>
                          </a:solidFill>
                          <a:effectLst/>
                          <a:latin typeface="微軟正黑體" panose="020B0604030504040204" pitchFamily="34" charset="-120"/>
                          <a:ea typeface="微軟正黑體" panose="020B0604030504040204" pitchFamily="34" charset="-120"/>
                        </a:rPr>
                        <a:t>1</a:t>
                      </a:r>
                      <a:endParaRPr lang="zh-TW" sz="20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gridSpan="3">
                  <a:txBody>
                    <a:bodyPr/>
                    <a:lstStyle/>
                    <a:p>
                      <a:pPr algn="ctr">
                        <a:spcAft>
                          <a:spcPts val="0"/>
                        </a:spcAft>
                      </a:pPr>
                      <a:r>
                        <a:rPr lang="zh-TW" sz="1600" b="1" kern="0" dirty="0">
                          <a:effectLst/>
                          <a:latin typeface="微軟正黑體" panose="020B0604030504040204" pitchFamily="34" charset="-120"/>
                          <a:ea typeface="微軟正黑體" panose="020B0604030504040204" pitchFamily="34" charset="-120"/>
                        </a:rPr>
                        <a:t>學業平均成績之</a:t>
                      </a:r>
                      <a:r>
                        <a:rPr lang="zh-TW" sz="1600" u="sng" kern="0" dirty="0">
                          <a:effectLst/>
                          <a:latin typeface="微軟正黑體" panose="020B0604030504040204" pitchFamily="34" charset="-120"/>
                          <a:ea typeface="微軟正黑體" panose="020B0604030504040204" pitchFamily="34" charset="-120"/>
                        </a:rPr>
                        <a:t>群</a:t>
                      </a:r>
                      <a:r>
                        <a:rPr lang="zh-TW" sz="1600" u="none" kern="0" dirty="0">
                          <a:effectLst/>
                          <a:latin typeface="微軟正黑體" panose="020B0604030504040204" pitchFamily="34" charset="-120"/>
                          <a:ea typeface="微軟正黑體" panose="020B0604030504040204" pitchFamily="34" charset="-120"/>
                        </a:rPr>
                        <a:t>名次百分比</a:t>
                      </a:r>
                      <a:endParaRPr lang="zh-TW" sz="1600" u="none"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pPr algn="ctr">
                        <a:spcAft>
                          <a:spcPts val="0"/>
                        </a:spcAft>
                      </a:pP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hMerge="1">
                  <a:txBody>
                    <a:bodyPr/>
                    <a:lstStyle/>
                    <a:p>
                      <a:endParaRPr lang="zh-TW" altLang="en-US"/>
                    </a:p>
                  </a:txBody>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群名次</a:t>
                      </a:r>
                      <a:r>
                        <a:rPr lang="en-US" sz="1600" kern="100" dirty="0">
                          <a:effectLst/>
                          <a:latin typeface="微軟正黑體" panose="020B0604030504040204" pitchFamily="34" charset="-120"/>
                          <a:ea typeface="微軟正黑體" panose="020B0604030504040204" pitchFamily="34" charset="-120"/>
                        </a:rPr>
                        <a:t>)</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062399774"/>
                  </a:ext>
                </a:extLst>
              </a:tr>
              <a:tr h="535648">
                <a:tc>
                  <a:txBody>
                    <a:bodyPr/>
                    <a:lstStyle/>
                    <a:p>
                      <a:pPr algn="ctr">
                        <a:spcAft>
                          <a:spcPts val="0"/>
                        </a:spcAft>
                      </a:pPr>
                      <a:r>
                        <a:rPr lang="en-US" sz="2000" kern="100" dirty="0">
                          <a:solidFill>
                            <a:schemeClr val="tx1"/>
                          </a:solidFill>
                          <a:effectLst/>
                          <a:latin typeface="微軟正黑體" panose="020B0604030504040204" pitchFamily="34" charset="-120"/>
                          <a:ea typeface="微軟正黑體" panose="020B0604030504040204" pitchFamily="34" charset="-120"/>
                        </a:rPr>
                        <a:t>2</a:t>
                      </a:r>
                      <a:endParaRPr lang="zh-TW" sz="20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專業科目及實習科目</a:t>
                      </a:r>
                      <a:r>
                        <a:rPr lang="zh-TW" sz="1600" kern="0" dirty="0">
                          <a:effectLst/>
                          <a:latin typeface="微軟正黑體" panose="020B0604030504040204" pitchFamily="34" charset="-120"/>
                          <a:ea typeface="微軟正黑體" panose="020B0604030504040204" pitchFamily="34" charset="-120"/>
                        </a:rPr>
                        <a:t>平均成績之</a:t>
                      </a:r>
                      <a:r>
                        <a:rPr lang="zh-TW" sz="1600" u="sng" kern="0" dirty="0">
                          <a:effectLst/>
                          <a:latin typeface="微軟正黑體" panose="020B0604030504040204" pitchFamily="34" charset="-120"/>
                          <a:ea typeface="微軟正黑體" panose="020B0604030504040204" pitchFamily="34" charset="-120"/>
                        </a:rPr>
                        <a:t>群</a:t>
                      </a:r>
                      <a:r>
                        <a:rPr lang="zh-TW" sz="1600" u="none" kern="0" dirty="0">
                          <a:effectLst/>
                          <a:latin typeface="微軟正黑體" panose="020B0604030504040204" pitchFamily="34" charset="-120"/>
                          <a:ea typeface="微軟正黑體" panose="020B0604030504040204" pitchFamily="34" charset="-120"/>
                        </a:rPr>
                        <a:t>名次百分比</a:t>
                      </a:r>
                      <a:endParaRPr lang="zh-TW" sz="1600" u="none"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algn="ctr">
                        <a:spcAft>
                          <a:spcPts val="0"/>
                        </a:spcAft>
                      </a:pPr>
                      <a:r>
                        <a:rPr lang="zh-TW" sz="1600" b="1" kern="100" dirty="0">
                          <a:solidFill>
                            <a:srgbClr val="0000FF"/>
                          </a:solidFill>
                          <a:effectLst/>
                          <a:latin typeface="微軟正黑體" panose="020B0604030504040204" pitchFamily="34" charset="-120"/>
                          <a:ea typeface="微軟正黑體" panose="020B0604030504040204" pitchFamily="34" charset="-120"/>
                          <a:cs typeface="+mn-cs"/>
                        </a:rPr>
                        <a:t>專精科目</a:t>
                      </a:r>
                      <a:r>
                        <a:rPr lang="zh-TW" sz="1600" kern="0" dirty="0">
                          <a:effectLst/>
                          <a:latin typeface="微軟正黑體" panose="020B0604030504040204" pitchFamily="34" charset="-120"/>
                          <a:ea typeface="微軟正黑體" panose="020B0604030504040204" pitchFamily="34" charset="-120"/>
                        </a:rPr>
                        <a:t>平均成績</a:t>
                      </a:r>
                      <a:endParaRPr lang="en-US" altLang="zh-TW" sz="1600" kern="0" dirty="0">
                        <a:effectLst/>
                        <a:latin typeface="微軟正黑體" panose="020B0604030504040204" pitchFamily="34" charset="-120"/>
                        <a:ea typeface="微軟正黑體" panose="020B0604030504040204" pitchFamily="34" charset="-120"/>
                      </a:endParaRPr>
                    </a:p>
                    <a:p>
                      <a:pPr algn="ctr">
                        <a:spcAft>
                          <a:spcPts val="0"/>
                        </a:spcAft>
                      </a:pPr>
                      <a:r>
                        <a:rPr lang="zh-TW" sz="1600" kern="0" dirty="0">
                          <a:effectLst/>
                          <a:latin typeface="微軟正黑體" panose="020B0604030504040204" pitchFamily="34" charset="-120"/>
                          <a:ea typeface="微軟正黑體" panose="020B0604030504040204" pitchFamily="34" charset="-120"/>
                        </a:rPr>
                        <a:t>之</a:t>
                      </a:r>
                      <a:r>
                        <a:rPr lang="zh-TW" sz="1600" u="sng" kern="0" dirty="0">
                          <a:effectLst/>
                          <a:latin typeface="微軟正黑體" panose="020B0604030504040204" pitchFamily="34" charset="-120"/>
                          <a:ea typeface="微軟正黑體" panose="020B0604030504040204" pitchFamily="34" charset="-120"/>
                        </a:rPr>
                        <a:t>群</a:t>
                      </a:r>
                      <a:r>
                        <a:rPr lang="zh-TW" sz="1600" u="none" kern="0" dirty="0">
                          <a:effectLst/>
                          <a:latin typeface="微軟正黑體" panose="020B0604030504040204" pitchFamily="34" charset="-120"/>
                          <a:ea typeface="微軟正黑體" panose="020B0604030504040204" pitchFamily="34" charset="-120"/>
                        </a:rPr>
                        <a:t>名次百分比</a:t>
                      </a:r>
                      <a:endParaRPr lang="zh-TW" sz="1600" u="none"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DD247"/>
                    </a:solidFill>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專業科目及實習科目</a:t>
                      </a:r>
                      <a:r>
                        <a:rPr lang="zh-TW" sz="1600" kern="0" dirty="0">
                          <a:effectLst/>
                          <a:latin typeface="微軟正黑體" panose="020B0604030504040204" pitchFamily="34" charset="-120"/>
                          <a:ea typeface="微軟正黑體" panose="020B0604030504040204" pitchFamily="34" charset="-120"/>
                        </a:rPr>
                        <a:t>平均成績之</a:t>
                      </a:r>
                      <a:r>
                        <a:rPr lang="zh-TW" sz="1600" u="sng" kern="0" dirty="0">
                          <a:effectLst/>
                          <a:latin typeface="微軟正黑體" panose="020B0604030504040204" pitchFamily="34" charset="-120"/>
                          <a:ea typeface="微軟正黑體" panose="020B0604030504040204" pitchFamily="34" charset="-120"/>
                        </a:rPr>
                        <a:t>群</a:t>
                      </a:r>
                      <a:r>
                        <a:rPr lang="zh-TW" sz="1600" u="none" kern="0" dirty="0">
                          <a:effectLst/>
                          <a:latin typeface="微軟正黑體" panose="020B0604030504040204" pitchFamily="34" charset="-120"/>
                          <a:ea typeface="微軟正黑體" panose="020B0604030504040204" pitchFamily="34" charset="-120"/>
                        </a:rPr>
                        <a:t>名次百分比</a:t>
                      </a:r>
                      <a:endParaRPr lang="zh-TW" sz="1600" u="none"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rPr>
                        <a:t>2(</a:t>
                      </a:r>
                      <a:r>
                        <a:rPr lang="zh-TW" sz="1600" kern="100" dirty="0">
                          <a:effectLst/>
                          <a:latin typeface="微軟正黑體" panose="020B0604030504040204" pitchFamily="34" charset="-120"/>
                          <a:ea typeface="微軟正黑體" panose="020B0604030504040204" pitchFamily="34" charset="-120"/>
                        </a:rPr>
                        <a:t>群名次</a:t>
                      </a:r>
                      <a:r>
                        <a:rPr lang="en-US" sz="1600" kern="100" dirty="0">
                          <a:effectLst/>
                          <a:latin typeface="微軟正黑體" panose="020B0604030504040204" pitchFamily="34" charset="-120"/>
                          <a:ea typeface="微軟正黑體" panose="020B0604030504040204" pitchFamily="34" charset="-120"/>
                        </a:rPr>
                        <a:t>)</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1774530053"/>
                  </a:ext>
                </a:extLst>
              </a:tr>
              <a:tr h="535648">
                <a:tc>
                  <a:txBody>
                    <a:bodyPr/>
                    <a:lstStyle/>
                    <a:p>
                      <a:pPr algn="ctr">
                        <a:spcAft>
                          <a:spcPts val="0"/>
                        </a:spcAft>
                      </a:pPr>
                      <a:r>
                        <a:rPr lang="en-US" sz="2000" kern="100" dirty="0">
                          <a:solidFill>
                            <a:schemeClr val="tx1"/>
                          </a:solidFill>
                          <a:effectLst/>
                          <a:latin typeface="微軟正黑體" panose="020B0604030504040204" pitchFamily="34" charset="-120"/>
                          <a:ea typeface="微軟正黑體" panose="020B0604030504040204" pitchFamily="34" charset="-120"/>
                        </a:rPr>
                        <a:t>3</a:t>
                      </a:r>
                      <a:endParaRPr lang="zh-TW" sz="20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a:txBody>
                    <a:bodyPr/>
                    <a:lstStyle/>
                    <a:p>
                      <a:pPr algn="ctr">
                        <a:spcAft>
                          <a:spcPts val="0"/>
                        </a:spcAft>
                      </a:pPr>
                      <a:r>
                        <a:rPr lang="zh-TW" sz="1600" b="1" kern="100" dirty="0">
                          <a:solidFill>
                            <a:sysClr val="windowText" lastClr="000000"/>
                          </a:solidFill>
                          <a:effectLst/>
                          <a:latin typeface="微軟正黑體" panose="020B0604030504040204" pitchFamily="34" charset="-120"/>
                          <a:ea typeface="微軟正黑體" panose="020B0604030504040204" pitchFamily="34" charset="-120"/>
                        </a:rPr>
                        <a:t>技能領域科目</a:t>
                      </a:r>
                      <a:r>
                        <a:rPr lang="zh-TW" sz="1600" kern="0" dirty="0">
                          <a:solidFill>
                            <a:sysClr val="windowText" lastClr="000000"/>
                          </a:solidFill>
                          <a:effectLst/>
                          <a:latin typeface="微軟正黑體" panose="020B0604030504040204" pitchFamily="34" charset="-120"/>
                          <a:ea typeface="微軟正黑體" panose="020B0604030504040204" pitchFamily="34" charset="-120"/>
                        </a:rPr>
                        <a:t>平均成績</a:t>
                      </a:r>
                      <a:endParaRPr lang="en-US" altLang="zh-TW" sz="1600" kern="0" dirty="0">
                        <a:solidFill>
                          <a:sysClr val="windowText" lastClr="000000"/>
                        </a:solidFill>
                        <a:effectLst/>
                        <a:latin typeface="微軟正黑體" panose="020B0604030504040204" pitchFamily="34" charset="-120"/>
                        <a:ea typeface="微軟正黑體" panose="020B0604030504040204" pitchFamily="34" charset="-120"/>
                      </a:endParaRPr>
                    </a:p>
                    <a:p>
                      <a:pPr algn="ctr">
                        <a:spcAft>
                          <a:spcPts val="0"/>
                        </a:spcAft>
                      </a:pPr>
                      <a:r>
                        <a:rPr lang="zh-TW" sz="1600" kern="0" dirty="0">
                          <a:solidFill>
                            <a:sysClr val="windowText" lastClr="000000"/>
                          </a:solidFill>
                          <a:effectLst/>
                          <a:latin typeface="微軟正黑體" panose="020B0604030504040204" pitchFamily="34" charset="-120"/>
                          <a:ea typeface="微軟正黑體" panose="020B0604030504040204" pitchFamily="34" charset="-120"/>
                        </a:rPr>
                        <a:t>之</a:t>
                      </a:r>
                      <a:r>
                        <a:rPr lang="zh-TW" sz="1600" u="sng" kern="0" dirty="0">
                          <a:solidFill>
                            <a:sysClr val="windowText" lastClr="000000"/>
                          </a:solidFill>
                          <a:effectLst/>
                          <a:latin typeface="微軟正黑體" panose="020B0604030504040204" pitchFamily="34" charset="-120"/>
                          <a:ea typeface="微軟正黑體" panose="020B0604030504040204" pitchFamily="34" charset="-120"/>
                        </a:rPr>
                        <a:t>群</a:t>
                      </a:r>
                      <a:r>
                        <a:rPr lang="zh-TW" sz="1600" u="none" kern="0" dirty="0">
                          <a:solidFill>
                            <a:sysClr val="windowText" lastClr="000000"/>
                          </a:solidFill>
                          <a:effectLst/>
                          <a:latin typeface="微軟正黑體" panose="020B0604030504040204" pitchFamily="34" charset="-120"/>
                          <a:ea typeface="微軟正黑體" panose="020B0604030504040204" pitchFamily="34" charset="-120"/>
                        </a:rPr>
                        <a:t>名次百分比</a:t>
                      </a:r>
                      <a:endParaRPr lang="zh-TW" sz="1600" u="none"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a:txBody>
                    <a:bodyPr/>
                    <a:lstStyle/>
                    <a:p>
                      <a:pPr algn="ctr">
                        <a:spcAft>
                          <a:spcPts val="0"/>
                        </a:spcAft>
                      </a:pPr>
                      <a:r>
                        <a:rPr lang="zh-TW" sz="1600" b="1" kern="100" dirty="0">
                          <a:solidFill>
                            <a:srgbClr val="0000FF"/>
                          </a:solidFill>
                          <a:effectLst/>
                          <a:latin typeface="微軟正黑體" panose="020B0604030504040204" pitchFamily="34" charset="-120"/>
                          <a:ea typeface="微軟正黑體" panose="020B0604030504040204" pitchFamily="34" charset="-120"/>
                          <a:cs typeface="+mn-cs"/>
                        </a:rPr>
                        <a:t>核心科目</a:t>
                      </a:r>
                      <a:r>
                        <a:rPr lang="zh-TW" sz="1600" kern="0" dirty="0">
                          <a:effectLst/>
                          <a:latin typeface="微軟正黑體" panose="020B0604030504040204" pitchFamily="34" charset="-120"/>
                          <a:ea typeface="微軟正黑體" panose="020B0604030504040204" pitchFamily="34" charset="-120"/>
                        </a:rPr>
                        <a:t>平均成績</a:t>
                      </a:r>
                      <a:endParaRPr lang="en-US" altLang="zh-TW" sz="1600" kern="0" dirty="0">
                        <a:effectLst/>
                        <a:latin typeface="微軟正黑體" panose="020B0604030504040204" pitchFamily="34" charset="-120"/>
                        <a:ea typeface="微軟正黑體" panose="020B0604030504040204" pitchFamily="34" charset="-120"/>
                      </a:endParaRPr>
                    </a:p>
                    <a:p>
                      <a:pPr algn="ctr">
                        <a:spcAft>
                          <a:spcPts val="0"/>
                        </a:spcAft>
                      </a:pPr>
                      <a:r>
                        <a:rPr lang="zh-TW" sz="1600" kern="0" dirty="0">
                          <a:effectLst/>
                          <a:latin typeface="微軟正黑體" panose="020B0604030504040204" pitchFamily="34" charset="-120"/>
                          <a:ea typeface="微軟正黑體" panose="020B0604030504040204" pitchFamily="34" charset="-120"/>
                        </a:rPr>
                        <a:t>之</a:t>
                      </a:r>
                      <a:r>
                        <a:rPr lang="zh-TW" sz="1600" u="sng" kern="0" dirty="0">
                          <a:effectLst/>
                          <a:latin typeface="微軟正黑體" panose="020B0604030504040204" pitchFamily="34" charset="-120"/>
                          <a:ea typeface="微軟正黑體" panose="020B0604030504040204" pitchFamily="34" charset="-120"/>
                        </a:rPr>
                        <a:t>群</a:t>
                      </a:r>
                      <a:r>
                        <a:rPr lang="zh-TW" sz="1600" u="none" kern="0" dirty="0">
                          <a:effectLst/>
                          <a:latin typeface="微軟正黑體" panose="020B0604030504040204" pitchFamily="34" charset="-120"/>
                          <a:ea typeface="微軟正黑體" panose="020B0604030504040204" pitchFamily="34" charset="-120"/>
                        </a:rPr>
                        <a:t>名次百分比</a:t>
                      </a:r>
                      <a:endParaRPr lang="zh-TW" sz="1600" u="none"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DD247"/>
                    </a:solidFill>
                  </a:tcPr>
                </a:tc>
                <a:tc>
                  <a:txBody>
                    <a:bodyPr/>
                    <a:lstStyle/>
                    <a:p>
                      <a:pPr algn="ctr">
                        <a:spcAft>
                          <a:spcPts val="0"/>
                        </a:spcAft>
                      </a:pPr>
                      <a:r>
                        <a:rPr lang="zh-TW" sz="1600" b="1" kern="100" dirty="0">
                          <a:solidFill>
                            <a:srgbClr val="0000FF"/>
                          </a:solidFill>
                          <a:effectLst/>
                          <a:latin typeface="微軟正黑體" panose="020B0604030504040204" pitchFamily="34" charset="-120"/>
                          <a:ea typeface="微軟正黑體" panose="020B0604030504040204" pitchFamily="34" charset="-120"/>
                          <a:cs typeface="+mn-cs"/>
                        </a:rPr>
                        <a:t>實習科目</a:t>
                      </a:r>
                      <a:r>
                        <a:rPr lang="zh-TW" sz="1600" kern="0" dirty="0">
                          <a:effectLst/>
                          <a:latin typeface="微軟正黑體" panose="020B0604030504040204" pitchFamily="34" charset="-120"/>
                          <a:ea typeface="微軟正黑體" panose="020B0604030504040204" pitchFamily="34" charset="-120"/>
                        </a:rPr>
                        <a:t>平均成績</a:t>
                      </a:r>
                      <a:endParaRPr lang="en-US" altLang="zh-TW" sz="1600" u="sng" kern="0" dirty="0">
                        <a:effectLst/>
                        <a:latin typeface="微軟正黑體" panose="020B0604030504040204" pitchFamily="34" charset="-120"/>
                        <a:ea typeface="微軟正黑體" panose="020B0604030504040204" pitchFamily="34" charset="-120"/>
                      </a:endParaRPr>
                    </a:p>
                    <a:p>
                      <a:pPr algn="ctr">
                        <a:spcAft>
                          <a:spcPts val="0"/>
                        </a:spcAft>
                      </a:pPr>
                      <a:r>
                        <a:rPr lang="zh-TW" sz="1600" kern="0" dirty="0">
                          <a:effectLst/>
                          <a:latin typeface="微軟正黑體" panose="020B0604030504040204" pitchFamily="34" charset="-120"/>
                          <a:ea typeface="微軟正黑體" panose="020B0604030504040204" pitchFamily="34" charset="-120"/>
                        </a:rPr>
                        <a:t>之</a:t>
                      </a:r>
                      <a:r>
                        <a:rPr lang="zh-TW" sz="1600" u="sng" kern="0" dirty="0">
                          <a:effectLst/>
                          <a:latin typeface="微軟正黑體" panose="020B0604030504040204" pitchFamily="34" charset="-120"/>
                          <a:ea typeface="微軟正黑體" panose="020B0604030504040204" pitchFamily="34" charset="-120"/>
                        </a:rPr>
                        <a:t>群</a:t>
                      </a:r>
                      <a:r>
                        <a:rPr lang="zh-TW" sz="1600" u="none" kern="0" dirty="0">
                          <a:effectLst/>
                          <a:latin typeface="微軟正黑體" panose="020B0604030504040204" pitchFamily="34" charset="-120"/>
                          <a:ea typeface="微軟正黑體" panose="020B0604030504040204" pitchFamily="34" charset="-120"/>
                        </a:rPr>
                        <a:t>名次百分比</a:t>
                      </a:r>
                      <a:endParaRPr lang="zh-TW" sz="1600" u="none"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DD247"/>
                    </a:solidFill>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rPr>
                        <a:t>3(</a:t>
                      </a:r>
                      <a:r>
                        <a:rPr lang="zh-TW" sz="1600" kern="100" dirty="0">
                          <a:effectLst/>
                          <a:latin typeface="微軟正黑體" panose="020B0604030504040204" pitchFamily="34" charset="-120"/>
                          <a:ea typeface="微軟正黑體" panose="020B0604030504040204" pitchFamily="34" charset="-120"/>
                        </a:rPr>
                        <a:t>群名次</a:t>
                      </a:r>
                      <a:r>
                        <a:rPr lang="en-US" sz="1600" kern="100" dirty="0">
                          <a:effectLst/>
                          <a:latin typeface="微軟正黑體" panose="020B0604030504040204" pitchFamily="34" charset="-120"/>
                          <a:ea typeface="微軟正黑體" panose="020B0604030504040204" pitchFamily="34" charset="-120"/>
                        </a:rPr>
                        <a:t>)</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778543972"/>
                  </a:ext>
                </a:extLst>
              </a:tr>
              <a:tr h="346595">
                <a:tc>
                  <a:txBody>
                    <a:bodyPr/>
                    <a:lstStyle/>
                    <a:p>
                      <a:pPr algn="ctr">
                        <a:spcAft>
                          <a:spcPts val="0"/>
                        </a:spcAft>
                      </a:pPr>
                      <a:r>
                        <a:rPr lang="en-US" sz="2000" kern="100" dirty="0">
                          <a:solidFill>
                            <a:schemeClr val="tx1"/>
                          </a:solidFill>
                          <a:effectLst/>
                          <a:latin typeface="微軟正黑體" panose="020B0604030504040204" pitchFamily="34" charset="-120"/>
                          <a:ea typeface="微軟正黑體" panose="020B0604030504040204" pitchFamily="34" charset="-120"/>
                        </a:rPr>
                        <a:t>4</a:t>
                      </a:r>
                      <a:endParaRPr lang="zh-TW" sz="20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gridSpan="3">
                  <a:txBody>
                    <a:bodyPr/>
                    <a:lstStyle/>
                    <a:p>
                      <a:pPr algn="ctr">
                        <a:spcAft>
                          <a:spcPts val="0"/>
                        </a:spcAft>
                      </a:pPr>
                      <a:r>
                        <a:rPr lang="zh-TW" sz="1600" b="1" kern="0" dirty="0">
                          <a:effectLst/>
                          <a:latin typeface="微軟正黑體" panose="020B0604030504040204" pitchFamily="34" charset="-120"/>
                          <a:ea typeface="微軟正黑體" panose="020B0604030504040204" pitchFamily="34" charset="-120"/>
                        </a:rPr>
                        <a:t>英</a:t>
                      </a:r>
                      <a:r>
                        <a:rPr lang="zh-TW" altLang="en-US" sz="1600" b="1" kern="0" dirty="0">
                          <a:effectLst/>
                          <a:latin typeface="微軟正黑體" panose="020B0604030504040204" pitchFamily="34" charset="-120"/>
                          <a:ea typeface="微軟正黑體" panose="020B0604030504040204" pitchFamily="34" charset="-120"/>
                        </a:rPr>
                        <a:t>語</a:t>
                      </a:r>
                      <a:r>
                        <a:rPr lang="zh-TW" sz="1600" b="1" kern="0" dirty="0">
                          <a:effectLst/>
                          <a:latin typeface="微軟正黑體" panose="020B0604030504040204" pitchFamily="34" charset="-120"/>
                          <a:ea typeface="微軟正黑體" panose="020B0604030504040204" pitchFamily="34" charset="-120"/>
                        </a:rPr>
                        <a:t>文</a:t>
                      </a:r>
                      <a:r>
                        <a:rPr lang="zh-TW" sz="1600" kern="0" dirty="0">
                          <a:effectLst/>
                          <a:latin typeface="微軟正黑體" panose="020B0604030504040204" pitchFamily="34" charset="-120"/>
                          <a:ea typeface="微軟正黑體" panose="020B0604030504040204" pitchFamily="34" charset="-120"/>
                        </a:rPr>
                        <a:t>平均成績之</a:t>
                      </a:r>
                      <a:r>
                        <a:rPr lang="zh-TW" sz="1600" u="sng" kern="0" dirty="0">
                          <a:effectLst/>
                          <a:latin typeface="微軟正黑體" panose="020B0604030504040204" pitchFamily="34" charset="-120"/>
                          <a:ea typeface="微軟正黑體" panose="020B0604030504040204" pitchFamily="34" charset="-120"/>
                        </a:rPr>
                        <a:t>群</a:t>
                      </a:r>
                      <a:r>
                        <a:rPr lang="zh-TW" sz="1600" u="none" kern="0" dirty="0">
                          <a:effectLst/>
                          <a:latin typeface="微軟正黑體" panose="020B0604030504040204" pitchFamily="34" charset="-120"/>
                          <a:ea typeface="微軟正黑體" panose="020B0604030504040204" pitchFamily="34" charset="-120"/>
                        </a:rPr>
                        <a:t>名次百分比</a:t>
                      </a:r>
                      <a:endParaRPr lang="zh-TW" sz="1600" u="none"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rPr>
                        <a:t>4(</a:t>
                      </a:r>
                      <a:r>
                        <a:rPr lang="zh-TW" sz="1600" kern="100" dirty="0">
                          <a:effectLst/>
                          <a:latin typeface="微軟正黑體" panose="020B0604030504040204" pitchFamily="34" charset="-120"/>
                          <a:ea typeface="微軟正黑體" panose="020B0604030504040204" pitchFamily="34" charset="-120"/>
                        </a:rPr>
                        <a:t>群名次</a:t>
                      </a:r>
                      <a:r>
                        <a:rPr lang="en-US" sz="1600" kern="100" dirty="0">
                          <a:effectLst/>
                          <a:latin typeface="微軟正黑體" panose="020B0604030504040204" pitchFamily="34" charset="-120"/>
                          <a:ea typeface="微軟正黑體" panose="020B0604030504040204" pitchFamily="34" charset="-120"/>
                        </a:rPr>
                        <a:t>)</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4044583358"/>
                  </a:ext>
                </a:extLst>
              </a:tr>
              <a:tr h="346595">
                <a:tc>
                  <a:txBody>
                    <a:bodyPr/>
                    <a:lstStyle/>
                    <a:p>
                      <a:pPr algn="ctr">
                        <a:spcAft>
                          <a:spcPts val="0"/>
                        </a:spcAft>
                      </a:pPr>
                      <a:r>
                        <a:rPr lang="en-US" sz="2000" kern="100" dirty="0">
                          <a:solidFill>
                            <a:schemeClr val="tx1"/>
                          </a:solidFill>
                          <a:effectLst/>
                          <a:latin typeface="微軟正黑體" panose="020B0604030504040204" pitchFamily="34" charset="-120"/>
                          <a:ea typeface="微軟正黑體" panose="020B0604030504040204" pitchFamily="34" charset="-120"/>
                        </a:rPr>
                        <a:t>5</a:t>
                      </a:r>
                      <a:endParaRPr lang="zh-TW" sz="20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gridSpan="3">
                  <a:txBody>
                    <a:bodyPr/>
                    <a:lstStyle/>
                    <a:p>
                      <a:pPr algn="ctr">
                        <a:spcAft>
                          <a:spcPts val="0"/>
                        </a:spcAft>
                      </a:pPr>
                      <a:r>
                        <a:rPr lang="zh-TW" sz="1600" b="1" kern="0" dirty="0">
                          <a:effectLst/>
                          <a:latin typeface="微軟正黑體" panose="020B0604030504040204" pitchFamily="34" charset="-120"/>
                          <a:ea typeface="微軟正黑體" panose="020B0604030504040204" pitchFamily="34" charset="-120"/>
                        </a:rPr>
                        <a:t>國</a:t>
                      </a:r>
                      <a:r>
                        <a:rPr lang="zh-TW" altLang="en-US" sz="1600" b="1" kern="0" dirty="0">
                          <a:effectLst/>
                          <a:latin typeface="微軟正黑體" panose="020B0604030504040204" pitchFamily="34" charset="-120"/>
                          <a:ea typeface="微軟正黑體" panose="020B0604030504040204" pitchFamily="34" charset="-120"/>
                        </a:rPr>
                        <a:t>語</a:t>
                      </a:r>
                      <a:r>
                        <a:rPr lang="zh-TW" sz="1600" b="1" kern="0" dirty="0">
                          <a:effectLst/>
                          <a:latin typeface="微軟正黑體" panose="020B0604030504040204" pitchFamily="34" charset="-120"/>
                          <a:ea typeface="微軟正黑體" panose="020B0604030504040204" pitchFamily="34" charset="-120"/>
                        </a:rPr>
                        <a:t>文</a:t>
                      </a:r>
                      <a:r>
                        <a:rPr lang="zh-TW" sz="1600" kern="0" dirty="0">
                          <a:effectLst/>
                          <a:latin typeface="微軟正黑體" panose="020B0604030504040204" pitchFamily="34" charset="-120"/>
                          <a:ea typeface="微軟正黑體" panose="020B0604030504040204" pitchFamily="34" charset="-120"/>
                        </a:rPr>
                        <a:t>平均成績之</a:t>
                      </a:r>
                      <a:r>
                        <a:rPr lang="zh-TW" sz="1600" u="sng" kern="0" dirty="0">
                          <a:effectLst/>
                          <a:latin typeface="微軟正黑體" panose="020B0604030504040204" pitchFamily="34" charset="-120"/>
                          <a:ea typeface="微軟正黑體" panose="020B0604030504040204" pitchFamily="34" charset="-120"/>
                        </a:rPr>
                        <a:t>群</a:t>
                      </a:r>
                      <a:r>
                        <a:rPr lang="zh-TW" sz="1600" u="none" kern="0" dirty="0">
                          <a:effectLst/>
                          <a:latin typeface="微軟正黑體" panose="020B0604030504040204" pitchFamily="34" charset="-120"/>
                          <a:ea typeface="微軟正黑體" panose="020B0604030504040204" pitchFamily="34" charset="-120"/>
                        </a:rPr>
                        <a:t>名次百分比</a:t>
                      </a:r>
                      <a:endParaRPr lang="zh-TW" sz="1600" u="none"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rPr>
                        <a:t>5(</a:t>
                      </a:r>
                      <a:r>
                        <a:rPr lang="zh-TW" sz="1600" kern="100" dirty="0">
                          <a:effectLst/>
                          <a:latin typeface="微軟正黑體" panose="020B0604030504040204" pitchFamily="34" charset="-120"/>
                          <a:ea typeface="微軟正黑體" panose="020B0604030504040204" pitchFamily="34" charset="-120"/>
                        </a:rPr>
                        <a:t>群名次</a:t>
                      </a:r>
                      <a:r>
                        <a:rPr lang="en-US" sz="1600" kern="100" dirty="0">
                          <a:effectLst/>
                          <a:latin typeface="微軟正黑體" panose="020B0604030504040204" pitchFamily="34" charset="-120"/>
                          <a:ea typeface="微軟正黑體" panose="020B0604030504040204" pitchFamily="34" charset="-120"/>
                        </a:rPr>
                        <a:t>)</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677814788"/>
                  </a:ext>
                </a:extLst>
              </a:tr>
              <a:tr h="346595">
                <a:tc>
                  <a:txBody>
                    <a:bodyPr/>
                    <a:lstStyle/>
                    <a:p>
                      <a:pPr algn="ctr">
                        <a:spcAft>
                          <a:spcPts val="0"/>
                        </a:spcAft>
                      </a:pPr>
                      <a:r>
                        <a:rPr lang="en-US" sz="2000" kern="100" dirty="0">
                          <a:solidFill>
                            <a:schemeClr val="tx1"/>
                          </a:solidFill>
                          <a:effectLst/>
                          <a:latin typeface="微軟正黑體" panose="020B0604030504040204" pitchFamily="34" charset="-120"/>
                          <a:ea typeface="微軟正黑體" panose="020B0604030504040204" pitchFamily="34" charset="-120"/>
                        </a:rPr>
                        <a:t>6</a:t>
                      </a:r>
                      <a:endParaRPr lang="zh-TW" sz="20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gridSpan="3">
                  <a:txBody>
                    <a:bodyPr/>
                    <a:lstStyle/>
                    <a:p>
                      <a:pPr algn="ctr">
                        <a:spcAft>
                          <a:spcPts val="0"/>
                        </a:spcAft>
                      </a:pPr>
                      <a:r>
                        <a:rPr lang="zh-TW" sz="1600" b="1" kern="0" dirty="0">
                          <a:effectLst/>
                          <a:latin typeface="微軟正黑體" panose="020B0604030504040204" pitchFamily="34" charset="-120"/>
                          <a:ea typeface="微軟正黑體" panose="020B0604030504040204" pitchFamily="34" charset="-120"/>
                        </a:rPr>
                        <a:t>數學</a:t>
                      </a:r>
                      <a:r>
                        <a:rPr lang="zh-TW" sz="1600" kern="0" dirty="0">
                          <a:effectLst/>
                          <a:latin typeface="微軟正黑體" panose="020B0604030504040204" pitchFamily="34" charset="-120"/>
                          <a:ea typeface="微軟正黑體" panose="020B0604030504040204" pitchFamily="34" charset="-120"/>
                        </a:rPr>
                        <a:t>平均成績之</a:t>
                      </a:r>
                      <a:r>
                        <a:rPr lang="zh-TW" sz="1600" u="sng" kern="0" dirty="0">
                          <a:effectLst/>
                          <a:latin typeface="微軟正黑體" panose="020B0604030504040204" pitchFamily="34" charset="-120"/>
                          <a:ea typeface="微軟正黑體" panose="020B0604030504040204" pitchFamily="34" charset="-120"/>
                        </a:rPr>
                        <a:t>群</a:t>
                      </a:r>
                      <a:r>
                        <a:rPr lang="zh-TW" sz="1600" u="none" kern="0" dirty="0">
                          <a:effectLst/>
                          <a:latin typeface="微軟正黑體" panose="020B0604030504040204" pitchFamily="34" charset="-120"/>
                          <a:ea typeface="微軟正黑體" panose="020B0604030504040204" pitchFamily="34" charset="-120"/>
                        </a:rPr>
                        <a:t>名次百分比</a:t>
                      </a:r>
                      <a:endParaRPr lang="zh-TW" sz="1600" u="none"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rPr>
                        <a:t>6(</a:t>
                      </a:r>
                      <a:r>
                        <a:rPr lang="zh-TW" sz="1600" kern="100" dirty="0">
                          <a:effectLst/>
                          <a:latin typeface="微軟正黑體" panose="020B0604030504040204" pitchFamily="34" charset="-120"/>
                          <a:ea typeface="微軟正黑體" panose="020B0604030504040204" pitchFamily="34" charset="-120"/>
                        </a:rPr>
                        <a:t>群名次</a:t>
                      </a:r>
                      <a:r>
                        <a:rPr lang="en-US" sz="1600" kern="100" dirty="0">
                          <a:effectLst/>
                          <a:latin typeface="微軟正黑體" panose="020B0604030504040204" pitchFamily="34" charset="-120"/>
                          <a:ea typeface="微軟正黑體" panose="020B0604030504040204" pitchFamily="34" charset="-120"/>
                        </a:rPr>
                        <a:t>)</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4184059023"/>
                  </a:ext>
                </a:extLst>
              </a:tr>
              <a:tr h="346595">
                <a:tc>
                  <a:txBody>
                    <a:bodyPr/>
                    <a:lstStyle/>
                    <a:p>
                      <a:pPr algn="ctr">
                        <a:spcAft>
                          <a:spcPts val="0"/>
                        </a:spcAft>
                      </a:pPr>
                      <a:r>
                        <a:rPr lang="en-US" sz="2000" kern="100" dirty="0">
                          <a:solidFill>
                            <a:schemeClr val="tx1"/>
                          </a:solidFill>
                          <a:effectLst/>
                          <a:latin typeface="微軟正黑體" panose="020B0604030504040204" pitchFamily="34" charset="-120"/>
                          <a:ea typeface="微軟正黑體" panose="020B0604030504040204" pitchFamily="34" charset="-120"/>
                        </a:rPr>
                        <a:t>7</a:t>
                      </a:r>
                      <a:endParaRPr lang="zh-TW" sz="20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gridSpan="3">
                  <a:txBody>
                    <a:bodyPr/>
                    <a:lstStyle/>
                    <a:p>
                      <a:pPr algn="ctr">
                        <a:spcAft>
                          <a:spcPts val="0"/>
                        </a:spcAft>
                      </a:pPr>
                      <a:r>
                        <a:rPr lang="zh-TW" sz="1600" b="1" kern="0" dirty="0">
                          <a:effectLst/>
                          <a:latin typeface="微軟正黑體" panose="020B0604030504040204" pitchFamily="34" charset="-120"/>
                          <a:ea typeface="微軟正黑體" panose="020B0604030504040204" pitchFamily="34" charset="-120"/>
                        </a:rPr>
                        <a:t>「競賽、證照及語文能力檢定」</a:t>
                      </a:r>
                      <a:r>
                        <a:rPr lang="zh-TW" sz="1600" kern="0" dirty="0">
                          <a:effectLst/>
                          <a:latin typeface="微軟正黑體" panose="020B0604030504040204" pitchFamily="34" charset="-120"/>
                          <a:ea typeface="微軟正黑體" panose="020B0604030504040204" pitchFamily="34" charset="-120"/>
                        </a:rPr>
                        <a:t>之總合成績</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rPr>
                        <a:t>--</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869591322"/>
                  </a:ext>
                </a:extLst>
              </a:tr>
              <a:tr h="346595">
                <a:tc>
                  <a:txBody>
                    <a:bodyPr/>
                    <a:lstStyle/>
                    <a:p>
                      <a:pPr algn="ctr">
                        <a:spcAft>
                          <a:spcPts val="0"/>
                        </a:spcAft>
                      </a:pPr>
                      <a:r>
                        <a:rPr lang="en-US" sz="2000" kern="100" dirty="0">
                          <a:solidFill>
                            <a:schemeClr val="tx1"/>
                          </a:solidFill>
                          <a:effectLst/>
                          <a:latin typeface="微軟正黑體" panose="020B0604030504040204" pitchFamily="34" charset="-120"/>
                          <a:ea typeface="微軟正黑體" panose="020B0604030504040204" pitchFamily="34" charset="-120"/>
                        </a:rPr>
                        <a:t>8</a:t>
                      </a:r>
                      <a:endParaRPr lang="zh-TW" sz="20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gridSpan="3">
                  <a:txBody>
                    <a:bodyPr/>
                    <a:lstStyle/>
                    <a:p>
                      <a:pPr algn="ctr">
                        <a:spcAft>
                          <a:spcPts val="0"/>
                        </a:spcAft>
                      </a:pPr>
                      <a:r>
                        <a:rPr lang="zh-TW" sz="1600" b="1" kern="0" dirty="0">
                          <a:effectLst/>
                          <a:latin typeface="微軟正黑體" panose="020B0604030504040204" pitchFamily="34" charset="-120"/>
                          <a:ea typeface="微軟正黑體" panose="020B0604030504040204" pitchFamily="34" charset="-120"/>
                        </a:rPr>
                        <a:t>「學校幹部、志工、社會服務及社團參與」</a:t>
                      </a:r>
                      <a:r>
                        <a:rPr lang="zh-TW" sz="1600" kern="0" dirty="0">
                          <a:effectLst/>
                          <a:latin typeface="微軟正黑體" panose="020B0604030504040204" pitchFamily="34" charset="-120"/>
                          <a:ea typeface="微軟正黑體" panose="020B0604030504040204" pitchFamily="34" charset="-120"/>
                        </a:rPr>
                        <a:t>之總合成績</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rPr>
                        <a:t>--</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2871804975"/>
                  </a:ext>
                </a:extLst>
              </a:tr>
            </a:tbl>
          </a:graphicData>
        </a:graphic>
      </p:graphicFrame>
      <p:sp>
        <p:nvSpPr>
          <p:cNvPr id="7" name="矩形 6">
            <a:extLst>
              <a:ext uri="{FF2B5EF4-FFF2-40B4-BE49-F238E27FC236}">
                <a16:creationId xmlns:a16="http://schemas.microsoft.com/office/drawing/2014/main" id="{06EBD555-B78A-452B-8EEB-798E7F2BD4E3}"/>
              </a:ext>
            </a:extLst>
          </p:cNvPr>
          <p:cNvSpPr/>
          <p:nvPr/>
        </p:nvSpPr>
        <p:spPr>
          <a:xfrm>
            <a:off x="407369" y="5733256"/>
            <a:ext cx="11017222" cy="1107996"/>
          </a:xfrm>
          <a:prstGeom prst="rect">
            <a:avLst/>
          </a:prstGeom>
          <a:solidFill>
            <a:schemeClr val="bg1"/>
          </a:solidFill>
        </p:spPr>
        <p:txBody>
          <a:bodyPr wrap="square">
            <a:spAutoFit/>
          </a:bodyPr>
          <a:lstStyle/>
          <a:p>
            <a:pPr marL="285750" indent="-285750">
              <a:spcBef>
                <a:spcPts val="0"/>
              </a:spcBef>
              <a:spcAft>
                <a:spcPts val="300"/>
              </a:spcAft>
              <a:buFont typeface="Wingdings" panose="05000000000000000000" pitchFamily="2" charset="2"/>
              <a:buChar char="l"/>
            </a:pPr>
            <a:r>
              <a:rPr lang="zh-TW" altLang="en-US" sz="1500" dirty="0">
                <a:latin typeface="微軟正黑體" panose="020B0604030504040204" pitchFamily="34" charset="-120"/>
                <a:ea typeface="微軟正黑體" panose="020B0604030504040204" pitchFamily="34" charset="-120"/>
              </a:rPr>
              <a:t>上述成績指一般學制至畢業前</a:t>
            </a:r>
            <a:r>
              <a:rPr lang="en-US" altLang="zh-TW" sz="1500" dirty="0">
                <a:latin typeface="微軟正黑體" panose="020B0604030504040204" pitchFamily="34" charset="-120"/>
                <a:ea typeface="微軟正黑體" panose="020B0604030504040204" pitchFamily="34" charset="-120"/>
              </a:rPr>
              <a:t>1</a:t>
            </a:r>
            <a:r>
              <a:rPr lang="zh-TW" altLang="en-US" sz="1500" dirty="0">
                <a:latin typeface="微軟正黑體" panose="020B0604030504040204" pitchFamily="34" charset="-120"/>
                <a:ea typeface="微軟正黑體" panose="020B0604030504040204" pitchFamily="34" charset="-120"/>
              </a:rPr>
              <a:t>學期之</a:t>
            </a:r>
            <a:r>
              <a:rPr lang="en-US" altLang="zh-TW" sz="1500" dirty="0">
                <a:latin typeface="微軟正黑體" panose="020B0604030504040204" pitchFamily="34" charset="-120"/>
                <a:ea typeface="微軟正黑體" panose="020B0604030504040204" pitchFamily="34" charset="-120"/>
              </a:rPr>
              <a:t>5</a:t>
            </a:r>
            <a:r>
              <a:rPr lang="zh-TW" altLang="en-US" sz="1500" dirty="0">
                <a:latin typeface="微軟正黑體" panose="020B0604030504040204" pitchFamily="34" charset="-120"/>
                <a:ea typeface="微軟正黑體" panose="020B0604030504040204" pitchFamily="34" charset="-120"/>
              </a:rPr>
              <a:t>個學期。</a:t>
            </a:r>
          </a:p>
          <a:p>
            <a:pPr marL="285750" indent="-285750">
              <a:spcBef>
                <a:spcPts val="0"/>
              </a:spcBef>
              <a:spcAft>
                <a:spcPts val="300"/>
              </a:spcAft>
              <a:buFont typeface="Wingdings" panose="05000000000000000000" pitchFamily="2" charset="2"/>
              <a:buChar char="l"/>
            </a:pPr>
            <a:r>
              <a:rPr lang="zh-TW" altLang="en-US" sz="1500" dirty="0">
                <a:latin typeface="微軟正黑體" panose="020B0604030504040204" pitchFamily="34" charset="-120"/>
                <a:ea typeface="微軟正黑體" panose="020B0604030504040204" pitchFamily="34" charset="-120"/>
              </a:rPr>
              <a:t>「英語文」、「國語文」、「數學」等基本學科應包含哪些科目由各推薦學校自定。</a:t>
            </a:r>
          </a:p>
          <a:p>
            <a:pPr marL="285750" indent="-285750">
              <a:spcBef>
                <a:spcPts val="0"/>
              </a:spcBef>
              <a:spcAft>
                <a:spcPts val="300"/>
              </a:spcAft>
              <a:buFont typeface="Wingdings" panose="05000000000000000000" pitchFamily="2" charset="2"/>
              <a:buChar char="l"/>
            </a:pPr>
            <a:r>
              <a:rPr lang="zh-TW" altLang="en-US" sz="1500" b="1" dirty="0">
                <a:latin typeface="微軟正黑體" panose="020B0604030504040204" pitchFamily="34" charset="-120"/>
                <a:ea typeface="微軟正黑體" panose="020B0604030504040204" pitchFamily="34" charset="-120"/>
              </a:rPr>
              <a:t>第</a:t>
            </a:r>
            <a:r>
              <a:rPr lang="en-US" altLang="zh-TW" sz="1500" b="1" dirty="0">
                <a:latin typeface="微軟正黑體" panose="020B0604030504040204" pitchFamily="34" charset="-120"/>
                <a:ea typeface="微軟正黑體" panose="020B0604030504040204" pitchFamily="34" charset="-120"/>
              </a:rPr>
              <a:t>7</a:t>
            </a:r>
            <a:r>
              <a:rPr lang="zh-TW" altLang="en-US" sz="1500" b="1" dirty="0">
                <a:latin typeface="微軟正黑體" panose="020B0604030504040204" pitchFamily="34" charset="-120"/>
                <a:ea typeface="微軟正黑體" panose="020B0604030504040204" pitchFamily="34" charset="-120"/>
              </a:rPr>
              <a:t>比序及第</a:t>
            </a:r>
            <a:r>
              <a:rPr lang="en-US" altLang="zh-TW" sz="1500" b="1" dirty="0">
                <a:latin typeface="微軟正黑體" panose="020B0604030504040204" pitchFamily="34" charset="-120"/>
                <a:ea typeface="微軟正黑體" panose="020B0604030504040204" pitchFamily="34" charset="-120"/>
              </a:rPr>
              <a:t>8</a:t>
            </a:r>
            <a:r>
              <a:rPr lang="zh-TW" altLang="en-US" sz="1500" b="1" dirty="0">
                <a:latin typeface="微軟正黑體" panose="020B0604030504040204" pitchFamily="34" charset="-120"/>
                <a:ea typeface="微軟正黑體" panose="020B0604030504040204" pitchFamily="34" charset="-120"/>
              </a:rPr>
              <a:t>比序所有計分項目之計分標準，均經本招生委員會之委員會議審議通過，以正面表列方式公告採計項目及計分標準，</a:t>
            </a:r>
            <a:r>
              <a:rPr lang="zh-TW" altLang="en-US" sz="1600" b="1" u="heavy"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非表列項目均不採計</a:t>
            </a:r>
            <a:r>
              <a:rPr lang="zh-TW" altLang="en-US" sz="1500" b="1" dirty="0"/>
              <a:t>。</a:t>
            </a:r>
          </a:p>
        </p:txBody>
      </p:sp>
      <p:sp>
        <p:nvSpPr>
          <p:cNvPr id="8" name="文字方塊 7">
            <a:extLst>
              <a:ext uri="{FF2B5EF4-FFF2-40B4-BE49-F238E27FC236}">
                <a16:creationId xmlns:a16="http://schemas.microsoft.com/office/drawing/2014/main" id="{39FCF0DE-9914-4761-AA0E-6276B50844BE}"/>
              </a:ext>
            </a:extLst>
          </p:cNvPr>
          <p:cNvSpPr txBox="1"/>
          <p:nvPr/>
        </p:nvSpPr>
        <p:spPr>
          <a:xfrm>
            <a:off x="371363" y="1090630"/>
            <a:ext cx="10396735" cy="523220"/>
          </a:xfrm>
          <a:prstGeom prst="rect">
            <a:avLst/>
          </a:prstGeom>
          <a:noFill/>
        </p:spPr>
        <p:txBody>
          <a:bodyPr wrap="square">
            <a:spAutoFit/>
          </a:bodyPr>
          <a:lstStyle/>
          <a:p>
            <a:pPr marL="342900" indent="-342900">
              <a:spcAft>
                <a:spcPts val="600"/>
              </a:spcAft>
              <a:buFont typeface="Wingdings" panose="05000000000000000000" pitchFamily="2" charset="2"/>
              <a:buChar char="u"/>
            </a:pPr>
            <a:r>
              <a:rPr lang="en-US" altLang="zh-TW" sz="2800" b="1"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2800" b="1" dirty="0">
                <a:latin typeface="微軟正黑體" panose="020B0604030504040204" pitchFamily="34" charset="-120"/>
                <a:ea typeface="微軟正黑體" panose="020B0604030504040204" pitchFamily="34" charset="-120"/>
                <a:cs typeface="Times New Roman" panose="02020603050405020304" pitchFamily="18" charset="0"/>
              </a:rPr>
              <a:t>項比序排名項目、</a:t>
            </a:r>
            <a:r>
              <a:rPr lang="en-US" altLang="zh-TW" sz="2800" b="1" dirty="0">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800" b="1" dirty="0">
                <a:latin typeface="微軟正黑體" panose="020B0604030504040204" pitchFamily="34" charset="-120"/>
                <a:ea typeface="微軟正黑體" panose="020B0604030504040204" pitchFamily="34" charset="-120"/>
                <a:cs typeface="Times New Roman" panose="02020603050405020304" pitchFamily="18" charset="0"/>
              </a:rPr>
              <a:t>項同名次參酌比序項目</a:t>
            </a:r>
          </a:p>
        </p:txBody>
      </p:sp>
    </p:spTree>
    <p:extLst>
      <p:ext uri="{BB962C8B-B14F-4D97-AF65-F5344CB8AC3E}">
        <p14:creationId xmlns:p14="http://schemas.microsoft.com/office/powerpoint/2010/main" val="193109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500"/>
                                  </p:stCondLst>
                                  <p:iterate type="lt">
                                    <p:tmPct val="10000"/>
                                  </p:iterate>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p:cTn id="7" dur="500" fill="hold"/>
                                        <p:tgtEl>
                                          <p:spTgt spid="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2" end="2"/>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B683E23-D064-4288-9BC9-0EE82289D99C}"/>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捌、甄選規定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3/11</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C366F7B8-D474-4607-9DB6-72F25796CF2A}"/>
              </a:ext>
            </a:extLst>
          </p:cNvPr>
          <p:cNvSpPr>
            <a:spLocks noGrp="1"/>
          </p:cNvSpPr>
          <p:nvPr>
            <p:ph type="sldNum" sz="quarter" idx="12"/>
          </p:nvPr>
        </p:nvSpPr>
        <p:spPr/>
        <p:txBody>
          <a:bodyPr/>
          <a:lstStyle/>
          <a:p>
            <a:pPr>
              <a:defRPr/>
            </a:pPr>
            <a:fld id="{ABFE6108-DA02-42FF-8F2B-6965D0D38C5E}" type="slidenum">
              <a:rPr lang="zh-TW" altLang="en-US" smtClean="0"/>
              <a:pPr>
                <a:defRPr/>
              </a:pPr>
              <a:t>16</a:t>
            </a:fld>
            <a:endParaRPr lang="en-US" altLang="zh-TW"/>
          </a:p>
        </p:txBody>
      </p:sp>
      <p:graphicFrame>
        <p:nvGraphicFramePr>
          <p:cNvPr id="7" name="內容版面配置區 4">
            <a:extLst>
              <a:ext uri="{FF2B5EF4-FFF2-40B4-BE49-F238E27FC236}">
                <a16:creationId xmlns:a16="http://schemas.microsoft.com/office/drawing/2014/main" id="{BC383E87-B692-4FD7-BFDD-27DFF6FF25D2}"/>
              </a:ext>
            </a:extLst>
          </p:cNvPr>
          <p:cNvGraphicFramePr>
            <a:graphicFrameLocks noGrp="1"/>
          </p:cNvGraphicFramePr>
          <p:nvPr>
            <p:ph idx="1"/>
            <p:extLst>
              <p:ext uri="{D42A27DB-BD31-4B8C-83A1-F6EECF244321}">
                <p14:modId xmlns:p14="http://schemas.microsoft.com/office/powerpoint/2010/main" val="3080255259"/>
              </p:ext>
            </p:extLst>
          </p:nvPr>
        </p:nvGraphicFramePr>
        <p:xfrm>
          <a:off x="586182" y="1556792"/>
          <a:ext cx="10838410" cy="3352408"/>
        </p:xfrm>
        <a:graphic>
          <a:graphicData uri="http://schemas.openxmlformats.org/drawingml/2006/table">
            <a:tbl>
              <a:tblPr>
                <a:tableStyleId>{35758FB7-9AC5-4552-8A53-C91805E547FA}</a:tableStyleId>
              </a:tblPr>
              <a:tblGrid>
                <a:gridCol w="833666">
                  <a:extLst>
                    <a:ext uri="{9D8B030D-6E8A-4147-A177-3AD203B41FA5}">
                      <a16:colId xmlns:a16="http://schemas.microsoft.com/office/drawing/2014/main" val="20000"/>
                    </a:ext>
                  </a:extLst>
                </a:gridCol>
                <a:gridCol w="1389446">
                  <a:extLst>
                    <a:ext uri="{9D8B030D-6E8A-4147-A177-3AD203B41FA5}">
                      <a16:colId xmlns:a16="http://schemas.microsoft.com/office/drawing/2014/main" val="20001"/>
                    </a:ext>
                  </a:extLst>
                </a:gridCol>
                <a:gridCol w="1759966">
                  <a:extLst>
                    <a:ext uri="{9D8B030D-6E8A-4147-A177-3AD203B41FA5}">
                      <a16:colId xmlns:a16="http://schemas.microsoft.com/office/drawing/2014/main" val="20002"/>
                    </a:ext>
                  </a:extLst>
                </a:gridCol>
                <a:gridCol w="1574705">
                  <a:extLst>
                    <a:ext uri="{9D8B030D-6E8A-4147-A177-3AD203B41FA5}">
                      <a16:colId xmlns:a16="http://schemas.microsoft.com/office/drawing/2014/main" val="20003"/>
                    </a:ext>
                  </a:extLst>
                </a:gridCol>
                <a:gridCol w="833666">
                  <a:extLst>
                    <a:ext uri="{9D8B030D-6E8A-4147-A177-3AD203B41FA5}">
                      <a16:colId xmlns:a16="http://schemas.microsoft.com/office/drawing/2014/main" val="20004"/>
                    </a:ext>
                  </a:extLst>
                </a:gridCol>
                <a:gridCol w="1204186">
                  <a:extLst>
                    <a:ext uri="{9D8B030D-6E8A-4147-A177-3AD203B41FA5}">
                      <a16:colId xmlns:a16="http://schemas.microsoft.com/office/drawing/2014/main" val="20005"/>
                    </a:ext>
                  </a:extLst>
                </a:gridCol>
                <a:gridCol w="1724390">
                  <a:extLst>
                    <a:ext uri="{9D8B030D-6E8A-4147-A177-3AD203B41FA5}">
                      <a16:colId xmlns:a16="http://schemas.microsoft.com/office/drawing/2014/main" val="20006"/>
                    </a:ext>
                  </a:extLst>
                </a:gridCol>
                <a:gridCol w="1518385">
                  <a:extLst>
                    <a:ext uri="{9D8B030D-6E8A-4147-A177-3AD203B41FA5}">
                      <a16:colId xmlns:a16="http://schemas.microsoft.com/office/drawing/2014/main" val="20007"/>
                    </a:ext>
                  </a:extLst>
                </a:gridCol>
              </a:tblGrid>
              <a:tr h="360040">
                <a:tc gridSpan="4">
                  <a:txBody>
                    <a:bodyPr/>
                    <a:lstStyle/>
                    <a:p>
                      <a:pPr algn="l">
                        <a:lnSpc>
                          <a:spcPct val="100000"/>
                        </a:lnSpc>
                        <a:spcAft>
                          <a:spcPts val="0"/>
                        </a:spcAft>
                      </a:pPr>
                      <a:r>
                        <a:rPr lang="zh-TW" sz="1600" b="1" kern="0" dirty="0">
                          <a:effectLst/>
                          <a:latin typeface="微軟正黑體" panose="020B0604030504040204" pitchFamily="34" charset="-120"/>
                          <a:ea typeface="微軟正黑體" panose="020B0604030504040204" pitchFamily="34" charset="-120"/>
                          <a:cs typeface="Arial" panose="020B0604020202020204" pitchFamily="34" charset="0"/>
                        </a:rPr>
                        <a:t>例甲：校內</a:t>
                      </a:r>
                      <a:r>
                        <a:rPr lang="en-US" altLang="zh-TW" sz="1600" b="1" kern="0" dirty="0">
                          <a:effectLst/>
                          <a:latin typeface="微軟正黑體" panose="020B0604030504040204" pitchFamily="34" charset="-120"/>
                          <a:ea typeface="微軟正黑體" panose="020B0604030504040204" pitchFamily="34" charset="-120"/>
                          <a:cs typeface="Arial" panose="020B0604020202020204" pitchFamily="34" charset="0"/>
                        </a:rPr>
                        <a:t>【</a:t>
                      </a:r>
                      <a:r>
                        <a:rPr lang="zh-TW" altLang="zh-TW" sz="1600" b="1" kern="0" dirty="0">
                          <a:effectLst/>
                          <a:latin typeface="微軟正黑體" panose="020B0604030504040204" pitchFamily="34" charset="-120"/>
                          <a:ea typeface="微軟正黑體" panose="020B0604030504040204" pitchFamily="34" charset="-120"/>
                          <a:cs typeface="Arial" panose="020B0604020202020204" pitchFamily="34" charset="0"/>
                        </a:rPr>
                        <a:t>機械群</a:t>
                      </a:r>
                      <a:r>
                        <a:rPr lang="en-US" altLang="zh-TW" sz="1600" b="1" kern="0" dirty="0">
                          <a:effectLst/>
                          <a:latin typeface="微軟正黑體" panose="020B0604030504040204" pitchFamily="34" charset="-120"/>
                          <a:ea typeface="微軟正黑體" panose="020B0604030504040204" pitchFamily="34" charset="-120"/>
                          <a:cs typeface="Arial" panose="020B0604020202020204" pitchFamily="34" charset="0"/>
                        </a:rPr>
                        <a:t>】</a:t>
                      </a:r>
                      <a:r>
                        <a:rPr lang="zh-TW" sz="1600" b="1" kern="0" dirty="0">
                          <a:effectLst/>
                          <a:latin typeface="微軟正黑體" panose="020B0604030504040204" pitchFamily="34" charset="-120"/>
                          <a:ea typeface="微軟正黑體" panose="020B0604030504040204" pitchFamily="34" charset="-120"/>
                          <a:cs typeface="Arial" panose="020B0604020202020204" pitchFamily="34" charset="0"/>
                        </a:rPr>
                        <a:t>總人數</a:t>
                      </a:r>
                      <a:r>
                        <a:rPr lang="en-US" sz="1600" b="1" kern="0" dirty="0">
                          <a:solidFill>
                            <a:srgbClr val="0000CC"/>
                          </a:solidFill>
                          <a:effectLst/>
                          <a:latin typeface="微軟正黑體" panose="020B0604030504040204" pitchFamily="34" charset="-120"/>
                          <a:ea typeface="微軟正黑體" panose="020B0604030504040204" pitchFamily="34" charset="-120"/>
                          <a:cs typeface="Arial" panose="020B0604020202020204" pitchFamily="34" charset="0"/>
                        </a:rPr>
                        <a:t>603</a:t>
                      </a:r>
                      <a:r>
                        <a:rPr lang="zh-TW" sz="1600" b="1" kern="0" dirty="0">
                          <a:solidFill>
                            <a:srgbClr val="0000CC"/>
                          </a:solidFill>
                          <a:effectLst/>
                          <a:latin typeface="微軟正黑體" panose="020B0604030504040204" pitchFamily="34" charset="-120"/>
                          <a:ea typeface="微軟正黑體" panose="020B0604030504040204" pitchFamily="34" charset="-120"/>
                          <a:cs typeface="Arial" panose="020B0604020202020204" pitchFamily="34" charset="0"/>
                        </a:rPr>
                        <a:t>人</a:t>
                      </a:r>
                      <a:endParaRPr lang="zh-TW" sz="1600" b="1" kern="100" dirty="0">
                        <a:solidFill>
                          <a:srgbClr val="0000CC"/>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82CFF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l">
                        <a:lnSpc>
                          <a:spcPct val="100000"/>
                        </a:lnSpc>
                        <a:spcAft>
                          <a:spcPts val="0"/>
                        </a:spcAft>
                      </a:pPr>
                      <a:r>
                        <a:rPr lang="zh-TW" sz="1600" b="1" kern="0" dirty="0">
                          <a:effectLst/>
                          <a:latin typeface="微軟正黑體" panose="020B0604030504040204" pitchFamily="34" charset="-120"/>
                          <a:ea typeface="微軟正黑體" panose="020B0604030504040204" pitchFamily="34" charset="-120"/>
                          <a:cs typeface="Arial" panose="020B0604020202020204" pitchFamily="34" charset="0"/>
                        </a:rPr>
                        <a:t>例乙：校內</a:t>
                      </a:r>
                      <a:r>
                        <a:rPr lang="en-US" altLang="zh-TW" sz="1600" b="1" kern="0" dirty="0">
                          <a:effectLst/>
                          <a:latin typeface="微軟正黑體" panose="020B0604030504040204" pitchFamily="34" charset="-120"/>
                          <a:ea typeface="微軟正黑體" panose="020B0604030504040204" pitchFamily="34" charset="-120"/>
                          <a:cs typeface="Arial" panose="020B0604020202020204" pitchFamily="34" charset="0"/>
                        </a:rPr>
                        <a:t>【</a:t>
                      </a:r>
                      <a:r>
                        <a:rPr lang="zh-TW" altLang="zh-TW" sz="1600" b="1" kern="0" dirty="0">
                          <a:effectLst/>
                          <a:latin typeface="微軟正黑體" panose="020B0604030504040204" pitchFamily="34" charset="-120"/>
                          <a:ea typeface="微軟正黑體" panose="020B0604030504040204" pitchFamily="34" charset="-120"/>
                          <a:cs typeface="Arial" panose="020B0604020202020204" pitchFamily="34" charset="0"/>
                        </a:rPr>
                        <a:t>外語群</a:t>
                      </a:r>
                      <a:r>
                        <a:rPr lang="en-US" altLang="zh-TW" sz="1600" b="1" kern="0" dirty="0">
                          <a:effectLst/>
                          <a:latin typeface="微軟正黑體" panose="020B0604030504040204" pitchFamily="34" charset="-120"/>
                          <a:ea typeface="微軟正黑體" panose="020B0604030504040204" pitchFamily="34" charset="-120"/>
                          <a:cs typeface="Arial" panose="020B0604020202020204" pitchFamily="34" charset="0"/>
                        </a:rPr>
                        <a:t>】</a:t>
                      </a:r>
                      <a:r>
                        <a:rPr lang="zh-TW" sz="1600" b="1" kern="0" dirty="0">
                          <a:effectLst/>
                          <a:latin typeface="微軟正黑體" panose="020B0604030504040204" pitchFamily="34" charset="-120"/>
                          <a:ea typeface="微軟正黑體" panose="020B0604030504040204" pitchFamily="34" charset="-120"/>
                          <a:cs typeface="Arial" panose="020B0604020202020204" pitchFamily="34" charset="0"/>
                        </a:rPr>
                        <a:t>總人數</a:t>
                      </a:r>
                      <a:r>
                        <a:rPr lang="en-US" sz="1600" b="1" kern="0" dirty="0">
                          <a:solidFill>
                            <a:srgbClr val="0000CC"/>
                          </a:solidFill>
                          <a:effectLst/>
                          <a:latin typeface="微軟正黑體" panose="020B0604030504040204" pitchFamily="34" charset="-120"/>
                          <a:ea typeface="微軟正黑體" panose="020B0604030504040204" pitchFamily="34" charset="-120"/>
                          <a:cs typeface="Arial" panose="020B0604020202020204" pitchFamily="34" charset="0"/>
                        </a:rPr>
                        <a:t>42</a:t>
                      </a:r>
                      <a:r>
                        <a:rPr lang="zh-TW" sz="1600" b="1" kern="0" dirty="0">
                          <a:solidFill>
                            <a:srgbClr val="0000CC"/>
                          </a:solidFill>
                          <a:effectLst/>
                          <a:latin typeface="微軟正黑體" panose="020B0604030504040204" pitchFamily="34" charset="-120"/>
                          <a:ea typeface="微軟正黑體" panose="020B0604030504040204" pitchFamily="34" charset="-120"/>
                          <a:cs typeface="Arial" panose="020B0604020202020204" pitchFamily="34" charset="0"/>
                        </a:rPr>
                        <a:t>人</a:t>
                      </a:r>
                      <a:endParaRPr lang="zh-TW" sz="1600" b="1" kern="100" dirty="0">
                        <a:solidFill>
                          <a:srgbClr val="0000CC"/>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B9D533"/>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432048">
                <a:tc>
                  <a:txBody>
                    <a:bodyPr/>
                    <a:lstStyle/>
                    <a:p>
                      <a:pPr algn="ctr">
                        <a:lnSpc>
                          <a:spcPts val="1400"/>
                        </a:lnSpc>
                        <a:spcAft>
                          <a:spcPts val="0"/>
                        </a:spcAft>
                      </a:pPr>
                      <a:r>
                        <a:rPr lang="zh-TW" sz="1300" b="1" kern="0" dirty="0">
                          <a:effectLst/>
                          <a:latin typeface="微軟正黑體" panose="020B0604030504040204" pitchFamily="34" charset="-120"/>
                          <a:ea typeface="微軟正黑體" panose="020B0604030504040204" pitchFamily="34" charset="-120"/>
                          <a:cs typeface="Arial" panose="020B0604020202020204" pitchFamily="34" charset="0"/>
                        </a:rPr>
                        <a:t>群名次</a:t>
                      </a:r>
                      <a:br>
                        <a:rPr lang="en-US" sz="1300" b="1" kern="0" dirty="0">
                          <a:effectLst/>
                          <a:latin typeface="微軟正黑體" panose="020B0604030504040204" pitchFamily="34" charset="-120"/>
                          <a:ea typeface="微軟正黑體" panose="020B0604030504040204" pitchFamily="34" charset="-120"/>
                          <a:cs typeface="Arial" panose="020B0604020202020204" pitchFamily="34" charset="0"/>
                        </a:rPr>
                      </a:br>
                      <a:r>
                        <a:rPr lang="zh-TW" sz="1300" b="1" kern="0" dirty="0">
                          <a:effectLst/>
                          <a:latin typeface="微軟正黑體" panose="020B0604030504040204" pitchFamily="34" charset="-120"/>
                          <a:ea typeface="微軟正黑體" panose="020B0604030504040204" pitchFamily="34" charset="-120"/>
                          <a:cs typeface="Arial" panose="020B0604020202020204" pitchFamily="34" charset="0"/>
                        </a:rPr>
                        <a:t>百分比</a:t>
                      </a:r>
                      <a:endParaRPr lang="zh-TW" sz="1300" b="1" kern="10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5715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571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400"/>
                        </a:lnSpc>
                        <a:spcAft>
                          <a:spcPts val="0"/>
                        </a:spcAft>
                      </a:pPr>
                      <a:r>
                        <a:rPr lang="zh-TW" sz="1300" b="1" kern="0" dirty="0">
                          <a:effectLst/>
                          <a:latin typeface="微軟正黑體" panose="020B0604030504040204" pitchFamily="34" charset="-120"/>
                          <a:ea typeface="微軟正黑體" panose="020B0604030504040204" pitchFamily="34" charset="-120"/>
                          <a:cs typeface="Arial" panose="020B0604020202020204" pitchFamily="34" charset="0"/>
                        </a:rPr>
                        <a:t>該百分比之累計人數</a:t>
                      </a:r>
                      <a:endParaRPr lang="zh-TW" sz="1300" b="1" kern="10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571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400"/>
                        </a:lnSpc>
                        <a:spcAft>
                          <a:spcPts val="0"/>
                        </a:spcAft>
                      </a:pPr>
                      <a:r>
                        <a:rPr lang="zh-TW" sz="1300" b="1" kern="0" spc="-40" dirty="0">
                          <a:effectLst/>
                          <a:latin typeface="微軟正黑體" panose="020B0604030504040204" pitchFamily="34" charset="-120"/>
                          <a:ea typeface="微軟正黑體" panose="020B0604030504040204" pitchFamily="34" charset="-120"/>
                          <a:cs typeface="Arial" panose="020B0604020202020204" pitchFamily="34" charset="0"/>
                        </a:rPr>
                        <a:t>每一百分比級距推薦累計人數</a:t>
                      </a:r>
                      <a:endParaRPr lang="zh-TW" sz="1300" b="1" kern="10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571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400"/>
                        </a:lnSpc>
                        <a:spcAft>
                          <a:spcPts val="0"/>
                        </a:spcAft>
                      </a:pPr>
                      <a:r>
                        <a:rPr lang="zh-TW" sz="1300" b="1" kern="0" dirty="0">
                          <a:effectLst/>
                          <a:latin typeface="微軟正黑體" panose="020B0604030504040204" pitchFamily="34" charset="-120"/>
                          <a:ea typeface="微軟正黑體" panose="020B0604030504040204" pitchFamily="34" charset="-120"/>
                          <a:cs typeface="Arial" panose="020B0604020202020204" pitchFamily="34" charset="0"/>
                        </a:rPr>
                        <a:t>該百分比級距可推薦人數</a:t>
                      </a:r>
                      <a:endParaRPr lang="zh-TW" sz="1300" b="1" kern="10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571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400"/>
                        </a:lnSpc>
                        <a:spcAft>
                          <a:spcPts val="0"/>
                        </a:spcAft>
                      </a:pPr>
                      <a:r>
                        <a:rPr lang="zh-TW" sz="1300" b="1" kern="0" dirty="0">
                          <a:effectLst/>
                          <a:latin typeface="微軟正黑體" panose="020B0604030504040204" pitchFamily="34" charset="-120"/>
                          <a:ea typeface="微軟正黑體" panose="020B0604030504040204" pitchFamily="34" charset="-120"/>
                          <a:cs typeface="Arial" panose="020B0604020202020204" pitchFamily="34" charset="0"/>
                        </a:rPr>
                        <a:t>群名次</a:t>
                      </a:r>
                      <a:br>
                        <a:rPr lang="en-US" sz="1300" b="1" kern="0" dirty="0">
                          <a:effectLst/>
                          <a:latin typeface="微軟正黑體" panose="020B0604030504040204" pitchFamily="34" charset="-120"/>
                          <a:ea typeface="微軟正黑體" panose="020B0604030504040204" pitchFamily="34" charset="-120"/>
                          <a:cs typeface="Arial" panose="020B0604020202020204" pitchFamily="34" charset="0"/>
                        </a:rPr>
                      </a:br>
                      <a:r>
                        <a:rPr lang="zh-TW" sz="1300" b="1" kern="0" dirty="0">
                          <a:effectLst/>
                          <a:latin typeface="微軟正黑體" panose="020B0604030504040204" pitchFamily="34" charset="-120"/>
                          <a:ea typeface="微軟正黑體" panose="020B0604030504040204" pitchFamily="34" charset="-120"/>
                          <a:cs typeface="Arial" panose="020B0604020202020204" pitchFamily="34" charset="0"/>
                        </a:rPr>
                        <a:t>百分比</a:t>
                      </a:r>
                      <a:endParaRPr lang="zh-TW" sz="1300" b="1" kern="10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1400"/>
                        </a:lnSpc>
                        <a:spcAft>
                          <a:spcPts val="0"/>
                        </a:spcAft>
                      </a:pPr>
                      <a:r>
                        <a:rPr lang="zh-TW" sz="1300" b="1" kern="0" dirty="0">
                          <a:effectLst/>
                          <a:latin typeface="微軟正黑體" panose="020B0604030504040204" pitchFamily="34" charset="-120"/>
                          <a:ea typeface="微軟正黑體" panose="020B0604030504040204" pitchFamily="34" charset="-120"/>
                          <a:cs typeface="Arial" panose="020B0604020202020204" pitchFamily="34" charset="0"/>
                        </a:rPr>
                        <a:t>該百分比之累計</a:t>
                      </a:r>
                      <a:r>
                        <a:rPr lang="zh-TW" altLang="en-US" sz="1300" b="1" kern="0" dirty="0">
                          <a:effectLst/>
                          <a:latin typeface="微軟正黑體" panose="020B0604030504040204" pitchFamily="34" charset="-120"/>
                          <a:ea typeface="微軟正黑體" panose="020B0604030504040204" pitchFamily="34" charset="-120"/>
                          <a:cs typeface="Arial" panose="020B0604020202020204" pitchFamily="34" charset="0"/>
                        </a:rPr>
                        <a:t>人</a:t>
                      </a:r>
                      <a:r>
                        <a:rPr lang="zh-TW" sz="1300" b="1" kern="0" dirty="0">
                          <a:effectLst/>
                          <a:latin typeface="微軟正黑體" panose="020B0604030504040204" pitchFamily="34" charset="-120"/>
                          <a:ea typeface="微軟正黑體" panose="020B0604030504040204" pitchFamily="34" charset="-120"/>
                          <a:cs typeface="Arial" panose="020B0604020202020204" pitchFamily="34" charset="0"/>
                        </a:rPr>
                        <a:t>數</a:t>
                      </a:r>
                      <a:endParaRPr lang="zh-TW" sz="1300" b="1" kern="10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1400"/>
                        </a:lnSpc>
                        <a:spcAft>
                          <a:spcPts val="0"/>
                        </a:spcAft>
                      </a:pPr>
                      <a:r>
                        <a:rPr lang="zh-TW" sz="1300" b="1" kern="0" spc="-40" dirty="0">
                          <a:effectLst/>
                          <a:latin typeface="微軟正黑體" panose="020B0604030504040204" pitchFamily="34" charset="-120"/>
                          <a:ea typeface="微軟正黑體" panose="020B0604030504040204" pitchFamily="34" charset="-120"/>
                          <a:cs typeface="Arial" panose="020B0604020202020204" pitchFamily="34" charset="0"/>
                        </a:rPr>
                        <a:t>每一百分比級距推薦累計人數</a:t>
                      </a:r>
                      <a:endParaRPr lang="zh-TW" sz="1300" b="1" kern="10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1400"/>
                        </a:lnSpc>
                        <a:spcAft>
                          <a:spcPts val="0"/>
                        </a:spcAft>
                      </a:pPr>
                      <a:r>
                        <a:rPr lang="zh-TW" sz="1300" b="1" kern="0" dirty="0">
                          <a:effectLst/>
                          <a:latin typeface="微軟正黑體" panose="020B0604030504040204" pitchFamily="34" charset="-120"/>
                          <a:ea typeface="微軟正黑體" panose="020B0604030504040204" pitchFamily="34" charset="-120"/>
                          <a:cs typeface="Arial" panose="020B0604020202020204" pitchFamily="34" charset="0"/>
                        </a:rPr>
                        <a:t>該百分比級距可推薦人數</a:t>
                      </a:r>
                      <a:endParaRPr lang="zh-TW" sz="1300" b="1" kern="10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9390">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a:t>
                      </a:r>
                      <a:endParaRPr lang="zh-TW" sz="2000" b="1"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5715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5715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6.03</a:t>
                      </a:r>
                      <a:endParaRPr lang="zh-TW" sz="2000"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5715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7</a:t>
                      </a:r>
                      <a:endParaRPr lang="zh-TW" sz="2000"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5715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7</a:t>
                      </a:r>
                      <a:endParaRPr lang="zh-TW" sz="2000" b="1"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5715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a:t>
                      </a:r>
                      <a:endParaRPr lang="zh-TW" sz="2000" b="1"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381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F79646"/>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0.42</a:t>
                      </a:r>
                      <a:endParaRPr lang="zh-TW" sz="2000"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381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a:t>
                      </a:r>
                      <a:endParaRPr lang="zh-TW" sz="2000"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381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a:t>
                      </a:r>
                      <a:endParaRPr lang="zh-TW" sz="2000" b="1"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F79646"/>
                    </a:solidFill>
                  </a:tcPr>
                </a:tc>
                <a:extLst>
                  <a:ext uri="{0D108BD9-81ED-4DB2-BD59-A6C34878D82A}">
                    <a16:rowId xmlns:a16="http://schemas.microsoft.com/office/drawing/2014/main" val="10002"/>
                  </a:ext>
                </a:extLst>
              </a:tr>
              <a:tr h="199390">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2%</a:t>
                      </a:r>
                      <a:endParaRPr lang="zh-TW" sz="2000" b="1"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5715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12.06</a:t>
                      </a:r>
                      <a:endParaRPr lang="zh-TW" sz="2000"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13</a:t>
                      </a:r>
                      <a:endParaRPr lang="zh-TW" sz="2000"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6</a:t>
                      </a:r>
                      <a:endParaRPr lang="zh-TW" sz="2000" b="1"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2%</a:t>
                      </a:r>
                      <a:endParaRPr lang="zh-TW" sz="2000" b="1"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0.84</a:t>
                      </a:r>
                      <a:endParaRPr lang="zh-TW" sz="2000"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a:t>
                      </a:r>
                      <a:endParaRPr lang="zh-TW" sz="2000"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0</a:t>
                      </a:r>
                      <a:endParaRPr lang="zh-TW" sz="2000" b="1"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003"/>
                  </a:ext>
                </a:extLst>
              </a:tr>
              <a:tr h="199390">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3%</a:t>
                      </a:r>
                      <a:endParaRPr lang="zh-TW" sz="2000" b="1"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5715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rgbClr val="FDD247"/>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18.09</a:t>
                      </a:r>
                      <a:endParaRPr lang="zh-TW" sz="2000"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19</a:t>
                      </a:r>
                      <a:endParaRPr lang="zh-TW" sz="2000"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6</a:t>
                      </a:r>
                      <a:endParaRPr lang="zh-TW" sz="2000"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rgbClr val="FDD247"/>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3%</a:t>
                      </a:r>
                      <a:endParaRPr lang="zh-TW" sz="2000" b="1"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1.26</a:t>
                      </a:r>
                      <a:endParaRPr lang="zh-TW" sz="2000"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2</a:t>
                      </a:r>
                      <a:endParaRPr lang="zh-TW" sz="2000"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a:t>
                      </a:r>
                      <a:endParaRPr lang="zh-TW" sz="2000" b="1"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004"/>
                  </a:ext>
                </a:extLst>
              </a:tr>
              <a:tr h="199390">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4%</a:t>
                      </a:r>
                      <a:endParaRPr lang="zh-TW" sz="2000" b="1"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5715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24.12</a:t>
                      </a:r>
                      <a:endParaRPr lang="zh-TW" sz="2000"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25</a:t>
                      </a:r>
                      <a:endParaRPr lang="zh-TW" sz="2000"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6</a:t>
                      </a:r>
                      <a:endParaRPr lang="zh-TW" sz="2000"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4%</a:t>
                      </a:r>
                      <a:endParaRPr lang="zh-TW" sz="2000" b="1"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1.68</a:t>
                      </a:r>
                      <a:endParaRPr lang="zh-TW" sz="2000"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2</a:t>
                      </a:r>
                      <a:endParaRPr lang="zh-TW" sz="2000"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0</a:t>
                      </a:r>
                      <a:endParaRPr lang="zh-TW" sz="2000" b="1"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005"/>
                  </a:ext>
                </a:extLst>
              </a:tr>
              <a:tr h="199390">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5%</a:t>
                      </a:r>
                      <a:endParaRPr lang="zh-TW" sz="2000" b="1"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5715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30.15</a:t>
                      </a:r>
                      <a:endParaRPr lang="zh-TW" sz="2000"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31</a:t>
                      </a:r>
                      <a:endParaRPr lang="zh-TW" sz="2000"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6</a:t>
                      </a:r>
                      <a:endParaRPr lang="zh-TW" sz="2000"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5%</a:t>
                      </a:r>
                      <a:endParaRPr lang="zh-TW" sz="2000" b="1"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2.1</a:t>
                      </a:r>
                      <a:endParaRPr lang="zh-TW" sz="2000"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3</a:t>
                      </a:r>
                      <a:endParaRPr lang="zh-TW" sz="2000" kern="100" baseline="0" dirty="0">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a:t>
                      </a:r>
                      <a:endParaRPr lang="zh-TW" sz="2000" b="1" kern="100" baseline="0" dirty="0">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006"/>
                  </a:ext>
                </a:extLst>
              </a:tr>
              <a:tr h="199390">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6%</a:t>
                      </a:r>
                      <a:endParaRPr lang="zh-TW" sz="1400" b="1"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5715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36.18</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37</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6</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6%</a:t>
                      </a:r>
                      <a:endParaRPr lang="zh-TW" sz="1400" b="1"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2.52</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3</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0</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007"/>
                  </a:ext>
                </a:extLst>
              </a:tr>
              <a:tr h="199390">
                <a:tc>
                  <a:txBody>
                    <a:bodyPr/>
                    <a:lstStyle/>
                    <a:p>
                      <a:pPr marL="0" algn="ctr" defTabSz="914400" rtl="0" eaLnBrk="1" latinLnBrk="0" hangingPunct="1">
                        <a:lnSpc>
                          <a:spcPct val="100000"/>
                        </a:lnSpc>
                        <a:spcAft>
                          <a:spcPts val="0"/>
                        </a:spcAft>
                      </a:pPr>
                      <a:r>
                        <a:rPr lang="zh-TW"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5715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zh-TW" sz="1400" kern="0" baseline="0">
                          <a:effectLst/>
                          <a:latin typeface="微軟正黑體" panose="020B0604030504040204" pitchFamily="34" charset="-120"/>
                          <a:ea typeface="微軟正黑體" panose="020B0604030504040204" pitchFamily="34" charset="-120"/>
                          <a:cs typeface="Arial" panose="020B0604020202020204" pitchFamily="34" charset="0"/>
                        </a:rPr>
                        <a:t>…</a:t>
                      </a:r>
                      <a:endParaRPr lang="zh-TW" sz="1400" kern="0" baseline="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zh-TW"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zh-TW"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zh-TW" sz="1400" kern="0" baseline="0">
                          <a:effectLst/>
                          <a:latin typeface="微軟正黑體" panose="020B0604030504040204" pitchFamily="34" charset="-120"/>
                          <a:ea typeface="微軟正黑體" panose="020B0604030504040204" pitchFamily="34" charset="-120"/>
                          <a:cs typeface="Arial" panose="020B0604020202020204" pitchFamily="34" charset="0"/>
                        </a:rPr>
                        <a:t>…</a:t>
                      </a:r>
                      <a:endParaRPr lang="zh-TW" sz="1400" kern="0" baseline="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zh-TW"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zh-TW"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zh-TW"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008"/>
                  </a:ext>
                </a:extLst>
              </a:tr>
              <a:tr h="199390">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31%</a:t>
                      </a:r>
                      <a:endParaRPr lang="zh-TW" sz="1400" b="1"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5715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186.93</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187</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6</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31%</a:t>
                      </a:r>
                      <a:endParaRPr lang="zh-TW" sz="1400" b="1"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13.02</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14</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009"/>
                  </a:ext>
                </a:extLst>
              </a:tr>
              <a:tr h="199390">
                <a:tc>
                  <a:txBody>
                    <a:bodyPr/>
                    <a:lstStyle/>
                    <a:p>
                      <a:pPr marL="0" algn="ctr" defTabSz="914400" rtl="0" eaLnBrk="1" latinLnBrk="0" hangingPunct="1">
                        <a:lnSpc>
                          <a:spcPct val="100000"/>
                        </a:lnSpc>
                        <a:spcAft>
                          <a:spcPts val="0"/>
                        </a:spcAft>
                      </a:pPr>
                      <a:r>
                        <a:rPr lang="en-US" sz="1400" kern="0" baseline="0">
                          <a:effectLst/>
                          <a:latin typeface="微軟正黑體" panose="020B0604030504040204" pitchFamily="34" charset="-120"/>
                          <a:ea typeface="微軟正黑體" panose="020B0604030504040204" pitchFamily="34" charset="-120"/>
                          <a:cs typeface="Arial" panose="020B0604020202020204" pitchFamily="34" charset="0"/>
                        </a:rPr>
                        <a:t>32%</a:t>
                      </a:r>
                      <a:endParaRPr lang="zh-TW" sz="1400" b="1" kern="0" baseline="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5715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192.96</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193</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6</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a:effectLst/>
                          <a:latin typeface="微軟正黑體" panose="020B0604030504040204" pitchFamily="34" charset="-120"/>
                          <a:ea typeface="微軟正黑體" panose="020B0604030504040204" pitchFamily="34" charset="-120"/>
                          <a:cs typeface="Arial" panose="020B0604020202020204" pitchFamily="34" charset="0"/>
                        </a:rPr>
                        <a:t>32%</a:t>
                      </a:r>
                      <a:endParaRPr lang="zh-TW" sz="1400" b="1" kern="0" baseline="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13.44</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14</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0</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010"/>
                  </a:ext>
                </a:extLst>
              </a:tr>
              <a:tr h="199390">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33%</a:t>
                      </a:r>
                      <a:endParaRPr lang="zh-TW" sz="1400" b="1"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5715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198.99</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199</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6</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33%</a:t>
                      </a:r>
                      <a:endParaRPr lang="zh-TW" sz="1400" b="1"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13.86</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14</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0</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011"/>
                  </a:ext>
                </a:extLst>
              </a:tr>
              <a:tr h="31627">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34%</a:t>
                      </a:r>
                      <a:endParaRPr lang="zh-TW" sz="1400" b="1"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5715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a:effectLst/>
                          <a:latin typeface="微軟正黑體" panose="020B0604030504040204" pitchFamily="34" charset="-120"/>
                          <a:ea typeface="微軟正黑體" panose="020B0604030504040204" pitchFamily="34" charset="-120"/>
                          <a:cs typeface="Arial" panose="020B0604020202020204" pitchFamily="34" charset="0"/>
                        </a:rPr>
                        <a:t>205.02</a:t>
                      </a:r>
                      <a:endParaRPr lang="zh-TW" sz="1400" kern="0" baseline="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a:effectLst/>
                          <a:latin typeface="微軟正黑體" panose="020B0604030504040204" pitchFamily="34" charset="-120"/>
                          <a:ea typeface="微軟正黑體" panose="020B0604030504040204" pitchFamily="34" charset="-120"/>
                          <a:cs typeface="Arial" panose="020B0604020202020204" pitchFamily="34" charset="0"/>
                        </a:rPr>
                        <a:t>206</a:t>
                      </a:r>
                      <a:endParaRPr lang="zh-TW" sz="1400" kern="0" baseline="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7</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34%</a:t>
                      </a:r>
                      <a:endParaRPr lang="zh-TW" sz="1400" b="1"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FDD247"/>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14.28</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15</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FDD247"/>
                    </a:solidFill>
                  </a:tcPr>
                </a:tc>
                <a:extLst>
                  <a:ext uri="{0D108BD9-81ED-4DB2-BD59-A6C34878D82A}">
                    <a16:rowId xmlns:a16="http://schemas.microsoft.com/office/drawing/2014/main" val="10012"/>
                  </a:ext>
                </a:extLst>
              </a:tr>
              <a:tr h="206842">
                <a:tc>
                  <a:txBody>
                    <a:bodyPr/>
                    <a:lstStyle/>
                    <a:p>
                      <a:pPr marL="0" algn="ctr" defTabSz="914400" rtl="0" eaLnBrk="1" latinLnBrk="0" hangingPunct="1">
                        <a:lnSpc>
                          <a:spcPct val="100000"/>
                        </a:lnSpc>
                        <a:spcAft>
                          <a:spcPts val="0"/>
                        </a:spcAft>
                      </a:pPr>
                      <a:r>
                        <a:rPr lang="zh-TW" sz="1400" kern="0" baseline="0">
                          <a:effectLst/>
                          <a:latin typeface="微軟正黑體" panose="020B0604030504040204" pitchFamily="34" charset="-120"/>
                          <a:ea typeface="微軟正黑體" panose="020B0604030504040204" pitchFamily="34" charset="-120"/>
                          <a:cs typeface="Arial" panose="020B0604020202020204" pitchFamily="34" charset="0"/>
                        </a:rPr>
                        <a:t>總計</a:t>
                      </a:r>
                      <a:endParaRPr lang="zh-TW" sz="1400" kern="0" baseline="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5715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571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zh-TW"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　</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571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zh-TW" sz="1400" kern="0" baseline="0">
                          <a:effectLst/>
                          <a:latin typeface="微軟正黑體" panose="020B0604030504040204" pitchFamily="34" charset="-120"/>
                          <a:ea typeface="微軟正黑體" panose="020B0604030504040204" pitchFamily="34" charset="-120"/>
                          <a:cs typeface="Arial" panose="020B0604020202020204" pitchFamily="34" charset="0"/>
                        </a:rPr>
                        <a:t>　</a:t>
                      </a:r>
                      <a:endParaRPr lang="zh-TW" sz="1400" kern="0" baseline="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571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206</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571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0"/>
                        </a:spcAft>
                      </a:pPr>
                      <a:r>
                        <a:rPr lang="zh-TW"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總計</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zh-TW"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　</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zh-TW"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　</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en-US" sz="1400" kern="0" baseline="0" dirty="0">
                          <a:effectLst/>
                          <a:latin typeface="微軟正黑體" panose="020B0604030504040204" pitchFamily="34" charset="-120"/>
                          <a:ea typeface="微軟正黑體" panose="020B0604030504040204" pitchFamily="34" charset="-120"/>
                          <a:cs typeface="Arial" panose="020B0604020202020204" pitchFamily="34" charset="0"/>
                        </a:rPr>
                        <a:t>15</a:t>
                      </a:r>
                      <a:endParaRPr lang="zh-TW" sz="1400" kern="0" baseline="0" dirty="0">
                        <a:solidFill>
                          <a:schemeClr val="dk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85000"/>
                        </a:schemeClr>
                      </a:solidFill>
                      <a:prstDash val="sysDot"/>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sp>
        <p:nvSpPr>
          <p:cNvPr id="8" name="矩形 7">
            <a:extLst>
              <a:ext uri="{FF2B5EF4-FFF2-40B4-BE49-F238E27FC236}">
                <a16:creationId xmlns:a16="http://schemas.microsoft.com/office/drawing/2014/main" id="{CC106058-3E67-4638-9812-FDA47B7FE232}"/>
              </a:ext>
            </a:extLst>
          </p:cNvPr>
          <p:cNvSpPr>
            <a:spLocks noChangeArrowheads="1"/>
          </p:cNvSpPr>
          <p:nvPr/>
        </p:nvSpPr>
        <p:spPr bwMode="auto">
          <a:xfrm>
            <a:off x="580118" y="5085184"/>
            <a:ext cx="10838409" cy="1400383"/>
          </a:xfrm>
          <a:prstGeom prst="rect">
            <a:avLst/>
          </a:prstGeom>
          <a:solidFill>
            <a:srgbClr val="FFFFCC"/>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just" eaLnBrk="1" hangingPunct="1">
              <a:spcBef>
                <a:spcPct val="0"/>
              </a:spcBef>
              <a:buFontTx/>
              <a:buNone/>
            </a:pP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以校內各群之群名次</a:t>
            </a:r>
            <a:r>
              <a:rPr lang="zh-TW" altLang="zh-TW" sz="16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百分比</a:t>
            </a:r>
            <a:r>
              <a:rPr lang="zh-TW" altLang="zh-TW" sz="16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數值</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（如</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或</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等）</a:t>
            </a:r>
            <a:r>
              <a:rPr lang="zh-TW" altLang="zh-TW" sz="16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乘以</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校內各</a:t>
            </a:r>
            <a:r>
              <a:rPr lang="zh-TW" altLang="zh-TW" sz="16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群之總人數</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得到該百分比之累計數，該數</a:t>
            </a:r>
            <a:r>
              <a:rPr lang="zh-TW" altLang="zh-TW" sz="1600" b="1" dirty="0">
                <a:solidFill>
                  <a:srgbClr val="FF0066"/>
                </a:solidFill>
                <a:latin typeface="微軟正黑體" panose="020B0604030504040204" pitchFamily="34" charset="-120"/>
                <a:ea typeface="微軟正黑體" panose="020B0604030504040204" pitchFamily="34" charset="-120"/>
                <a:cs typeface="Times New Roman" panose="02020603050405020304" pitchFamily="18" charset="0"/>
              </a:rPr>
              <a:t>無條件進位</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至整數位後</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600" b="1" dirty="0">
                <a:latin typeface="微軟正黑體" panose="020B0604030504040204" pitchFamily="34" charset="-120"/>
                <a:ea typeface="微軟正黑體" panose="020B0604030504040204" pitchFamily="34" charset="-120"/>
                <a:cs typeface="Times New Roman" panose="02020603050405020304" pitchFamily="18" charset="0"/>
              </a:rPr>
              <a:t>得到</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每一百分比級距</a:t>
            </a:r>
            <a:r>
              <a:rPr lang="zh-TW" altLang="zh-TW" sz="1600" b="1"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推薦累計人數</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，再將此數</a:t>
            </a:r>
            <a:r>
              <a:rPr lang="zh-TW" altLang="zh-TW" sz="1600"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減去前一百分比級距推薦累計人數</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即得該百分比級距可推薦人數。</a:t>
            </a:r>
          </a:p>
          <a:p>
            <a:pPr algn="just" eaLnBrk="1" hangingPunct="1">
              <a:spcBef>
                <a:spcPts val="600"/>
              </a:spcBef>
              <a:buNone/>
            </a:pP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例甲中，群名次百分比為</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之級距可推薦人數為</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人，即該群學生排名第</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名之群名次百分比均為</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，以此類推可得各群名次所對應之群名次百分比。</a:t>
            </a:r>
          </a:p>
        </p:txBody>
      </p:sp>
      <p:sp>
        <p:nvSpPr>
          <p:cNvPr id="9" name="文字方塊 8">
            <a:extLst>
              <a:ext uri="{FF2B5EF4-FFF2-40B4-BE49-F238E27FC236}">
                <a16:creationId xmlns:a16="http://schemas.microsoft.com/office/drawing/2014/main" id="{AA2D76B1-D4E4-4687-B24D-40BE1D64329B}"/>
              </a:ext>
            </a:extLst>
          </p:cNvPr>
          <p:cNvSpPr txBox="1"/>
          <p:nvPr/>
        </p:nvSpPr>
        <p:spPr>
          <a:xfrm>
            <a:off x="520988" y="6594068"/>
            <a:ext cx="11065057" cy="263932"/>
          </a:xfrm>
          <a:prstGeom prst="rect">
            <a:avLst/>
          </a:prstGeom>
          <a:solidFill>
            <a:schemeClr val="bg1"/>
          </a:solidFill>
        </p:spPr>
        <p:txBody>
          <a:bodyPr wrap="square" rtlCol="0">
            <a:spAutoFit/>
          </a:bodyPr>
          <a:lstStyle/>
          <a:p>
            <a:pPr>
              <a:lnSpc>
                <a:spcPts val="1200"/>
              </a:lnSpc>
              <a:spcBef>
                <a:spcPts val="0"/>
              </a:spcBef>
              <a:spcAft>
                <a:spcPts val="0"/>
              </a:spcAft>
            </a:pPr>
            <a:r>
              <a:rPr lang="zh-TW" altLang="en-US" sz="1400"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sz="1400" b="1" dirty="0">
                <a:latin typeface="微軟正黑體" panose="020B0604030504040204" pitchFamily="34" charset="-120"/>
                <a:ea typeface="微軟正黑體" panose="020B0604030504040204" pitchFamily="34" charset="-120"/>
              </a:rPr>
              <a:t>群名次百分比試算表，於本委員會網站「</a:t>
            </a:r>
            <a:r>
              <a:rPr lang="zh-TW" altLang="en-US" sz="1400" b="1" dirty="0">
                <a:solidFill>
                  <a:srgbClr val="FF3399"/>
                </a:solidFill>
                <a:latin typeface="微軟正黑體" panose="020B0604030504040204" pitchFamily="34" charset="-120"/>
                <a:ea typeface="微軟正黑體" panose="020B0604030504040204" pitchFamily="34" charset="-120"/>
              </a:rPr>
              <a:t>下載專區</a:t>
            </a:r>
            <a:r>
              <a:rPr lang="zh-TW" altLang="en-US" sz="1400" b="1" dirty="0">
                <a:latin typeface="微軟正黑體" panose="020B0604030504040204" pitchFamily="34" charset="-120"/>
                <a:ea typeface="微軟正黑體" panose="020B0604030504040204" pitchFamily="34" charset="-120"/>
              </a:rPr>
              <a:t>」提供下載試算，請由檔案內</a:t>
            </a:r>
            <a:r>
              <a:rPr lang="zh-TW" altLang="en-US" sz="1600" b="1" dirty="0">
                <a:solidFill>
                  <a:srgbClr val="C00000"/>
                </a:solidFill>
                <a:latin typeface="微軟正黑體" panose="020B0604030504040204" pitchFamily="34" charset="-120"/>
                <a:ea typeface="微軟正黑體" panose="020B0604030504040204" pitchFamily="34" charset="-120"/>
              </a:rPr>
              <a:t>「測試區」或「試算表」</a:t>
            </a:r>
            <a:r>
              <a:rPr lang="zh-TW" altLang="en-US" sz="1400" b="1" dirty="0">
                <a:latin typeface="微軟正黑體" panose="020B0604030504040204" pitchFamily="34" charset="-120"/>
                <a:ea typeface="微軟正黑體" panose="020B0604030504040204" pitchFamily="34" charset="-120"/>
              </a:rPr>
              <a:t>輸入群名次及群人數試算。</a:t>
            </a:r>
          </a:p>
        </p:txBody>
      </p:sp>
      <p:sp>
        <p:nvSpPr>
          <p:cNvPr id="10" name="文字方塊 9">
            <a:extLst>
              <a:ext uri="{FF2B5EF4-FFF2-40B4-BE49-F238E27FC236}">
                <a16:creationId xmlns:a16="http://schemas.microsoft.com/office/drawing/2014/main" id="{E2FFDF51-8B8F-4A9A-8CE1-3FFB768CE8F2}"/>
              </a:ext>
            </a:extLst>
          </p:cNvPr>
          <p:cNvSpPr txBox="1"/>
          <p:nvPr/>
        </p:nvSpPr>
        <p:spPr>
          <a:xfrm>
            <a:off x="520988" y="1072728"/>
            <a:ext cx="6162674" cy="492443"/>
          </a:xfrm>
          <a:prstGeom prst="rect">
            <a:avLst/>
          </a:prstGeom>
          <a:noFill/>
        </p:spPr>
        <p:txBody>
          <a:bodyPr wrap="square">
            <a:spAutoFit/>
          </a:bodyPr>
          <a:lstStyle/>
          <a:p>
            <a:pPr marL="342900" indent="-342900">
              <a:buFont typeface="Wingdings" panose="05000000000000000000" pitchFamily="2" charset="2"/>
              <a:buChar char="u"/>
            </a:pPr>
            <a:r>
              <a:rPr lang="zh-TW" altLang="en-US" sz="2600" dirty="0">
                <a:latin typeface="微軟正黑體" panose="020B0604030504040204" pitchFamily="34" charset="-120"/>
                <a:ea typeface="微軟正黑體" panose="020B0604030504040204" pitchFamily="34" charset="-120"/>
              </a:rPr>
              <a:t>校內</a:t>
            </a:r>
            <a:r>
              <a:rPr lang="zh-TW" altLang="en-US" sz="2600" b="1" dirty="0">
                <a:latin typeface="微軟正黑體" panose="020B0604030504040204" pitchFamily="34" charset="-120"/>
                <a:ea typeface="微軟正黑體" panose="020B0604030504040204" pitchFamily="34" charset="-120"/>
              </a:rPr>
              <a:t>群名次百分比</a:t>
            </a:r>
            <a:r>
              <a:rPr lang="zh-TW" altLang="en-US" sz="2600" dirty="0">
                <a:latin typeface="微軟正黑體" panose="020B0604030504040204" pitchFamily="34" charset="-120"/>
                <a:ea typeface="微軟正黑體" panose="020B0604030504040204" pitchFamily="34" charset="-120"/>
              </a:rPr>
              <a:t>之計算釋例：</a:t>
            </a:r>
          </a:p>
        </p:txBody>
      </p:sp>
    </p:spTree>
    <p:extLst>
      <p:ext uri="{BB962C8B-B14F-4D97-AF65-F5344CB8AC3E}">
        <p14:creationId xmlns:p14="http://schemas.microsoft.com/office/powerpoint/2010/main" val="4276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50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 calcmode="lin" valueType="num">
                                      <p:cBhvr>
                                        <p:cTn id="9" dur="1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633C2FB-630B-BDD2-2010-1B7A4A4238A3}"/>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捌、甄選規定</a:t>
            </a:r>
            <a:r>
              <a:rPr lang="en-US" altLang="zh-TW"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a:t>
            </a:r>
            <a:r>
              <a:rPr lang="zh-TW" altLang="en-US"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第</a:t>
            </a:r>
            <a:r>
              <a:rPr lang="en-US" altLang="zh-TW"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7</a:t>
            </a:r>
            <a:r>
              <a:rPr lang="zh-TW" altLang="en-US"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比序</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4/11</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p>
        </p:txBody>
      </p:sp>
      <p:sp>
        <p:nvSpPr>
          <p:cNvPr id="4" name="投影片編號版面配置區 3">
            <a:extLst>
              <a:ext uri="{FF2B5EF4-FFF2-40B4-BE49-F238E27FC236}">
                <a16:creationId xmlns:a16="http://schemas.microsoft.com/office/drawing/2014/main" id="{D6E19B61-DF92-589A-1C16-A2F68AFE4673}"/>
              </a:ext>
            </a:extLst>
          </p:cNvPr>
          <p:cNvSpPr>
            <a:spLocks noGrp="1"/>
          </p:cNvSpPr>
          <p:nvPr>
            <p:ph type="sldNum" sz="quarter" idx="12"/>
          </p:nvPr>
        </p:nvSpPr>
        <p:spPr/>
        <p:txBody>
          <a:bodyPr/>
          <a:lstStyle/>
          <a:p>
            <a:pPr>
              <a:defRPr/>
            </a:pPr>
            <a:fld id="{ABFE6108-DA02-42FF-8F2B-6965D0D38C5E}" type="slidenum">
              <a:rPr lang="zh-TW" altLang="en-US" smtClean="0"/>
              <a:pPr>
                <a:defRPr/>
              </a:pPr>
              <a:t>17</a:t>
            </a:fld>
            <a:endParaRPr lang="en-US" altLang="zh-TW"/>
          </a:p>
        </p:txBody>
      </p:sp>
      <p:sp>
        <p:nvSpPr>
          <p:cNvPr id="6" name="文字方塊 5">
            <a:extLst>
              <a:ext uri="{FF2B5EF4-FFF2-40B4-BE49-F238E27FC236}">
                <a16:creationId xmlns:a16="http://schemas.microsoft.com/office/drawing/2014/main" id="{8C00C169-4C88-72D7-95C7-09679BDADAF5}"/>
              </a:ext>
            </a:extLst>
          </p:cNvPr>
          <p:cNvSpPr txBox="1"/>
          <p:nvPr/>
        </p:nvSpPr>
        <p:spPr>
          <a:xfrm>
            <a:off x="325835" y="1062203"/>
            <a:ext cx="6162674" cy="492443"/>
          </a:xfrm>
          <a:prstGeom prst="rect">
            <a:avLst/>
          </a:prstGeom>
          <a:noFill/>
        </p:spPr>
        <p:txBody>
          <a:bodyPr wrap="square">
            <a:spAutoFit/>
          </a:bodyPr>
          <a:lstStyle/>
          <a:p>
            <a:pPr marL="342900" indent="-342900" eaLnBrk="1" hangingPunct="1">
              <a:buFont typeface="Wingdings" panose="05000000000000000000" pitchFamily="2" charset="2"/>
              <a:buChar char="u"/>
            </a:pPr>
            <a:r>
              <a:rPr lang="zh-TW" altLang="en-US" sz="2600" b="1" dirty="0">
                <a:latin typeface="微軟正黑體" panose="020B0604030504040204" pitchFamily="34" charset="-120"/>
                <a:ea typeface="微軟正黑體" panose="020B0604030504040204" pitchFamily="34" charset="-120"/>
              </a:rPr>
              <a:t>競賽與證照部分之計分標準</a:t>
            </a:r>
            <a:endParaRPr lang="zh-TW" altLang="en-US" sz="2600" dirty="0">
              <a:latin typeface="微軟正黑體" panose="020B0604030504040204" pitchFamily="34" charset="-120"/>
              <a:ea typeface="微軟正黑體" panose="020B0604030504040204" pitchFamily="34" charset="-120"/>
            </a:endParaRPr>
          </a:p>
        </p:txBody>
      </p:sp>
      <p:graphicFrame>
        <p:nvGraphicFramePr>
          <p:cNvPr id="7" name="表格 6">
            <a:extLst>
              <a:ext uri="{FF2B5EF4-FFF2-40B4-BE49-F238E27FC236}">
                <a16:creationId xmlns:a16="http://schemas.microsoft.com/office/drawing/2014/main" id="{737F660E-E2D0-3354-6C8D-CE2E7281018C}"/>
              </a:ext>
            </a:extLst>
          </p:cNvPr>
          <p:cNvGraphicFramePr>
            <a:graphicFrameLocks noGrp="1"/>
          </p:cNvGraphicFramePr>
          <p:nvPr>
            <p:extLst>
              <p:ext uri="{D42A27DB-BD31-4B8C-83A1-F6EECF244321}">
                <p14:modId xmlns:p14="http://schemas.microsoft.com/office/powerpoint/2010/main" val="2974234518"/>
              </p:ext>
            </p:extLst>
          </p:nvPr>
        </p:nvGraphicFramePr>
        <p:xfrm>
          <a:off x="653305" y="1554646"/>
          <a:ext cx="10051207" cy="5211168"/>
        </p:xfrm>
        <a:graphic>
          <a:graphicData uri="http://schemas.openxmlformats.org/drawingml/2006/table">
            <a:tbl>
              <a:tblPr>
                <a:tableStyleId>{5C22544A-7EE6-4342-B048-85BDC9FD1C3A}</a:tableStyleId>
              </a:tblPr>
              <a:tblGrid>
                <a:gridCol w="3714503">
                  <a:extLst>
                    <a:ext uri="{9D8B030D-6E8A-4147-A177-3AD203B41FA5}">
                      <a16:colId xmlns:a16="http://schemas.microsoft.com/office/drawing/2014/main" val="3711419087"/>
                    </a:ext>
                  </a:extLst>
                </a:gridCol>
                <a:gridCol w="3240360">
                  <a:extLst>
                    <a:ext uri="{9D8B030D-6E8A-4147-A177-3AD203B41FA5}">
                      <a16:colId xmlns:a16="http://schemas.microsoft.com/office/drawing/2014/main" val="3412976699"/>
                    </a:ext>
                  </a:extLst>
                </a:gridCol>
                <a:gridCol w="2088232">
                  <a:extLst>
                    <a:ext uri="{9D8B030D-6E8A-4147-A177-3AD203B41FA5}">
                      <a16:colId xmlns:a16="http://schemas.microsoft.com/office/drawing/2014/main" val="2801091782"/>
                    </a:ext>
                  </a:extLst>
                </a:gridCol>
                <a:gridCol w="1008112">
                  <a:extLst>
                    <a:ext uri="{9D8B030D-6E8A-4147-A177-3AD203B41FA5}">
                      <a16:colId xmlns:a16="http://schemas.microsoft.com/office/drawing/2014/main" val="3950676802"/>
                    </a:ext>
                  </a:extLst>
                </a:gridCol>
              </a:tblGrid>
              <a:tr h="484155">
                <a:tc>
                  <a:txBody>
                    <a:bodyPr/>
                    <a:lstStyle/>
                    <a:p>
                      <a:pPr algn="ctr"/>
                      <a:r>
                        <a:rPr lang="zh-TW" sz="1600" b="1" kern="0" dirty="0">
                          <a:solidFill>
                            <a:schemeClr val="bg1"/>
                          </a:solidFill>
                          <a:effectLst/>
                          <a:latin typeface="微軟正黑體" panose="020B0604030504040204" pitchFamily="34" charset="-120"/>
                          <a:ea typeface="微軟正黑體" panose="020B0604030504040204" pitchFamily="34" charset="-120"/>
                        </a:rPr>
                        <a:t>競賽、證照名稱</a:t>
                      </a:r>
                      <a:endParaRPr lang="zh-TW" sz="1600" b="1" kern="100" dirty="0">
                        <a:solidFill>
                          <a:schemeClr val="bg1"/>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6228"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a:txBody>
                    <a:bodyPr/>
                    <a:lstStyle/>
                    <a:p>
                      <a:pPr algn="ctr"/>
                      <a:r>
                        <a:rPr lang="zh-TW" sz="1600" b="1" kern="0" dirty="0">
                          <a:solidFill>
                            <a:schemeClr val="bg1"/>
                          </a:solidFill>
                          <a:effectLst/>
                          <a:latin typeface="微軟正黑體" panose="020B0604030504040204" pitchFamily="34" charset="-120"/>
                          <a:ea typeface="微軟正黑體" panose="020B0604030504040204" pitchFamily="34" charset="-120"/>
                        </a:rPr>
                        <a:t>主辦單位</a:t>
                      </a:r>
                      <a:endParaRPr lang="zh-TW" sz="1600" b="1" kern="100" dirty="0">
                        <a:solidFill>
                          <a:schemeClr val="bg1"/>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6228"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a:txBody>
                    <a:bodyPr/>
                    <a:lstStyle/>
                    <a:p>
                      <a:pPr algn="ctr"/>
                      <a:r>
                        <a:rPr lang="zh-TW" sz="1600" b="1" kern="0" dirty="0">
                          <a:solidFill>
                            <a:schemeClr val="bg1"/>
                          </a:solidFill>
                          <a:effectLst/>
                          <a:latin typeface="微軟正黑體" panose="020B0604030504040204" pitchFamily="34" charset="-120"/>
                          <a:ea typeface="微軟正黑體" panose="020B0604030504040204" pitchFamily="34" charset="-120"/>
                        </a:rPr>
                        <a:t>競賽優勝名次</a:t>
                      </a:r>
                      <a:br>
                        <a:rPr lang="en-US" sz="1600" b="1" kern="0" dirty="0">
                          <a:solidFill>
                            <a:schemeClr val="bg1"/>
                          </a:solidFill>
                          <a:effectLst/>
                          <a:latin typeface="微軟正黑體" panose="020B0604030504040204" pitchFamily="34" charset="-120"/>
                          <a:ea typeface="微軟正黑體" panose="020B0604030504040204" pitchFamily="34" charset="-120"/>
                        </a:rPr>
                      </a:br>
                      <a:r>
                        <a:rPr lang="zh-TW" sz="1600" b="1" kern="0" dirty="0">
                          <a:solidFill>
                            <a:schemeClr val="bg1"/>
                          </a:solidFill>
                          <a:effectLst/>
                          <a:latin typeface="微軟正黑體" panose="020B0604030504040204" pitchFamily="34" charset="-120"/>
                          <a:ea typeface="微軟正黑體" panose="020B0604030504040204" pitchFamily="34" charset="-120"/>
                        </a:rPr>
                        <a:t>或證照等級</a:t>
                      </a:r>
                      <a:endParaRPr lang="zh-TW" sz="1600" b="1" kern="100" dirty="0">
                        <a:solidFill>
                          <a:schemeClr val="bg1"/>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6228"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a:txBody>
                    <a:bodyPr/>
                    <a:lstStyle/>
                    <a:p>
                      <a:pPr algn="ctr"/>
                      <a:r>
                        <a:rPr lang="zh-TW" sz="1600" b="1" kern="0" dirty="0">
                          <a:solidFill>
                            <a:schemeClr val="bg1"/>
                          </a:solidFill>
                          <a:effectLst/>
                          <a:latin typeface="微軟正黑體" panose="020B0604030504040204" pitchFamily="34" charset="-120"/>
                          <a:ea typeface="微軟正黑體" panose="020B0604030504040204" pitchFamily="34" charset="-120"/>
                        </a:rPr>
                        <a:t>計分</a:t>
                      </a:r>
                      <a:br>
                        <a:rPr lang="en-US" sz="1600" b="1" kern="0" dirty="0">
                          <a:solidFill>
                            <a:schemeClr val="bg1"/>
                          </a:solidFill>
                          <a:effectLst/>
                          <a:latin typeface="微軟正黑體" panose="020B0604030504040204" pitchFamily="34" charset="-120"/>
                          <a:ea typeface="微軟正黑體" panose="020B0604030504040204" pitchFamily="34" charset="-120"/>
                        </a:rPr>
                      </a:br>
                      <a:r>
                        <a:rPr lang="zh-TW" sz="1600" b="1" kern="0" dirty="0">
                          <a:solidFill>
                            <a:schemeClr val="bg1"/>
                          </a:solidFill>
                          <a:effectLst/>
                          <a:latin typeface="微軟正黑體" panose="020B0604030504040204" pitchFamily="34" charset="-120"/>
                          <a:ea typeface="微軟正黑體" panose="020B0604030504040204" pitchFamily="34" charset="-120"/>
                        </a:rPr>
                        <a:t>標準</a:t>
                      </a:r>
                      <a:endParaRPr lang="zh-TW" sz="1600" b="1" kern="100" dirty="0">
                        <a:solidFill>
                          <a:schemeClr val="bg1"/>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6228"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extLst>
                  <a:ext uri="{0D108BD9-81ED-4DB2-BD59-A6C34878D82A}">
                    <a16:rowId xmlns:a16="http://schemas.microsoft.com/office/drawing/2014/main" val="3310971625"/>
                  </a:ext>
                </a:extLst>
              </a:tr>
              <a:tr h="421540">
                <a:tc rowSpan="2">
                  <a:txBody>
                    <a:bodyPr/>
                    <a:lstStyle/>
                    <a:p>
                      <a:pPr algn="just">
                        <a:spcAft>
                          <a:spcPts val="360"/>
                        </a:spcAft>
                      </a:pPr>
                      <a:r>
                        <a:rPr lang="zh-TW" sz="1300" b="1" kern="0" dirty="0">
                          <a:effectLst/>
                          <a:latin typeface="微軟正黑體" panose="020B0604030504040204" pitchFamily="34" charset="-120"/>
                          <a:ea typeface="微軟正黑體" panose="020B0604030504040204" pitchFamily="34" charset="-120"/>
                        </a:rPr>
                        <a:t>國際技能競賽</a:t>
                      </a:r>
                      <a:endParaRPr lang="zh-TW" sz="1300" b="1" kern="100" dirty="0">
                        <a:effectLst/>
                        <a:latin typeface="微軟正黑體" panose="020B0604030504040204" pitchFamily="34" charset="-120"/>
                        <a:ea typeface="微軟正黑體" panose="020B0604030504040204" pitchFamily="34" charset="-120"/>
                      </a:endParaRPr>
                    </a:p>
                    <a:p>
                      <a:pPr algn="just">
                        <a:spcAft>
                          <a:spcPts val="360"/>
                        </a:spcAft>
                      </a:pPr>
                      <a:r>
                        <a:rPr lang="zh-TW" sz="1300" b="1" kern="0" dirty="0">
                          <a:effectLst/>
                          <a:latin typeface="微軟正黑體" panose="020B0604030504040204" pitchFamily="34" charset="-120"/>
                          <a:ea typeface="微軟正黑體" panose="020B0604030504040204" pitchFamily="34" charset="-120"/>
                        </a:rPr>
                        <a:t>國際展能節職業技能競賽</a:t>
                      </a:r>
                      <a:endParaRPr lang="zh-TW" sz="1300" b="1" kern="100" dirty="0">
                        <a:effectLst/>
                        <a:latin typeface="微軟正黑體" panose="020B0604030504040204" pitchFamily="34" charset="-120"/>
                        <a:ea typeface="微軟正黑體" panose="020B0604030504040204" pitchFamily="34" charset="-120"/>
                      </a:endParaRPr>
                    </a:p>
                    <a:p>
                      <a:pPr algn="just">
                        <a:spcAft>
                          <a:spcPts val="360"/>
                        </a:spcAft>
                      </a:pPr>
                      <a:r>
                        <a:rPr lang="zh-TW" sz="1300" b="1" kern="0" dirty="0">
                          <a:effectLst/>
                          <a:latin typeface="微軟正黑體" panose="020B0604030504040204" pitchFamily="34" charset="-120"/>
                          <a:ea typeface="微軟正黑體" panose="020B0604030504040204" pitchFamily="34" charset="-120"/>
                        </a:rPr>
                        <a:t>國際科技展覽</a:t>
                      </a:r>
                      <a:endParaRPr lang="zh-TW" sz="1300" b="1"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44000"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rowSpan="2">
                  <a:txBody>
                    <a:bodyPr/>
                    <a:lstStyle/>
                    <a:p>
                      <a:pPr algn="just"/>
                      <a:r>
                        <a:rPr lang="zh-TW" sz="1300" kern="0" dirty="0">
                          <a:effectLst/>
                          <a:latin typeface="微軟正黑體" panose="020B0604030504040204" pitchFamily="34" charset="-120"/>
                          <a:ea typeface="微軟正黑體" panose="020B0604030504040204" pitchFamily="34" charset="-120"/>
                        </a:rPr>
                        <a:t>國際技能競賽組織</a:t>
                      </a:r>
                      <a:endParaRPr lang="zh-TW" sz="1300" kern="100" dirty="0">
                        <a:effectLst/>
                        <a:latin typeface="微軟正黑體" panose="020B0604030504040204" pitchFamily="34" charset="-120"/>
                        <a:ea typeface="微軟正黑體" panose="020B0604030504040204" pitchFamily="34" charset="-120"/>
                      </a:endParaRPr>
                    </a:p>
                    <a:p>
                      <a:pPr algn="just"/>
                      <a:r>
                        <a:rPr lang="zh-TW" sz="1300" kern="0" dirty="0">
                          <a:effectLst/>
                          <a:latin typeface="微軟正黑體" panose="020B0604030504040204" pitchFamily="34" charset="-120"/>
                          <a:ea typeface="微軟正黑體" panose="020B0604030504040204" pitchFamily="34" charset="-120"/>
                        </a:rPr>
                        <a:t>國際奧林匹克身心障礙聯合會</a:t>
                      </a:r>
                      <a:endParaRPr lang="zh-TW" sz="1300" kern="100" dirty="0">
                        <a:effectLst/>
                        <a:latin typeface="微軟正黑體" panose="020B0604030504040204" pitchFamily="34" charset="-120"/>
                        <a:ea typeface="微軟正黑體" panose="020B0604030504040204" pitchFamily="34" charset="-120"/>
                      </a:endParaRPr>
                    </a:p>
                    <a:p>
                      <a:pPr algn="just"/>
                      <a:r>
                        <a:rPr lang="zh-TW" sz="1300" kern="0" spc="-30" dirty="0">
                          <a:effectLst/>
                          <a:latin typeface="微軟正黑體" panose="020B0604030504040204" pitchFamily="34" charset="-120"/>
                          <a:ea typeface="微軟正黑體" panose="020B0604030504040204" pitchFamily="34" charset="-120"/>
                        </a:rPr>
                        <a:t>（由國立臺灣科學教育館推薦參加）</a:t>
                      </a:r>
                      <a:endParaRPr lang="zh-TW" sz="13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44000"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just"/>
                      <a:r>
                        <a:rPr lang="zh-TW" sz="1300">
                          <a:effectLst/>
                          <a:latin typeface="微軟正黑體" panose="020B0604030504040204" pitchFamily="34" charset="-120"/>
                          <a:ea typeface="微軟正黑體" panose="020B0604030504040204" pitchFamily="34" charset="-120"/>
                        </a:rPr>
                        <a:t>第</a:t>
                      </a:r>
                      <a:r>
                        <a:rPr lang="en-US" sz="1300">
                          <a:effectLst/>
                          <a:latin typeface="微軟正黑體" panose="020B0604030504040204" pitchFamily="34" charset="-120"/>
                          <a:ea typeface="微軟正黑體" panose="020B0604030504040204" pitchFamily="34" charset="-120"/>
                        </a:rPr>
                        <a:t>1~3</a:t>
                      </a:r>
                      <a:r>
                        <a:rPr lang="zh-TW" sz="1300">
                          <a:effectLst/>
                          <a:latin typeface="微軟正黑體" panose="020B0604030504040204" pitchFamily="34" charset="-120"/>
                          <a:ea typeface="微軟正黑體" panose="020B0604030504040204" pitchFamily="34" charset="-120"/>
                        </a:rPr>
                        <a:t>名</a:t>
                      </a:r>
                    </a:p>
                    <a:p>
                      <a:pPr algn="just"/>
                      <a:r>
                        <a:rPr lang="zh-TW" sz="1300">
                          <a:effectLst/>
                          <a:latin typeface="微軟正黑體" panose="020B0604030504040204" pitchFamily="34" charset="-120"/>
                          <a:ea typeface="微軟正黑體" panose="020B0604030504040204" pitchFamily="34" charset="-120"/>
                        </a:rPr>
                        <a:t>（金牌、銀牌、銅牌）</a:t>
                      </a:r>
                      <a:endParaRPr lang="zh-TW" sz="130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44000"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en-US" sz="1300" b="1" kern="0" dirty="0">
                          <a:solidFill>
                            <a:srgbClr val="CC0000"/>
                          </a:solidFill>
                          <a:effectLst/>
                          <a:latin typeface="微軟正黑體" panose="020B0604030504040204" pitchFamily="34" charset="-120"/>
                          <a:ea typeface="微軟正黑體" panose="020B0604030504040204" pitchFamily="34" charset="-120"/>
                        </a:rPr>
                        <a:t>45</a:t>
                      </a:r>
                      <a:r>
                        <a:rPr lang="zh-TW" sz="1300" b="1" kern="0" dirty="0">
                          <a:solidFill>
                            <a:srgbClr val="CC0000"/>
                          </a:solidFill>
                          <a:effectLst/>
                          <a:latin typeface="微軟正黑體" panose="020B0604030504040204" pitchFamily="34" charset="-120"/>
                          <a:ea typeface="微軟正黑體" panose="020B0604030504040204" pitchFamily="34" charset="-120"/>
                        </a:rPr>
                        <a:t>分</a:t>
                      </a:r>
                      <a:endParaRPr lang="zh-TW" sz="1300" b="1" kern="100" dirty="0">
                        <a:solidFill>
                          <a:srgbClr val="CC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6228"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427443856"/>
                  </a:ext>
                </a:extLst>
              </a:tr>
              <a:tr h="304444">
                <a:tc vMerge="1">
                  <a:txBody>
                    <a:bodyPr/>
                    <a:lstStyle/>
                    <a:p>
                      <a:endParaRPr lang="zh-TW" altLang="en-US"/>
                    </a:p>
                  </a:txBody>
                  <a:tcPr/>
                </a:tc>
                <a:tc vMerge="1">
                  <a:txBody>
                    <a:bodyPr/>
                    <a:lstStyle/>
                    <a:p>
                      <a:endParaRPr lang="zh-TW" altLang="en-US"/>
                    </a:p>
                  </a:txBody>
                  <a:tcPr/>
                </a:tc>
                <a:tc>
                  <a:txBody>
                    <a:bodyPr/>
                    <a:lstStyle/>
                    <a:p>
                      <a:pPr algn="just"/>
                      <a:r>
                        <a:rPr lang="zh-TW" sz="1300" kern="0">
                          <a:effectLst/>
                          <a:latin typeface="微軟正黑體" panose="020B0604030504040204" pitchFamily="34" charset="-120"/>
                          <a:ea typeface="微軟正黑體" panose="020B0604030504040204" pitchFamily="34" charset="-120"/>
                        </a:rPr>
                        <a:t>優勝</a:t>
                      </a:r>
                      <a:endParaRPr lang="zh-TW" sz="1300" kern="10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44000"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en-US" sz="1300" kern="0">
                          <a:effectLst/>
                          <a:latin typeface="微軟正黑體" panose="020B0604030504040204" pitchFamily="34" charset="-120"/>
                          <a:ea typeface="微軟正黑體" panose="020B0604030504040204" pitchFamily="34" charset="-120"/>
                        </a:rPr>
                        <a:t>35</a:t>
                      </a:r>
                      <a:r>
                        <a:rPr lang="zh-TW" sz="1300" kern="0">
                          <a:effectLst/>
                          <a:latin typeface="微軟正黑體" panose="020B0604030504040204" pitchFamily="34" charset="-120"/>
                          <a:ea typeface="微軟正黑體" panose="020B0604030504040204" pitchFamily="34" charset="-120"/>
                        </a:rPr>
                        <a:t>分</a:t>
                      </a:r>
                      <a:endParaRPr lang="zh-TW" sz="1300" kern="10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6228"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678609090"/>
                  </a:ext>
                </a:extLst>
              </a:tr>
              <a:tr h="421540">
                <a:tc rowSpan="2">
                  <a:txBody>
                    <a:bodyPr/>
                    <a:lstStyle/>
                    <a:p>
                      <a:pPr algn="just">
                        <a:spcAft>
                          <a:spcPts val="360"/>
                        </a:spcAft>
                      </a:pPr>
                      <a:r>
                        <a:rPr lang="zh-TW" sz="1300" b="1" kern="0" dirty="0">
                          <a:solidFill>
                            <a:srgbClr val="CC0000"/>
                          </a:solidFill>
                          <a:effectLst/>
                          <a:latin typeface="微軟正黑體" panose="020B0604030504040204" pitchFamily="34" charset="-120"/>
                          <a:ea typeface="微軟正黑體" panose="020B0604030504040204" pitchFamily="34" charset="-120"/>
                        </a:rPr>
                        <a:t>亞洲技能競賽</a:t>
                      </a:r>
                      <a:r>
                        <a:rPr lang="en-US" sz="1300" b="1" kern="0" dirty="0">
                          <a:solidFill>
                            <a:srgbClr val="CC0000"/>
                          </a:solidFill>
                          <a:effectLst/>
                          <a:latin typeface="微軟正黑體" panose="020B0604030504040204" pitchFamily="34" charset="-120"/>
                          <a:ea typeface="微軟正黑體" panose="020B0604030504040204" pitchFamily="34" charset="-120"/>
                        </a:rPr>
                        <a:t>(</a:t>
                      </a:r>
                      <a:r>
                        <a:rPr lang="zh-TW" sz="1300" b="1" kern="0" dirty="0">
                          <a:solidFill>
                            <a:srgbClr val="CC0000"/>
                          </a:solidFill>
                          <a:effectLst/>
                          <a:latin typeface="微軟正黑體" panose="020B0604030504040204" pitchFamily="34" charset="-120"/>
                          <a:ea typeface="微軟正黑體" panose="020B0604030504040204" pitchFamily="34" charset="-120"/>
                        </a:rPr>
                        <a:t>青年組</a:t>
                      </a:r>
                      <a:r>
                        <a:rPr lang="en-US" sz="1300" b="1" kern="0" dirty="0">
                          <a:solidFill>
                            <a:srgbClr val="CC0000"/>
                          </a:solidFill>
                          <a:effectLst/>
                          <a:latin typeface="微軟正黑體" panose="020B0604030504040204" pitchFamily="34" charset="-120"/>
                          <a:ea typeface="微軟正黑體" panose="020B0604030504040204" pitchFamily="34" charset="-120"/>
                        </a:rPr>
                        <a:t>)</a:t>
                      </a:r>
                      <a:endParaRPr lang="zh-TW" sz="1300" b="1" kern="100" dirty="0">
                        <a:solidFill>
                          <a:srgbClr val="CC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44000"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rowSpan="2">
                  <a:txBody>
                    <a:bodyPr/>
                    <a:lstStyle/>
                    <a:p>
                      <a:pPr algn="just"/>
                      <a:r>
                        <a:rPr lang="zh-TW" sz="1300" b="1" kern="0" spc="-20" dirty="0">
                          <a:solidFill>
                            <a:srgbClr val="CC0000"/>
                          </a:solidFill>
                          <a:effectLst/>
                          <a:latin typeface="微軟正黑體" panose="020B0604030504040204" pitchFamily="34" charset="-120"/>
                          <a:ea typeface="微軟正黑體" panose="020B0604030504040204" pitchFamily="34" charset="-120"/>
                        </a:rPr>
                        <a:t>國際技能組織亞洲分會</a:t>
                      </a:r>
                      <a:endParaRPr lang="zh-TW" sz="1300" b="1" kern="100" dirty="0">
                        <a:solidFill>
                          <a:srgbClr val="CC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44000"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just"/>
                      <a:r>
                        <a:rPr lang="zh-TW" sz="1300" b="1" dirty="0">
                          <a:solidFill>
                            <a:srgbClr val="CC0000"/>
                          </a:solidFill>
                          <a:effectLst/>
                          <a:latin typeface="微軟正黑體" panose="020B0604030504040204" pitchFamily="34" charset="-120"/>
                          <a:ea typeface="微軟正黑體" panose="020B0604030504040204" pitchFamily="34" charset="-120"/>
                        </a:rPr>
                        <a:t>第</a:t>
                      </a:r>
                      <a:r>
                        <a:rPr lang="en-US" sz="1300" b="1" dirty="0">
                          <a:solidFill>
                            <a:srgbClr val="CC0000"/>
                          </a:solidFill>
                          <a:effectLst/>
                          <a:latin typeface="微軟正黑體" panose="020B0604030504040204" pitchFamily="34" charset="-120"/>
                          <a:ea typeface="微軟正黑體" panose="020B0604030504040204" pitchFamily="34" charset="-120"/>
                        </a:rPr>
                        <a:t>1~3</a:t>
                      </a:r>
                      <a:r>
                        <a:rPr lang="zh-TW" sz="1300" b="1" dirty="0">
                          <a:solidFill>
                            <a:srgbClr val="CC0000"/>
                          </a:solidFill>
                          <a:effectLst/>
                          <a:latin typeface="微軟正黑體" panose="020B0604030504040204" pitchFamily="34" charset="-120"/>
                          <a:ea typeface="微軟正黑體" panose="020B0604030504040204" pitchFamily="34" charset="-120"/>
                        </a:rPr>
                        <a:t>名</a:t>
                      </a:r>
                    </a:p>
                    <a:p>
                      <a:pPr algn="just"/>
                      <a:r>
                        <a:rPr lang="zh-TW" sz="1300" b="1" dirty="0">
                          <a:solidFill>
                            <a:srgbClr val="CC0000"/>
                          </a:solidFill>
                          <a:effectLst/>
                          <a:latin typeface="微軟正黑體" panose="020B0604030504040204" pitchFamily="34" charset="-120"/>
                          <a:ea typeface="微軟正黑體" panose="020B0604030504040204" pitchFamily="34" charset="-120"/>
                        </a:rPr>
                        <a:t>（金牌、銀牌、銅牌）</a:t>
                      </a:r>
                      <a:endParaRPr lang="zh-TW" sz="1300" b="1" dirty="0">
                        <a:solidFill>
                          <a:srgbClr val="CC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44000"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300" b="1" kern="0" dirty="0">
                          <a:solidFill>
                            <a:srgbClr val="CC0000"/>
                          </a:solidFill>
                          <a:effectLst/>
                          <a:latin typeface="微軟正黑體" panose="020B0604030504040204" pitchFamily="34" charset="-120"/>
                          <a:ea typeface="微軟正黑體" panose="020B0604030504040204" pitchFamily="34" charset="-120"/>
                        </a:rPr>
                        <a:t>35</a:t>
                      </a:r>
                      <a:r>
                        <a:rPr lang="zh-TW" sz="1300" b="1" kern="0" dirty="0">
                          <a:solidFill>
                            <a:srgbClr val="CC0000"/>
                          </a:solidFill>
                          <a:effectLst/>
                          <a:latin typeface="微軟正黑體" panose="020B0604030504040204" pitchFamily="34" charset="-120"/>
                          <a:ea typeface="微軟正黑體" panose="020B0604030504040204" pitchFamily="34" charset="-120"/>
                        </a:rPr>
                        <a:t>分</a:t>
                      </a:r>
                      <a:endParaRPr lang="zh-TW" sz="1300" b="1" kern="100" dirty="0">
                        <a:solidFill>
                          <a:srgbClr val="CC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6228"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46423579"/>
                  </a:ext>
                </a:extLst>
              </a:tr>
              <a:tr h="304444">
                <a:tc vMerge="1">
                  <a:txBody>
                    <a:bodyPr/>
                    <a:lstStyle/>
                    <a:p>
                      <a:endParaRPr lang="zh-TW" altLang="en-US"/>
                    </a:p>
                  </a:txBody>
                  <a:tcPr/>
                </a:tc>
                <a:tc vMerge="1">
                  <a:txBody>
                    <a:bodyPr/>
                    <a:lstStyle/>
                    <a:p>
                      <a:endParaRPr lang="zh-TW" altLang="en-US"/>
                    </a:p>
                  </a:txBody>
                  <a:tcPr/>
                </a:tc>
                <a:tc>
                  <a:txBody>
                    <a:bodyPr/>
                    <a:lstStyle/>
                    <a:p>
                      <a:pPr algn="just"/>
                      <a:r>
                        <a:rPr lang="zh-TW" sz="1300" b="1" kern="0" dirty="0">
                          <a:solidFill>
                            <a:srgbClr val="CC0000"/>
                          </a:solidFill>
                          <a:effectLst/>
                          <a:latin typeface="微軟正黑體" panose="020B0604030504040204" pitchFamily="34" charset="-120"/>
                          <a:ea typeface="微軟正黑體" panose="020B0604030504040204" pitchFamily="34" charset="-120"/>
                        </a:rPr>
                        <a:t>優勝</a:t>
                      </a:r>
                      <a:endParaRPr lang="zh-TW" sz="1300" b="1" kern="100" dirty="0">
                        <a:solidFill>
                          <a:srgbClr val="CC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44000"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300" b="1" kern="0" dirty="0">
                          <a:solidFill>
                            <a:srgbClr val="CC0000"/>
                          </a:solidFill>
                          <a:effectLst/>
                          <a:latin typeface="微軟正黑體" panose="020B0604030504040204" pitchFamily="34" charset="-120"/>
                          <a:ea typeface="微軟正黑體" panose="020B0604030504040204" pitchFamily="34" charset="-120"/>
                        </a:rPr>
                        <a:t>35</a:t>
                      </a:r>
                      <a:r>
                        <a:rPr lang="zh-TW" sz="1300" b="1" kern="0" dirty="0">
                          <a:solidFill>
                            <a:srgbClr val="CC0000"/>
                          </a:solidFill>
                          <a:effectLst/>
                          <a:latin typeface="微軟正黑體" panose="020B0604030504040204" pitchFamily="34" charset="-120"/>
                          <a:ea typeface="微軟正黑體" panose="020B0604030504040204" pitchFamily="34" charset="-120"/>
                        </a:rPr>
                        <a:t>分</a:t>
                      </a:r>
                      <a:endParaRPr lang="zh-TW" sz="1300" b="1" kern="100" dirty="0">
                        <a:solidFill>
                          <a:srgbClr val="CC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6228"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16243112"/>
                  </a:ext>
                </a:extLst>
              </a:tr>
              <a:tr h="690930">
                <a:tc>
                  <a:txBody>
                    <a:bodyPr/>
                    <a:lstStyle/>
                    <a:p>
                      <a:pPr algn="just">
                        <a:spcAft>
                          <a:spcPts val="360"/>
                        </a:spcAft>
                      </a:pPr>
                      <a:r>
                        <a:rPr lang="zh-TW" sz="1300" b="1" kern="0" dirty="0">
                          <a:effectLst/>
                          <a:latin typeface="微軟正黑體" panose="020B0604030504040204" pitchFamily="34" charset="-120"/>
                          <a:ea typeface="微軟正黑體" panose="020B0604030504040204" pitchFamily="34" charset="-120"/>
                        </a:rPr>
                        <a:t>國際技能競賽</a:t>
                      </a:r>
                      <a:endParaRPr lang="zh-TW" sz="1300" b="1" kern="100" dirty="0">
                        <a:effectLst/>
                        <a:latin typeface="微軟正黑體" panose="020B0604030504040204" pitchFamily="34" charset="-120"/>
                        <a:ea typeface="微軟正黑體" panose="020B0604030504040204" pitchFamily="34" charset="-120"/>
                      </a:endParaRPr>
                    </a:p>
                    <a:p>
                      <a:pPr algn="just">
                        <a:spcAft>
                          <a:spcPts val="360"/>
                        </a:spcAft>
                      </a:pPr>
                      <a:r>
                        <a:rPr lang="zh-TW" sz="1300" b="1" kern="0" dirty="0">
                          <a:effectLst/>
                          <a:latin typeface="微軟正黑體" panose="020B0604030504040204" pitchFamily="34" charset="-120"/>
                          <a:ea typeface="微軟正黑體" panose="020B0604030504040204" pitchFamily="34" charset="-120"/>
                        </a:rPr>
                        <a:t>國際展能節職業技能競賽</a:t>
                      </a:r>
                      <a:endParaRPr lang="zh-TW" sz="1300" b="1" kern="100" dirty="0">
                        <a:effectLst/>
                        <a:latin typeface="微軟正黑體" panose="020B0604030504040204" pitchFamily="34" charset="-120"/>
                        <a:ea typeface="微軟正黑體" panose="020B0604030504040204" pitchFamily="34" charset="-120"/>
                      </a:endParaRPr>
                    </a:p>
                    <a:p>
                      <a:pPr algn="just">
                        <a:spcAft>
                          <a:spcPts val="360"/>
                        </a:spcAft>
                      </a:pPr>
                      <a:r>
                        <a:rPr lang="zh-TW" sz="1300" b="1" kern="0" dirty="0">
                          <a:solidFill>
                            <a:srgbClr val="CC0000"/>
                          </a:solidFill>
                          <a:effectLst/>
                          <a:latin typeface="微軟正黑體" panose="020B0604030504040204" pitchFamily="34" charset="-120"/>
                          <a:ea typeface="微軟正黑體" panose="020B0604030504040204" pitchFamily="34" charset="-120"/>
                        </a:rPr>
                        <a:t>亞洲技能競賽</a:t>
                      </a:r>
                      <a:r>
                        <a:rPr lang="en-US" sz="1300" b="1" kern="0" dirty="0">
                          <a:solidFill>
                            <a:srgbClr val="CC0000"/>
                          </a:solidFill>
                          <a:effectLst/>
                          <a:latin typeface="微軟正黑體" panose="020B0604030504040204" pitchFamily="34" charset="-120"/>
                          <a:ea typeface="微軟正黑體" panose="020B0604030504040204" pitchFamily="34" charset="-120"/>
                        </a:rPr>
                        <a:t>(</a:t>
                      </a:r>
                      <a:r>
                        <a:rPr lang="zh-TW" sz="1300" b="1" kern="0" dirty="0">
                          <a:solidFill>
                            <a:srgbClr val="CC0000"/>
                          </a:solidFill>
                          <a:effectLst/>
                          <a:latin typeface="微軟正黑體" panose="020B0604030504040204" pitchFamily="34" charset="-120"/>
                          <a:ea typeface="微軟正黑體" panose="020B0604030504040204" pitchFamily="34" charset="-120"/>
                        </a:rPr>
                        <a:t>青年組</a:t>
                      </a:r>
                      <a:r>
                        <a:rPr lang="en-US" sz="1300" b="1" kern="0" dirty="0">
                          <a:solidFill>
                            <a:srgbClr val="CC0000"/>
                          </a:solidFill>
                          <a:effectLst/>
                          <a:latin typeface="微軟正黑體" panose="020B0604030504040204" pitchFamily="34" charset="-120"/>
                          <a:ea typeface="微軟正黑體" panose="020B0604030504040204" pitchFamily="34" charset="-120"/>
                        </a:rPr>
                        <a:t>)</a:t>
                      </a:r>
                      <a:endParaRPr lang="zh-TW" sz="1300" b="1" kern="100" dirty="0">
                        <a:solidFill>
                          <a:srgbClr val="CC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44000"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just"/>
                      <a:r>
                        <a:rPr lang="zh-TW" sz="1300" kern="0" spc="-20" dirty="0">
                          <a:effectLst/>
                          <a:latin typeface="微軟正黑體" panose="020B0604030504040204" pitchFamily="34" charset="-120"/>
                          <a:ea typeface="微軟正黑體" panose="020B0604030504040204" pitchFamily="34" charset="-120"/>
                        </a:rPr>
                        <a:t>勞動部</a:t>
                      </a:r>
                      <a:endParaRPr lang="zh-TW" sz="13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44000"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just"/>
                      <a:r>
                        <a:rPr lang="zh-TW" sz="1300" kern="0" spc="-10" dirty="0">
                          <a:effectLst/>
                          <a:latin typeface="微軟正黑體" panose="020B0604030504040204" pitchFamily="34" charset="-120"/>
                          <a:ea typeface="微軟正黑體" panose="020B0604030504040204" pitchFamily="34" charset="-120"/>
                        </a:rPr>
                        <a:t>正（備）取國手</a:t>
                      </a:r>
                      <a:endParaRPr lang="zh-TW" sz="13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44000"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en-US" sz="1300" kern="0" dirty="0">
                          <a:effectLst/>
                          <a:latin typeface="微軟正黑體" panose="020B0604030504040204" pitchFamily="34" charset="-120"/>
                          <a:ea typeface="微軟正黑體" panose="020B0604030504040204" pitchFamily="34" charset="-120"/>
                        </a:rPr>
                        <a:t>35</a:t>
                      </a:r>
                      <a:r>
                        <a:rPr lang="zh-TW" sz="1300" kern="0" dirty="0">
                          <a:effectLst/>
                          <a:latin typeface="微軟正黑體" panose="020B0604030504040204" pitchFamily="34" charset="-120"/>
                          <a:ea typeface="微軟正黑體" panose="020B0604030504040204" pitchFamily="34" charset="-120"/>
                        </a:rPr>
                        <a:t>分</a:t>
                      </a:r>
                      <a:endParaRPr lang="zh-TW" sz="13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6228"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83264249"/>
                  </a:ext>
                </a:extLst>
              </a:tr>
              <a:tr h="196688">
                <a:tc rowSpan="4">
                  <a:txBody>
                    <a:bodyPr/>
                    <a:lstStyle/>
                    <a:p>
                      <a:pPr algn="just">
                        <a:spcAft>
                          <a:spcPts val="360"/>
                        </a:spcAft>
                      </a:pPr>
                      <a:r>
                        <a:rPr lang="zh-TW" sz="1300" b="1" kern="0" dirty="0">
                          <a:effectLst/>
                          <a:latin typeface="微軟正黑體" panose="020B0604030504040204" pitchFamily="34" charset="-120"/>
                          <a:ea typeface="微軟正黑體" panose="020B0604030504040204" pitchFamily="34" charset="-120"/>
                        </a:rPr>
                        <a:t>全國技能競賽</a:t>
                      </a:r>
                      <a:endParaRPr lang="zh-TW" sz="1300" b="1" kern="100" dirty="0">
                        <a:effectLst/>
                        <a:latin typeface="微軟正黑體" panose="020B0604030504040204" pitchFamily="34" charset="-120"/>
                        <a:ea typeface="微軟正黑體" panose="020B0604030504040204" pitchFamily="34" charset="-120"/>
                      </a:endParaRPr>
                    </a:p>
                    <a:p>
                      <a:pPr algn="just">
                        <a:spcAft>
                          <a:spcPts val="360"/>
                        </a:spcAft>
                      </a:pPr>
                      <a:r>
                        <a:rPr lang="zh-TW" sz="1300" b="1" kern="0" dirty="0">
                          <a:effectLst/>
                          <a:latin typeface="微軟正黑體" panose="020B0604030504040204" pitchFamily="34" charset="-120"/>
                          <a:ea typeface="微軟正黑體" panose="020B0604030504040204" pitchFamily="34" charset="-120"/>
                        </a:rPr>
                        <a:t>全國身心障礙者技能競賽</a:t>
                      </a:r>
                      <a:endParaRPr lang="zh-TW" sz="1300" b="1"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44000"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rowSpan="4">
                  <a:txBody>
                    <a:bodyPr/>
                    <a:lstStyle/>
                    <a:p>
                      <a:pPr algn="just"/>
                      <a:r>
                        <a:rPr lang="zh-TW" sz="1300" kern="0" spc="-20" dirty="0">
                          <a:effectLst/>
                          <a:latin typeface="微軟正黑體" panose="020B0604030504040204" pitchFamily="34" charset="-120"/>
                          <a:ea typeface="微軟正黑體" panose="020B0604030504040204" pitchFamily="34" charset="-120"/>
                        </a:rPr>
                        <a:t>勞動部</a:t>
                      </a:r>
                      <a:endParaRPr lang="zh-TW" sz="13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44000"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just"/>
                      <a:r>
                        <a:rPr lang="zh-TW" sz="1300" kern="0" dirty="0">
                          <a:effectLst/>
                          <a:latin typeface="微軟正黑體" panose="020B0604030504040204" pitchFamily="34" charset="-120"/>
                          <a:ea typeface="微軟正黑體" panose="020B0604030504040204" pitchFamily="34" charset="-120"/>
                        </a:rPr>
                        <a:t>第</a:t>
                      </a:r>
                      <a:r>
                        <a:rPr lang="en-US" sz="1300" kern="0" dirty="0">
                          <a:effectLst/>
                          <a:latin typeface="微軟正黑體" panose="020B0604030504040204" pitchFamily="34" charset="-120"/>
                          <a:ea typeface="微軟正黑體" panose="020B0604030504040204" pitchFamily="34" charset="-120"/>
                        </a:rPr>
                        <a:t>1</a:t>
                      </a:r>
                      <a:r>
                        <a:rPr lang="zh-TW" sz="1300" kern="0" dirty="0">
                          <a:effectLst/>
                          <a:latin typeface="微軟正黑體" panose="020B0604030504040204" pitchFamily="34" charset="-120"/>
                          <a:ea typeface="微軟正黑體" panose="020B0604030504040204" pitchFamily="34" charset="-120"/>
                        </a:rPr>
                        <a:t>名（金牌）</a:t>
                      </a:r>
                      <a:endParaRPr lang="zh-TW" sz="13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44000"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300" kern="0">
                          <a:effectLst/>
                          <a:latin typeface="微軟正黑體" panose="020B0604030504040204" pitchFamily="34" charset="-120"/>
                          <a:ea typeface="微軟正黑體" panose="020B0604030504040204" pitchFamily="34" charset="-120"/>
                        </a:rPr>
                        <a:t>35</a:t>
                      </a:r>
                      <a:r>
                        <a:rPr lang="zh-TW" sz="1300" kern="0">
                          <a:effectLst/>
                          <a:latin typeface="微軟正黑體" panose="020B0604030504040204" pitchFamily="34" charset="-120"/>
                          <a:ea typeface="微軟正黑體" panose="020B0604030504040204" pitchFamily="34" charset="-120"/>
                        </a:rPr>
                        <a:t>分</a:t>
                      </a:r>
                      <a:endParaRPr lang="zh-TW" sz="1300" kern="10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6228"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21131584"/>
                  </a:ext>
                </a:extLst>
              </a:tr>
              <a:tr h="196688">
                <a:tc vMerge="1">
                  <a:txBody>
                    <a:bodyPr/>
                    <a:lstStyle/>
                    <a:p>
                      <a:endParaRPr lang="zh-TW" altLang="en-US"/>
                    </a:p>
                  </a:txBody>
                  <a:tcPr/>
                </a:tc>
                <a:tc vMerge="1">
                  <a:txBody>
                    <a:bodyPr/>
                    <a:lstStyle/>
                    <a:p>
                      <a:endParaRPr lang="zh-TW" altLang="en-US"/>
                    </a:p>
                  </a:txBody>
                  <a:tcPr/>
                </a:tc>
                <a:tc>
                  <a:txBody>
                    <a:bodyPr/>
                    <a:lstStyle/>
                    <a:p>
                      <a:pPr algn="just"/>
                      <a:r>
                        <a:rPr lang="zh-TW" sz="1300" kern="0" dirty="0">
                          <a:effectLst/>
                          <a:latin typeface="微軟正黑體" panose="020B0604030504040204" pitchFamily="34" charset="-120"/>
                          <a:ea typeface="微軟正黑體" panose="020B0604030504040204" pitchFamily="34" charset="-120"/>
                        </a:rPr>
                        <a:t>第</a:t>
                      </a:r>
                      <a:r>
                        <a:rPr lang="en-US" sz="1300" kern="0" dirty="0">
                          <a:effectLst/>
                          <a:latin typeface="微軟正黑體" panose="020B0604030504040204" pitchFamily="34" charset="-120"/>
                          <a:ea typeface="微軟正黑體" panose="020B0604030504040204" pitchFamily="34" charset="-120"/>
                        </a:rPr>
                        <a:t>2</a:t>
                      </a:r>
                      <a:r>
                        <a:rPr lang="zh-TW" sz="1300" kern="0" dirty="0">
                          <a:effectLst/>
                          <a:latin typeface="微軟正黑體" panose="020B0604030504040204" pitchFamily="34" charset="-120"/>
                          <a:ea typeface="微軟正黑體" panose="020B0604030504040204" pitchFamily="34" charset="-120"/>
                        </a:rPr>
                        <a:t>名（銀牌）</a:t>
                      </a:r>
                      <a:endParaRPr lang="zh-TW" sz="13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44000"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300" kern="0" dirty="0">
                          <a:effectLst/>
                          <a:latin typeface="微軟正黑體" panose="020B0604030504040204" pitchFamily="34" charset="-120"/>
                          <a:ea typeface="微軟正黑體" panose="020B0604030504040204" pitchFamily="34" charset="-120"/>
                        </a:rPr>
                        <a:t>30</a:t>
                      </a:r>
                      <a:r>
                        <a:rPr lang="zh-TW" sz="1300" kern="0" dirty="0">
                          <a:effectLst/>
                          <a:latin typeface="微軟正黑體" panose="020B0604030504040204" pitchFamily="34" charset="-120"/>
                          <a:ea typeface="微軟正黑體" panose="020B0604030504040204" pitchFamily="34" charset="-120"/>
                        </a:rPr>
                        <a:t>分</a:t>
                      </a:r>
                      <a:endParaRPr lang="zh-TW" sz="13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6228"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06380266"/>
                  </a:ext>
                </a:extLst>
              </a:tr>
              <a:tr h="196688">
                <a:tc vMerge="1">
                  <a:txBody>
                    <a:bodyPr/>
                    <a:lstStyle/>
                    <a:p>
                      <a:endParaRPr lang="zh-TW" altLang="en-US"/>
                    </a:p>
                  </a:txBody>
                  <a:tcPr/>
                </a:tc>
                <a:tc vMerge="1">
                  <a:txBody>
                    <a:bodyPr/>
                    <a:lstStyle/>
                    <a:p>
                      <a:endParaRPr lang="zh-TW" altLang="en-US"/>
                    </a:p>
                  </a:txBody>
                  <a:tcPr/>
                </a:tc>
                <a:tc>
                  <a:txBody>
                    <a:bodyPr/>
                    <a:lstStyle/>
                    <a:p>
                      <a:pPr algn="just"/>
                      <a:r>
                        <a:rPr lang="zh-TW" sz="1300" kern="0" dirty="0">
                          <a:effectLst/>
                          <a:latin typeface="微軟正黑體" panose="020B0604030504040204" pitchFamily="34" charset="-120"/>
                          <a:ea typeface="微軟正黑體" panose="020B0604030504040204" pitchFamily="34" charset="-120"/>
                        </a:rPr>
                        <a:t>第</a:t>
                      </a:r>
                      <a:r>
                        <a:rPr lang="en-US" sz="1300" kern="0" dirty="0">
                          <a:effectLst/>
                          <a:latin typeface="微軟正黑體" panose="020B0604030504040204" pitchFamily="34" charset="-120"/>
                          <a:ea typeface="微軟正黑體" panose="020B0604030504040204" pitchFamily="34" charset="-120"/>
                        </a:rPr>
                        <a:t>3</a:t>
                      </a:r>
                      <a:r>
                        <a:rPr lang="zh-TW" sz="1300" kern="0" dirty="0">
                          <a:effectLst/>
                          <a:latin typeface="微軟正黑體" panose="020B0604030504040204" pitchFamily="34" charset="-120"/>
                          <a:ea typeface="微軟正黑體" panose="020B0604030504040204" pitchFamily="34" charset="-120"/>
                        </a:rPr>
                        <a:t>名（銅牌）</a:t>
                      </a:r>
                      <a:endParaRPr lang="zh-TW" sz="13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44000"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300" kern="0" dirty="0">
                          <a:effectLst/>
                          <a:latin typeface="微軟正黑體" panose="020B0604030504040204" pitchFamily="34" charset="-120"/>
                          <a:ea typeface="微軟正黑體" panose="020B0604030504040204" pitchFamily="34" charset="-120"/>
                        </a:rPr>
                        <a:t>25</a:t>
                      </a:r>
                      <a:r>
                        <a:rPr lang="zh-TW" sz="1300" kern="0" dirty="0">
                          <a:effectLst/>
                          <a:latin typeface="微軟正黑體" panose="020B0604030504040204" pitchFamily="34" charset="-120"/>
                          <a:ea typeface="微軟正黑體" panose="020B0604030504040204" pitchFamily="34" charset="-120"/>
                        </a:rPr>
                        <a:t>分</a:t>
                      </a:r>
                      <a:endParaRPr lang="zh-TW" sz="13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6228"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38979095"/>
                  </a:ext>
                </a:extLst>
              </a:tr>
              <a:tr h="196688">
                <a:tc vMerge="1">
                  <a:txBody>
                    <a:bodyPr/>
                    <a:lstStyle/>
                    <a:p>
                      <a:endParaRPr lang="zh-TW" altLang="en-US"/>
                    </a:p>
                  </a:txBody>
                  <a:tcPr/>
                </a:tc>
                <a:tc vMerge="1">
                  <a:txBody>
                    <a:bodyPr/>
                    <a:lstStyle/>
                    <a:p>
                      <a:endParaRPr lang="zh-TW" altLang="en-US"/>
                    </a:p>
                  </a:txBody>
                  <a:tcPr/>
                </a:tc>
                <a:tc>
                  <a:txBody>
                    <a:bodyPr/>
                    <a:lstStyle/>
                    <a:p>
                      <a:pPr algn="just"/>
                      <a:r>
                        <a:rPr lang="zh-TW" sz="1300" kern="0" dirty="0">
                          <a:effectLst/>
                          <a:latin typeface="微軟正黑體" panose="020B0604030504040204" pitchFamily="34" charset="-120"/>
                          <a:ea typeface="微軟正黑體" panose="020B0604030504040204" pitchFamily="34" charset="-120"/>
                        </a:rPr>
                        <a:t>第</a:t>
                      </a:r>
                      <a:r>
                        <a:rPr lang="en-US" sz="1300" kern="0" dirty="0">
                          <a:effectLst/>
                          <a:latin typeface="微軟正黑體" panose="020B0604030504040204" pitchFamily="34" charset="-120"/>
                          <a:ea typeface="微軟正黑體" panose="020B0604030504040204" pitchFamily="34" charset="-120"/>
                        </a:rPr>
                        <a:t>4</a:t>
                      </a:r>
                      <a:r>
                        <a:rPr lang="zh-TW" sz="1300" kern="0" dirty="0">
                          <a:effectLst/>
                          <a:latin typeface="微軟正黑體" panose="020B0604030504040204" pitchFamily="34" charset="-120"/>
                          <a:ea typeface="微軟正黑體" panose="020B0604030504040204" pitchFamily="34" charset="-120"/>
                        </a:rPr>
                        <a:t>、</a:t>
                      </a:r>
                      <a:r>
                        <a:rPr lang="en-US" sz="1300" kern="0" dirty="0">
                          <a:effectLst/>
                          <a:latin typeface="微軟正黑體" panose="020B0604030504040204" pitchFamily="34" charset="-120"/>
                          <a:ea typeface="微軟正黑體" panose="020B0604030504040204" pitchFamily="34" charset="-120"/>
                        </a:rPr>
                        <a:t>5</a:t>
                      </a:r>
                      <a:r>
                        <a:rPr lang="zh-TW" sz="1300" kern="0" dirty="0">
                          <a:effectLst/>
                          <a:latin typeface="微軟正黑體" panose="020B0604030504040204" pitchFamily="34" charset="-120"/>
                          <a:ea typeface="微軟正黑體" panose="020B0604030504040204" pitchFamily="34" charset="-120"/>
                        </a:rPr>
                        <a:t>名</a:t>
                      </a:r>
                      <a:endParaRPr lang="zh-TW" sz="13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44000"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300" kern="0" dirty="0">
                          <a:effectLst/>
                          <a:latin typeface="微軟正黑體" panose="020B0604030504040204" pitchFamily="34" charset="-120"/>
                          <a:ea typeface="微軟正黑體" panose="020B0604030504040204" pitchFamily="34" charset="-120"/>
                        </a:rPr>
                        <a:t>23</a:t>
                      </a:r>
                      <a:r>
                        <a:rPr lang="zh-TW" sz="1300" kern="0" dirty="0">
                          <a:effectLst/>
                          <a:latin typeface="微軟正黑體" panose="020B0604030504040204" pitchFamily="34" charset="-120"/>
                          <a:ea typeface="微軟正黑體" panose="020B0604030504040204" pitchFamily="34" charset="-120"/>
                        </a:rPr>
                        <a:t>分</a:t>
                      </a:r>
                      <a:endParaRPr lang="zh-TW" sz="13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6228"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4241296"/>
                  </a:ext>
                </a:extLst>
              </a:tr>
              <a:tr h="196688">
                <a:tc rowSpan="6">
                  <a:txBody>
                    <a:bodyPr/>
                    <a:lstStyle/>
                    <a:p>
                      <a:pPr algn="just">
                        <a:spcAft>
                          <a:spcPts val="360"/>
                        </a:spcAft>
                      </a:pPr>
                      <a:r>
                        <a:rPr lang="zh-TW" sz="1300" b="1" kern="0" dirty="0">
                          <a:effectLst/>
                          <a:latin typeface="微軟正黑體" panose="020B0604030504040204" pitchFamily="34" charset="-120"/>
                          <a:ea typeface="微軟正黑體" panose="020B0604030504040204" pitchFamily="34" charset="-120"/>
                        </a:rPr>
                        <a:t>全國高級中等學校技藝競賽</a:t>
                      </a:r>
                      <a:endParaRPr lang="zh-TW" sz="1300" b="1"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44000"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rowSpan="6">
                  <a:txBody>
                    <a:bodyPr/>
                    <a:lstStyle/>
                    <a:p>
                      <a:pPr algn="just"/>
                      <a:r>
                        <a:rPr lang="zh-TW" sz="1300" kern="0" dirty="0">
                          <a:effectLst/>
                          <a:latin typeface="微軟正黑體" panose="020B0604030504040204" pitchFamily="34" charset="-120"/>
                          <a:ea typeface="微軟正黑體" panose="020B0604030504040204" pitchFamily="34" charset="-120"/>
                        </a:rPr>
                        <a:t>教育部 </a:t>
                      </a:r>
                      <a:endParaRPr lang="zh-TW" sz="13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44000"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just"/>
                      <a:r>
                        <a:rPr lang="zh-TW" sz="1300" kern="0" dirty="0">
                          <a:effectLst/>
                          <a:latin typeface="微軟正黑體" panose="020B0604030504040204" pitchFamily="34" charset="-120"/>
                          <a:ea typeface="微軟正黑體" panose="020B0604030504040204" pitchFamily="34" charset="-120"/>
                        </a:rPr>
                        <a:t>第</a:t>
                      </a:r>
                      <a:r>
                        <a:rPr lang="en-US" sz="1300" kern="0" dirty="0">
                          <a:effectLst/>
                          <a:latin typeface="微軟正黑體" panose="020B0604030504040204" pitchFamily="34" charset="-120"/>
                          <a:ea typeface="微軟正黑體" panose="020B0604030504040204" pitchFamily="34" charset="-120"/>
                        </a:rPr>
                        <a:t>1~3</a:t>
                      </a:r>
                      <a:r>
                        <a:rPr lang="zh-TW" sz="1300" kern="0" dirty="0">
                          <a:effectLst/>
                          <a:latin typeface="微軟正黑體" panose="020B0604030504040204" pitchFamily="34" charset="-120"/>
                          <a:ea typeface="微軟正黑體" panose="020B0604030504040204" pitchFamily="34" charset="-120"/>
                        </a:rPr>
                        <a:t>名</a:t>
                      </a:r>
                      <a:endParaRPr lang="zh-TW" sz="13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44000"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en-US" sz="1300" kern="0">
                          <a:effectLst/>
                          <a:latin typeface="微軟正黑體" panose="020B0604030504040204" pitchFamily="34" charset="-120"/>
                          <a:ea typeface="微軟正黑體" panose="020B0604030504040204" pitchFamily="34" charset="-120"/>
                        </a:rPr>
                        <a:t>25</a:t>
                      </a:r>
                      <a:r>
                        <a:rPr lang="zh-TW" sz="1300" kern="0">
                          <a:effectLst/>
                          <a:latin typeface="微軟正黑體" panose="020B0604030504040204" pitchFamily="34" charset="-120"/>
                          <a:ea typeface="微軟正黑體" panose="020B0604030504040204" pitchFamily="34" charset="-120"/>
                        </a:rPr>
                        <a:t>分</a:t>
                      </a:r>
                      <a:endParaRPr lang="zh-TW" sz="1300" kern="10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6228"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43611929"/>
                  </a:ext>
                </a:extLst>
              </a:tr>
              <a:tr h="196688">
                <a:tc vMerge="1">
                  <a:txBody>
                    <a:bodyPr/>
                    <a:lstStyle/>
                    <a:p>
                      <a:endParaRPr lang="zh-TW" altLang="en-US"/>
                    </a:p>
                  </a:txBody>
                  <a:tcPr/>
                </a:tc>
                <a:tc vMerge="1">
                  <a:txBody>
                    <a:bodyPr/>
                    <a:lstStyle/>
                    <a:p>
                      <a:endParaRPr lang="zh-TW" altLang="en-US"/>
                    </a:p>
                  </a:txBody>
                  <a:tcPr/>
                </a:tc>
                <a:tc>
                  <a:txBody>
                    <a:bodyPr/>
                    <a:lstStyle/>
                    <a:p>
                      <a:pPr algn="just"/>
                      <a:r>
                        <a:rPr lang="zh-TW" sz="1300" kern="0" dirty="0">
                          <a:effectLst/>
                          <a:latin typeface="微軟正黑體" panose="020B0604030504040204" pitchFamily="34" charset="-120"/>
                          <a:ea typeface="微軟正黑體" panose="020B0604030504040204" pitchFamily="34" charset="-120"/>
                        </a:rPr>
                        <a:t>第</a:t>
                      </a:r>
                      <a:r>
                        <a:rPr lang="en-US" sz="1300" kern="0" dirty="0">
                          <a:effectLst/>
                          <a:latin typeface="微軟正黑體" panose="020B0604030504040204" pitchFamily="34" charset="-120"/>
                          <a:ea typeface="微軟正黑體" panose="020B0604030504040204" pitchFamily="34" charset="-120"/>
                        </a:rPr>
                        <a:t>4~8</a:t>
                      </a:r>
                      <a:r>
                        <a:rPr lang="zh-TW" sz="1300" kern="0" dirty="0">
                          <a:effectLst/>
                          <a:latin typeface="微軟正黑體" panose="020B0604030504040204" pitchFamily="34" charset="-120"/>
                          <a:ea typeface="微軟正黑體" panose="020B0604030504040204" pitchFamily="34" charset="-120"/>
                        </a:rPr>
                        <a:t>名</a:t>
                      </a:r>
                      <a:endParaRPr lang="zh-TW" sz="13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44000"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en-US" sz="1300" kern="0">
                          <a:effectLst/>
                          <a:latin typeface="微軟正黑體" panose="020B0604030504040204" pitchFamily="34" charset="-120"/>
                          <a:ea typeface="微軟正黑體" panose="020B0604030504040204" pitchFamily="34" charset="-120"/>
                        </a:rPr>
                        <a:t>20</a:t>
                      </a:r>
                      <a:r>
                        <a:rPr lang="zh-TW" sz="1300" kern="0">
                          <a:effectLst/>
                          <a:latin typeface="微軟正黑體" panose="020B0604030504040204" pitchFamily="34" charset="-120"/>
                          <a:ea typeface="微軟正黑體" panose="020B0604030504040204" pitchFamily="34" charset="-120"/>
                        </a:rPr>
                        <a:t>分</a:t>
                      </a:r>
                      <a:endParaRPr lang="zh-TW" sz="1300" kern="10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6228"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19732679"/>
                  </a:ext>
                </a:extLst>
              </a:tr>
              <a:tr h="196688">
                <a:tc vMerge="1">
                  <a:txBody>
                    <a:bodyPr/>
                    <a:lstStyle/>
                    <a:p>
                      <a:endParaRPr lang="zh-TW" altLang="en-US"/>
                    </a:p>
                  </a:txBody>
                  <a:tcPr/>
                </a:tc>
                <a:tc vMerge="1">
                  <a:txBody>
                    <a:bodyPr/>
                    <a:lstStyle/>
                    <a:p>
                      <a:endParaRPr lang="zh-TW" altLang="en-US"/>
                    </a:p>
                  </a:txBody>
                  <a:tcPr/>
                </a:tc>
                <a:tc>
                  <a:txBody>
                    <a:bodyPr/>
                    <a:lstStyle/>
                    <a:p>
                      <a:pPr algn="just"/>
                      <a:r>
                        <a:rPr lang="zh-TW" sz="1300" kern="0" dirty="0">
                          <a:effectLst/>
                          <a:latin typeface="微軟正黑體" panose="020B0604030504040204" pitchFamily="34" charset="-120"/>
                          <a:ea typeface="微軟正黑體" panose="020B0604030504040204" pitchFamily="34" charset="-120"/>
                        </a:rPr>
                        <a:t>第</a:t>
                      </a:r>
                      <a:r>
                        <a:rPr lang="en-US" sz="1300" kern="0" dirty="0">
                          <a:effectLst/>
                          <a:latin typeface="微軟正黑體" panose="020B0604030504040204" pitchFamily="34" charset="-120"/>
                          <a:ea typeface="微軟正黑體" panose="020B0604030504040204" pitchFamily="34" charset="-120"/>
                        </a:rPr>
                        <a:t>9~13</a:t>
                      </a:r>
                      <a:r>
                        <a:rPr lang="zh-TW" sz="1300" kern="0" dirty="0">
                          <a:effectLst/>
                          <a:latin typeface="微軟正黑體" panose="020B0604030504040204" pitchFamily="34" charset="-120"/>
                          <a:ea typeface="微軟正黑體" panose="020B0604030504040204" pitchFamily="34" charset="-120"/>
                        </a:rPr>
                        <a:t>名</a:t>
                      </a:r>
                      <a:endParaRPr lang="zh-TW" sz="13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44000"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en-US" sz="1300" kern="0" dirty="0">
                          <a:effectLst/>
                          <a:latin typeface="微軟正黑體" panose="020B0604030504040204" pitchFamily="34" charset="-120"/>
                          <a:ea typeface="微軟正黑體" panose="020B0604030504040204" pitchFamily="34" charset="-120"/>
                        </a:rPr>
                        <a:t>15</a:t>
                      </a:r>
                      <a:r>
                        <a:rPr lang="zh-TW" sz="1300" kern="0" dirty="0">
                          <a:effectLst/>
                          <a:latin typeface="微軟正黑體" panose="020B0604030504040204" pitchFamily="34" charset="-120"/>
                          <a:ea typeface="微軟正黑體" panose="020B0604030504040204" pitchFamily="34" charset="-120"/>
                        </a:rPr>
                        <a:t>分</a:t>
                      </a:r>
                      <a:endParaRPr lang="zh-TW" sz="13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6228"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136670892"/>
                  </a:ext>
                </a:extLst>
              </a:tr>
              <a:tr h="196688">
                <a:tc vMerge="1">
                  <a:txBody>
                    <a:bodyPr/>
                    <a:lstStyle/>
                    <a:p>
                      <a:endParaRPr lang="zh-TW" altLang="en-US"/>
                    </a:p>
                  </a:txBody>
                  <a:tcPr/>
                </a:tc>
                <a:tc vMerge="1">
                  <a:txBody>
                    <a:bodyPr/>
                    <a:lstStyle/>
                    <a:p>
                      <a:endParaRPr lang="zh-TW" altLang="en-US"/>
                    </a:p>
                  </a:txBody>
                  <a:tcPr/>
                </a:tc>
                <a:tc>
                  <a:txBody>
                    <a:bodyPr/>
                    <a:lstStyle/>
                    <a:p>
                      <a:pPr algn="just"/>
                      <a:r>
                        <a:rPr lang="zh-TW" sz="1300" kern="0" dirty="0">
                          <a:effectLst/>
                          <a:latin typeface="微軟正黑體" panose="020B0604030504040204" pitchFamily="34" charset="-120"/>
                          <a:ea typeface="微軟正黑體" panose="020B0604030504040204" pitchFamily="34" charset="-120"/>
                        </a:rPr>
                        <a:t>第</a:t>
                      </a:r>
                      <a:r>
                        <a:rPr lang="en-US" sz="1300" kern="0" dirty="0">
                          <a:effectLst/>
                          <a:latin typeface="微軟正黑體" panose="020B0604030504040204" pitchFamily="34" charset="-120"/>
                          <a:ea typeface="微軟正黑體" panose="020B0604030504040204" pitchFamily="34" charset="-120"/>
                        </a:rPr>
                        <a:t>14~23</a:t>
                      </a:r>
                      <a:r>
                        <a:rPr lang="zh-TW" sz="1300" kern="0" dirty="0">
                          <a:effectLst/>
                          <a:latin typeface="微軟正黑體" panose="020B0604030504040204" pitchFamily="34" charset="-120"/>
                          <a:ea typeface="微軟正黑體" panose="020B0604030504040204" pitchFamily="34" charset="-120"/>
                        </a:rPr>
                        <a:t>名</a:t>
                      </a:r>
                      <a:endParaRPr lang="zh-TW" sz="13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44000"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en-US" sz="1300" kern="0">
                          <a:effectLst/>
                          <a:latin typeface="微軟正黑體" panose="020B0604030504040204" pitchFamily="34" charset="-120"/>
                          <a:ea typeface="微軟正黑體" panose="020B0604030504040204" pitchFamily="34" charset="-120"/>
                        </a:rPr>
                        <a:t>10</a:t>
                      </a:r>
                      <a:r>
                        <a:rPr lang="zh-TW" sz="1300" kern="0">
                          <a:effectLst/>
                          <a:latin typeface="微軟正黑體" panose="020B0604030504040204" pitchFamily="34" charset="-120"/>
                          <a:ea typeface="微軟正黑體" panose="020B0604030504040204" pitchFamily="34" charset="-120"/>
                        </a:rPr>
                        <a:t>分</a:t>
                      </a:r>
                      <a:endParaRPr lang="zh-TW" sz="1300" kern="10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6228"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555961763"/>
                  </a:ext>
                </a:extLst>
              </a:tr>
              <a:tr h="196688">
                <a:tc vMerge="1">
                  <a:txBody>
                    <a:bodyPr/>
                    <a:lstStyle/>
                    <a:p>
                      <a:endParaRPr lang="zh-TW" altLang="en-US"/>
                    </a:p>
                  </a:txBody>
                  <a:tcPr/>
                </a:tc>
                <a:tc vMerge="1">
                  <a:txBody>
                    <a:bodyPr/>
                    <a:lstStyle/>
                    <a:p>
                      <a:endParaRPr lang="zh-TW" altLang="en-US"/>
                    </a:p>
                  </a:txBody>
                  <a:tcPr/>
                </a:tc>
                <a:tc>
                  <a:txBody>
                    <a:bodyPr/>
                    <a:lstStyle/>
                    <a:p>
                      <a:pPr algn="just"/>
                      <a:r>
                        <a:rPr lang="zh-TW" sz="1300" kern="0">
                          <a:effectLst/>
                          <a:latin typeface="微軟正黑體" panose="020B0604030504040204" pitchFamily="34" charset="-120"/>
                          <a:ea typeface="微軟正黑體" panose="020B0604030504040204" pitchFamily="34" charset="-120"/>
                        </a:rPr>
                        <a:t>第</a:t>
                      </a:r>
                      <a:r>
                        <a:rPr lang="en-US" sz="1300" kern="0">
                          <a:effectLst/>
                          <a:latin typeface="微軟正黑體" panose="020B0604030504040204" pitchFamily="34" charset="-120"/>
                          <a:ea typeface="微軟正黑體" panose="020B0604030504040204" pitchFamily="34" charset="-120"/>
                        </a:rPr>
                        <a:t>24~50</a:t>
                      </a:r>
                      <a:r>
                        <a:rPr lang="zh-TW" sz="1300" kern="0">
                          <a:effectLst/>
                          <a:latin typeface="微軟正黑體" panose="020B0604030504040204" pitchFamily="34" charset="-120"/>
                          <a:ea typeface="微軟正黑體" panose="020B0604030504040204" pitchFamily="34" charset="-120"/>
                        </a:rPr>
                        <a:t>名</a:t>
                      </a:r>
                      <a:endParaRPr lang="zh-TW" sz="1300" kern="10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44000"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en-US" sz="1300" kern="0" dirty="0">
                          <a:effectLst/>
                          <a:latin typeface="微軟正黑體" panose="020B0604030504040204" pitchFamily="34" charset="-120"/>
                          <a:ea typeface="微軟正黑體" panose="020B0604030504040204" pitchFamily="34" charset="-120"/>
                        </a:rPr>
                        <a:t>5</a:t>
                      </a:r>
                      <a:r>
                        <a:rPr lang="zh-TW" sz="1300" kern="0" dirty="0">
                          <a:effectLst/>
                          <a:latin typeface="微軟正黑體" panose="020B0604030504040204" pitchFamily="34" charset="-120"/>
                          <a:ea typeface="微軟正黑體" panose="020B0604030504040204" pitchFamily="34" charset="-120"/>
                        </a:rPr>
                        <a:t>分</a:t>
                      </a:r>
                      <a:endParaRPr lang="zh-TW" sz="13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6228"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794223794"/>
                  </a:ext>
                </a:extLst>
              </a:tr>
              <a:tr h="196688">
                <a:tc vMerge="1">
                  <a:txBody>
                    <a:bodyPr/>
                    <a:lstStyle/>
                    <a:p>
                      <a:endParaRPr lang="zh-TW" altLang="en-US"/>
                    </a:p>
                  </a:txBody>
                  <a:tcPr/>
                </a:tc>
                <a:tc vMerge="1">
                  <a:txBody>
                    <a:bodyPr/>
                    <a:lstStyle/>
                    <a:p>
                      <a:endParaRPr lang="zh-TW" altLang="en-US"/>
                    </a:p>
                  </a:txBody>
                  <a:tcPr/>
                </a:tc>
                <a:tc>
                  <a:txBody>
                    <a:bodyPr/>
                    <a:lstStyle/>
                    <a:p>
                      <a:pPr algn="just"/>
                      <a:r>
                        <a:rPr lang="zh-TW" sz="1300" kern="0" dirty="0">
                          <a:effectLst/>
                          <a:latin typeface="微軟正黑體" panose="020B0604030504040204" pitchFamily="34" charset="-120"/>
                          <a:ea typeface="微軟正黑體" panose="020B0604030504040204" pitchFamily="34" charset="-120"/>
                        </a:rPr>
                        <a:t>第</a:t>
                      </a:r>
                      <a:r>
                        <a:rPr lang="en-US" sz="1300" kern="0" dirty="0">
                          <a:effectLst/>
                          <a:latin typeface="微軟正黑體" panose="020B0604030504040204" pitchFamily="34" charset="-120"/>
                          <a:ea typeface="微軟正黑體" panose="020B0604030504040204" pitchFamily="34" charset="-120"/>
                        </a:rPr>
                        <a:t>51~76</a:t>
                      </a:r>
                      <a:r>
                        <a:rPr lang="zh-TW" sz="1300" kern="0" dirty="0">
                          <a:effectLst/>
                          <a:latin typeface="微軟正黑體" panose="020B0604030504040204" pitchFamily="34" charset="-120"/>
                          <a:ea typeface="微軟正黑體" panose="020B0604030504040204" pitchFamily="34" charset="-120"/>
                        </a:rPr>
                        <a:t>名</a:t>
                      </a:r>
                      <a:endParaRPr lang="zh-TW" sz="13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44000"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en-US" sz="1300" kern="0" dirty="0">
                          <a:effectLst/>
                          <a:latin typeface="微軟正黑體" panose="020B0604030504040204" pitchFamily="34" charset="-120"/>
                          <a:ea typeface="微軟正黑體" panose="020B0604030504040204" pitchFamily="34" charset="-120"/>
                        </a:rPr>
                        <a:t>3</a:t>
                      </a:r>
                      <a:r>
                        <a:rPr lang="zh-TW" sz="1300" kern="0" dirty="0">
                          <a:effectLst/>
                          <a:latin typeface="微軟正黑體" panose="020B0604030504040204" pitchFamily="34" charset="-120"/>
                          <a:ea typeface="微軟正黑體" panose="020B0604030504040204" pitchFamily="34" charset="-120"/>
                        </a:rPr>
                        <a:t>分</a:t>
                      </a:r>
                      <a:endParaRPr lang="zh-TW" sz="13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6228"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921722366"/>
                  </a:ext>
                </a:extLst>
              </a:tr>
              <a:tr h="196688">
                <a:tc rowSpan="3">
                  <a:txBody>
                    <a:bodyPr/>
                    <a:lstStyle/>
                    <a:p>
                      <a:pPr algn="just">
                        <a:spcAft>
                          <a:spcPts val="360"/>
                        </a:spcAft>
                      </a:pPr>
                      <a:r>
                        <a:rPr lang="zh-TW" sz="1300" b="1" kern="0" dirty="0">
                          <a:effectLst/>
                          <a:latin typeface="微軟正黑體" panose="020B0604030504040204" pitchFamily="34" charset="-120"/>
                          <a:ea typeface="微軟正黑體" panose="020B0604030504040204" pitchFamily="34" charset="-120"/>
                        </a:rPr>
                        <a:t>全國中小學科學展覽會</a:t>
                      </a:r>
                      <a:endParaRPr lang="zh-TW" sz="1300" b="1" kern="100" dirty="0">
                        <a:effectLst/>
                        <a:latin typeface="微軟正黑體" panose="020B0604030504040204" pitchFamily="34" charset="-120"/>
                        <a:ea typeface="微軟正黑體" panose="020B0604030504040204" pitchFamily="34" charset="-120"/>
                      </a:endParaRPr>
                    </a:p>
                    <a:p>
                      <a:pPr algn="just">
                        <a:spcAft>
                          <a:spcPts val="360"/>
                        </a:spcAft>
                      </a:pPr>
                      <a:r>
                        <a:rPr lang="zh-TW" sz="1300" b="1" kern="0" dirty="0">
                          <a:effectLst/>
                          <a:latin typeface="微軟正黑體" panose="020B0604030504040204" pitchFamily="34" charset="-120"/>
                          <a:ea typeface="微軟正黑體" panose="020B0604030504040204" pitchFamily="34" charset="-120"/>
                        </a:rPr>
                        <a:t>臺灣國際科學展覽會</a:t>
                      </a:r>
                      <a:endParaRPr lang="zh-TW" sz="1300" b="1"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44000"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rowSpan="3">
                  <a:txBody>
                    <a:bodyPr/>
                    <a:lstStyle/>
                    <a:p>
                      <a:pPr algn="just"/>
                      <a:r>
                        <a:rPr lang="zh-TW" sz="1300" kern="0" dirty="0">
                          <a:effectLst/>
                          <a:latin typeface="微軟正黑體" panose="020B0604030504040204" pitchFamily="34" charset="-120"/>
                          <a:ea typeface="微軟正黑體" panose="020B0604030504040204" pitchFamily="34" charset="-120"/>
                        </a:rPr>
                        <a:t>國立臺灣科學教育館</a:t>
                      </a:r>
                      <a:endParaRPr lang="zh-TW" sz="13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44000"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just"/>
                      <a:r>
                        <a:rPr lang="zh-TW" sz="1300" kern="0" dirty="0">
                          <a:effectLst/>
                          <a:latin typeface="微軟正黑體" panose="020B0604030504040204" pitchFamily="34" charset="-120"/>
                          <a:ea typeface="微軟正黑體" panose="020B0604030504040204" pitchFamily="34" charset="-120"/>
                        </a:rPr>
                        <a:t>第</a:t>
                      </a:r>
                      <a:r>
                        <a:rPr lang="en-US" sz="1300" kern="0" dirty="0">
                          <a:effectLst/>
                          <a:latin typeface="微軟正黑體" panose="020B0604030504040204" pitchFamily="34" charset="-120"/>
                          <a:ea typeface="微軟正黑體" panose="020B0604030504040204" pitchFamily="34" charset="-120"/>
                        </a:rPr>
                        <a:t>1</a:t>
                      </a:r>
                      <a:r>
                        <a:rPr lang="zh-TW" sz="1300" kern="0" dirty="0">
                          <a:effectLst/>
                          <a:latin typeface="微軟正黑體" panose="020B0604030504040204" pitchFamily="34" charset="-120"/>
                          <a:ea typeface="微軟正黑體" panose="020B0604030504040204" pitchFamily="34" charset="-120"/>
                        </a:rPr>
                        <a:t>名</a:t>
                      </a:r>
                      <a:endParaRPr lang="zh-TW" sz="13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44000"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300" kern="0" dirty="0">
                          <a:effectLst/>
                          <a:latin typeface="微軟正黑體" panose="020B0604030504040204" pitchFamily="34" charset="-120"/>
                          <a:ea typeface="微軟正黑體" panose="020B0604030504040204" pitchFamily="34" charset="-120"/>
                        </a:rPr>
                        <a:t>20</a:t>
                      </a:r>
                      <a:r>
                        <a:rPr lang="zh-TW" sz="1300" kern="0" dirty="0">
                          <a:effectLst/>
                          <a:latin typeface="微軟正黑體" panose="020B0604030504040204" pitchFamily="34" charset="-120"/>
                          <a:ea typeface="微軟正黑體" panose="020B0604030504040204" pitchFamily="34" charset="-120"/>
                        </a:rPr>
                        <a:t>分</a:t>
                      </a:r>
                      <a:endParaRPr lang="zh-TW" sz="13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6228"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08494427"/>
                  </a:ext>
                </a:extLst>
              </a:tr>
              <a:tr h="196688">
                <a:tc vMerge="1">
                  <a:txBody>
                    <a:bodyPr/>
                    <a:lstStyle/>
                    <a:p>
                      <a:endParaRPr lang="zh-TW" altLang="en-US"/>
                    </a:p>
                  </a:txBody>
                  <a:tcPr/>
                </a:tc>
                <a:tc vMerge="1">
                  <a:txBody>
                    <a:bodyPr/>
                    <a:lstStyle/>
                    <a:p>
                      <a:endParaRPr lang="zh-TW" altLang="en-US"/>
                    </a:p>
                  </a:txBody>
                  <a:tcPr/>
                </a:tc>
                <a:tc>
                  <a:txBody>
                    <a:bodyPr/>
                    <a:lstStyle/>
                    <a:p>
                      <a:pPr algn="just"/>
                      <a:r>
                        <a:rPr lang="zh-TW" sz="1300" kern="0" dirty="0">
                          <a:effectLst/>
                          <a:latin typeface="微軟正黑體" panose="020B0604030504040204" pitchFamily="34" charset="-120"/>
                          <a:ea typeface="微軟正黑體" panose="020B0604030504040204" pitchFamily="34" charset="-120"/>
                        </a:rPr>
                        <a:t>第</a:t>
                      </a:r>
                      <a:r>
                        <a:rPr lang="en-US" sz="1300" kern="0" dirty="0">
                          <a:effectLst/>
                          <a:latin typeface="微軟正黑體" panose="020B0604030504040204" pitchFamily="34" charset="-120"/>
                          <a:ea typeface="微軟正黑體" panose="020B0604030504040204" pitchFamily="34" charset="-120"/>
                        </a:rPr>
                        <a:t>2</a:t>
                      </a:r>
                      <a:r>
                        <a:rPr lang="zh-TW" sz="1300" kern="0" dirty="0">
                          <a:effectLst/>
                          <a:latin typeface="微軟正黑體" panose="020B0604030504040204" pitchFamily="34" charset="-120"/>
                          <a:ea typeface="微軟正黑體" panose="020B0604030504040204" pitchFamily="34" charset="-120"/>
                        </a:rPr>
                        <a:t>、</a:t>
                      </a:r>
                      <a:r>
                        <a:rPr lang="en-US" sz="1300" kern="0" dirty="0">
                          <a:effectLst/>
                          <a:latin typeface="微軟正黑體" panose="020B0604030504040204" pitchFamily="34" charset="-120"/>
                          <a:ea typeface="微軟正黑體" panose="020B0604030504040204" pitchFamily="34" charset="-120"/>
                        </a:rPr>
                        <a:t>3</a:t>
                      </a:r>
                      <a:r>
                        <a:rPr lang="zh-TW" sz="1300" kern="0" dirty="0">
                          <a:effectLst/>
                          <a:latin typeface="微軟正黑體" panose="020B0604030504040204" pitchFamily="34" charset="-120"/>
                          <a:ea typeface="微軟正黑體" panose="020B0604030504040204" pitchFamily="34" charset="-120"/>
                        </a:rPr>
                        <a:t>名</a:t>
                      </a:r>
                      <a:endParaRPr lang="zh-TW" sz="13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44000"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300" kern="0" dirty="0">
                          <a:effectLst/>
                          <a:latin typeface="微軟正黑體" panose="020B0604030504040204" pitchFamily="34" charset="-120"/>
                          <a:ea typeface="微軟正黑體" panose="020B0604030504040204" pitchFamily="34" charset="-120"/>
                        </a:rPr>
                        <a:t>15</a:t>
                      </a:r>
                      <a:r>
                        <a:rPr lang="zh-TW" sz="1300" kern="0" dirty="0">
                          <a:effectLst/>
                          <a:latin typeface="微軟正黑體" panose="020B0604030504040204" pitchFamily="34" charset="-120"/>
                          <a:ea typeface="微軟正黑體" panose="020B0604030504040204" pitchFamily="34" charset="-120"/>
                        </a:rPr>
                        <a:t>分</a:t>
                      </a:r>
                      <a:endParaRPr lang="zh-TW" sz="13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6228"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3393215"/>
                  </a:ext>
                </a:extLst>
              </a:tr>
              <a:tr h="196688">
                <a:tc vMerge="1">
                  <a:txBody>
                    <a:bodyPr/>
                    <a:lstStyle/>
                    <a:p>
                      <a:endParaRPr lang="zh-TW" altLang="en-US"/>
                    </a:p>
                  </a:txBody>
                  <a:tcPr/>
                </a:tc>
                <a:tc vMerge="1">
                  <a:txBody>
                    <a:bodyPr/>
                    <a:lstStyle/>
                    <a:p>
                      <a:endParaRPr lang="zh-TW" altLang="en-US"/>
                    </a:p>
                  </a:txBody>
                  <a:tcPr/>
                </a:tc>
                <a:tc>
                  <a:txBody>
                    <a:bodyPr/>
                    <a:lstStyle/>
                    <a:p>
                      <a:pPr algn="just"/>
                      <a:r>
                        <a:rPr lang="zh-TW" sz="1300" kern="0" dirty="0">
                          <a:effectLst/>
                          <a:latin typeface="微軟正黑體" panose="020B0604030504040204" pitchFamily="34" charset="-120"/>
                          <a:ea typeface="微軟正黑體" panose="020B0604030504040204" pitchFamily="34" charset="-120"/>
                        </a:rPr>
                        <a:t>佳作</a:t>
                      </a:r>
                      <a:endParaRPr lang="zh-TW" sz="13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44000"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300" kern="0" dirty="0">
                          <a:effectLst/>
                          <a:latin typeface="微軟正黑體" panose="020B0604030504040204" pitchFamily="34" charset="-120"/>
                          <a:ea typeface="微軟正黑體" panose="020B0604030504040204" pitchFamily="34" charset="-120"/>
                        </a:rPr>
                        <a:t>10</a:t>
                      </a:r>
                      <a:r>
                        <a:rPr lang="zh-TW" sz="1300" kern="0" dirty="0">
                          <a:effectLst/>
                          <a:latin typeface="微軟正黑體" panose="020B0604030504040204" pitchFamily="34" charset="-120"/>
                          <a:ea typeface="微軟正黑體" panose="020B0604030504040204" pitchFamily="34" charset="-120"/>
                        </a:rPr>
                        <a:t>分</a:t>
                      </a:r>
                      <a:endParaRPr lang="zh-TW" sz="13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6228" marR="1622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5938717"/>
                  </a:ext>
                </a:extLst>
              </a:tr>
            </a:tbl>
          </a:graphicData>
        </a:graphic>
      </p:graphicFrame>
      <p:sp>
        <p:nvSpPr>
          <p:cNvPr id="9" name="文字方塊 8">
            <a:extLst>
              <a:ext uri="{FF2B5EF4-FFF2-40B4-BE49-F238E27FC236}">
                <a16:creationId xmlns:a16="http://schemas.microsoft.com/office/drawing/2014/main" id="{AC23851C-F86E-8667-17B0-A1B786D0C0DE}"/>
              </a:ext>
            </a:extLst>
          </p:cNvPr>
          <p:cNvSpPr txBox="1"/>
          <p:nvPr/>
        </p:nvSpPr>
        <p:spPr>
          <a:xfrm>
            <a:off x="5450257" y="1018828"/>
            <a:ext cx="5581725" cy="530915"/>
          </a:xfrm>
          <a:prstGeom prst="rect">
            <a:avLst/>
          </a:prstGeom>
          <a:noFill/>
        </p:spPr>
        <p:txBody>
          <a:bodyPr wrap="square" rtlCol="0">
            <a:spAutoFit/>
          </a:bodyPr>
          <a:lstStyle/>
          <a:p>
            <a:pPr marL="176213" indent="-176213">
              <a:spcAft>
                <a:spcPts val="300"/>
              </a:spcAft>
            </a:pPr>
            <a:r>
              <a:rPr lang="en-US" altLang="zh-TW" sz="1300" b="1" dirty="0">
                <a:solidFill>
                  <a:srgbClr val="C00000"/>
                </a:solidFill>
                <a:latin typeface="標楷體" panose="03000509000000000000" pitchFamily="65" charset="-120"/>
                <a:ea typeface="標楷體" panose="03000509000000000000" pitchFamily="65" charset="-120"/>
              </a:rPr>
              <a:t>※</a:t>
            </a:r>
            <a:r>
              <a:rPr lang="zh-TW" altLang="en-US" sz="1300" b="1" dirty="0">
                <a:solidFill>
                  <a:srgbClr val="C00000"/>
                </a:solidFill>
                <a:latin typeface="微軟正黑體" panose="020B0604030504040204" pitchFamily="34" charset="-120"/>
                <a:ea typeface="微軟正黑體" panose="020B0604030504040204" pitchFamily="34" charset="-120"/>
              </a:rPr>
              <a:t>參照四技二專技優甄審、甄選入學招生簡章編修競賽名稱、優勝名次</a:t>
            </a:r>
            <a:endParaRPr lang="en-US" altLang="zh-TW" sz="1300" b="1" dirty="0">
              <a:solidFill>
                <a:srgbClr val="C00000"/>
              </a:solidFill>
              <a:latin typeface="微軟正黑體" panose="020B0604030504040204" pitchFamily="34" charset="-120"/>
              <a:ea typeface="微軟正黑體" panose="020B0604030504040204" pitchFamily="34" charset="-120"/>
            </a:endParaRPr>
          </a:p>
          <a:p>
            <a:pPr marL="176213" indent="-176213">
              <a:spcAft>
                <a:spcPts val="300"/>
              </a:spcAft>
            </a:pPr>
            <a:r>
              <a:rPr lang="en-US" altLang="zh-TW" sz="1300" b="1" dirty="0">
                <a:solidFill>
                  <a:srgbClr val="C00000"/>
                </a:solidFill>
                <a:latin typeface="標楷體" panose="03000509000000000000" pitchFamily="65" charset="-120"/>
                <a:ea typeface="標楷體" panose="03000509000000000000" pitchFamily="65" charset="-120"/>
              </a:rPr>
              <a:t>※</a:t>
            </a:r>
            <a:r>
              <a:rPr lang="zh-TW" altLang="en-US" sz="1300" b="1" dirty="0">
                <a:solidFill>
                  <a:srgbClr val="C00000"/>
                </a:solidFill>
                <a:latin typeface="微軟正黑體" panose="020B0604030504040204" pitchFamily="34" charset="-120"/>
                <a:ea typeface="微軟正黑體" panose="020B0604030504040204" pitchFamily="34" charset="-120"/>
              </a:rPr>
              <a:t>未在本表所列之競賽及證照，均不予計分</a:t>
            </a:r>
            <a:r>
              <a:rPr lang="zh-TW" altLang="en-US" sz="1200" b="1" dirty="0">
                <a:solidFill>
                  <a:srgbClr val="C00000"/>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4244892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4E4487-EBAB-4F5E-9173-2F82D212C420}"/>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捌、甄選規定</a:t>
            </a:r>
            <a:r>
              <a:rPr lang="en-US" altLang="zh-TW"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a:t>
            </a:r>
            <a:r>
              <a:rPr lang="zh-TW" altLang="en-US"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第</a:t>
            </a:r>
            <a:r>
              <a:rPr lang="en-US" altLang="zh-TW"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7</a:t>
            </a:r>
            <a:r>
              <a:rPr lang="zh-TW" altLang="en-US"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比序</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5/11</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B1576145-F091-4FF3-989D-EFA538DF85D4}"/>
              </a:ext>
            </a:extLst>
          </p:cNvPr>
          <p:cNvSpPr>
            <a:spLocks noGrp="1"/>
          </p:cNvSpPr>
          <p:nvPr>
            <p:ph type="sldNum" sz="quarter" idx="12"/>
          </p:nvPr>
        </p:nvSpPr>
        <p:spPr/>
        <p:txBody>
          <a:bodyPr/>
          <a:lstStyle/>
          <a:p>
            <a:pPr>
              <a:defRPr/>
            </a:pPr>
            <a:fld id="{ABFE6108-DA02-42FF-8F2B-6965D0D38C5E}" type="slidenum">
              <a:rPr lang="zh-TW" altLang="en-US" smtClean="0"/>
              <a:pPr>
                <a:defRPr/>
              </a:pPr>
              <a:t>18</a:t>
            </a:fld>
            <a:endParaRPr lang="en-US" altLang="zh-TW"/>
          </a:p>
        </p:txBody>
      </p:sp>
      <p:graphicFrame>
        <p:nvGraphicFramePr>
          <p:cNvPr id="6" name="內容版面配置區 4">
            <a:extLst>
              <a:ext uri="{FF2B5EF4-FFF2-40B4-BE49-F238E27FC236}">
                <a16:creationId xmlns:a16="http://schemas.microsoft.com/office/drawing/2014/main" id="{53DBB5E9-3C85-448D-8D1B-9921B5EFFB69}"/>
              </a:ext>
            </a:extLst>
          </p:cNvPr>
          <p:cNvGraphicFramePr>
            <a:graphicFrameLocks noGrp="1"/>
          </p:cNvGraphicFramePr>
          <p:nvPr>
            <p:ph idx="1"/>
            <p:extLst>
              <p:ext uri="{D42A27DB-BD31-4B8C-83A1-F6EECF244321}">
                <p14:modId xmlns:p14="http://schemas.microsoft.com/office/powerpoint/2010/main" val="1416711599"/>
              </p:ext>
            </p:extLst>
          </p:nvPr>
        </p:nvGraphicFramePr>
        <p:xfrm>
          <a:off x="623392" y="1554646"/>
          <a:ext cx="10324728" cy="5239791"/>
        </p:xfrm>
        <a:graphic>
          <a:graphicData uri="http://schemas.openxmlformats.org/drawingml/2006/table">
            <a:tbl>
              <a:tblPr>
                <a:tableStyleId>{93296810-A885-4BE3-A3E7-6D5BEEA58F35}</a:tableStyleId>
              </a:tblPr>
              <a:tblGrid>
                <a:gridCol w="4608512">
                  <a:extLst>
                    <a:ext uri="{9D8B030D-6E8A-4147-A177-3AD203B41FA5}">
                      <a16:colId xmlns:a16="http://schemas.microsoft.com/office/drawing/2014/main" val="370501654"/>
                    </a:ext>
                  </a:extLst>
                </a:gridCol>
                <a:gridCol w="2866707">
                  <a:extLst>
                    <a:ext uri="{9D8B030D-6E8A-4147-A177-3AD203B41FA5}">
                      <a16:colId xmlns:a16="http://schemas.microsoft.com/office/drawing/2014/main" val="2937833333"/>
                    </a:ext>
                  </a:extLst>
                </a:gridCol>
                <a:gridCol w="1810017">
                  <a:extLst>
                    <a:ext uri="{9D8B030D-6E8A-4147-A177-3AD203B41FA5}">
                      <a16:colId xmlns:a16="http://schemas.microsoft.com/office/drawing/2014/main" val="4015043493"/>
                    </a:ext>
                  </a:extLst>
                </a:gridCol>
                <a:gridCol w="1039492">
                  <a:extLst>
                    <a:ext uri="{9D8B030D-6E8A-4147-A177-3AD203B41FA5}">
                      <a16:colId xmlns:a16="http://schemas.microsoft.com/office/drawing/2014/main" val="2497518330"/>
                    </a:ext>
                  </a:extLst>
                </a:gridCol>
              </a:tblGrid>
              <a:tr h="508659">
                <a:tc>
                  <a:txBody>
                    <a:bodyPr/>
                    <a:lstStyle/>
                    <a:p>
                      <a:pPr algn="ctr"/>
                      <a:r>
                        <a:rPr lang="zh-TW" sz="1600" b="1" kern="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競賽、證照名稱</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5415"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7FB7"/>
                    </a:solidFill>
                  </a:tcPr>
                </a:tc>
                <a:tc>
                  <a:txBody>
                    <a:bodyPr/>
                    <a:lstStyle/>
                    <a:p>
                      <a:pPr algn="ctr"/>
                      <a:r>
                        <a:rPr lang="zh-TW" sz="1600" b="1" kern="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主辦單位</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5415"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7FB7"/>
                    </a:solidFill>
                  </a:tcPr>
                </a:tc>
                <a:tc>
                  <a:txBody>
                    <a:bodyPr/>
                    <a:lstStyle/>
                    <a:p>
                      <a:pPr algn="ctr"/>
                      <a:r>
                        <a:rPr lang="zh-TW" sz="1600" b="1" kern="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競賽優勝名次</a:t>
                      </a:r>
                      <a:br>
                        <a:rPr lang="en-US" sz="1600" b="1" kern="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lang="zh-TW" sz="1600" b="1" kern="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或證照等級</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5415"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7FB7"/>
                    </a:solidFill>
                  </a:tcPr>
                </a:tc>
                <a:tc>
                  <a:txBody>
                    <a:bodyPr/>
                    <a:lstStyle/>
                    <a:p>
                      <a:pPr algn="ctr"/>
                      <a:r>
                        <a:rPr lang="zh-TW" sz="1600" b="1" kern="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計分</a:t>
                      </a:r>
                      <a:br>
                        <a:rPr lang="en-US" sz="1600" b="1" kern="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lang="zh-TW" sz="1600" b="1" kern="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標準</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5415"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7FB7"/>
                    </a:solidFill>
                  </a:tcPr>
                </a:tc>
                <a:extLst>
                  <a:ext uri="{0D108BD9-81ED-4DB2-BD59-A6C34878D82A}">
                    <a16:rowId xmlns:a16="http://schemas.microsoft.com/office/drawing/2014/main" val="3068907010"/>
                  </a:ext>
                </a:extLst>
              </a:tr>
              <a:tr h="225292">
                <a:tc rowSpan="2">
                  <a:txBody>
                    <a:bodyPr/>
                    <a:lstStyle/>
                    <a:p>
                      <a:pPr marL="0" algn="just" defTabSz="914400" rtl="0" eaLnBrk="1" latinLnBrk="0" hangingPunct="1">
                        <a:spcAft>
                          <a:spcPts val="360"/>
                        </a:spcAft>
                      </a:pPr>
                      <a:r>
                        <a:rPr lang="zh-TW" altLang="en-US" sz="1300" b="1" kern="1200" dirty="0">
                          <a:solidFill>
                            <a:srgbClr val="000000"/>
                          </a:solidFill>
                          <a:effectLst/>
                          <a:latin typeface="微軟正黑體" panose="020B0604030504040204" pitchFamily="34" charset="-120"/>
                          <a:ea typeface="微軟正黑體" panose="020B0604030504040204" pitchFamily="34" charset="-120"/>
                          <a:cs typeface="+mn-cs"/>
                        </a:rPr>
                        <a:t>    全國技能競賽分區（北、中、南）技能競賽</a:t>
                      </a:r>
                    </a:p>
                  </a:txBody>
                  <a:tcPr marL="17780" marR="1778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rowSpan="18">
                  <a:txBody>
                    <a:bodyPr/>
                    <a:lstStyle/>
                    <a:p>
                      <a:pPr algn="ctr"/>
                      <a:r>
                        <a:rPr lang="zh-TW" sz="1300"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中央各級機關或直轄市政府</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5415"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just">
                        <a:spcAft>
                          <a:spcPts val="0"/>
                        </a:spcAft>
                      </a:pPr>
                      <a:r>
                        <a:rPr lang="zh-TW" sz="13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第</a:t>
                      </a:r>
                      <a:r>
                        <a:rPr lang="en-US" sz="13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1~3</a:t>
                      </a:r>
                      <a:r>
                        <a:rPr lang="zh-TW" sz="13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名</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bg1"/>
                    </a:solidFill>
                  </a:tcPr>
                </a:tc>
                <a:tc>
                  <a:txBody>
                    <a:bodyPr/>
                    <a:lstStyle/>
                    <a:p>
                      <a:pPr algn="ct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15</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bg1"/>
                    </a:solidFill>
                  </a:tcPr>
                </a:tc>
                <a:extLst>
                  <a:ext uri="{0D108BD9-81ED-4DB2-BD59-A6C34878D82A}">
                    <a16:rowId xmlns:a16="http://schemas.microsoft.com/office/drawing/2014/main" val="3512516932"/>
                  </a:ext>
                </a:extLst>
              </a:tr>
              <a:tr h="225292">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3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第</a:t>
                      </a:r>
                      <a:r>
                        <a:rPr lang="en-US" sz="13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4</a:t>
                      </a:r>
                      <a:r>
                        <a:rPr lang="zh-TW" sz="13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3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5</a:t>
                      </a:r>
                      <a:r>
                        <a:rPr lang="zh-TW" sz="13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名</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10</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870060914"/>
                  </a:ext>
                </a:extLst>
              </a:tr>
              <a:tr h="225292">
                <a:tc rowSpan="2">
                  <a:txBody>
                    <a:bodyPr/>
                    <a:lstStyle/>
                    <a:p>
                      <a:pPr marL="0" algn="just" defTabSz="914400" rtl="0" eaLnBrk="1" latinLnBrk="0" hangingPunct="1"/>
                      <a:r>
                        <a:rPr lang="zh-TW" altLang="en-US" sz="1300" b="1" kern="1200" dirty="0">
                          <a:solidFill>
                            <a:srgbClr val="000000"/>
                          </a:solidFill>
                          <a:effectLst/>
                          <a:latin typeface="微軟正黑體" panose="020B0604030504040204" pitchFamily="34" charset="-120"/>
                          <a:ea typeface="微軟正黑體" panose="020B0604030504040204" pitchFamily="34" charset="-120"/>
                          <a:cs typeface="+mn-cs"/>
                        </a:rPr>
                        <a:t>    全國技術型高級中等學校學生團隊技術創造力培訓與競賽</a:t>
                      </a:r>
                    </a:p>
                  </a:txBody>
                  <a:tcPr marL="17780" marR="1778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tc vMerge="1">
                  <a:txBody>
                    <a:bodyPr/>
                    <a:lstStyle/>
                    <a:p>
                      <a:endParaRPr lang="zh-TW" altLang="en-US"/>
                    </a:p>
                  </a:txBody>
                  <a:tcPr/>
                </a:tc>
                <a:tc>
                  <a:txBody>
                    <a:bodyPr/>
                    <a:lstStyle/>
                    <a:p>
                      <a:pPr algn="just">
                        <a:spcAft>
                          <a:spcPts val="0"/>
                        </a:spcAft>
                      </a:pPr>
                      <a:r>
                        <a:rPr lang="zh-TW" sz="13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第</a:t>
                      </a:r>
                      <a:r>
                        <a:rPr lang="en-US" sz="13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1~3</a:t>
                      </a:r>
                      <a:r>
                        <a:rPr lang="zh-TW" sz="13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名</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rgbClr val="ECECEC"/>
                    </a:solidFill>
                  </a:tcPr>
                </a:tc>
                <a:tc>
                  <a:txBody>
                    <a:bodyPr/>
                    <a:lstStyle/>
                    <a:p>
                      <a:pPr algn="ct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15</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rgbClr val="ECECEC"/>
                    </a:solidFill>
                  </a:tcPr>
                </a:tc>
                <a:extLst>
                  <a:ext uri="{0D108BD9-81ED-4DB2-BD59-A6C34878D82A}">
                    <a16:rowId xmlns:a16="http://schemas.microsoft.com/office/drawing/2014/main" val="1079220100"/>
                  </a:ext>
                </a:extLst>
              </a:tr>
              <a:tr h="225292">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3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第</a:t>
                      </a:r>
                      <a:r>
                        <a:rPr lang="en-US" sz="1300" dirty="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rPr>
                        <a:t>4</a:t>
                      </a:r>
                      <a:r>
                        <a:rPr lang="zh-TW" sz="13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名、佳作</a:t>
                      </a:r>
                      <a:endParaRPr lang="zh-TW" sz="1300" dirty="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tc>
                  <a:txBody>
                    <a:bodyPr/>
                    <a:lstStyle/>
                    <a:p>
                      <a:pPr algn="ct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10</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4155306188"/>
                  </a:ext>
                </a:extLst>
              </a:tr>
              <a:tr h="225292">
                <a:tc rowSpan="2">
                  <a:txBody>
                    <a:bodyPr/>
                    <a:lstStyle/>
                    <a:p>
                      <a:pPr marL="0" algn="just" defTabSz="914400" rtl="0" eaLnBrk="1" latinLnBrk="0" hangingPunct="1"/>
                      <a:r>
                        <a:rPr lang="zh-TW" altLang="en-US" sz="1300" b="1" kern="1200" dirty="0">
                          <a:solidFill>
                            <a:srgbClr val="000000"/>
                          </a:solidFill>
                          <a:effectLst/>
                          <a:latin typeface="微軟正黑體" panose="020B0604030504040204" pitchFamily="34" charset="-120"/>
                          <a:ea typeface="微軟正黑體" panose="020B0604030504040204" pitchFamily="34" charset="-120"/>
                          <a:cs typeface="+mn-cs"/>
                        </a:rPr>
                        <a:t>    全國高中職智慧鐵人創意競賽決賽暨國際邀請賽</a:t>
                      </a:r>
                    </a:p>
                  </a:txBody>
                  <a:tcPr marL="17780" marR="1778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vMerge="1">
                  <a:txBody>
                    <a:bodyPr/>
                    <a:lstStyle/>
                    <a:p>
                      <a:endParaRPr lang="zh-TW" altLang="en-US"/>
                    </a:p>
                  </a:txBody>
                  <a:tcPr/>
                </a:tc>
                <a:tc>
                  <a:txBody>
                    <a:bodyPr/>
                    <a:lstStyle/>
                    <a:p>
                      <a:pPr algn="just">
                        <a:spcAft>
                          <a:spcPts val="0"/>
                        </a:spcAft>
                      </a:pPr>
                      <a:r>
                        <a:rPr lang="zh-TW" sz="13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第</a:t>
                      </a:r>
                      <a:r>
                        <a:rPr lang="en-US" sz="130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rPr>
                        <a:t>1~3</a:t>
                      </a:r>
                      <a:r>
                        <a:rPr lang="zh-TW" sz="13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名</a:t>
                      </a:r>
                      <a:endParaRPr lang="zh-TW" sz="130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bg1"/>
                    </a:solidFill>
                  </a:tcPr>
                </a:tc>
                <a:tc>
                  <a:txBody>
                    <a:bodyPr/>
                    <a:lstStyle/>
                    <a:p>
                      <a:pPr algn="ctr"/>
                      <a:r>
                        <a:rPr lang="en-US" sz="130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15</a:t>
                      </a:r>
                      <a:r>
                        <a:rPr lang="zh-TW" sz="130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bg1"/>
                    </a:solidFill>
                  </a:tcPr>
                </a:tc>
                <a:extLst>
                  <a:ext uri="{0D108BD9-81ED-4DB2-BD59-A6C34878D82A}">
                    <a16:rowId xmlns:a16="http://schemas.microsoft.com/office/drawing/2014/main" val="3155707184"/>
                  </a:ext>
                </a:extLst>
              </a:tr>
              <a:tr h="225292">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300" spc="-4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第</a:t>
                      </a:r>
                      <a:r>
                        <a:rPr lang="en-US" sz="1300" spc="-40" dirty="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rPr>
                        <a:t>4~6</a:t>
                      </a:r>
                      <a:r>
                        <a:rPr lang="zh-TW" sz="1300" spc="-4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名</a:t>
                      </a:r>
                      <a:endParaRPr lang="zh-TW" sz="1300" dirty="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en-US" sz="130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10</a:t>
                      </a:r>
                      <a:r>
                        <a:rPr lang="zh-TW" sz="130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506986393"/>
                  </a:ext>
                </a:extLst>
              </a:tr>
              <a:tr h="225292">
                <a:tc rowSpan="2">
                  <a:txBody>
                    <a:bodyPr/>
                    <a:lstStyle/>
                    <a:p>
                      <a:pPr marL="0" algn="just" defTabSz="914400" rtl="0" eaLnBrk="1" latinLnBrk="0" hangingPunct="1"/>
                      <a:r>
                        <a:rPr lang="zh-TW" altLang="en-US" sz="1300" b="1" kern="1200" dirty="0">
                          <a:solidFill>
                            <a:srgbClr val="000000"/>
                          </a:solidFill>
                          <a:effectLst/>
                          <a:latin typeface="微軟正黑體" panose="020B0604030504040204" pitchFamily="34" charset="-120"/>
                          <a:ea typeface="微軟正黑體" panose="020B0604030504040204" pitchFamily="34" charset="-120"/>
                          <a:cs typeface="+mn-cs"/>
                        </a:rPr>
                        <a:t>    電腦鼠暨智慧輪型機器人國內及國際競賽</a:t>
                      </a:r>
                    </a:p>
                  </a:txBody>
                  <a:tcPr marL="17780" marR="1778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tc vMerge="1">
                  <a:txBody>
                    <a:bodyPr/>
                    <a:lstStyle/>
                    <a:p>
                      <a:endParaRPr lang="zh-TW" altLang="en-US"/>
                    </a:p>
                  </a:txBody>
                  <a:tcPr/>
                </a:tc>
                <a:tc>
                  <a:txBody>
                    <a:bodyPr/>
                    <a:lstStyle/>
                    <a:p>
                      <a:pPr algn="just">
                        <a:spcAft>
                          <a:spcPts val="0"/>
                        </a:spcAft>
                      </a:pPr>
                      <a:r>
                        <a:rPr lang="zh-TW" sz="13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第</a:t>
                      </a:r>
                      <a:r>
                        <a:rPr lang="en-US" sz="1300" dirty="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rPr>
                        <a:t>1~3</a:t>
                      </a:r>
                      <a:r>
                        <a:rPr lang="zh-TW" sz="13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名</a:t>
                      </a:r>
                      <a:endParaRPr lang="zh-TW" sz="1300" dirty="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rgbClr val="ECECEC"/>
                    </a:solidFill>
                  </a:tcPr>
                </a:tc>
                <a:tc>
                  <a:txBody>
                    <a:bodyPr/>
                    <a:lstStyle/>
                    <a:p>
                      <a:pPr algn="ctr"/>
                      <a:r>
                        <a:rPr lang="en-US" sz="130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15</a:t>
                      </a:r>
                      <a:r>
                        <a:rPr lang="zh-TW" sz="130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rgbClr val="ECECEC"/>
                    </a:solidFill>
                  </a:tcPr>
                </a:tc>
                <a:extLst>
                  <a:ext uri="{0D108BD9-81ED-4DB2-BD59-A6C34878D82A}">
                    <a16:rowId xmlns:a16="http://schemas.microsoft.com/office/drawing/2014/main" val="4024517356"/>
                  </a:ext>
                </a:extLst>
              </a:tr>
              <a:tr h="225292">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3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其餘得獎者</a:t>
                      </a:r>
                      <a:endParaRPr lang="zh-TW" sz="1300" dirty="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tc>
                  <a:txBody>
                    <a:bodyPr/>
                    <a:lstStyle/>
                    <a:p>
                      <a:pPr algn="ct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10</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2365944797"/>
                  </a:ext>
                </a:extLst>
              </a:tr>
              <a:tr h="225292">
                <a:tc rowSpan="2">
                  <a:txBody>
                    <a:bodyPr/>
                    <a:lstStyle/>
                    <a:p>
                      <a:pPr marL="0" algn="just" defTabSz="914400" rtl="0" eaLnBrk="1" latinLnBrk="0" hangingPunct="1"/>
                      <a:r>
                        <a:rPr lang="zh-TW" altLang="en-US" sz="1300" b="1" kern="1200" dirty="0">
                          <a:solidFill>
                            <a:srgbClr val="000000"/>
                          </a:solidFill>
                          <a:effectLst/>
                          <a:latin typeface="微軟正黑體" panose="020B0604030504040204" pitchFamily="34" charset="-120"/>
                          <a:ea typeface="微軟正黑體" panose="020B0604030504040204" pitchFamily="34" charset="-120"/>
                          <a:cs typeface="+mn-cs"/>
                        </a:rPr>
                        <a:t>全國學生美術比賽</a:t>
                      </a:r>
                      <a:r>
                        <a:rPr lang="zh-TW" altLang="en-US" sz="1300" b="1" kern="1200" dirty="0">
                          <a:solidFill>
                            <a:srgbClr val="CC0000"/>
                          </a:solidFill>
                          <a:effectLst/>
                          <a:latin typeface="微軟正黑體" panose="020B0604030504040204" pitchFamily="34" charset="-120"/>
                          <a:ea typeface="微軟正黑體" panose="020B0604030504040204" pitchFamily="34" charset="-120"/>
                          <a:cs typeface="+mn-cs"/>
                        </a:rPr>
                        <a:t>決賽</a:t>
                      </a:r>
                    </a:p>
                  </a:txBody>
                  <a:tcPr marL="180000" marR="1778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vMerge="1">
                  <a:txBody>
                    <a:bodyPr/>
                    <a:lstStyle/>
                    <a:p>
                      <a:endParaRPr lang="zh-TW" altLang="en-US"/>
                    </a:p>
                  </a:txBody>
                  <a:tcPr/>
                </a:tc>
                <a:tc>
                  <a:txBody>
                    <a:bodyPr/>
                    <a:lstStyle/>
                    <a:p>
                      <a:pPr algn="just">
                        <a:spcAft>
                          <a:spcPts val="0"/>
                        </a:spcAft>
                      </a:pPr>
                      <a:r>
                        <a:rPr lang="zh-TW" sz="1300" spc="-4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特優、優等、甲等</a:t>
                      </a:r>
                      <a:endParaRPr lang="zh-TW" sz="1300" dirty="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bg1"/>
                    </a:solidFill>
                  </a:tcPr>
                </a:tc>
                <a:tc>
                  <a:txBody>
                    <a:bodyPr/>
                    <a:lstStyle/>
                    <a:p>
                      <a:pPr algn="ct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15</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bg1"/>
                    </a:solidFill>
                  </a:tcPr>
                </a:tc>
                <a:extLst>
                  <a:ext uri="{0D108BD9-81ED-4DB2-BD59-A6C34878D82A}">
                    <a16:rowId xmlns:a16="http://schemas.microsoft.com/office/drawing/2014/main" val="2907209741"/>
                  </a:ext>
                </a:extLst>
              </a:tr>
              <a:tr h="225292">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3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入選（佳作）</a:t>
                      </a:r>
                      <a:endParaRPr lang="zh-TW" sz="1300" dirty="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en-US" sz="130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10</a:t>
                      </a:r>
                      <a:r>
                        <a:rPr lang="zh-TW" sz="130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50923108"/>
                  </a:ext>
                </a:extLst>
              </a:tr>
              <a:tr h="225292">
                <a:tc rowSpan="2">
                  <a:txBody>
                    <a:bodyPr/>
                    <a:lstStyle/>
                    <a:p>
                      <a:pPr marL="0" algn="just" defTabSz="914400" rtl="0" eaLnBrk="1" latinLnBrk="0" hangingPunct="1"/>
                      <a:r>
                        <a:rPr lang="zh-TW" altLang="en-US" sz="1300" b="1" kern="1200" dirty="0">
                          <a:solidFill>
                            <a:srgbClr val="000000"/>
                          </a:solidFill>
                          <a:effectLst/>
                          <a:latin typeface="微軟正黑體" panose="020B0604030504040204" pitchFamily="34" charset="-120"/>
                          <a:ea typeface="微軟正黑體" panose="020B0604030504040204" pitchFamily="34" charset="-120"/>
                          <a:cs typeface="+mn-cs"/>
                        </a:rPr>
                        <a:t>教育部全國各級學校圍棋運動錦標賽</a:t>
                      </a:r>
                    </a:p>
                  </a:txBody>
                  <a:tcPr marL="180000" marR="1778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tc vMerge="1">
                  <a:txBody>
                    <a:bodyPr/>
                    <a:lstStyle/>
                    <a:p>
                      <a:endParaRPr lang="zh-TW" altLang="en-US"/>
                    </a:p>
                  </a:txBody>
                  <a:tcPr/>
                </a:tc>
                <a:tc>
                  <a:txBody>
                    <a:bodyPr/>
                    <a:lstStyle/>
                    <a:p>
                      <a:pPr algn="just">
                        <a:spcAft>
                          <a:spcPts val="0"/>
                        </a:spcAft>
                      </a:pPr>
                      <a:r>
                        <a:rPr lang="zh-TW" sz="13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第</a:t>
                      </a:r>
                      <a:r>
                        <a:rPr lang="en-US" sz="1300" dirty="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rPr>
                        <a:t>1~3</a:t>
                      </a:r>
                      <a:r>
                        <a:rPr lang="zh-TW" sz="13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名</a:t>
                      </a:r>
                      <a:endParaRPr lang="zh-TW" sz="1300" dirty="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rgbClr val="ECECEC"/>
                    </a:solidFill>
                  </a:tcPr>
                </a:tc>
                <a:tc>
                  <a:txBody>
                    <a:bodyPr/>
                    <a:lstStyle/>
                    <a:p>
                      <a:pPr algn="ct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15</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rgbClr val="ECECEC"/>
                    </a:solidFill>
                  </a:tcPr>
                </a:tc>
                <a:extLst>
                  <a:ext uri="{0D108BD9-81ED-4DB2-BD59-A6C34878D82A}">
                    <a16:rowId xmlns:a16="http://schemas.microsoft.com/office/drawing/2014/main" val="3607914561"/>
                  </a:ext>
                </a:extLst>
              </a:tr>
              <a:tr h="225292">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3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佳作</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tc>
                  <a:txBody>
                    <a:bodyPr/>
                    <a:lstStyle/>
                    <a:p>
                      <a:pPr algn="ct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10</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3345145357"/>
                  </a:ext>
                </a:extLst>
              </a:tr>
              <a:tr h="225292">
                <a:tc rowSpan="2">
                  <a:txBody>
                    <a:bodyPr/>
                    <a:lstStyle/>
                    <a:p>
                      <a:pPr marL="0" algn="just" defTabSz="914400" rtl="0" eaLnBrk="1" latinLnBrk="0" hangingPunct="1"/>
                      <a:r>
                        <a:rPr lang="zh-TW" altLang="zh-TW" sz="1300" b="1" kern="1200" dirty="0">
                          <a:solidFill>
                            <a:srgbClr val="000000"/>
                          </a:solidFill>
                          <a:effectLst/>
                          <a:latin typeface="微軟正黑體" panose="020B0604030504040204" pitchFamily="34" charset="-120"/>
                          <a:ea typeface="微軟正黑體" panose="020B0604030504040204" pitchFamily="34" charset="-120"/>
                          <a:cs typeface="+mn-cs"/>
                        </a:rPr>
                        <a:t>全國高級中等學校專業群科專題實作及創意競賽決賽</a:t>
                      </a:r>
                      <a:endParaRPr lang="zh-TW" altLang="en-US" sz="1300" b="1"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180000" marR="1778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vMerge="1">
                  <a:txBody>
                    <a:bodyPr/>
                    <a:lstStyle/>
                    <a:p>
                      <a:endParaRPr lang="zh-TW" altLang="en-US"/>
                    </a:p>
                  </a:txBody>
                  <a:tcPr/>
                </a:tc>
                <a:tc>
                  <a:txBody>
                    <a:bodyPr/>
                    <a:lstStyle/>
                    <a:p>
                      <a:pPr algn="just">
                        <a:spcAft>
                          <a:spcPts val="0"/>
                        </a:spcAft>
                      </a:pPr>
                      <a:r>
                        <a:rPr lang="zh-TW" sz="13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第</a:t>
                      </a:r>
                      <a:r>
                        <a:rPr lang="en-US" sz="13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1~3</a:t>
                      </a:r>
                      <a:r>
                        <a:rPr lang="zh-TW" sz="13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名</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bg1"/>
                    </a:solidFill>
                  </a:tcPr>
                </a:tc>
                <a:tc>
                  <a:txBody>
                    <a:bodyPr/>
                    <a:lstStyle/>
                    <a:p>
                      <a:pPr algn="ct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15</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bg1"/>
                    </a:solidFill>
                  </a:tcPr>
                </a:tc>
                <a:extLst>
                  <a:ext uri="{0D108BD9-81ED-4DB2-BD59-A6C34878D82A}">
                    <a16:rowId xmlns:a16="http://schemas.microsoft.com/office/drawing/2014/main" val="4288494214"/>
                  </a:ext>
                </a:extLst>
              </a:tr>
              <a:tr h="225292">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3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佳作</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80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en-US"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10</a:t>
                      </a:r>
                      <a:r>
                        <a:rPr lang="zh-TW" sz="13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a:t>
                      </a:r>
                      <a:endParaRPr lang="zh-TW" sz="13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620206262"/>
                  </a:ext>
                </a:extLst>
              </a:tr>
              <a:tr h="225292">
                <a:tc rowSpan="2">
                  <a:txBody>
                    <a:bodyPr/>
                    <a:lstStyle/>
                    <a:p>
                      <a:pPr algn="just"/>
                      <a:r>
                        <a:rPr lang="zh-TW" altLang="en-US" sz="1300" b="1" kern="1200" dirty="0">
                          <a:solidFill>
                            <a:srgbClr val="000000"/>
                          </a:solidFill>
                          <a:effectLst/>
                          <a:latin typeface="微軟正黑體" panose="020B0604030504040204" pitchFamily="34" charset="-120"/>
                          <a:ea typeface="微軟正黑體" panose="020B0604030504040204" pitchFamily="34" charset="-120"/>
                          <a:cs typeface="+mn-cs"/>
                        </a:rPr>
                        <a:t>全國學生舞蹈比賽個人賽決賽</a:t>
                      </a:r>
                    </a:p>
                  </a:txBody>
                  <a:tcPr marL="180000" marR="1778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tc vMerge="1">
                  <a:txBody>
                    <a:bodyPr/>
                    <a:lstStyle/>
                    <a:p>
                      <a:endParaRPr lang="zh-TW" altLang="en-US"/>
                    </a:p>
                  </a:txBody>
                  <a:tcPr/>
                </a:tc>
                <a:tc>
                  <a:txBody>
                    <a:bodyPr/>
                    <a:lstStyle/>
                    <a:p>
                      <a:pPr algn="just"/>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第</a:t>
                      </a:r>
                      <a:r>
                        <a:rPr lang="en-US"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1~3</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名</a:t>
                      </a: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80000"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rgbClr val="ECECEC"/>
                    </a:solidFill>
                  </a:tcPr>
                </a:tc>
                <a:tc>
                  <a:txBody>
                    <a:bodyPr/>
                    <a:lstStyle/>
                    <a:p>
                      <a:pPr algn="ctr"/>
                      <a:r>
                        <a:rPr lang="en-US"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5415"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rgbClr val="ECECEC"/>
                    </a:solidFill>
                  </a:tcPr>
                </a:tc>
                <a:extLst>
                  <a:ext uri="{0D108BD9-81ED-4DB2-BD59-A6C34878D82A}">
                    <a16:rowId xmlns:a16="http://schemas.microsoft.com/office/drawing/2014/main" val="2423712301"/>
                  </a:ext>
                </a:extLst>
              </a:tr>
              <a:tr h="225292">
                <a:tc vMerge="1">
                  <a:txBody>
                    <a:bodyPr/>
                    <a:lstStyle/>
                    <a:p>
                      <a:endParaRPr lang="zh-TW" altLang="en-US"/>
                    </a:p>
                  </a:txBody>
                  <a:tcPr/>
                </a:tc>
                <a:tc vMerge="1">
                  <a:txBody>
                    <a:bodyPr/>
                    <a:lstStyle/>
                    <a:p>
                      <a:endParaRPr lang="zh-TW" altLang="en-US"/>
                    </a:p>
                  </a:txBody>
                  <a:tcPr/>
                </a:tc>
                <a:tc>
                  <a:txBody>
                    <a:bodyPr/>
                    <a:lstStyle/>
                    <a:p>
                      <a:pPr algn="just"/>
                      <a:r>
                        <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rPr>
                        <a:t>其餘得獎者</a:t>
                      </a:r>
                    </a:p>
                  </a:txBody>
                  <a:tcPr marL="180000"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tc>
                  <a:txBody>
                    <a:bodyPr/>
                    <a:lstStyle/>
                    <a:p>
                      <a:pPr algn="ctr"/>
                      <a:r>
                        <a:rPr lang="en-US"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10</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5415"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686846488"/>
                  </a:ext>
                </a:extLst>
              </a:tr>
              <a:tr h="225292">
                <a:tc rowSpan="2">
                  <a:txBody>
                    <a:bodyPr/>
                    <a:lstStyle/>
                    <a:p>
                      <a:pPr algn="just"/>
                      <a:r>
                        <a:rPr lang="zh-TW" altLang="en-US" sz="1300" b="1" kern="1200" dirty="0">
                          <a:solidFill>
                            <a:srgbClr val="000000"/>
                          </a:solidFill>
                          <a:effectLst/>
                          <a:latin typeface="微軟正黑體" panose="020B0604030504040204" pitchFamily="34" charset="-120"/>
                          <a:ea typeface="微軟正黑體" panose="020B0604030504040204" pitchFamily="34" charset="-120"/>
                          <a:cs typeface="+mn-cs"/>
                        </a:rPr>
                        <a:t>全國學生音樂比賽個人賽決賽</a:t>
                      </a:r>
                    </a:p>
                  </a:txBody>
                  <a:tcPr marL="180000" marR="1778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vMerge="1">
                  <a:txBody>
                    <a:bodyPr/>
                    <a:lstStyle/>
                    <a:p>
                      <a:endParaRPr lang="zh-TW" altLang="en-US"/>
                    </a:p>
                  </a:txBody>
                  <a:tcPr/>
                </a:tc>
                <a:tc>
                  <a:txBody>
                    <a:bodyPr/>
                    <a:lstStyle/>
                    <a:p>
                      <a:pPr algn="just"/>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第</a:t>
                      </a:r>
                      <a:r>
                        <a:rPr lang="en-US"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1~3</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名</a:t>
                      </a: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80000"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bg1"/>
                    </a:solidFill>
                  </a:tcPr>
                </a:tc>
                <a:tc>
                  <a:txBody>
                    <a:bodyPr/>
                    <a:lstStyle/>
                    <a:p>
                      <a:pPr algn="ctr"/>
                      <a:r>
                        <a:rPr lang="en-US"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5415"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bg1"/>
                    </a:solidFill>
                  </a:tcPr>
                </a:tc>
                <a:extLst>
                  <a:ext uri="{0D108BD9-81ED-4DB2-BD59-A6C34878D82A}">
                    <a16:rowId xmlns:a16="http://schemas.microsoft.com/office/drawing/2014/main" val="2757414311"/>
                  </a:ext>
                </a:extLst>
              </a:tr>
              <a:tr h="225292">
                <a:tc vMerge="1">
                  <a:txBody>
                    <a:bodyPr/>
                    <a:lstStyle/>
                    <a:p>
                      <a:endParaRPr lang="zh-TW" altLang="en-US"/>
                    </a:p>
                  </a:txBody>
                  <a:tcPr/>
                </a:tc>
                <a:tc vMerge="1">
                  <a:txBody>
                    <a:bodyPr/>
                    <a:lstStyle/>
                    <a:p>
                      <a:endParaRPr lang="zh-TW" altLang="en-US"/>
                    </a:p>
                  </a:txBody>
                  <a:tcPr/>
                </a:tc>
                <a:tc>
                  <a:txBody>
                    <a:bodyPr/>
                    <a:lstStyle/>
                    <a:p>
                      <a:pPr algn="just"/>
                      <a:r>
                        <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rPr>
                        <a:t>其餘得獎者</a:t>
                      </a:r>
                    </a:p>
                  </a:txBody>
                  <a:tcPr marL="180000"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en-US"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10</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5415"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559103074"/>
                  </a:ext>
                </a:extLst>
              </a:tr>
              <a:tr h="225292">
                <a:tc rowSpan="3">
                  <a:txBody>
                    <a:bodyPr/>
                    <a:lstStyle/>
                    <a:p>
                      <a:pPr algn="just"/>
                      <a:r>
                        <a:rPr lang="zh-TW" altLang="en-US" sz="1300" b="1" kern="1200" dirty="0">
                          <a:solidFill>
                            <a:srgbClr val="000000"/>
                          </a:solidFill>
                          <a:effectLst/>
                          <a:latin typeface="微軟正黑體" panose="020B0604030504040204" pitchFamily="34" charset="-120"/>
                          <a:ea typeface="微軟正黑體" panose="020B0604030504040204" pitchFamily="34" charset="-120"/>
                          <a:cs typeface="+mn-cs"/>
                        </a:rPr>
                        <a:t>領有技術士證者</a:t>
                      </a:r>
                    </a:p>
                  </a:txBody>
                  <a:tcPr marL="180000" marR="3600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rowSpan="3">
                  <a:txBody>
                    <a:bodyPr/>
                    <a:lstStyle/>
                    <a:p>
                      <a:pPr algn="ct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勞動部</a:t>
                      </a:r>
                      <a:endParaRPr lang="en-US" alt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5415"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algn="just"/>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甲級技術士證</a:t>
                      </a: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80000"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rgbClr val="ECECEC"/>
                    </a:solidFill>
                  </a:tcPr>
                </a:tc>
                <a:tc>
                  <a:txBody>
                    <a:bodyPr/>
                    <a:lstStyle/>
                    <a:p>
                      <a:pPr algn="ctr"/>
                      <a:r>
                        <a:rPr lang="en-US"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25</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5415"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rgbClr val="ECECEC"/>
                    </a:solidFill>
                  </a:tcPr>
                </a:tc>
                <a:extLst>
                  <a:ext uri="{0D108BD9-81ED-4DB2-BD59-A6C34878D82A}">
                    <a16:rowId xmlns:a16="http://schemas.microsoft.com/office/drawing/2014/main" val="808561050"/>
                  </a:ext>
                </a:extLst>
              </a:tr>
              <a:tr h="225292">
                <a:tc vMerge="1">
                  <a:txBody>
                    <a:bodyPr/>
                    <a:lstStyle/>
                    <a:p>
                      <a:endParaRPr lang="zh-TW" altLang="en-US"/>
                    </a:p>
                  </a:txBody>
                  <a:tcPr/>
                </a:tc>
                <a:tc vMerge="1">
                  <a:txBody>
                    <a:bodyPr/>
                    <a:lstStyle/>
                    <a:p>
                      <a:endParaRPr lang="zh-TW" altLang="en-US"/>
                    </a:p>
                  </a:txBody>
                  <a:tcPr/>
                </a:tc>
                <a:tc>
                  <a:txBody>
                    <a:bodyPr/>
                    <a:lstStyle/>
                    <a:p>
                      <a:pPr algn="just"/>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乙級技術士證</a:t>
                      </a: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80000"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6350" cap="flat" cmpd="sng" algn="ctr">
                      <a:solidFill>
                        <a:schemeClr val="bg1"/>
                      </a:solidFill>
                      <a:prstDash val="sysDash"/>
                      <a:round/>
                      <a:headEnd type="none" w="med" len="med"/>
                      <a:tailEnd type="none" w="med" len="med"/>
                    </a:lnB>
                    <a:solidFill>
                      <a:srgbClr val="ECECEC"/>
                    </a:solidFill>
                  </a:tcPr>
                </a:tc>
                <a:tc>
                  <a:txBody>
                    <a:bodyPr/>
                    <a:lstStyle/>
                    <a:p>
                      <a:pPr algn="ctr"/>
                      <a:r>
                        <a:rPr lang="en-US"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5415"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6350" cap="flat" cmpd="sng" algn="ctr">
                      <a:solidFill>
                        <a:schemeClr val="bg1"/>
                      </a:solidFill>
                      <a:prstDash val="sysDash"/>
                      <a:round/>
                      <a:headEnd type="none" w="med" len="med"/>
                      <a:tailEnd type="none" w="med" len="med"/>
                    </a:lnB>
                    <a:solidFill>
                      <a:srgbClr val="ECECEC"/>
                    </a:solidFill>
                  </a:tcPr>
                </a:tc>
                <a:extLst>
                  <a:ext uri="{0D108BD9-81ED-4DB2-BD59-A6C34878D82A}">
                    <a16:rowId xmlns:a16="http://schemas.microsoft.com/office/drawing/2014/main" val="1405885786"/>
                  </a:ext>
                </a:extLst>
              </a:tr>
              <a:tr h="225292">
                <a:tc vMerge="1">
                  <a:txBody>
                    <a:bodyPr/>
                    <a:lstStyle/>
                    <a:p>
                      <a:endParaRPr lang="zh-TW" altLang="en-US"/>
                    </a:p>
                  </a:txBody>
                  <a:tcPr/>
                </a:tc>
                <a:tc vMerge="1">
                  <a:txBody>
                    <a:bodyPr/>
                    <a:lstStyle/>
                    <a:p>
                      <a:endParaRPr lang="zh-TW" altLang="en-US"/>
                    </a:p>
                  </a:txBody>
                  <a:tcPr/>
                </a:tc>
                <a:tc>
                  <a:txBody>
                    <a:bodyPr/>
                    <a:lstStyle/>
                    <a:p>
                      <a:pPr algn="just"/>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丙級技術士證</a:t>
                      </a: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80000"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algn="ctr"/>
                      <a:r>
                        <a:rPr lang="en-US"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5415" marR="1541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2019377080"/>
                  </a:ext>
                </a:extLst>
              </a:tr>
            </a:tbl>
          </a:graphicData>
        </a:graphic>
      </p:graphicFrame>
      <p:sp>
        <p:nvSpPr>
          <p:cNvPr id="7" name="文字方塊 6">
            <a:extLst>
              <a:ext uri="{FF2B5EF4-FFF2-40B4-BE49-F238E27FC236}">
                <a16:creationId xmlns:a16="http://schemas.microsoft.com/office/drawing/2014/main" id="{C201824E-2EDE-40B1-9668-CDFE3E6B0C3E}"/>
              </a:ext>
            </a:extLst>
          </p:cNvPr>
          <p:cNvSpPr txBox="1"/>
          <p:nvPr/>
        </p:nvSpPr>
        <p:spPr>
          <a:xfrm>
            <a:off x="5663952" y="1027336"/>
            <a:ext cx="5581725" cy="530915"/>
          </a:xfrm>
          <a:prstGeom prst="rect">
            <a:avLst/>
          </a:prstGeom>
          <a:noFill/>
        </p:spPr>
        <p:txBody>
          <a:bodyPr wrap="square" rtlCol="0">
            <a:spAutoFit/>
          </a:bodyPr>
          <a:lstStyle/>
          <a:p>
            <a:pPr marL="176213" indent="-176213">
              <a:spcAft>
                <a:spcPts val="300"/>
              </a:spcAft>
            </a:pPr>
            <a:r>
              <a:rPr lang="en-US" altLang="zh-TW" sz="1300" b="1" dirty="0">
                <a:solidFill>
                  <a:srgbClr val="C00000"/>
                </a:solidFill>
                <a:latin typeface="標楷體" panose="03000509000000000000" pitchFamily="65" charset="-120"/>
                <a:ea typeface="標楷體" panose="03000509000000000000" pitchFamily="65" charset="-120"/>
              </a:rPr>
              <a:t>※</a:t>
            </a:r>
            <a:r>
              <a:rPr lang="zh-TW" altLang="en-US" sz="1300" b="1" dirty="0">
                <a:solidFill>
                  <a:srgbClr val="C00000"/>
                </a:solidFill>
                <a:latin typeface="微軟正黑體" panose="020B0604030504040204" pitchFamily="34" charset="-120"/>
                <a:ea typeface="微軟正黑體" panose="020B0604030504040204" pitchFamily="34" charset="-120"/>
              </a:rPr>
              <a:t>參照四技二專技優甄審、甄選入學招生簡章編修競賽名稱、優勝名次</a:t>
            </a:r>
            <a:endParaRPr lang="en-US" altLang="zh-TW" sz="1300" b="1" dirty="0">
              <a:solidFill>
                <a:srgbClr val="C00000"/>
              </a:solidFill>
              <a:latin typeface="微軟正黑體" panose="020B0604030504040204" pitchFamily="34" charset="-120"/>
              <a:ea typeface="微軟正黑體" panose="020B0604030504040204" pitchFamily="34" charset="-120"/>
            </a:endParaRPr>
          </a:p>
          <a:p>
            <a:pPr marL="176213" indent="-176213">
              <a:spcAft>
                <a:spcPts val="300"/>
              </a:spcAft>
            </a:pPr>
            <a:r>
              <a:rPr lang="en-US" altLang="zh-TW" sz="1300" b="1" dirty="0">
                <a:solidFill>
                  <a:srgbClr val="C00000"/>
                </a:solidFill>
                <a:latin typeface="標楷體" panose="03000509000000000000" pitchFamily="65" charset="-120"/>
                <a:ea typeface="標楷體" panose="03000509000000000000" pitchFamily="65" charset="-120"/>
              </a:rPr>
              <a:t>※</a:t>
            </a:r>
            <a:r>
              <a:rPr lang="zh-TW" altLang="en-US" sz="1300" b="1" dirty="0">
                <a:solidFill>
                  <a:srgbClr val="C00000"/>
                </a:solidFill>
                <a:latin typeface="微軟正黑體" panose="020B0604030504040204" pitchFamily="34" charset="-120"/>
                <a:ea typeface="微軟正黑體" panose="020B0604030504040204" pitchFamily="34" charset="-120"/>
              </a:rPr>
              <a:t>未在本表所列之競賽及證照，均不予計分</a:t>
            </a:r>
            <a:r>
              <a:rPr lang="zh-TW" altLang="en-US" sz="1200" b="1" dirty="0">
                <a:solidFill>
                  <a:srgbClr val="C00000"/>
                </a:solidFill>
                <a:latin typeface="微軟正黑體" panose="020B0604030504040204" pitchFamily="34" charset="-120"/>
                <a:ea typeface="微軟正黑體" panose="020B0604030504040204" pitchFamily="34" charset="-120"/>
              </a:rPr>
              <a:t>。</a:t>
            </a:r>
          </a:p>
        </p:txBody>
      </p:sp>
      <p:sp>
        <p:nvSpPr>
          <p:cNvPr id="8" name="文字方塊 7">
            <a:extLst>
              <a:ext uri="{FF2B5EF4-FFF2-40B4-BE49-F238E27FC236}">
                <a16:creationId xmlns:a16="http://schemas.microsoft.com/office/drawing/2014/main" id="{6C8ECC2E-31BE-44B9-A9BF-E92F7D13D240}"/>
              </a:ext>
            </a:extLst>
          </p:cNvPr>
          <p:cNvSpPr txBox="1"/>
          <p:nvPr/>
        </p:nvSpPr>
        <p:spPr>
          <a:xfrm>
            <a:off x="325835" y="1062203"/>
            <a:ext cx="6162674" cy="492443"/>
          </a:xfrm>
          <a:prstGeom prst="rect">
            <a:avLst/>
          </a:prstGeom>
          <a:noFill/>
        </p:spPr>
        <p:txBody>
          <a:bodyPr wrap="square">
            <a:spAutoFit/>
          </a:bodyPr>
          <a:lstStyle/>
          <a:p>
            <a:pPr marL="342900" indent="-342900" eaLnBrk="1" hangingPunct="1">
              <a:buFont typeface="Wingdings" panose="05000000000000000000" pitchFamily="2" charset="2"/>
              <a:buChar char="u"/>
            </a:pPr>
            <a:r>
              <a:rPr lang="zh-TW" altLang="en-US" sz="2600" b="1" dirty="0">
                <a:latin typeface="微軟正黑體" panose="020B0604030504040204" pitchFamily="34" charset="-120"/>
                <a:ea typeface="微軟正黑體" panose="020B0604030504040204" pitchFamily="34" charset="-120"/>
              </a:rPr>
              <a:t>競賽與證照部分之計分標準</a:t>
            </a:r>
            <a:r>
              <a:rPr lang="en-US" altLang="zh-TW" sz="2600" b="1" dirty="0">
                <a:latin typeface="微軟正黑體" panose="020B0604030504040204" pitchFamily="34" charset="-120"/>
                <a:ea typeface="微軟正黑體" panose="020B0604030504040204" pitchFamily="34" charset="-120"/>
              </a:rPr>
              <a:t>(</a:t>
            </a:r>
            <a:r>
              <a:rPr lang="zh-TW" altLang="en-US" sz="2600" b="1" dirty="0">
                <a:latin typeface="微軟正黑體" panose="020B0604030504040204" pitchFamily="34" charset="-120"/>
                <a:ea typeface="微軟正黑體" panose="020B0604030504040204" pitchFamily="34" charset="-120"/>
              </a:rPr>
              <a:t>續</a:t>
            </a:r>
            <a:r>
              <a:rPr lang="en-US" altLang="zh-TW" sz="2600" b="1" dirty="0">
                <a:latin typeface="微軟正黑體" panose="020B0604030504040204" pitchFamily="34" charset="-120"/>
                <a:ea typeface="微軟正黑體" panose="020B0604030504040204" pitchFamily="34" charset="-120"/>
              </a:rPr>
              <a:t>)</a:t>
            </a:r>
            <a:endParaRPr lang="zh-TW" altLang="en-US" sz="2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71500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F28D7816-E5BD-2245-BBE2-DE83FAF8534F}"/>
              </a:ext>
            </a:extLst>
          </p:cNvPr>
          <p:cNvSpPr>
            <a:spLocks noGrp="1"/>
          </p:cNvSpPr>
          <p:nvPr>
            <p:ph type="sldNum" sz="quarter" idx="12"/>
          </p:nvPr>
        </p:nvSpPr>
        <p:spPr/>
        <p:txBody>
          <a:bodyPr/>
          <a:lstStyle/>
          <a:p>
            <a:pPr>
              <a:defRPr/>
            </a:pPr>
            <a:fld id="{ABFE6108-DA02-42FF-8F2B-6965D0D38C5E}" type="slidenum">
              <a:rPr lang="zh-TW" altLang="en-US" smtClean="0"/>
              <a:pPr>
                <a:defRPr/>
              </a:pPr>
              <a:t>19</a:t>
            </a:fld>
            <a:endParaRPr lang="en-US" altLang="zh-TW"/>
          </a:p>
        </p:txBody>
      </p:sp>
      <p:sp>
        <p:nvSpPr>
          <p:cNvPr id="6" name="文字方塊 5">
            <a:extLst>
              <a:ext uri="{FF2B5EF4-FFF2-40B4-BE49-F238E27FC236}">
                <a16:creationId xmlns:a16="http://schemas.microsoft.com/office/drawing/2014/main" id="{268846FD-CD7F-2004-89A2-625A7B8869D9}"/>
              </a:ext>
            </a:extLst>
          </p:cNvPr>
          <p:cNvSpPr txBox="1"/>
          <p:nvPr/>
        </p:nvSpPr>
        <p:spPr>
          <a:xfrm>
            <a:off x="335360" y="1704717"/>
            <a:ext cx="11398572" cy="5016758"/>
          </a:xfrm>
          <a:prstGeom prst="rect">
            <a:avLst/>
          </a:prstGeom>
          <a:noFill/>
        </p:spPr>
        <p:txBody>
          <a:bodyPr wrap="square">
            <a:spAutoFit/>
          </a:bodyPr>
          <a:lstStyle/>
          <a:p>
            <a:pPr marL="539750" indent="-539750" algn="just">
              <a:lnSpc>
                <a:spcPts val="2000"/>
              </a:lnSpc>
              <a:spcBef>
                <a:spcPts val="600"/>
              </a:spcBef>
              <a:spcAft>
                <a:spcPts val="600"/>
              </a:spcAft>
              <a:tabLst>
                <a:tab pos="539750" algn="l"/>
              </a:tabLst>
            </a:pPr>
            <a:r>
              <a:rPr lang="zh-TW" altLang="zh-TW" sz="1750" dirty="0">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75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175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750" dirty="0">
                <a:solidFill>
                  <a:srgbClr val="CC0000"/>
                </a:solidFill>
                <a:latin typeface="微軟正黑體" panose="020B0604030504040204" pitchFamily="34" charset="-120"/>
                <a:ea typeface="微軟正黑體" panose="020B0604030504040204" pitchFamily="34" charset="-120"/>
                <a:cs typeface="Times New Roman" panose="02020603050405020304" pitchFamily="18" charset="0"/>
              </a:rPr>
              <a:t>相同職類之競賽及證照採最優名次或最高等級計分，不同職類之競賽及證照，則可累計計分；</a:t>
            </a:r>
            <a:r>
              <a:rPr lang="zh-TW" altLang="zh-TW" sz="1750" b="1" dirty="0">
                <a:solidFill>
                  <a:srgbClr val="CC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未在本表所列之競賽及證照，均不予計分。</a:t>
            </a:r>
          </a:p>
          <a:p>
            <a:pPr marL="539750" indent="-539750" algn="just">
              <a:lnSpc>
                <a:spcPts val="2000"/>
              </a:lnSpc>
              <a:spcBef>
                <a:spcPts val="600"/>
              </a:spcBef>
              <a:spcAft>
                <a:spcPts val="600"/>
              </a:spcAft>
              <a:tabLst>
                <a:tab pos="539750" algn="l"/>
              </a:tabLst>
            </a:pPr>
            <a:r>
              <a:rPr lang="zh-TW" altLang="zh-TW" sz="1750" dirty="0">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750"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750" dirty="0">
                <a:latin typeface="微軟正黑體" panose="020B0604030504040204" pitchFamily="34" charset="-120"/>
                <a:ea typeface="微軟正黑體" panose="020B0604030504040204" pitchFamily="34" charset="-120"/>
                <a:cs typeface="Times New Roman" panose="02020603050405020304" pitchFamily="18" charset="0"/>
              </a:rPr>
              <a:t>：考生所持技術士證照中，若屬【乙級報檢資格中所稱「取得申請檢定職類丙級技術士證」】，則屬同一職類，依註</a:t>
            </a:r>
            <a:r>
              <a:rPr lang="en-US" altLang="zh-TW" sz="175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1750" dirty="0">
                <a:latin typeface="微軟正黑體" panose="020B0604030504040204" pitchFamily="34" charset="-120"/>
                <a:ea typeface="微軟正黑體" panose="020B0604030504040204" pitchFamily="34" charset="-120"/>
                <a:cs typeface="Times New Roman" panose="02020603050405020304" pitchFamily="18" charset="0"/>
              </a:rPr>
              <a:t>規定採最高等級計分，本項所述技術士證職類請參閱當年度全國技術士技能檢定簡章或依技能檢定中心公告為主。</a:t>
            </a:r>
          </a:p>
          <a:p>
            <a:pPr marL="539750" indent="-539750" algn="just">
              <a:lnSpc>
                <a:spcPts val="2000"/>
              </a:lnSpc>
              <a:spcBef>
                <a:spcPts val="600"/>
              </a:spcBef>
              <a:spcAft>
                <a:spcPts val="600"/>
              </a:spcAft>
              <a:tabLst>
                <a:tab pos="539750" algn="l"/>
              </a:tabLst>
            </a:pPr>
            <a:r>
              <a:rPr lang="zh-TW" altLang="zh-TW" sz="1750" dirty="0">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75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zh-TW" sz="1750" dirty="0">
                <a:latin typeface="微軟正黑體" panose="020B0604030504040204" pitchFamily="34" charset="-120"/>
                <a:ea typeface="微軟正黑體" panose="020B0604030504040204" pitchFamily="34" charset="-120"/>
                <a:cs typeface="Times New Roman" panose="02020603050405020304" pitchFamily="18" charset="0"/>
              </a:rPr>
              <a:t>：全國高級中等學校技藝競賽獲各職種</a:t>
            </a:r>
            <a:r>
              <a:rPr lang="zh-TW" altLang="zh-TW" sz="1750" b="1" u="heavy" dirty="0">
                <a:solidFill>
                  <a:srgbClr val="CC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優勝名次</a:t>
            </a:r>
            <a:r>
              <a:rPr lang="zh-TW" altLang="zh-TW" sz="175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，並檢附</a:t>
            </a:r>
            <a:r>
              <a:rPr lang="zh-TW" altLang="zh-TW" sz="1750" b="1" u="heavy" dirty="0">
                <a:solidFill>
                  <a:srgbClr val="CC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優勝獎狀</a:t>
            </a:r>
            <a:r>
              <a:rPr lang="zh-TW" altLang="zh-TW" sz="1750" dirty="0">
                <a:latin typeface="微軟正黑體" panose="020B0604030504040204" pitchFamily="34" charset="-120"/>
                <a:ea typeface="微軟正黑體" panose="020B0604030504040204" pitchFamily="34" charset="-120"/>
                <a:cs typeface="Times New Roman" panose="02020603050405020304" pitchFamily="18" charset="0"/>
              </a:rPr>
              <a:t>，才得予採計。</a:t>
            </a:r>
          </a:p>
          <a:p>
            <a:pPr marL="539750" indent="-539750" algn="just">
              <a:lnSpc>
                <a:spcPts val="2000"/>
              </a:lnSpc>
              <a:spcBef>
                <a:spcPts val="600"/>
              </a:spcBef>
              <a:spcAft>
                <a:spcPts val="600"/>
              </a:spcAft>
              <a:tabLst>
                <a:tab pos="539750" algn="l"/>
              </a:tabLst>
            </a:pPr>
            <a:r>
              <a:rPr lang="zh-TW" altLang="zh-TW" sz="1750" dirty="0">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750" dirty="0">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zh-TW" sz="1750" dirty="0">
                <a:latin typeface="微軟正黑體" panose="020B0604030504040204" pitchFamily="34" charset="-120"/>
                <a:ea typeface="微軟正黑體" panose="020B0604030504040204" pitchFamily="34" charset="-120"/>
                <a:cs typeface="Times New Roman" panose="02020603050405020304" pitchFamily="18" charset="0"/>
              </a:rPr>
              <a:t>：中央各級機關及直轄市政府主辦之各項技藝技能競賽，發證時之主辦單位和落款單位須為中央各級機關或直轄市政府，且落款人須為機關首長，否則不列入本表採計項目（參賽證明不予採計）。</a:t>
            </a:r>
          </a:p>
          <a:p>
            <a:pPr marL="539750" indent="-539750" algn="just">
              <a:lnSpc>
                <a:spcPts val="2000"/>
              </a:lnSpc>
              <a:spcBef>
                <a:spcPts val="600"/>
              </a:spcBef>
              <a:spcAft>
                <a:spcPts val="600"/>
              </a:spcAft>
              <a:tabLst>
                <a:tab pos="539750" algn="l"/>
              </a:tabLst>
            </a:pPr>
            <a:r>
              <a:rPr lang="zh-TW" altLang="zh-TW" sz="1750" dirty="0">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750" dirty="0">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zh-TW" sz="175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750" b="1" dirty="0">
                <a:solidFill>
                  <a:srgbClr val="CC0000"/>
                </a:solidFill>
                <a:latin typeface="微軟正黑體" panose="020B0604030504040204" pitchFamily="34" charset="-120"/>
                <a:ea typeface="微軟正黑體" panose="020B0604030504040204" pitchFamily="34" charset="-120"/>
                <a:cs typeface="Times New Roman" panose="02020603050405020304" pitchFamily="18" charset="0"/>
              </a:rPr>
              <a:t>領有技術士證者，須檢附</a:t>
            </a:r>
            <a:r>
              <a:rPr lang="zh-TW" altLang="zh-TW" sz="1750" b="1" u="heavy" dirty="0">
                <a:solidFill>
                  <a:srgbClr val="CC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技術士證影本</a:t>
            </a:r>
            <a:r>
              <a:rPr lang="zh-TW" altLang="zh-TW" sz="1750" b="1" dirty="0">
                <a:solidFill>
                  <a:srgbClr val="CC0000"/>
                </a:solidFill>
                <a:latin typeface="微軟正黑體" panose="020B0604030504040204" pitchFamily="34" charset="-120"/>
                <a:ea typeface="微軟正黑體" panose="020B0604030504040204" pitchFamily="34" charset="-120"/>
                <a:cs typeface="Times New Roman" panose="02020603050405020304" pitchFamily="18" charset="0"/>
              </a:rPr>
              <a:t>。</a:t>
            </a:r>
          </a:p>
          <a:p>
            <a:pPr marL="539750" indent="-539750" algn="just">
              <a:lnSpc>
                <a:spcPts val="2000"/>
              </a:lnSpc>
              <a:spcBef>
                <a:spcPts val="600"/>
              </a:spcBef>
              <a:spcAft>
                <a:spcPts val="600"/>
              </a:spcAft>
              <a:tabLst>
                <a:tab pos="539750" algn="l"/>
              </a:tabLst>
            </a:pPr>
            <a:r>
              <a:rPr lang="zh-TW" altLang="zh-TW" sz="1750" dirty="0">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750" dirty="0">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zh-TW" sz="1750" dirty="0">
                <a:latin typeface="微軟正黑體" panose="020B0604030504040204" pitchFamily="34" charset="-120"/>
                <a:ea typeface="微軟正黑體" panose="020B0604030504040204" pitchFamily="34" charset="-120"/>
                <a:cs typeface="Times New Roman" panose="02020603050405020304" pitchFamily="18" charset="0"/>
              </a:rPr>
              <a:t>：考生取得本表採計之競賽或證照項目之日期，須為</a:t>
            </a:r>
            <a:r>
              <a:rPr lang="zh-TW" altLang="zh-TW" sz="175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考生入學推薦學校之後</a:t>
            </a:r>
            <a:r>
              <a:rPr lang="zh-TW" altLang="zh-TW" sz="1750" dirty="0">
                <a:latin typeface="微軟正黑體" panose="020B0604030504040204" pitchFamily="34" charset="-120"/>
                <a:ea typeface="微軟正黑體" panose="020B0604030504040204" pitchFamily="34" charset="-120"/>
                <a:cs typeface="Times New Roman" panose="02020603050405020304" pitchFamily="18" charset="0"/>
              </a:rPr>
              <a:t>至報名截止日</a:t>
            </a:r>
            <a:r>
              <a:rPr lang="en-US" altLang="zh-TW" sz="1750" dirty="0">
                <a:latin typeface="微軟正黑體" panose="020B0604030504040204" pitchFamily="34" charset="-120"/>
                <a:ea typeface="微軟正黑體" panose="020B0604030504040204" pitchFamily="34" charset="-120"/>
                <a:cs typeface="Times New Roman" panose="02020603050405020304" pitchFamily="18" charset="0"/>
              </a:rPr>
              <a:t>115</a:t>
            </a:r>
            <a:r>
              <a:rPr lang="zh-TW" altLang="zh-TW" sz="1750" dirty="0">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75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zh-TW" sz="1750" dirty="0">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750" dirty="0">
                <a:latin typeface="微軟正黑體" panose="020B0604030504040204" pitchFamily="34" charset="-120"/>
                <a:ea typeface="微軟正黑體" panose="020B0604030504040204" pitchFamily="34" charset="-120"/>
                <a:cs typeface="Times New Roman" panose="02020603050405020304" pitchFamily="18" charset="0"/>
              </a:rPr>
              <a:t>18</a:t>
            </a:r>
            <a:r>
              <a:rPr lang="zh-TW" altLang="zh-TW" sz="1750" dirty="0">
                <a:latin typeface="微軟正黑體" panose="020B0604030504040204" pitchFamily="34" charset="-120"/>
                <a:ea typeface="微軟正黑體" panose="020B0604030504040204" pitchFamily="34" charset="-120"/>
                <a:cs typeface="Times New Roman" panose="02020603050405020304" pitchFamily="18" charset="0"/>
              </a:rPr>
              <a:t>日（星期三）前，方予採計。惟所有證明文件影本須連同考生報名表件一併於</a:t>
            </a:r>
            <a:r>
              <a:rPr lang="en-US" altLang="zh-TW" sz="1750" dirty="0">
                <a:latin typeface="微軟正黑體" panose="020B0604030504040204" pitchFamily="34" charset="-120"/>
                <a:ea typeface="微軟正黑體" panose="020B0604030504040204" pitchFamily="34" charset="-120"/>
                <a:cs typeface="Times New Roman" panose="02020603050405020304" pitchFamily="18" charset="0"/>
              </a:rPr>
              <a:t>115</a:t>
            </a:r>
            <a:r>
              <a:rPr lang="zh-TW" altLang="zh-TW" sz="1750" dirty="0">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75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zh-TW" sz="1750" dirty="0">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750" dirty="0">
                <a:latin typeface="微軟正黑體" panose="020B0604030504040204" pitchFamily="34" charset="-120"/>
                <a:ea typeface="微軟正黑體" panose="020B0604030504040204" pitchFamily="34" charset="-120"/>
                <a:cs typeface="Times New Roman" panose="02020603050405020304" pitchFamily="18" charset="0"/>
              </a:rPr>
              <a:t>19</a:t>
            </a:r>
            <a:r>
              <a:rPr lang="zh-TW" altLang="zh-TW" sz="1750" dirty="0">
                <a:latin typeface="微軟正黑體" panose="020B0604030504040204" pitchFamily="34" charset="-120"/>
                <a:ea typeface="微軟正黑體" panose="020B0604030504040204" pitchFamily="34" charset="-120"/>
                <a:cs typeface="Times New Roman" panose="02020603050405020304" pitchFamily="18" charset="0"/>
              </a:rPr>
              <a:t>日（星期四）前，以快遞或限時掛號寄出（郵戳為憑）至本委員會進行審查。</a:t>
            </a:r>
          </a:p>
          <a:p>
            <a:pPr marL="539750" indent="-539750" algn="just">
              <a:lnSpc>
                <a:spcPts val="2000"/>
              </a:lnSpc>
              <a:spcBef>
                <a:spcPts val="600"/>
              </a:spcBef>
              <a:spcAft>
                <a:spcPts val="600"/>
              </a:spcAft>
              <a:tabLst>
                <a:tab pos="539750" algn="l"/>
              </a:tabLst>
            </a:pPr>
            <a:r>
              <a:rPr lang="zh-TW" altLang="zh-TW" sz="1750" dirty="0">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750" dirty="0">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zh-TW" sz="1750" dirty="0">
                <a:latin typeface="微軟正黑體" panose="020B0604030504040204" pitchFamily="34" charset="-120"/>
                <a:ea typeface="微軟正黑體" panose="020B0604030504040204" pitchFamily="34" charset="-120"/>
                <a:cs typeface="Times New Roman" panose="02020603050405020304" pitchFamily="18" charset="0"/>
              </a:rPr>
              <a:t>：全國學生舞蹈比賽與全國學生音樂比賽僅採計個人組決賽獲獎名次得獎者。</a:t>
            </a:r>
          </a:p>
          <a:p>
            <a:pPr marL="539750" indent="-539750" algn="just">
              <a:lnSpc>
                <a:spcPts val="2000"/>
              </a:lnSpc>
              <a:spcBef>
                <a:spcPts val="600"/>
              </a:spcBef>
              <a:spcAft>
                <a:spcPts val="600"/>
              </a:spcAft>
              <a:tabLst>
                <a:tab pos="539750" algn="l"/>
              </a:tabLst>
            </a:pPr>
            <a:r>
              <a:rPr lang="zh-TW" altLang="zh-TW" sz="1750" dirty="0">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750"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zh-TW" sz="1750" dirty="0">
                <a:latin typeface="微軟正黑體" panose="020B0604030504040204" pitchFamily="34" charset="-120"/>
                <a:ea typeface="微軟正黑體" panose="020B0604030504040204" pitchFamily="34" charset="-120"/>
                <a:cs typeface="Times New Roman" panose="02020603050405020304" pitchFamily="18" charset="0"/>
              </a:rPr>
              <a:t>：國際技能競賽及亞洲技能競賽各職類「青少年組」其取得前</a:t>
            </a:r>
            <a:r>
              <a:rPr lang="en-US" altLang="zh-TW" sz="175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zh-TW" sz="1750" dirty="0">
                <a:latin typeface="微軟正黑體" panose="020B0604030504040204" pitchFamily="34" charset="-120"/>
                <a:ea typeface="微軟正黑體" panose="020B0604030504040204" pitchFamily="34" charset="-120"/>
                <a:cs typeface="Times New Roman" panose="02020603050405020304" pitchFamily="18" charset="0"/>
              </a:rPr>
              <a:t>名、獲優勝名次或正（備）取國手資格者，不予採計。</a:t>
            </a:r>
          </a:p>
        </p:txBody>
      </p:sp>
      <p:sp>
        <p:nvSpPr>
          <p:cNvPr id="7" name="文字方塊 6">
            <a:extLst>
              <a:ext uri="{FF2B5EF4-FFF2-40B4-BE49-F238E27FC236}">
                <a16:creationId xmlns:a16="http://schemas.microsoft.com/office/drawing/2014/main" id="{EE2C8602-9D29-3A09-C93C-C85D30B5C0B3}"/>
              </a:ext>
            </a:extLst>
          </p:cNvPr>
          <p:cNvSpPr txBox="1"/>
          <p:nvPr/>
        </p:nvSpPr>
        <p:spPr>
          <a:xfrm>
            <a:off x="335360" y="1124744"/>
            <a:ext cx="6162674" cy="492443"/>
          </a:xfrm>
          <a:prstGeom prst="rect">
            <a:avLst/>
          </a:prstGeom>
          <a:noFill/>
        </p:spPr>
        <p:txBody>
          <a:bodyPr wrap="square">
            <a:spAutoFit/>
          </a:bodyPr>
          <a:lstStyle/>
          <a:p>
            <a:pPr marL="342900" indent="-342900" eaLnBrk="1" hangingPunct="1">
              <a:buFont typeface="Wingdings" panose="05000000000000000000" pitchFamily="2" charset="2"/>
              <a:buChar char="u"/>
            </a:pPr>
            <a:r>
              <a:rPr lang="zh-TW" altLang="en-US" sz="2600" b="1" dirty="0">
                <a:latin typeface="微軟正黑體" panose="020B0604030504040204" pitchFamily="34" charset="-120"/>
                <a:ea typeface="微軟正黑體" panose="020B0604030504040204" pitchFamily="34" charset="-120"/>
              </a:rPr>
              <a:t>競賽與證照部分之計分標準</a:t>
            </a:r>
            <a:r>
              <a:rPr lang="en-US" altLang="zh-TW" sz="2600" b="1" dirty="0">
                <a:latin typeface="微軟正黑體" panose="020B0604030504040204" pitchFamily="34" charset="-120"/>
                <a:ea typeface="微軟正黑體" panose="020B0604030504040204" pitchFamily="34" charset="-120"/>
              </a:rPr>
              <a:t>(</a:t>
            </a:r>
            <a:r>
              <a:rPr lang="zh-TW" altLang="en-US" sz="2600" b="1" dirty="0">
                <a:latin typeface="微軟正黑體" panose="020B0604030504040204" pitchFamily="34" charset="-120"/>
                <a:ea typeface="微軟正黑體" panose="020B0604030504040204" pitchFamily="34" charset="-120"/>
              </a:rPr>
              <a:t>續</a:t>
            </a:r>
            <a:r>
              <a:rPr lang="en-US" altLang="zh-TW" sz="2600" b="1" dirty="0">
                <a:latin typeface="微軟正黑體" panose="020B0604030504040204" pitchFamily="34" charset="-120"/>
                <a:ea typeface="微軟正黑體" panose="020B0604030504040204" pitchFamily="34" charset="-120"/>
              </a:rPr>
              <a:t>)</a:t>
            </a:r>
            <a:endParaRPr lang="zh-TW" altLang="en-US" sz="2600" dirty="0">
              <a:latin typeface="微軟正黑體" panose="020B0604030504040204" pitchFamily="34" charset="-120"/>
              <a:ea typeface="微軟正黑體" panose="020B0604030504040204" pitchFamily="34" charset="-120"/>
            </a:endParaRPr>
          </a:p>
        </p:txBody>
      </p:sp>
      <p:sp>
        <p:nvSpPr>
          <p:cNvPr id="8" name="標題 1">
            <a:extLst>
              <a:ext uri="{FF2B5EF4-FFF2-40B4-BE49-F238E27FC236}">
                <a16:creationId xmlns:a16="http://schemas.microsoft.com/office/drawing/2014/main" id="{536F024E-EC10-DB40-9817-FF3A744872DD}"/>
              </a:ext>
            </a:extLst>
          </p:cNvPr>
          <p:cNvSpPr txBox="1">
            <a:spLocks/>
          </p:cNvSpPr>
          <p:nvPr/>
        </p:nvSpPr>
        <p:spPr bwMode="auto">
          <a:xfrm>
            <a:off x="218008" y="203299"/>
            <a:ext cx="1032472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latin typeface="華康超明體" panose="02020C09000000000000" pitchFamily="49" charset="-120"/>
                <a:ea typeface="華康超明體" panose="02020C09000000000000" pitchFamily="49" charset="-120"/>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r>
              <a:rPr lang="zh-TW" altLang="en-US" dirty="0">
                <a:solidFill>
                  <a:schemeClr val="tx1"/>
                </a:solidFill>
                <a:cs typeface="Times New Roman" panose="02020603050405020304" pitchFamily="18" charset="0"/>
              </a:rPr>
              <a:t>捌、甄選規定</a:t>
            </a:r>
            <a:r>
              <a:rPr lang="en-US" altLang="zh-TW" dirty="0">
                <a:solidFill>
                  <a:schemeClr val="tx1"/>
                </a:solidFill>
                <a:cs typeface="Times New Roman" panose="02020603050405020304" pitchFamily="18" charset="0"/>
              </a:rPr>
              <a:t>-</a:t>
            </a:r>
            <a:r>
              <a:rPr lang="zh-TW" altLang="en-US" dirty="0">
                <a:solidFill>
                  <a:schemeClr val="tx1"/>
                </a:solidFill>
                <a:cs typeface="Times New Roman" panose="02020603050405020304" pitchFamily="18" charset="0"/>
              </a:rPr>
              <a:t>第</a:t>
            </a:r>
            <a:r>
              <a:rPr lang="en-US" altLang="zh-TW" dirty="0">
                <a:solidFill>
                  <a:schemeClr val="tx1"/>
                </a:solidFill>
                <a:cs typeface="Times New Roman" panose="02020603050405020304" pitchFamily="18" charset="0"/>
              </a:rPr>
              <a:t>7</a:t>
            </a:r>
            <a:r>
              <a:rPr lang="zh-TW" altLang="en-US" dirty="0">
                <a:solidFill>
                  <a:schemeClr val="tx1"/>
                </a:solidFill>
                <a:cs typeface="Times New Roman" panose="02020603050405020304" pitchFamily="18" charset="0"/>
              </a:rPr>
              <a:t>比序</a:t>
            </a:r>
            <a:r>
              <a:rPr lang="zh-TW" altLang="en-US" sz="3200" b="1" kern="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kern="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6/11</a:t>
            </a:r>
            <a:r>
              <a:rPr lang="zh-TW" altLang="en-US" sz="3200" b="1" kern="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9" name="文字方塊 8">
            <a:extLst>
              <a:ext uri="{FF2B5EF4-FFF2-40B4-BE49-F238E27FC236}">
                <a16:creationId xmlns:a16="http://schemas.microsoft.com/office/drawing/2014/main" id="{2FCDB016-299B-20AC-F85B-4B59CDA06AEE}"/>
              </a:ext>
            </a:extLst>
          </p:cNvPr>
          <p:cNvSpPr txBox="1"/>
          <p:nvPr/>
        </p:nvSpPr>
        <p:spPr>
          <a:xfrm>
            <a:off x="5075188" y="4293096"/>
            <a:ext cx="5348014" cy="353943"/>
          </a:xfrm>
          <a:prstGeom prst="rect">
            <a:avLst/>
          </a:prstGeom>
          <a:solidFill>
            <a:srgbClr val="FDD247"/>
          </a:solidFill>
          <a:scene3d>
            <a:camera prst="orthographicFront"/>
            <a:lightRig rig="threePt" dir="t"/>
          </a:scene3d>
          <a:sp3d>
            <a:bevelT/>
          </a:sp3d>
        </p:spPr>
        <p:txBody>
          <a:bodyPr wrap="square" rtlCol="0">
            <a:spAutoFit/>
          </a:bodyPr>
          <a:lstStyle/>
          <a:p>
            <a:pPr marL="539750" indent="-539750" algn="ctr">
              <a:spcAft>
                <a:spcPts val="600"/>
              </a:spcAft>
              <a:buNone/>
              <a:tabLst>
                <a:tab pos="539750" algn="l"/>
              </a:tabLst>
            </a:pPr>
            <a:r>
              <a:rPr lang="zh-TW" altLang="en-US" sz="17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倘若遺失者，請儘速向技能檢定中心申請補發證明。</a:t>
            </a:r>
            <a:endParaRPr lang="en-US" altLang="zh-TW" sz="17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 name="文字方塊 9">
            <a:extLst>
              <a:ext uri="{FF2B5EF4-FFF2-40B4-BE49-F238E27FC236}">
                <a16:creationId xmlns:a16="http://schemas.microsoft.com/office/drawing/2014/main" id="{F2FB45A2-17FC-49E8-2B4D-F0ACF8CC320E}"/>
              </a:ext>
            </a:extLst>
          </p:cNvPr>
          <p:cNvSpPr txBox="1"/>
          <p:nvPr/>
        </p:nvSpPr>
        <p:spPr>
          <a:xfrm>
            <a:off x="8832304" y="3243838"/>
            <a:ext cx="2480245" cy="369332"/>
          </a:xfrm>
          <a:prstGeom prst="rect">
            <a:avLst/>
          </a:prstGeom>
          <a:solidFill>
            <a:srgbClr val="FDD247"/>
          </a:solidFill>
          <a:scene3d>
            <a:camera prst="orthographicFront"/>
            <a:lightRig rig="threePt" dir="t"/>
          </a:scene3d>
          <a:sp3d>
            <a:bevelT/>
          </a:sp3d>
        </p:spPr>
        <p:txBody>
          <a:bodyPr wrap="square" rtlCol="0">
            <a:spAutoFit/>
          </a:bodyPr>
          <a:lstStyle/>
          <a:p>
            <a:pPr marL="539750" indent="-539750" algn="just">
              <a:spcAft>
                <a:spcPts val="600"/>
              </a:spcAft>
              <a:buNone/>
              <a:tabLst>
                <a:tab pos="539750" algn="l"/>
              </a:tabLst>
            </a:pP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（參賽證明不予採計）</a:t>
            </a:r>
            <a:endParaRPr lang="en-US" altLang="zh-TW" sz="1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56897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200" fill="hold">
                                          <p:stCondLst>
                                            <p:cond delay="0"/>
                                          </p:stCondLst>
                                        </p:cTn>
                                        <p:tgtEl>
                                          <p:spTgt spid="10"/>
                                        </p:tgtEl>
                                        <p:attrNameLst>
                                          <p:attrName>r</p:attrName>
                                        </p:attrNameLst>
                                      </p:cBhvr>
                                    </p:animRot>
                                    <p:animRot by="-240000">
                                      <p:cBhvr>
                                        <p:cTn id="7" dur="400" fill="hold">
                                          <p:stCondLst>
                                            <p:cond delay="400"/>
                                          </p:stCondLst>
                                        </p:cTn>
                                        <p:tgtEl>
                                          <p:spTgt spid="10"/>
                                        </p:tgtEl>
                                        <p:attrNameLst>
                                          <p:attrName>r</p:attrName>
                                        </p:attrNameLst>
                                      </p:cBhvr>
                                    </p:animRot>
                                    <p:animRot by="240000">
                                      <p:cBhvr>
                                        <p:cTn id="8" dur="400" fill="hold">
                                          <p:stCondLst>
                                            <p:cond delay="800"/>
                                          </p:stCondLst>
                                        </p:cTn>
                                        <p:tgtEl>
                                          <p:spTgt spid="10"/>
                                        </p:tgtEl>
                                        <p:attrNameLst>
                                          <p:attrName>r</p:attrName>
                                        </p:attrNameLst>
                                      </p:cBhvr>
                                    </p:animRot>
                                    <p:animRot by="-240000">
                                      <p:cBhvr>
                                        <p:cTn id="9" dur="400" fill="hold">
                                          <p:stCondLst>
                                            <p:cond delay="1200"/>
                                          </p:stCondLst>
                                        </p:cTn>
                                        <p:tgtEl>
                                          <p:spTgt spid="10"/>
                                        </p:tgtEl>
                                        <p:attrNameLst>
                                          <p:attrName>r</p:attrName>
                                        </p:attrNameLst>
                                      </p:cBhvr>
                                    </p:animRot>
                                    <p:animRot by="120000">
                                      <p:cBhvr>
                                        <p:cTn id="10" dur="400" fill="hold">
                                          <p:stCondLst>
                                            <p:cond delay="1600"/>
                                          </p:stCondLst>
                                        </p:cTn>
                                        <p:tgtEl>
                                          <p:spTgt spid="10"/>
                                        </p:tgtEl>
                                        <p:attrNameLst>
                                          <p:attrName>r</p:attrName>
                                        </p:attrNameLst>
                                      </p:cBhvr>
                                    </p:animRot>
                                  </p:childTnLst>
                                </p:cTn>
                              </p:par>
                            </p:childTnLst>
                          </p:cTn>
                        </p:par>
                        <p:par>
                          <p:cTn id="11" fill="hold">
                            <p:stCondLst>
                              <p:cond delay="2000"/>
                            </p:stCondLst>
                            <p:childTnLst>
                              <p:par>
                                <p:cTn id="12" presetID="32" presetClass="emph" presetSubtype="0" fill="hold" grpId="0" nodeType="afterEffect">
                                  <p:stCondLst>
                                    <p:cond delay="0"/>
                                  </p:stCondLst>
                                  <p:childTnLst>
                                    <p:animRot by="120000">
                                      <p:cBhvr>
                                        <p:cTn id="13" dur="200" fill="hold">
                                          <p:stCondLst>
                                            <p:cond delay="0"/>
                                          </p:stCondLst>
                                        </p:cTn>
                                        <p:tgtEl>
                                          <p:spTgt spid="9"/>
                                        </p:tgtEl>
                                        <p:attrNameLst>
                                          <p:attrName>r</p:attrName>
                                        </p:attrNameLst>
                                      </p:cBhvr>
                                    </p:animRot>
                                    <p:animRot by="-240000">
                                      <p:cBhvr>
                                        <p:cTn id="14" dur="400" fill="hold">
                                          <p:stCondLst>
                                            <p:cond delay="400"/>
                                          </p:stCondLst>
                                        </p:cTn>
                                        <p:tgtEl>
                                          <p:spTgt spid="9"/>
                                        </p:tgtEl>
                                        <p:attrNameLst>
                                          <p:attrName>r</p:attrName>
                                        </p:attrNameLst>
                                      </p:cBhvr>
                                    </p:animRot>
                                    <p:animRot by="240000">
                                      <p:cBhvr>
                                        <p:cTn id="15" dur="400" fill="hold">
                                          <p:stCondLst>
                                            <p:cond delay="800"/>
                                          </p:stCondLst>
                                        </p:cTn>
                                        <p:tgtEl>
                                          <p:spTgt spid="9"/>
                                        </p:tgtEl>
                                        <p:attrNameLst>
                                          <p:attrName>r</p:attrName>
                                        </p:attrNameLst>
                                      </p:cBhvr>
                                    </p:animRot>
                                    <p:animRot by="-240000">
                                      <p:cBhvr>
                                        <p:cTn id="16" dur="400" fill="hold">
                                          <p:stCondLst>
                                            <p:cond delay="1200"/>
                                          </p:stCondLst>
                                        </p:cTn>
                                        <p:tgtEl>
                                          <p:spTgt spid="9"/>
                                        </p:tgtEl>
                                        <p:attrNameLst>
                                          <p:attrName>r</p:attrName>
                                        </p:attrNameLst>
                                      </p:cBhvr>
                                    </p:animRot>
                                    <p:animRot by="120000">
                                      <p:cBhvr>
                                        <p:cTn id="17" dur="400" fill="hold">
                                          <p:stCondLst>
                                            <p:cond delay="16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B2F782D-358E-45F1-9C30-EA801CAA77F0}"/>
              </a:ext>
            </a:extLst>
          </p:cNvPr>
          <p:cNvSpPr>
            <a:spLocks noGrp="1"/>
          </p:cNvSpPr>
          <p:nvPr>
            <p:ph type="title"/>
          </p:nvPr>
        </p:nvSpPr>
        <p:spPr/>
        <p:txBody>
          <a:bodyPr/>
          <a:lstStyle/>
          <a:p>
            <a:r>
              <a:rPr lang="zh-TW" altLang="en-US" sz="4400" kern="1200" dirty="0">
                <a:solidFill>
                  <a:schemeClr val="tx1"/>
                </a:solidFill>
                <a:latin typeface="華康超明體" panose="02020C09000000000000" pitchFamily="49" charset="-120"/>
                <a:ea typeface="華康超明體" panose="02020C09000000000000" pitchFamily="49" charset="-120"/>
              </a:rPr>
              <a:t>四技二專多元入學招生管道一覽表</a:t>
            </a:r>
            <a:endParaRPr lang="zh-TW" altLang="en-US" dirty="0"/>
          </a:p>
        </p:txBody>
      </p:sp>
      <p:sp>
        <p:nvSpPr>
          <p:cNvPr id="4" name="投影片編號版面配置區 3">
            <a:extLst>
              <a:ext uri="{FF2B5EF4-FFF2-40B4-BE49-F238E27FC236}">
                <a16:creationId xmlns:a16="http://schemas.microsoft.com/office/drawing/2014/main" id="{79273A9E-5625-44FB-8687-0C2E0DF1B687}"/>
              </a:ext>
            </a:extLst>
          </p:cNvPr>
          <p:cNvSpPr>
            <a:spLocks noGrp="1"/>
          </p:cNvSpPr>
          <p:nvPr>
            <p:ph type="sldNum" sz="quarter" idx="12"/>
          </p:nvPr>
        </p:nvSpPr>
        <p:spPr/>
        <p:txBody>
          <a:bodyPr/>
          <a:lstStyle/>
          <a:p>
            <a:pPr>
              <a:defRPr/>
            </a:pPr>
            <a:fld id="{ABFE6108-DA02-42FF-8F2B-6965D0D38C5E}" type="slidenum">
              <a:rPr lang="zh-TW" altLang="en-US" smtClean="0"/>
              <a:pPr>
                <a:defRPr/>
              </a:pPr>
              <a:t>2</a:t>
            </a:fld>
            <a:endParaRPr lang="en-US" altLang="zh-TW"/>
          </a:p>
        </p:txBody>
      </p:sp>
      <p:graphicFrame>
        <p:nvGraphicFramePr>
          <p:cNvPr id="5" name="表格 4">
            <a:extLst>
              <a:ext uri="{FF2B5EF4-FFF2-40B4-BE49-F238E27FC236}">
                <a16:creationId xmlns:a16="http://schemas.microsoft.com/office/drawing/2014/main" id="{648CBAAC-28E2-4C12-B348-226483E4203F}"/>
              </a:ext>
            </a:extLst>
          </p:cNvPr>
          <p:cNvGraphicFramePr>
            <a:graphicFrameLocks noGrp="1"/>
          </p:cNvGraphicFramePr>
          <p:nvPr>
            <p:extLst>
              <p:ext uri="{D42A27DB-BD31-4B8C-83A1-F6EECF244321}">
                <p14:modId xmlns:p14="http://schemas.microsoft.com/office/powerpoint/2010/main" val="1829969283"/>
              </p:ext>
            </p:extLst>
          </p:nvPr>
        </p:nvGraphicFramePr>
        <p:xfrm>
          <a:off x="443432" y="1146993"/>
          <a:ext cx="11125178" cy="5402739"/>
        </p:xfrm>
        <a:graphic>
          <a:graphicData uri="http://schemas.openxmlformats.org/drawingml/2006/table">
            <a:tbl>
              <a:tblPr firstRow="1" firstCol="1" bandRow="1"/>
              <a:tblGrid>
                <a:gridCol w="1363018">
                  <a:extLst>
                    <a:ext uri="{9D8B030D-6E8A-4147-A177-3AD203B41FA5}">
                      <a16:colId xmlns:a16="http://schemas.microsoft.com/office/drawing/2014/main" val="1513162947"/>
                    </a:ext>
                  </a:extLst>
                </a:gridCol>
                <a:gridCol w="1289342">
                  <a:extLst>
                    <a:ext uri="{9D8B030D-6E8A-4147-A177-3AD203B41FA5}">
                      <a16:colId xmlns:a16="http://schemas.microsoft.com/office/drawing/2014/main" val="1944680577"/>
                    </a:ext>
                  </a:extLst>
                </a:gridCol>
                <a:gridCol w="1289342">
                  <a:extLst>
                    <a:ext uri="{9D8B030D-6E8A-4147-A177-3AD203B41FA5}">
                      <a16:colId xmlns:a16="http://schemas.microsoft.com/office/drawing/2014/main" val="326522788"/>
                    </a:ext>
                  </a:extLst>
                </a:gridCol>
                <a:gridCol w="1337440">
                  <a:extLst>
                    <a:ext uri="{9D8B030D-6E8A-4147-A177-3AD203B41FA5}">
                      <a16:colId xmlns:a16="http://schemas.microsoft.com/office/drawing/2014/main" val="2893018277"/>
                    </a:ext>
                  </a:extLst>
                </a:gridCol>
                <a:gridCol w="1609627">
                  <a:extLst>
                    <a:ext uri="{9D8B030D-6E8A-4147-A177-3AD203B41FA5}">
                      <a16:colId xmlns:a16="http://schemas.microsoft.com/office/drawing/2014/main" val="1424324384"/>
                    </a:ext>
                  </a:extLst>
                </a:gridCol>
                <a:gridCol w="1657725">
                  <a:extLst>
                    <a:ext uri="{9D8B030D-6E8A-4147-A177-3AD203B41FA5}">
                      <a16:colId xmlns:a16="http://schemas.microsoft.com/office/drawing/2014/main" val="1609793800"/>
                    </a:ext>
                  </a:extLst>
                </a:gridCol>
                <a:gridCol w="1289342">
                  <a:extLst>
                    <a:ext uri="{9D8B030D-6E8A-4147-A177-3AD203B41FA5}">
                      <a16:colId xmlns:a16="http://schemas.microsoft.com/office/drawing/2014/main" val="3654502875"/>
                    </a:ext>
                  </a:extLst>
                </a:gridCol>
                <a:gridCol w="1289342">
                  <a:extLst>
                    <a:ext uri="{9D8B030D-6E8A-4147-A177-3AD203B41FA5}">
                      <a16:colId xmlns:a16="http://schemas.microsoft.com/office/drawing/2014/main" val="1908175564"/>
                    </a:ext>
                  </a:extLst>
                </a:gridCol>
              </a:tblGrid>
              <a:tr h="720000">
                <a:tc>
                  <a:txBody>
                    <a:bodyPr/>
                    <a:lstStyle/>
                    <a:p>
                      <a:pPr algn="ctr"/>
                      <a:r>
                        <a:rPr lang="zh-TW" sz="1600" b="1" kern="0" dirty="0">
                          <a:solidFill>
                            <a:schemeClr val="bg1"/>
                          </a:solidFill>
                          <a:effectLst/>
                          <a:latin typeface="Calibri" panose="020F0502020204030204" pitchFamily="34" charset="0"/>
                          <a:ea typeface="微軟正黑體" panose="020B0604030504040204" pitchFamily="34" charset="-120"/>
                          <a:cs typeface="新細明體" panose="02020500000000000000" pitchFamily="18" charset="-120"/>
                        </a:rPr>
                        <a:t>招生管道</a:t>
                      </a:r>
                      <a:endParaRPr lang="zh-TW" sz="1600" b="1" kern="100" dirty="0">
                        <a:solidFill>
                          <a:schemeClr val="bg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marL="0" indent="0" algn="ctr"/>
                      <a:r>
                        <a:rPr lang="zh-TW" sz="2000" b="1"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特殊選才</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algn="ctr"/>
                      <a:r>
                        <a:rPr lang="zh-TW" sz="2000" b="1"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技優保送</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algn="ctr"/>
                      <a:r>
                        <a:rPr lang="zh-TW" sz="2000" b="1"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技優甄審</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algn="ctr"/>
                      <a:r>
                        <a:rPr lang="zh-TW" sz="2000" b="1"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科技</a:t>
                      </a:r>
                      <a:endParaRPr lang="en-US" altLang="zh-TW" sz="2000" b="1"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endParaRPr>
                    </a:p>
                    <a:p>
                      <a:pPr algn="ctr"/>
                      <a:r>
                        <a:rPr lang="zh-TW" sz="2000" b="1"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繁星推薦</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B5D3"/>
                    </a:solidFill>
                  </a:tcPr>
                </a:tc>
                <a:tc>
                  <a:txBody>
                    <a:bodyPr/>
                    <a:lstStyle/>
                    <a:p>
                      <a:pPr algn="ctr"/>
                      <a:r>
                        <a:rPr lang="zh-TW" sz="2000" b="1"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四技</a:t>
                      </a:r>
                      <a:endParaRPr lang="en-US" altLang="zh-TW" sz="2000" b="1"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endParaRPr>
                    </a:p>
                    <a:p>
                      <a:pPr algn="ctr"/>
                      <a:r>
                        <a:rPr lang="zh-TW" sz="2000" b="1"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申請入學</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zh-TW" sz="2000" b="1"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甄選入學</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CE7"/>
                    </a:solidFill>
                  </a:tcPr>
                </a:tc>
                <a:tc>
                  <a:txBody>
                    <a:bodyPr/>
                    <a:lstStyle/>
                    <a:p>
                      <a:pPr algn="ctr"/>
                      <a:r>
                        <a:rPr lang="zh-TW" sz="2000" b="1"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聯合</a:t>
                      </a:r>
                      <a:endParaRPr lang="en-US" altLang="zh-TW" sz="2000" b="1"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endParaRPr>
                    </a:p>
                    <a:p>
                      <a:pPr algn="ctr"/>
                      <a:r>
                        <a:rPr lang="zh-TW" sz="2000" b="1"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登記分發</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CE7"/>
                    </a:solidFill>
                  </a:tcPr>
                </a:tc>
                <a:extLst>
                  <a:ext uri="{0D108BD9-81ED-4DB2-BD59-A6C34878D82A}">
                    <a16:rowId xmlns:a16="http://schemas.microsoft.com/office/drawing/2014/main" val="872987304"/>
                  </a:ext>
                </a:extLst>
              </a:tr>
              <a:tr h="936000">
                <a:tc>
                  <a:txBody>
                    <a:bodyPr/>
                    <a:lstStyle/>
                    <a:p>
                      <a:pPr algn="ctr"/>
                      <a:r>
                        <a:rPr lang="zh-TW" sz="1600" b="1" kern="0" dirty="0">
                          <a:solidFill>
                            <a:schemeClr val="bg1"/>
                          </a:solidFill>
                          <a:effectLst/>
                          <a:latin typeface="Calibri" panose="020F0502020204030204" pitchFamily="34" charset="0"/>
                          <a:ea typeface="微軟正黑體" panose="020B0604030504040204" pitchFamily="34" charset="-120"/>
                          <a:cs typeface="新細明體" panose="02020500000000000000" pitchFamily="18" charset="-120"/>
                        </a:rPr>
                        <a:t>學生</a:t>
                      </a:r>
                      <a:endParaRPr lang="zh-TW" sz="1600" b="1" kern="100" dirty="0">
                        <a:solidFill>
                          <a:schemeClr val="bg1"/>
                        </a:solidFill>
                        <a:effectLst/>
                        <a:latin typeface="Calibri" panose="020F0502020204030204" pitchFamily="34" charset="0"/>
                        <a:ea typeface="新細明體" panose="02020500000000000000" pitchFamily="18" charset="-120"/>
                        <a:cs typeface="Times New Roman" panose="02020603050405020304" pitchFamily="18" charset="0"/>
                      </a:endParaRPr>
                    </a:p>
                    <a:p>
                      <a:pPr algn="ctr"/>
                      <a:r>
                        <a:rPr lang="zh-TW" sz="1600" b="1" kern="0" dirty="0">
                          <a:solidFill>
                            <a:schemeClr val="bg1"/>
                          </a:solidFill>
                          <a:effectLst/>
                          <a:latin typeface="Calibri" panose="020F0502020204030204" pitchFamily="34" charset="0"/>
                          <a:ea typeface="微軟正黑體" panose="020B0604030504040204" pitchFamily="34" charset="-120"/>
                          <a:cs typeface="新細明體" panose="02020500000000000000" pitchFamily="18" charset="-120"/>
                        </a:rPr>
                        <a:t>群科</a:t>
                      </a:r>
                      <a:r>
                        <a:rPr lang="en-US" sz="1600" b="1" kern="0" dirty="0">
                          <a:solidFill>
                            <a:schemeClr val="bg1"/>
                          </a:solidFill>
                          <a:effectLst/>
                          <a:latin typeface="Calibri" panose="020F0502020204030204" pitchFamily="34" charset="0"/>
                          <a:ea typeface="微軟正黑體" panose="020B0604030504040204" pitchFamily="34" charset="-120"/>
                          <a:cs typeface="新細明體" panose="02020500000000000000" pitchFamily="18" charset="-120"/>
                        </a:rPr>
                        <a:t>/</a:t>
                      </a:r>
                      <a:r>
                        <a:rPr lang="zh-TW" sz="1600" b="1" kern="0" dirty="0">
                          <a:solidFill>
                            <a:schemeClr val="bg1"/>
                          </a:solidFill>
                          <a:effectLst/>
                          <a:latin typeface="Calibri" panose="020F0502020204030204" pitchFamily="34" charset="0"/>
                          <a:ea typeface="微軟正黑體" panose="020B0604030504040204" pitchFamily="34" charset="-120"/>
                          <a:cs typeface="新細明體" panose="02020500000000000000" pitchFamily="18" charset="-120"/>
                        </a:rPr>
                        <a:t>學程別</a:t>
                      </a:r>
                      <a:endParaRPr lang="zh-TW" sz="1600" b="1" kern="100" dirty="0">
                        <a:solidFill>
                          <a:schemeClr val="bg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gridSpan="3">
                  <a:txBody>
                    <a:bodyPr/>
                    <a:lstStyle/>
                    <a:p>
                      <a:pPr marL="1524000" indent="-182563" algn="l">
                        <a:buFont typeface="Wingdings" panose="05000000000000000000" pitchFamily="2" charset="2"/>
                        <a:buChar char="l"/>
                      </a:pPr>
                      <a:r>
                        <a:rPr lang="zh-TW" sz="1400" kern="100" dirty="0">
                          <a:effectLst/>
                          <a:latin typeface="Calibri" panose="020F0502020204030204" pitchFamily="34" charset="0"/>
                          <a:ea typeface="微軟正黑體" panose="020B0604030504040204" pitchFamily="34" charset="-120"/>
                          <a:cs typeface="Times New Roman" panose="02020603050405020304" pitchFamily="18" charset="0"/>
                        </a:rPr>
                        <a:t>專業群科</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0" indent="-182563" algn="l">
                        <a:buFont typeface="Wingdings" panose="05000000000000000000" pitchFamily="2" charset="2"/>
                        <a:buChar char="l"/>
                      </a:pPr>
                      <a:r>
                        <a:rPr lang="zh-TW" sz="1400" kern="100" dirty="0">
                          <a:effectLst/>
                          <a:latin typeface="Calibri" panose="020F0502020204030204" pitchFamily="34" charset="0"/>
                          <a:ea typeface="微軟正黑體" panose="020B0604030504040204" pitchFamily="34" charset="-120"/>
                          <a:cs typeface="Times New Roman" panose="02020603050405020304" pitchFamily="18" charset="0"/>
                        </a:rPr>
                        <a:t>專門學程</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0" indent="-182563" algn="l">
                        <a:buFont typeface="Wingdings" panose="05000000000000000000" pitchFamily="2" charset="2"/>
                        <a:buChar char="l"/>
                      </a:pPr>
                      <a:r>
                        <a:rPr lang="zh-TW" sz="1400" kern="100" dirty="0">
                          <a:effectLst/>
                          <a:latin typeface="Calibri" panose="020F0502020204030204" pitchFamily="34" charset="0"/>
                          <a:ea typeface="微軟正黑體" panose="020B0604030504040204" pitchFamily="34" charset="-120"/>
                          <a:cs typeface="Times New Roman" panose="02020603050405020304" pitchFamily="18" charset="0"/>
                        </a:rPr>
                        <a:t>學術學程</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24000" indent="-182563" algn="l">
                        <a:buFont typeface="Wingdings" panose="05000000000000000000" pitchFamily="2" charset="2"/>
                        <a:buChar char="l"/>
                      </a:pPr>
                      <a:r>
                        <a:rPr lang="zh-TW" sz="1400" b="1" kern="100" dirty="0">
                          <a:solidFill>
                            <a:srgbClr val="0070C0"/>
                          </a:solidFill>
                          <a:effectLst/>
                          <a:latin typeface="Calibri" panose="020F0502020204030204" pitchFamily="34" charset="0"/>
                          <a:ea typeface="微軟正黑體" panose="020B0604030504040204" pitchFamily="34" charset="-120"/>
                          <a:cs typeface="Times New Roman" panose="02020603050405020304" pitchFamily="18" charset="0"/>
                        </a:rPr>
                        <a:t>普通科</a:t>
                      </a:r>
                      <a:r>
                        <a:rPr lang="en-US" sz="1400" b="1" kern="0" dirty="0">
                          <a:solidFill>
                            <a:srgbClr val="0070C0"/>
                          </a:solidFill>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altLang="en-US" sz="1400" b="1" kern="100" dirty="0">
                        <a:solidFill>
                          <a:srgbClr val="0070C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72000" marR="720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hMerge="1">
                  <a:txBody>
                    <a:bodyPr/>
                    <a:lstStyle/>
                    <a:p>
                      <a:pPr algn="ctr"/>
                      <a:r>
                        <a:rPr lang="en-US" sz="1400" kern="0" dirty="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algn="ctr"/>
                      <a:r>
                        <a:rPr lang="en-US" sz="1400" kern="0" dirty="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182563" indent="-182563" algn="ctr" defTabSz="914400" rtl="0" eaLnBrk="1" latinLnBrk="0" hangingPunct="1">
                        <a:buFont typeface="Wingdings" panose="05000000000000000000" pitchFamily="2" charset="2"/>
                        <a:buChar char="l"/>
                      </a:pPr>
                      <a:r>
                        <a:rPr lang="zh-TW" altLang="en-US" sz="1400" kern="100" dirty="0">
                          <a:solidFill>
                            <a:schemeClr val="tx1"/>
                          </a:solidFill>
                          <a:effectLst/>
                          <a:latin typeface="Calibri" panose="020F0502020204030204" pitchFamily="34" charset="0"/>
                          <a:ea typeface="微軟正黑體" panose="020B0604030504040204" pitchFamily="34" charset="-120"/>
                          <a:cs typeface="Times New Roman" panose="02020603050405020304" pitchFamily="18" charset="0"/>
                        </a:rPr>
                        <a:t>專業群科</a:t>
                      </a:r>
                    </a:p>
                    <a:p>
                      <a:pPr marL="182563" indent="-182563" algn="ctr" defTabSz="914400" rtl="0" eaLnBrk="1" latinLnBrk="0" hangingPunct="1">
                        <a:buFont typeface="Wingdings" panose="05000000000000000000" pitchFamily="2" charset="2"/>
                        <a:buChar char="l"/>
                      </a:pPr>
                      <a:r>
                        <a:rPr lang="zh-TW" altLang="en-US" sz="1400" kern="100" dirty="0">
                          <a:solidFill>
                            <a:schemeClr val="tx1"/>
                          </a:solidFill>
                          <a:effectLst/>
                          <a:latin typeface="Calibri" panose="020F0502020204030204" pitchFamily="34" charset="0"/>
                          <a:ea typeface="微軟正黑體" panose="020B0604030504040204" pitchFamily="34" charset="-120"/>
                          <a:cs typeface="Times New Roman" panose="02020603050405020304" pitchFamily="18" charset="0"/>
                        </a:rPr>
                        <a:t>專門學程</a:t>
                      </a:r>
                    </a:p>
                  </a:txBody>
                  <a:tcPr marL="72000" marR="720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B5D3"/>
                    </a:solidFill>
                  </a:tcPr>
                </a:tc>
                <a:tc>
                  <a:txBody>
                    <a:bodyPr/>
                    <a:lstStyle/>
                    <a:p>
                      <a:pPr marL="182563" indent="-182563" algn="l" defTabSz="914400" rtl="0" eaLnBrk="1" latinLnBrk="0" hangingPunct="1">
                        <a:buFont typeface="Wingdings" panose="05000000000000000000" pitchFamily="2" charset="2"/>
                        <a:buChar char="l"/>
                      </a:pPr>
                      <a:r>
                        <a:rPr lang="zh-TW" altLang="en-US" sz="1400" b="1" kern="100" dirty="0">
                          <a:solidFill>
                            <a:srgbClr val="0070C0"/>
                          </a:solidFill>
                          <a:effectLst/>
                          <a:latin typeface="Calibri" panose="020F0502020204030204" pitchFamily="34" charset="0"/>
                          <a:ea typeface="微軟正黑體" panose="020B0604030504040204" pitchFamily="34" charset="-120"/>
                          <a:cs typeface="Times New Roman" panose="02020603050405020304" pitchFamily="18" charset="0"/>
                        </a:rPr>
                        <a:t>普通科</a:t>
                      </a:r>
                    </a:p>
                    <a:p>
                      <a:pPr marL="182563" indent="-182563" algn="l" defTabSz="914400" rtl="0" eaLnBrk="1" latinLnBrk="0" hangingPunct="1">
                        <a:buFont typeface="Wingdings" panose="05000000000000000000" pitchFamily="2" charset="2"/>
                        <a:buChar char="l"/>
                      </a:pPr>
                      <a:r>
                        <a:rPr lang="zh-TW" altLang="en-US" sz="1400" kern="100" dirty="0">
                          <a:solidFill>
                            <a:schemeClr val="tx1"/>
                          </a:solidFill>
                          <a:effectLst/>
                          <a:latin typeface="Calibri" panose="020F0502020204030204" pitchFamily="34" charset="0"/>
                          <a:ea typeface="微軟正黑體" panose="020B0604030504040204" pitchFamily="34" charset="-120"/>
                          <a:cs typeface="Times New Roman" panose="02020603050405020304" pitchFamily="18" charset="0"/>
                        </a:rPr>
                        <a:t>專門學程</a:t>
                      </a:r>
                    </a:p>
                    <a:p>
                      <a:pPr marL="182563" indent="-182563" algn="l" defTabSz="914400" rtl="0" eaLnBrk="1" latinLnBrk="0" hangingPunct="1">
                        <a:buFont typeface="Wingdings" panose="05000000000000000000" pitchFamily="2" charset="2"/>
                        <a:buChar char="l"/>
                      </a:pPr>
                      <a:r>
                        <a:rPr lang="zh-TW" altLang="en-US" sz="1400" kern="100" dirty="0">
                          <a:solidFill>
                            <a:schemeClr val="tx1"/>
                          </a:solidFill>
                          <a:effectLst/>
                          <a:latin typeface="Calibri" panose="020F0502020204030204" pitchFamily="34" charset="0"/>
                          <a:ea typeface="微軟正黑體" panose="020B0604030504040204" pitchFamily="34" charset="-120"/>
                          <a:cs typeface="Times New Roman" panose="02020603050405020304" pitchFamily="18" charset="0"/>
                        </a:rPr>
                        <a:t>學術學程</a:t>
                      </a:r>
                    </a:p>
                    <a:p>
                      <a:pPr marL="182563" indent="-182563" algn="l" defTabSz="914400" rtl="0" eaLnBrk="1" latinLnBrk="0" hangingPunct="1">
                        <a:buFont typeface="Wingdings" panose="05000000000000000000" pitchFamily="2" charset="2"/>
                        <a:buChar char="l"/>
                      </a:pPr>
                      <a:r>
                        <a:rPr lang="zh-TW" altLang="en-US" sz="1400" kern="100" dirty="0">
                          <a:solidFill>
                            <a:schemeClr val="tx1"/>
                          </a:solidFill>
                          <a:effectLst/>
                          <a:latin typeface="Calibri" panose="020F0502020204030204" pitchFamily="34" charset="0"/>
                          <a:ea typeface="微軟正黑體" panose="020B0604030504040204" pitchFamily="34" charset="-120"/>
                          <a:cs typeface="Times New Roman" panose="02020603050405020304" pitchFamily="18" charset="0"/>
                        </a:rPr>
                        <a:t>專業群科藝術群</a:t>
                      </a:r>
                    </a:p>
                  </a:txBody>
                  <a:tcPr marL="72000" marR="720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p>
                      <a:pPr marL="533400" indent="-177800" algn="l" defTabSz="914400" rtl="0" eaLnBrk="1" latinLnBrk="0" hangingPunct="1">
                        <a:buFont typeface="Wingdings" panose="05000000000000000000" pitchFamily="2" charset="2"/>
                        <a:buChar char="l"/>
                      </a:pPr>
                      <a:r>
                        <a:rPr lang="zh-TW" altLang="en-US" sz="1400" kern="100" dirty="0">
                          <a:solidFill>
                            <a:schemeClr val="tx1"/>
                          </a:solidFill>
                          <a:effectLst/>
                          <a:latin typeface="Calibri" panose="020F0502020204030204" pitchFamily="34" charset="0"/>
                          <a:ea typeface="微軟正黑體" panose="020B0604030504040204" pitchFamily="34" charset="-120"/>
                          <a:cs typeface="Times New Roman" panose="02020603050405020304" pitchFamily="18" charset="0"/>
                        </a:rPr>
                        <a:t>專業群科</a:t>
                      </a:r>
                    </a:p>
                    <a:p>
                      <a:pPr marL="533400" indent="-177800" algn="l" defTabSz="914400" rtl="0" eaLnBrk="1" latinLnBrk="0" hangingPunct="1">
                        <a:buFont typeface="Wingdings" panose="05000000000000000000" pitchFamily="2" charset="2"/>
                        <a:buChar char="l"/>
                      </a:pPr>
                      <a:r>
                        <a:rPr lang="zh-TW" altLang="en-US" sz="1400" kern="100" dirty="0">
                          <a:solidFill>
                            <a:schemeClr val="tx1"/>
                          </a:solidFill>
                          <a:effectLst/>
                          <a:latin typeface="Calibri" panose="020F0502020204030204" pitchFamily="34" charset="0"/>
                          <a:ea typeface="微軟正黑體" panose="020B0604030504040204" pitchFamily="34" charset="-120"/>
                          <a:cs typeface="Times New Roman" panose="02020603050405020304" pitchFamily="18" charset="0"/>
                        </a:rPr>
                        <a:t>專門學程</a:t>
                      </a:r>
                    </a:p>
                    <a:p>
                      <a:pPr marL="533400" indent="-177800" algn="l" defTabSz="914400" rtl="0" eaLnBrk="1" latinLnBrk="0" hangingPunct="1">
                        <a:buFont typeface="Wingdings" panose="05000000000000000000" pitchFamily="2" charset="2"/>
                        <a:buChar char="l"/>
                      </a:pPr>
                      <a:r>
                        <a:rPr lang="zh-TW" altLang="en-US" sz="1400" kern="100" dirty="0">
                          <a:solidFill>
                            <a:schemeClr val="tx1"/>
                          </a:solidFill>
                          <a:effectLst/>
                          <a:latin typeface="Calibri" panose="020F0502020204030204" pitchFamily="34" charset="0"/>
                          <a:ea typeface="微軟正黑體" panose="020B0604030504040204" pitchFamily="34" charset="-120"/>
                          <a:cs typeface="Times New Roman" panose="02020603050405020304" pitchFamily="18" charset="0"/>
                        </a:rPr>
                        <a:t>學術學程</a:t>
                      </a:r>
                      <a:endParaRPr lang="en-US" altLang="zh-TW" sz="1400" b="0" kern="100" dirty="0">
                        <a:solidFill>
                          <a:schemeClr val="tx1"/>
                        </a:solidFill>
                        <a:effectLst/>
                        <a:latin typeface="Calibri" panose="020F0502020204030204" pitchFamily="34" charset="0"/>
                        <a:ea typeface="微軟正黑體" panose="020B0604030504040204" pitchFamily="34" charset="-120"/>
                        <a:cs typeface="Times New Roman" panose="02020603050405020304" pitchFamily="18" charset="0"/>
                      </a:endParaRPr>
                    </a:p>
                    <a:p>
                      <a:pPr marL="533400" indent="-177800" algn="l" defTabSz="914400" rtl="0" eaLnBrk="1" latinLnBrk="0" hangingPunct="1">
                        <a:buFont typeface="Wingdings" panose="05000000000000000000" pitchFamily="2" charset="2"/>
                        <a:buChar char="l"/>
                      </a:pPr>
                      <a:r>
                        <a:rPr lang="zh-TW" altLang="en-US" sz="1400" b="1" kern="100" dirty="0">
                          <a:solidFill>
                            <a:schemeClr val="tx1"/>
                          </a:solidFill>
                          <a:effectLst/>
                          <a:latin typeface="Calibri" panose="020F0502020204030204" pitchFamily="34" charset="0"/>
                          <a:ea typeface="微軟正黑體" panose="020B0604030504040204" pitchFamily="34" charset="-120"/>
                          <a:cs typeface="Times New Roman" panose="02020603050405020304" pitchFamily="18" charset="0"/>
                        </a:rPr>
                        <a:t>普通科</a:t>
                      </a:r>
                      <a:r>
                        <a:rPr lang="zh-TW" altLang="en-US" sz="1400" b="1" kern="100" dirty="0">
                          <a:solidFill>
                            <a:srgbClr val="FF0000"/>
                          </a:solidFill>
                          <a:effectLst/>
                          <a:latin typeface="Calibri" panose="020F0502020204030204" pitchFamily="34" charset="0"/>
                          <a:ea typeface="微軟正黑體" panose="020B0604030504040204" pitchFamily="34" charset="-120"/>
                          <a:cs typeface="Times New Roman" panose="02020603050405020304" pitchFamily="18" charset="0"/>
                        </a:rPr>
                        <a:t>非應屆畢業生</a:t>
                      </a:r>
                    </a:p>
                  </a:txBody>
                  <a:tcPr marL="72000" marR="72000" marT="0" marB="0" anchor="ctr">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CE7"/>
                    </a:solidFill>
                  </a:tcPr>
                </a:tc>
                <a:tc hMerge="1">
                  <a:txBody>
                    <a:bodyPr/>
                    <a:lstStyle/>
                    <a:p>
                      <a:pPr algn="ctr"/>
                      <a:r>
                        <a:rPr lang="en-US" sz="1400" kern="100" dirty="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70292801"/>
                  </a:ext>
                </a:extLst>
              </a:tr>
              <a:tr h="394593">
                <a:tc>
                  <a:txBody>
                    <a:bodyPr/>
                    <a:lstStyle/>
                    <a:p>
                      <a:pPr algn="ctr"/>
                      <a:r>
                        <a:rPr lang="zh-TW" sz="1600" b="1" kern="0" dirty="0">
                          <a:solidFill>
                            <a:schemeClr val="bg1"/>
                          </a:solidFill>
                          <a:effectLst/>
                          <a:latin typeface="Calibri" panose="020F0502020204030204" pitchFamily="34" charset="0"/>
                          <a:ea typeface="微軟正黑體" panose="020B0604030504040204" pitchFamily="34" charset="-120"/>
                          <a:cs typeface="新細明體" panose="02020500000000000000" pitchFamily="18" charset="-120"/>
                        </a:rPr>
                        <a:t>考試名稱</a:t>
                      </a:r>
                      <a:endParaRPr lang="zh-TW" sz="1600" b="1" kern="100" dirty="0">
                        <a:solidFill>
                          <a:schemeClr val="bg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algn="ctr"/>
                      <a:r>
                        <a:rPr lang="en-US" sz="1400" kern="0" dirty="0">
                          <a:effectLst/>
                          <a:latin typeface="Arial" panose="020B0604020202020204" pitchFamily="34" charset="0"/>
                          <a:ea typeface="微軟正黑體" panose="020B0604030504040204" pitchFamily="34" charset="-120"/>
                          <a:cs typeface="Arial" panose="020B0604020202020204" pitchFamily="34" charset="0"/>
                        </a:rPr>
                        <a:t>―</a:t>
                      </a:r>
                      <a:endParaRPr lang="zh-TW" sz="1400" kern="100"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algn="ctr"/>
                      <a:r>
                        <a:rPr lang="en-US" sz="1400" kern="0" dirty="0">
                          <a:effectLst/>
                          <a:latin typeface="Arial" panose="020B0604020202020204" pitchFamily="34" charset="0"/>
                          <a:ea typeface="微軟正黑體" panose="020B0604030504040204" pitchFamily="34" charset="-120"/>
                          <a:cs typeface="Arial" panose="020B0604020202020204" pitchFamily="34" charset="0"/>
                        </a:rPr>
                        <a:t>―</a:t>
                      </a:r>
                      <a:endParaRPr lang="zh-TW" sz="1400" kern="100"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algn="ctr"/>
                      <a:r>
                        <a:rPr lang="en-US" sz="1400" kern="0" dirty="0">
                          <a:effectLst/>
                          <a:latin typeface="Arial" panose="020B0604020202020204" pitchFamily="34" charset="0"/>
                          <a:ea typeface="微軟正黑體" panose="020B0604030504040204" pitchFamily="34" charset="-120"/>
                          <a:cs typeface="Arial" panose="020B0604020202020204" pitchFamily="34" charset="0"/>
                        </a:rPr>
                        <a:t>―</a:t>
                      </a:r>
                      <a:endParaRPr lang="zh-TW" sz="1400" kern="100"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algn="ctr"/>
                      <a:r>
                        <a:rPr lang="en-US" sz="1400" kern="0" dirty="0">
                          <a:effectLst/>
                          <a:latin typeface="Arial" panose="020B0604020202020204" pitchFamily="34" charset="0"/>
                          <a:ea typeface="微軟正黑體" panose="020B0604030504040204" pitchFamily="34" charset="-120"/>
                          <a:cs typeface="Arial" panose="020B0604020202020204" pitchFamily="34" charset="0"/>
                        </a:rPr>
                        <a:t>―</a:t>
                      </a:r>
                      <a:endParaRPr lang="zh-TW" sz="1400" kern="100"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B5D3"/>
                    </a:solidFill>
                  </a:tcPr>
                </a:tc>
                <a:tc>
                  <a:txBody>
                    <a:bodyPr/>
                    <a:lstStyle/>
                    <a:p>
                      <a:pPr algn="ctr"/>
                      <a:r>
                        <a:rPr lang="zh-TW" sz="1400" b="1"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學測</a:t>
                      </a:r>
                      <a:endParaRPr lang="zh-TW" sz="1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p>
                      <a:pPr algn="ctr"/>
                      <a:r>
                        <a:rPr lang="zh-TW" sz="1400" b="1"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統測</a:t>
                      </a:r>
                      <a:r>
                        <a:rPr lang="en-US" sz="1400" b="1" kern="0" dirty="0">
                          <a:solidFill>
                            <a:srgbClr val="000000"/>
                          </a:solidFill>
                          <a:effectLst/>
                          <a:latin typeface="微軟正黑體" panose="020B0604030504040204" pitchFamily="34" charset="-120"/>
                          <a:ea typeface="新細明體" panose="02020500000000000000" pitchFamily="18" charset="-120"/>
                        </a:rPr>
                        <a:t> </a:t>
                      </a:r>
                      <a:endParaRPr lang="zh-TW" altLang="en-US" sz="1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CE7"/>
                    </a:solidFill>
                  </a:tcPr>
                </a:tc>
                <a:tc hMerge="1">
                  <a:txBody>
                    <a:bodyPr/>
                    <a:lstStyle/>
                    <a:p>
                      <a:pPr algn="ctr"/>
                      <a:r>
                        <a:rPr lang="en-US" sz="1400" kern="0" dirty="0">
                          <a:solidFill>
                            <a:srgbClr val="000000"/>
                          </a:solidFill>
                          <a:effectLst/>
                          <a:latin typeface="微軟正黑體" panose="020B0604030504040204" pitchFamily="34" charset="-120"/>
                          <a:ea typeface="新細明體" panose="02020500000000000000" pitchFamily="18" charset="-120"/>
                          <a:cs typeface="新細明體" panose="02020500000000000000" pitchFamily="18" charset="-120"/>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25812770"/>
                  </a:ext>
                </a:extLst>
              </a:tr>
              <a:tr h="394593">
                <a:tc>
                  <a:txBody>
                    <a:bodyPr/>
                    <a:lstStyle/>
                    <a:p>
                      <a:pPr algn="ctr"/>
                      <a:r>
                        <a:rPr lang="zh-TW" sz="1600" b="1" kern="0" dirty="0">
                          <a:solidFill>
                            <a:schemeClr val="bg1"/>
                          </a:solidFill>
                          <a:effectLst/>
                          <a:latin typeface="Calibri" panose="020F0502020204030204" pitchFamily="34" charset="0"/>
                          <a:ea typeface="微軟正黑體" panose="020B0604030504040204" pitchFamily="34" charset="-120"/>
                          <a:cs typeface="新細明體" panose="02020500000000000000" pitchFamily="18" charset="-120"/>
                        </a:rPr>
                        <a:t>辦理期程</a:t>
                      </a:r>
                      <a:endParaRPr lang="zh-TW" sz="1600" b="1" kern="100" dirty="0">
                        <a:solidFill>
                          <a:schemeClr val="bg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algn="ctr"/>
                      <a:r>
                        <a:rPr lang="en-US" sz="1400" kern="0" dirty="0">
                          <a:effectLst/>
                          <a:latin typeface="微軟正黑體" panose="020B0604030504040204" pitchFamily="34" charset="-120"/>
                          <a:ea typeface="新細明體" panose="02020500000000000000" pitchFamily="18" charset="-120"/>
                          <a:cs typeface="Times New Roman" panose="02020603050405020304" pitchFamily="18" charset="0"/>
                        </a:rPr>
                        <a:t>12-</a:t>
                      </a:r>
                      <a:r>
                        <a:rPr lang="en-US" altLang="zh-TW" sz="1400" kern="0" dirty="0">
                          <a:effectLst/>
                          <a:latin typeface="微軟正黑體" panose="020B0604030504040204" pitchFamily="34" charset="-120"/>
                          <a:ea typeface="新細明體" panose="02020500000000000000" pitchFamily="18" charset="-120"/>
                          <a:cs typeface="Times New Roman" panose="02020603050405020304" pitchFamily="18" charset="0"/>
                        </a:rPr>
                        <a:t>3</a:t>
                      </a:r>
                      <a:r>
                        <a:rPr lang="zh-TW" sz="1400" kern="0" dirty="0">
                          <a:effectLst/>
                          <a:latin typeface="Calibri" panose="020F0502020204030204" pitchFamily="34" charset="0"/>
                          <a:ea typeface="微軟正黑體" panose="020B0604030504040204" pitchFamily="34" charset="-120"/>
                          <a:cs typeface="新細明體" panose="02020500000000000000" pitchFamily="18" charset="-120"/>
                        </a:rPr>
                        <a:t>月</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algn="ctr"/>
                      <a:r>
                        <a:rPr lang="en-US" sz="1400" kern="0" dirty="0">
                          <a:effectLst/>
                          <a:latin typeface="微軟正黑體" panose="020B0604030504040204" pitchFamily="34" charset="-120"/>
                          <a:ea typeface="新細明體" panose="02020500000000000000" pitchFamily="18" charset="-120"/>
                          <a:cs typeface="Times New Roman" panose="02020603050405020304" pitchFamily="18" charset="0"/>
                        </a:rPr>
                        <a:t>2-3</a:t>
                      </a:r>
                      <a:r>
                        <a:rPr lang="zh-TW" sz="1400" kern="0" dirty="0">
                          <a:effectLst/>
                          <a:latin typeface="Calibri" panose="020F0502020204030204" pitchFamily="34" charset="0"/>
                          <a:ea typeface="微軟正黑體" panose="020B0604030504040204" pitchFamily="34" charset="-120"/>
                          <a:cs typeface="新細明體" panose="02020500000000000000" pitchFamily="18" charset="-120"/>
                        </a:rPr>
                        <a:t>月</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algn="ctr"/>
                      <a:r>
                        <a:rPr lang="en-US" sz="1400" kern="0" dirty="0">
                          <a:effectLst/>
                          <a:latin typeface="微軟正黑體" panose="020B0604030504040204" pitchFamily="34" charset="-120"/>
                          <a:ea typeface="新細明體" panose="02020500000000000000" pitchFamily="18" charset="-120"/>
                          <a:cs typeface="Times New Roman" panose="02020603050405020304" pitchFamily="18" charset="0"/>
                        </a:rPr>
                        <a:t>4-7</a:t>
                      </a:r>
                      <a:r>
                        <a:rPr lang="zh-TW" sz="1400" kern="0" dirty="0">
                          <a:effectLst/>
                          <a:latin typeface="Calibri" panose="020F0502020204030204" pitchFamily="34" charset="0"/>
                          <a:ea typeface="微軟正黑體" panose="020B0604030504040204" pitchFamily="34" charset="-120"/>
                          <a:cs typeface="新細明體" panose="02020500000000000000" pitchFamily="18" charset="-120"/>
                        </a:rPr>
                        <a:t>月</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algn="ctr"/>
                      <a:r>
                        <a:rPr lang="en-US" sz="1400" kern="0" dirty="0">
                          <a:solidFill>
                            <a:srgbClr val="000000"/>
                          </a:solidFill>
                          <a:effectLst/>
                          <a:latin typeface="微軟正黑體" panose="020B0604030504040204" pitchFamily="34" charset="-120"/>
                          <a:ea typeface="新細明體" panose="02020500000000000000" pitchFamily="18" charset="-120"/>
                          <a:cs typeface="新細明體" panose="02020500000000000000" pitchFamily="18" charset="-120"/>
                        </a:rPr>
                        <a:t>2-5</a:t>
                      </a:r>
                      <a:r>
                        <a:rPr 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月</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B5D3"/>
                    </a:solidFill>
                  </a:tcPr>
                </a:tc>
                <a:tc>
                  <a:txBody>
                    <a:bodyPr/>
                    <a:lstStyle/>
                    <a:p>
                      <a:pPr algn="ctr"/>
                      <a:r>
                        <a:rPr lang="en-US" sz="1400" kern="0" dirty="0">
                          <a:solidFill>
                            <a:srgbClr val="000000"/>
                          </a:solidFill>
                          <a:effectLst/>
                          <a:latin typeface="微軟正黑體" panose="020B0604030504040204" pitchFamily="34" charset="-120"/>
                          <a:ea typeface="新細明體" panose="02020500000000000000" pitchFamily="18" charset="-120"/>
                          <a:cs typeface="新細明體" panose="02020500000000000000" pitchFamily="18" charset="-120"/>
                        </a:rPr>
                        <a:t>3-6</a:t>
                      </a:r>
                      <a:r>
                        <a:rPr 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月</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kern="0" dirty="0">
                          <a:solidFill>
                            <a:srgbClr val="000000"/>
                          </a:solidFill>
                          <a:effectLst/>
                          <a:latin typeface="微軟正黑體" panose="020B0604030504040204" pitchFamily="34" charset="-120"/>
                          <a:ea typeface="新細明體" panose="02020500000000000000" pitchFamily="18" charset="-120"/>
                          <a:cs typeface="新細明體" panose="02020500000000000000" pitchFamily="18" charset="-120"/>
                        </a:rPr>
                        <a:t>4-7</a:t>
                      </a:r>
                      <a:r>
                        <a:rPr 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月</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CE7"/>
                    </a:solidFill>
                  </a:tcPr>
                </a:tc>
                <a:tc>
                  <a:txBody>
                    <a:bodyPr/>
                    <a:lstStyle/>
                    <a:p>
                      <a:pPr algn="ctr"/>
                      <a:r>
                        <a:rPr lang="en-US" sz="1400" kern="0" dirty="0">
                          <a:solidFill>
                            <a:srgbClr val="000000"/>
                          </a:solidFill>
                          <a:effectLst/>
                          <a:latin typeface="微軟正黑體" panose="020B0604030504040204" pitchFamily="34" charset="-120"/>
                          <a:ea typeface="新細明體" panose="02020500000000000000" pitchFamily="18" charset="-120"/>
                          <a:cs typeface="新細明體" panose="02020500000000000000" pitchFamily="18" charset="-120"/>
                        </a:rPr>
                        <a:t>5-8</a:t>
                      </a:r>
                      <a:r>
                        <a:rPr 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月</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CE7"/>
                    </a:solidFill>
                  </a:tcPr>
                </a:tc>
                <a:extLst>
                  <a:ext uri="{0D108BD9-81ED-4DB2-BD59-A6C34878D82A}">
                    <a16:rowId xmlns:a16="http://schemas.microsoft.com/office/drawing/2014/main" val="938275837"/>
                  </a:ext>
                </a:extLst>
              </a:tr>
              <a:tr h="1349803">
                <a:tc>
                  <a:txBody>
                    <a:bodyPr/>
                    <a:lstStyle/>
                    <a:p>
                      <a:pPr algn="ctr"/>
                      <a:r>
                        <a:rPr lang="zh-TW" altLang="en-US" sz="1600" b="1" kern="0" dirty="0">
                          <a:solidFill>
                            <a:schemeClr val="bg1"/>
                          </a:solidFill>
                          <a:effectLst/>
                          <a:latin typeface="Calibri" panose="020F0502020204030204" pitchFamily="34" charset="0"/>
                          <a:ea typeface="微軟正黑體" panose="020B0604030504040204" pitchFamily="34" charset="-120"/>
                          <a:cs typeface="新細明體" panose="02020500000000000000" pitchFamily="18" charset="-120"/>
                        </a:rPr>
                        <a:t>特殊報名資格</a:t>
                      </a:r>
                      <a:endParaRPr lang="zh-TW" sz="1600" b="1" kern="100" dirty="0">
                        <a:solidFill>
                          <a:schemeClr val="bg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400" kern="0" dirty="0">
                          <a:solidFill>
                            <a:srgbClr val="000000"/>
                          </a:solidFill>
                          <a:effectLst/>
                          <a:latin typeface="Calibri" panose="020F0502020204030204" pitchFamily="34" charset="0"/>
                          <a:ea typeface="微軟正黑體" panose="020B0604030504040204" pitchFamily="34" charset="-120"/>
                          <a:cs typeface="+mn-cs"/>
                        </a:rPr>
                        <a:t>具有特殊經歷及專業領域成就學生</a:t>
                      </a:r>
                      <a:endParaRPr lang="en-US" altLang="zh-TW" sz="1400" kern="0" dirty="0">
                        <a:solidFill>
                          <a:srgbClr val="000000"/>
                        </a:solidFill>
                        <a:effectLst/>
                        <a:latin typeface="Calibri" panose="020F0502020204030204" pitchFamily="34" charset="0"/>
                        <a:ea typeface="微軟正黑體" panose="020B0604030504040204" pitchFamily="34" charset="-12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zh-TW" altLang="en-US" sz="1400" kern="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endParaRPr>
                    </a:p>
                  </a:txBody>
                  <a:tcPr marL="72000" marR="72000" marT="72000" marB="36000">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400" kern="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具簡章表列之國際或全國技能競賽得獎、正備取國手</a:t>
                      </a:r>
                    </a:p>
                  </a:txBody>
                  <a:tcPr marL="72000" marR="72000" marT="72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具簡章表列之 競賽得獎、取 得乙級以上技 術士證或通過 專技人員普通考試</a:t>
                      </a:r>
                      <a:endParaRPr lang="zh-TW" altLang="en-US" sz="1400" kern="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endParaRPr>
                    </a:p>
                  </a:txBody>
                  <a:tcPr marL="72000" marR="72000" marT="72000" marB="36000">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技</a:t>
                      </a:r>
                      <a:r>
                        <a:rPr lang="en-US"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a:t>
                      </a:r>
                      <a:r>
                        <a:rPr lang="zh-TW" altLang="en-US"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綜</a:t>
                      </a:r>
                      <a:r>
                        <a:rPr lang="en-US"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a:t>
                      </a:r>
                      <a:r>
                        <a:rPr lang="zh-TW" altLang="en-US"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高校內推薦，排名在各科、學程前</a:t>
                      </a:r>
                      <a:r>
                        <a:rPr lang="en-US"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30%</a:t>
                      </a:r>
                      <a:r>
                        <a:rPr lang="zh-TW" altLang="en-US"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全程就讀該校之應屆畢業生</a:t>
                      </a:r>
                      <a:endParaRPr lang="en-US"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endParaRPr>
                    </a:p>
                    <a:p>
                      <a:pPr algn="just"/>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2000" marR="72000" marT="72000" marB="36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B5D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kern="0" dirty="0">
                          <a:effectLst/>
                          <a:latin typeface="Arial" panose="020B0604020202020204" pitchFamily="34" charset="0"/>
                          <a:ea typeface="微軟正黑體" panose="020B0604030504040204" pitchFamily="34" charset="-120"/>
                          <a:cs typeface="Arial" panose="020B0604020202020204" pitchFamily="34" charset="0"/>
                        </a:rPr>
                        <a:t>―</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2000" marR="72000" marT="72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統測</a:t>
                      </a:r>
                      <a:r>
                        <a:rPr lang="en-US"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5</a:t>
                      </a:r>
                      <a:r>
                        <a:rPr lang="zh-TW"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科成績</a:t>
                      </a:r>
                      <a:r>
                        <a:rPr lang="zh-TW" altLang="en-US"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a:t>
                      </a:r>
                      <a:r>
                        <a:rPr lang="zh-TW"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不得有</a:t>
                      </a:r>
                      <a:r>
                        <a:rPr lang="en-US"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2</a:t>
                      </a:r>
                      <a:r>
                        <a:rPr lang="zh-TW"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科</a:t>
                      </a:r>
                      <a:r>
                        <a:rPr lang="en-US"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a:t>
                      </a:r>
                      <a:r>
                        <a:rPr lang="zh-TW"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含</a:t>
                      </a:r>
                      <a:r>
                        <a:rPr lang="en-US"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a:t>
                      </a:r>
                      <a:r>
                        <a:rPr lang="zh-TW"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以上為</a:t>
                      </a:r>
                      <a:r>
                        <a:rPr lang="en-US"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0</a:t>
                      </a:r>
                      <a:r>
                        <a:rPr lang="zh-TW"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2000" marR="72000" marT="72000" marB="36000">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CE7"/>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統測</a:t>
                      </a:r>
                      <a:r>
                        <a:rPr lang="en-US"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5</a:t>
                      </a:r>
                      <a:r>
                        <a:rPr lang="zh-TW"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科成績</a:t>
                      </a:r>
                      <a:r>
                        <a:rPr lang="zh-TW" altLang="en-US"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a:t>
                      </a:r>
                      <a:r>
                        <a:rPr lang="zh-TW"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不得有</a:t>
                      </a:r>
                      <a:r>
                        <a:rPr lang="en-US"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2</a:t>
                      </a:r>
                      <a:r>
                        <a:rPr lang="zh-TW"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科</a:t>
                      </a:r>
                      <a:r>
                        <a:rPr lang="en-US"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a:t>
                      </a:r>
                      <a:r>
                        <a:rPr lang="zh-TW"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含</a:t>
                      </a:r>
                      <a:r>
                        <a:rPr lang="en-US"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a:t>
                      </a:r>
                      <a:r>
                        <a:rPr lang="zh-TW"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以上為</a:t>
                      </a:r>
                      <a:r>
                        <a:rPr lang="en-US"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0</a:t>
                      </a:r>
                      <a:r>
                        <a:rPr lang="zh-TW" altLang="zh-TW" sz="1400" kern="0" dirty="0">
                          <a:solidFill>
                            <a:srgbClr val="000000"/>
                          </a:solidFill>
                          <a:effectLst/>
                          <a:latin typeface="Calibri" panose="020F0502020204030204" pitchFamily="34" charset="0"/>
                          <a:ea typeface="微軟正黑體" panose="020B0604030504040204" pitchFamily="34" charset="-120"/>
                          <a:cs typeface="新細明體" panose="02020500000000000000" pitchFamily="18" charset="-12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2000" marR="72000" marT="72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CE7"/>
                    </a:solidFill>
                  </a:tcPr>
                </a:tc>
                <a:extLst>
                  <a:ext uri="{0D108BD9-81ED-4DB2-BD59-A6C34878D82A}">
                    <a16:rowId xmlns:a16="http://schemas.microsoft.com/office/drawing/2014/main" val="2598550397"/>
                  </a:ext>
                </a:extLst>
              </a:tr>
              <a:tr h="1142339">
                <a:tc>
                  <a:txBody>
                    <a:bodyPr/>
                    <a:lstStyle/>
                    <a:p>
                      <a:pPr algn="ctr"/>
                      <a:r>
                        <a:rPr lang="zh-TW" altLang="en-US" sz="1600" b="1" kern="0" dirty="0">
                          <a:solidFill>
                            <a:schemeClr val="bg1"/>
                          </a:solidFill>
                          <a:effectLst/>
                          <a:latin typeface="Calibri" panose="020F0502020204030204" pitchFamily="34" charset="0"/>
                          <a:ea typeface="微軟正黑體" panose="020B0604030504040204" pitchFamily="34" charset="-120"/>
                          <a:cs typeface="Times New Roman" panose="02020603050405020304" pitchFamily="18" charset="0"/>
                        </a:rPr>
                        <a:t>參採項目</a:t>
                      </a:r>
                      <a:endParaRPr lang="zh-TW" sz="1600" b="1" kern="100" dirty="0">
                        <a:solidFill>
                          <a:schemeClr val="bg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400" b="0" kern="0" spc="-150" baseline="0" dirty="0">
                          <a:solidFill>
                            <a:schemeClr val="dk1"/>
                          </a:solidFill>
                          <a:effectLst/>
                          <a:latin typeface="微軟正黑體" panose="020B0604030504040204" pitchFamily="34" charset="-120"/>
                          <a:ea typeface="微軟正黑體" panose="020B0604030504040204" pitchFamily="34" charset="-120"/>
                          <a:cs typeface="+mn-cs"/>
                        </a:rPr>
                        <a:t>備審資料審查、面試、筆試、實作</a:t>
                      </a:r>
                      <a:endParaRPr lang="zh-TW" altLang="zh-TW" sz="1400" b="0" kern="0" spc="-150" baseline="0" dirty="0">
                        <a:solidFill>
                          <a:schemeClr val="dk1"/>
                        </a:solidFill>
                        <a:effectLst/>
                        <a:latin typeface="微軟正黑體" panose="020B0604030504040204" pitchFamily="34" charset="-120"/>
                        <a:ea typeface="微軟正黑體" panose="020B0604030504040204" pitchFamily="34" charset="-120"/>
                        <a:cs typeface="+mn-cs"/>
                      </a:endParaRPr>
                    </a:p>
                    <a:p>
                      <a:pPr algn="just"/>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2000" marR="72000" marT="72000" marB="36000">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marL="0" indent="0" algn="just" defTabSz="914400" rtl="0" eaLnBrk="1" latinLnBrk="0" hangingPunct="1">
                        <a:spcAft>
                          <a:spcPts val="0"/>
                        </a:spcAft>
                        <a:buFont typeface="Wingdings" panose="05000000000000000000" pitchFamily="2" charset="2"/>
                        <a:buNone/>
                      </a:pPr>
                      <a:r>
                        <a:rPr lang="zh-TW" altLang="zh-TW" sz="1400" b="0" kern="0" spc="-150" baseline="0" dirty="0">
                          <a:solidFill>
                            <a:schemeClr val="dk1"/>
                          </a:solidFill>
                          <a:effectLst/>
                          <a:latin typeface="微軟正黑體" panose="020B0604030504040204" pitchFamily="34" charset="-120"/>
                          <a:ea typeface="微軟正黑體" panose="020B0604030504040204" pitchFamily="34" charset="-120"/>
                          <a:cs typeface="+mn-cs"/>
                        </a:rPr>
                        <a:t>依保送競賽獲獎名次</a:t>
                      </a:r>
                      <a:endParaRPr lang="en-US" altLang="zh-TW" sz="1400" b="0" kern="0" spc="-150" baseline="0" dirty="0">
                        <a:solidFill>
                          <a:schemeClr val="dk1"/>
                        </a:solidFill>
                        <a:effectLst/>
                        <a:latin typeface="微軟正黑體" panose="020B0604030504040204" pitchFamily="34" charset="-120"/>
                        <a:ea typeface="微軟正黑體" panose="020B0604030504040204" pitchFamily="34" charset="-120"/>
                        <a:cs typeface="+mn-cs"/>
                      </a:endParaRPr>
                    </a:p>
                    <a:p>
                      <a:pPr marL="0" indent="0" algn="just" defTabSz="914400" rtl="0" eaLnBrk="1" latinLnBrk="0" hangingPunct="1">
                        <a:spcAft>
                          <a:spcPts val="0"/>
                        </a:spcAft>
                        <a:buFont typeface="Wingdings" panose="05000000000000000000" pitchFamily="2" charset="2"/>
                        <a:buNone/>
                      </a:pPr>
                      <a:r>
                        <a:rPr lang="zh-TW" altLang="zh-TW" sz="1400" b="0" kern="0" spc="-150" baseline="0" dirty="0">
                          <a:solidFill>
                            <a:schemeClr val="dk1"/>
                          </a:solidFill>
                          <a:effectLst/>
                          <a:latin typeface="微軟正黑體" panose="020B0604030504040204" pitchFamily="34" charset="-120"/>
                          <a:ea typeface="微軟正黑體" panose="020B0604030504040204" pitchFamily="34" charset="-120"/>
                          <a:cs typeface="+mn-cs"/>
                        </a:rPr>
                        <a:t>「十等第」比序排名</a:t>
                      </a:r>
                    </a:p>
                  </a:txBody>
                  <a:tcPr marL="72000" marR="72000" marT="72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400" b="0" kern="0" spc="-150" baseline="0" dirty="0">
                          <a:solidFill>
                            <a:schemeClr val="dk1"/>
                          </a:solidFill>
                          <a:effectLst/>
                          <a:latin typeface="微軟正黑體" panose="020B0604030504040204" pitchFamily="34" charset="-120"/>
                          <a:ea typeface="微軟正黑體" panose="020B0604030504040204" pitchFamily="34" charset="-120"/>
                          <a:cs typeface="+mn-cs"/>
                        </a:rPr>
                        <a:t>學習歷程檔案</a:t>
                      </a:r>
                      <a:endParaRPr lang="en-US" altLang="zh-TW" sz="1400" b="0" kern="0" spc="-150" baseline="0" dirty="0">
                        <a:solidFill>
                          <a:schemeClr val="dk1"/>
                        </a:solidFill>
                        <a:effectLst/>
                        <a:latin typeface="微軟正黑體" panose="020B0604030504040204" pitchFamily="34" charset="-120"/>
                        <a:ea typeface="微軟正黑體" panose="020B0604030504040204" pitchFamily="34" charset="-12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400" b="0" kern="0" spc="-150" baseline="0" dirty="0">
                          <a:solidFill>
                            <a:schemeClr val="dk1"/>
                          </a:solidFill>
                          <a:effectLst/>
                          <a:latin typeface="微軟正黑體" panose="020B0604030504040204" pitchFamily="34" charset="-120"/>
                          <a:ea typeface="微軟正黑體" panose="020B0604030504040204" pitchFamily="34" charset="-120"/>
                          <a:cs typeface="+mn-cs"/>
                        </a:rPr>
                        <a:t>面試、筆試、實作</a:t>
                      </a:r>
                      <a:endParaRPr lang="zh-TW" altLang="zh-TW" sz="1400" b="0" kern="0" spc="-150" baseline="0" dirty="0">
                        <a:solidFill>
                          <a:schemeClr val="dk1"/>
                        </a:solidFill>
                        <a:effectLst/>
                        <a:latin typeface="微軟正黑體" panose="020B0604030504040204" pitchFamily="34" charset="-120"/>
                        <a:ea typeface="微軟正黑體" panose="020B0604030504040204" pitchFamily="34" charset="-120"/>
                        <a:cs typeface="+mn-cs"/>
                      </a:endParaRPr>
                    </a:p>
                  </a:txBody>
                  <a:tcPr marL="72000" marR="72000" marT="72000" marB="36000">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algn="just"/>
                      <a:r>
                        <a:rPr lang="en-US" altLang="zh-TW" sz="1400" kern="0" dirty="0">
                          <a:solidFill>
                            <a:srgbClr val="000000"/>
                          </a:solidFill>
                          <a:effectLst/>
                          <a:latin typeface="Calibri" panose="020F0502020204030204" pitchFamily="34" charset="0"/>
                          <a:ea typeface="微軟正黑體" panose="020B0604030504040204" pitchFamily="34" charset="-120"/>
                          <a:cs typeface="+mn-cs"/>
                        </a:rPr>
                        <a:t>5</a:t>
                      </a:r>
                      <a:r>
                        <a:rPr lang="zh-TW" altLang="en-US" sz="1400" kern="0" dirty="0">
                          <a:solidFill>
                            <a:srgbClr val="000000"/>
                          </a:solidFill>
                          <a:effectLst/>
                          <a:latin typeface="Calibri" panose="020F0502020204030204" pitchFamily="34" charset="0"/>
                          <a:ea typeface="微軟正黑體" panose="020B0604030504040204" pitchFamily="34" charset="-120"/>
                          <a:cs typeface="+mn-cs"/>
                        </a:rPr>
                        <a:t>學期學業平均成績、</a:t>
                      </a:r>
                      <a:r>
                        <a:rPr lang="zh-TW" altLang="en-US" sz="1400" b="0" kern="0" spc="-150" baseline="0" dirty="0">
                          <a:solidFill>
                            <a:schemeClr val="dk1"/>
                          </a:solidFill>
                          <a:effectLst/>
                          <a:latin typeface="微軟正黑體" panose="020B0604030504040204" pitchFamily="34" charset="-120"/>
                          <a:ea typeface="微軟正黑體" panose="020B0604030504040204" pitchFamily="34" charset="-120"/>
                          <a:cs typeface="+mn-cs"/>
                        </a:rPr>
                        <a:t>競賽、證照及語文能力檢定、學校幹部、志工、社會服務及社團參與</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2000" marR="72000" marT="72000" marB="36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B5D3"/>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400" b="0" kern="0" spc="-150" baseline="0" dirty="0">
                          <a:solidFill>
                            <a:schemeClr val="dk1"/>
                          </a:solidFill>
                          <a:effectLst/>
                          <a:latin typeface="微軟正黑體" panose="020B0604030504040204" pitchFamily="34" charset="-120"/>
                          <a:ea typeface="微軟正黑體" panose="020B0604030504040204" pitchFamily="34" charset="-120"/>
                          <a:cs typeface="+mn-cs"/>
                        </a:rPr>
                        <a:t>學習歷程檔案</a:t>
                      </a:r>
                      <a:endParaRPr lang="en-US" altLang="zh-TW" sz="1400" b="0" kern="0" spc="-150" baseline="0" dirty="0">
                        <a:solidFill>
                          <a:schemeClr val="dk1"/>
                        </a:solidFill>
                        <a:effectLst/>
                        <a:latin typeface="微軟正黑體" panose="020B0604030504040204" pitchFamily="34" charset="-120"/>
                        <a:ea typeface="微軟正黑體" panose="020B0604030504040204" pitchFamily="34" charset="-12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400" b="0" kern="0" spc="-150" baseline="0" dirty="0">
                          <a:solidFill>
                            <a:schemeClr val="dk1"/>
                          </a:solidFill>
                          <a:effectLst/>
                          <a:latin typeface="微軟正黑體" panose="020B0604030504040204" pitchFamily="34" charset="-120"/>
                          <a:ea typeface="微軟正黑體" panose="020B0604030504040204" pitchFamily="34" charset="-120"/>
                          <a:cs typeface="+mn-cs"/>
                        </a:rPr>
                        <a:t>面試、筆試、實作</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2000" marR="72000" marT="72000" marB="36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400" b="0" kern="0" spc="-150" baseline="0" dirty="0">
                          <a:solidFill>
                            <a:schemeClr val="dk1"/>
                          </a:solidFill>
                          <a:effectLst/>
                          <a:latin typeface="微軟正黑體" panose="020B0604030504040204" pitchFamily="34" charset="-120"/>
                          <a:ea typeface="微軟正黑體" panose="020B0604030504040204" pitchFamily="34" charset="-120"/>
                          <a:cs typeface="+mn-cs"/>
                        </a:rPr>
                        <a:t>學習歷程檔案</a:t>
                      </a:r>
                      <a:endParaRPr lang="en-US" altLang="zh-TW" sz="1400" b="0" kern="0" spc="-150" baseline="0" dirty="0">
                        <a:solidFill>
                          <a:schemeClr val="dk1"/>
                        </a:solidFill>
                        <a:effectLst/>
                        <a:latin typeface="微軟正黑體" panose="020B0604030504040204" pitchFamily="34" charset="-120"/>
                        <a:ea typeface="微軟正黑體" panose="020B0604030504040204" pitchFamily="34" charset="-12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400" b="0" kern="0" spc="-150" baseline="0" dirty="0">
                          <a:solidFill>
                            <a:schemeClr val="dk1"/>
                          </a:solidFill>
                          <a:effectLst/>
                          <a:latin typeface="微軟正黑體" panose="020B0604030504040204" pitchFamily="34" charset="-120"/>
                          <a:ea typeface="微軟正黑體" panose="020B0604030504040204" pitchFamily="34" charset="-120"/>
                          <a:cs typeface="+mn-cs"/>
                        </a:rPr>
                        <a:t>面試、筆試、實作</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2000" marR="72000" marT="72000" marB="36000">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C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kern="0" dirty="0">
                          <a:effectLst/>
                          <a:latin typeface="Arial" panose="020B0604020202020204" pitchFamily="34" charset="0"/>
                          <a:ea typeface="微軟正黑體" panose="020B0604030504040204" pitchFamily="34" charset="-120"/>
                          <a:cs typeface="Arial" panose="020B0604020202020204" pitchFamily="34" charset="0"/>
                        </a:rPr>
                        <a:t>―</a:t>
                      </a:r>
                      <a:endParaRPr lang="zh-TW" altLang="zh-TW" sz="1400" kern="100" dirty="0">
                        <a:effectLst/>
                        <a:latin typeface="Arial" panose="020B0604020202020204" pitchFamily="34" charset="0"/>
                        <a:ea typeface="微軟正黑體" panose="020B0604030504040204" pitchFamily="34" charset="-120"/>
                        <a:cs typeface="Arial" panose="020B0604020202020204" pitchFamily="34" charset="0"/>
                      </a:endParaRPr>
                    </a:p>
                  </a:txBody>
                  <a:tcPr marL="72000" marR="72000" marT="72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CE7"/>
                    </a:solidFill>
                  </a:tcPr>
                </a:tc>
                <a:extLst>
                  <a:ext uri="{0D108BD9-81ED-4DB2-BD59-A6C34878D82A}">
                    <a16:rowId xmlns:a16="http://schemas.microsoft.com/office/drawing/2014/main" val="995758123"/>
                  </a:ext>
                </a:extLst>
              </a:tr>
              <a:tr h="394593">
                <a:tc>
                  <a:txBody>
                    <a:bodyPr/>
                    <a:lstStyle/>
                    <a:p>
                      <a:pPr algn="ctr"/>
                      <a:r>
                        <a:rPr lang="zh-TW" sz="1600" b="1" kern="0" dirty="0">
                          <a:solidFill>
                            <a:schemeClr val="bg1"/>
                          </a:solidFill>
                          <a:effectLst/>
                          <a:latin typeface="Calibri" panose="020F0502020204030204" pitchFamily="34" charset="0"/>
                          <a:ea typeface="微軟正黑體" panose="020B0604030504040204" pitchFamily="34" charset="-120"/>
                          <a:cs typeface="新細明體" panose="02020500000000000000" pitchFamily="18" charset="-120"/>
                        </a:rPr>
                        <a:t>學習歷程檔案</a:t>
                      </a:r>
                      <a:endParaRPr lang="zh-TW" sz="1600" b="1" kern="100" dirty="0">
                        <a:solidFill>
                          <a:schemeClr val="bg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algn="ctr"/>
                      <a:r>
                        <a:rPr lang="en-US" sz="1400" kern="0" dirty="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algn="ctr"/>
                      <a:r>
                        <a:rPr lang="en-US" sz="1400" kern="0">
                          <a:solidFill>
                            <a:srgbClr val="000000"/>
                          </a:solidFill>
                          <a:effectLst/>
                          <a:latin typeface="微軟正黑體" panose="020B0604030504040204" pitchFamily="34" charset="-120"/>
                          <a:ea typeface="新細明體" panose="02020500000000000000" pitchFamily="18" charset="-120"/>
                          <a:cs typeface="新細明體" panose="02020500000000000000" pitchFamily="18" charset="-120"/>
                        </a:rPr>
                        <a:t> </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algn="ctr"/>
                      <a:r>
                        <a:rPr lang="zh-TW" sz="1400" b="1" kern="0" dirty="0">
                          <a:solidFill>
                            <a:srgbClr val="000000"/>
                          </a:solidFill>
                          <a:effectLst/>
                          <a:latin typeface="Arial Black" panose="020B0A04020102020204" pitchFamily="34" charset="0"/>
                          <a:ea typeface="微軟正黑體" panose="020B0604030504040204" pitchFamily="34" charset="-120"/>
                          <a:cs typeface="Arial" panose="020B0604020202020204" pitchFamily="34" charset="0"/>
                        </a:rPr>
                        <a:t>Ⅴ</a:t>
                      </a:r>
                      <a:endParaRPr lang="zh-TW" sz="1400" b="1" kern="100" dirty="0">
                        <a:effectLst/>
                        <a:latin typeface="Arial Black" panose="020B0A04020102020204" pitchFamily="34" charset="0"/>
                        <a:ea typeface="新細明體" panose="02020500000000000000" pitchFamily="18" charset="-120"/>
                        <a:cs typeface="Arial" panose="020B0604020202020204" pitchFamily="34" charset="0"/>
                      </a:endParaRPr>
                    </a:p>
                  </a:txBody>
                  <a:tcPr marL="17780" marR="17780" marT="0" marB="0" anchor="ctr">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p>
                      <a:pPr algn="ctr"/>
                      <a:r>
                        <a:rPr lang="en-US" sz="1400" b="1" kern="0" dirty="0">
                          <a:solidFill>
                            <a:srgbClr val="000000"/>
                          </a:solidFill>
                          <a:effectLst/>
                          <a:latin typeface="Arial Black" panose="020B0A04020102020204" pitchFamily="34" charset="0"/>
                          <a:ea typeface="新細明體" panose="02020500000000000000" pitchFamily="18" charset="-120"/>
                          <a:cs typeface="Arial" panose="020B0604020202020204" pitchFamily="34" charset="0"/>
                        </a:rPr>
                        <a:t> </a:t>
                      </a:r>
                      <a:endParaRPr lang="zh-TW" sz="1400" b="1" kern="100" dirty="0">
                        <a:effectLst/>
                        <a:latin typeface="Arial Black" panose="020B0A04020102020204" pitchFamily="34" charset="0"/>
                        <a:ea typeface="新細明體" panose="02020500000000000000" pitchFamily="18" charset="-120"/>
                        <a:cs typeface="Arial" panose="020B0604020202020204" pitchFamily="34" charset="0"/>
                      </a:endParaRPr>
                    </a:p>
                  </a:txBody>
                  <a:tcPr marL="17780" marR="177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B5D3"/>
                    </a:solidFill>
                  </a:tcPr>
                </a:tc>
                <a:tc>
                  <a:txBody>
                    <a:bodyPr/>
                    <a:lstStyle/>
                    <a:p>
                      <a:pPr algn="ctr"/>
                      <a:r>
                        <a:rPr lang="zh-TW" sz="1400" b="1" kern="0" dirty="0">
                          <a:solidFill>
                            <a:srgbClr val="000000"/>
                          </a:solidFill>
                          <a:effectLst/>
                          <a:latin typeface="Arial Black" panose="020B0A04020102020204" pitchFamily="34" charset="0"/>
                          <a:ea typeface="微軟正黑體" panose="020B0604030504040204" pitchFamily="34" charset="-120"/>
                          <a:cs typeface="Arial" panose="020B0604020202020204" pitchFamily="34" charset="0"/>
                        </a:rPr>
                        <a:t>Ⅴ</a:t>
                      </a:r>
                      <a:endParaRPr lang="zh-TW" sz="1400" b="1" kern="100" dirty="0">
                        <a:effectLst/>
                        <a:latin typeface="Arial Black" panose="020B0A04020102020204" pitchFamily="34" charset="0"/>
                        <a:ea typeface="新細明體" panose="02020500000000000000" pitchFamily="18" charset="-120"/>
                        <a:cs typeface="Arial" panose="020B0604020202020204" pitchFamily="34" charset="0"/>
                      </a:endParaRPr>
                    </a:p>
                  </a:txBody>
                  <a:tcPr marL="17780" marR="177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zh-TW" sz="1400" b="1" kern="0" dirty="0">
                          <a:solidFill>
                            <a:srgbClr val="000000"/>
                          </a:solidFill>
                          <a:effectLst/>
                          <a:latin typeface="Arial Black" panose="020B0A04020102020204" pitchFamily="34" charset="0"/>
                          <a:ea typeface="微軟正黑體" panose="020B0604030504040204" pitchFamily="34" charset="-120"/>
                          <a:cs typeface="Arial" panose="020B0604020202020204" pitchFamily="34" charset="0"/>
                        </a:rPr>
                        <a:t>Ⅴ</a:t>
                      </a:r>
                      <a:endParaRPr lang="zh-TW" sz="1400" b="1" kern="100" dirty="0">
                        <a:effectLst/>
                        <a:latin typeface="Arial Black" panose="020B0A04020102020204" pitchFamily="34" charset="0"/>
                        <a:ea typeface="新細明體" panose="02020500000000000000" pitchFamily="18" charset="-120"/>
                        <a:cs typeface="Arial" panose="020B0604020202020204" pitchFamily="34" charset="0"/>
                      </a:endParaRPr>
                    </a:p>
                  </a:txBody>
                  <a:tcPr marL="17780" marR="17780" marT="0" marB="0" anchor="ctr">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CE7"/>
                    </a:solidFill>
                  </a:tcPr>
                </a:tc>
                <a:tc>
                  <a:txBody>
                    <a:bodyPr/>
                    <a:lstStyle/>
                    <a:p>
                      <a:pPr algn="ctr"/>
                      <a:r>
                        <a:rPr lang="en-US" sz="1400" kern="0" dirty="0">
                          <a:solidFill>
                            <a:srgbClr val="000000"/>
                          </a:solidFill>
                          <a:effectLst/>
                          <a:latin typeface="微軟正黑體" panose="020B0604030504040204" pitchFamily="34" charset="-120"/>
                          <a:ea typeface="新細明體" panose="02020500000000000000" pitchFamily="18" charset="-120"/>
                          <a:cs typeface="新細明體" panose="02020500000000000000" pitchFamily="18" charset="-120"/>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CE7"/>
                    </a:solidFill>
                  </a:tcPr>
                </a:tc>
                <a:extLst>
                  <a:ext uri="{0D108BD9-81ED-4DB2-BD59-A6C34878D82A}">
                    <a16:rowId xmlns:a16="http://schemas.microsoft.com/office/drawing/2014/main" val="1098385905"/>
                  </a:ext>
                </a:extLst>
              </a:tr>
            </a:tbl>
          </a:graphicData>
        </a:graphic>
      </p:graphicFrame>
      <p:sp>
        <p:nvSpPr>
          <p:cNvPr id="6" name="文字方塊 5">
            <a:extLst>
              <a:ext uri="{FF2B5EF4-FFF2-40B4-BE49-F238E27FC236}">
                <a16:creationId xmlns:a16="http://schemas.microsoft.com/office/drawing/2014/main" id="{A2042E1F-ABB9-4564-B179-0D6EF2AD87C6}"/>
              </a:ext>
            </a:extLst>
          </p:cNvPr>
          <p:cNvSpPr txBox="1"/>
          <p:nvPr/>
        </p:nvSpPr>
        <p:spPr>
          <a:xfrm>
            <a:off x="443432" y="6577607"/>
            <a:ext cx="11125178" cy="307777"/>
          </a:xfrm>
          <a:prstGeom prst="rect">
            <a:avLst/>
          </a:prstGeom>
          <a:noFill/>
        </p:spPr>
        <p:txBody>
          <a:bodyPr wrap="square" rtlCol="0">
            <a:spAutoFit/>
          </a:bodyPr>
          <a:lstStyle/>
          <a:p>
            <a:r>
              <a:rPr lang="zh-TW" altLang="en-US" sz="1400" b="1" dirty="0">
                <a:solidFill>
                  <a:srgbClr val="C00000"/>
                </a:solidFill>
                <a:latin typeface="微軟正黑體" panose="020B0604030504040204" pitchFamily="34" charset="-120"/>
                <a:ea typeface="微軟正黑體" panose="020B0604030504040204" pitchFamily="34" charset="-120"/>
              </a:rPr>
              <a:t>備註：各招生管道之相關規定，請以本學年度招生簡章為準。</a:t>
            </a:r>
          </a:p>
        </p:txBody>
      </p:sp>
    </p:spTree>
    <p:extLst>
      <p:ext uri="{BB962C8B-B14F-4D97-AF65-F5344CB8AC3E}">
        <p14:creationId xmlns:p14="http://schemas.microsoft.com/office/powerpoint/2010/main" val="269803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150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2CA719-BF83-461B-A0C9-CD939CECCBA0}"/>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捌、甄選規定</a:t>
            </a:r>
            <a:r>
              <a:rPr lang="en-US" altLang="zh-TW"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a:t>
            </a:r>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第</a:t>
            </a:r>
            <a:r>
              <a:rPr lang="en-US" altLang="zh-TW"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7</a:t>
            </a:r>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比序</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7/11</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517926F3-1F33-4724-B1E5-D187BF839E15}"/>
              </a:ext>
            </a:extLst>
          </p:cNvPr>
          <p:cNvSpPr>
            <a:spLocks noGrp="1"/>
          </p:cNvSpPr>
          <p:nvPr>
            <p:ph type="sldNum" sz="quarter" idx="12"/>
          </p:nvPr>
        </p:nvSpPr>
        <p:spPr/>
        <p:txBody>
          <a:bodyPr/>
          <a:lstStyle/>
          <a:p>
            <a:pPr>
              <a:defRPr/>
            </a:pPr>
            <a:fld id="{ABFE6108-DA02-42FF-8F2B-6965D0D38C5E}" type="slidenum">
              <a:rPr lang="zh-TW" altLang="en-US" smtClean="0"/>
              <a:pPr>
                <a:defRPr/>
              </a:pPr>
              <a:t>20</a:t>
            </a:fld>
            <a:endParaRPr lang="en-US" altLang="zh-TW"/>
          </a:p>
        </p:txBody>
      </p:sp>
      <p:graphicFrame>
        <p:nvGraphicFramePr>
          <p:cNvPr id="6" name="表格 5">
            <a:extLst>
              <a:ext uri="{FF2B5EF4-FFF2-40B4-BE49-F238E27FC236}">
                <a16:creationId xmlns:a16="http://schemas.microsoft.com/office/drawing/2014/main" id="{90311F82-C213-4AA2-81B7-1916690765F5}"/>
              </a:ext>
            </a:extLst>
          </p:cNvPr>
          <p:cNvGraphicFramePr>
            <a:graphicFrameLocks noGrp="1"/>
          </p:cNvGraphicFramePr>
          <p:nvPr>
            <p:extLst>
              <p:ext uri="{D42A27DB-BD31-4B8C-83A1-F6EECF244321}">
                <p14:modId xmlns:p14="http://schemas.microsoft.com/office/powerpoint/2010/main" val="1146665285"/>
              </p:ext>
            </p:extLst>
          </p:nvPr>
        </p:nvGraphicFramePr>
        <p:xfrm>
          <a:off x="390104" y="1628800"/>
          <a:ext cx="11178505" cy="4040247"/>
        </p:xfrm>
        <a:graphic>
          <a:graphicData uri="http://schemas.openxmlformats.org/drawingml/2006/table">
            <a:tbl>
              <a:tblPr firstRow="1" bandRow="1">
                <a:tableStyleId>{5C22544A-7EE6-4342-B048-85BDC9FD1C3A}</a:tableStyleId>
              </a:tblPr>
              <a:tblGrid>
                <a:gridCol w="2851660">
                  <a:extLst>
                    <a:ext uri="{9D8B030D-6E8A-4147-A177-3AD203B41FA5}">
                      <a16:colId xmlns:a16="http://schemas.microsoft.com/office/drawing/2014/main" val="20000"/>
                    </a:ext>
                  </a:extLst>
                </a:gridCol>
                <a:gridCol w="2965725">
                  <a:extLst>
                    <a:ext uri="{9D8B030D-6E8A-4147-A177-3AD203B41FA5}">
                      <a16:colId xmlns:a16="http://schemas.microsoft.com/office/drawing/2014/main" val="20001"/>
                    </a:ext>
                  </a:extLst>
                </a:gridCol>
                <a:gridCol w="2965725">
                  <a:extLst>
                    <a:ext uri="{9D8B030D-6E8A-4147-A177-3AD203B41FA5}">
                      <a16:colId xmlns:a16="http://schemas.microsoft.com/office/drawing/2014/main" val="20002"/>
                    </a:ext>
                  </a:extLst>
                </a:gridCol>
                <a:gridCol w="2395395">
                  <a:extLst>
                    <a:ext uri="{9D8B030D-6E8A-4147-A177-3AD203B41FA5}">
                      <a16:colId xmlns:a16="http://schemas.microsoft.com/office/drawing/2014/main" val="20003"/>
                    </a:ext>
                  </a:extLst>
                </a:gridCol>
              </a:tblGrid>
              <a:tr h="432048">
                <a:tc>
                  <a:txBody>
                    <a:bodyPr/>
                    <a:lstStyle/>
                    <a:p>
                      <a:pPr algn="ctr">
                        <a:lnSpc>
                          <a:spcPts val="1800"/>
                        </a:lnSpc>
                        <a:spcAft>
                          <a:spcPts val="0"/>
                        </a:spcAft>
                      </a:pPr>
                      <a:r>
                        <a:rPr lang="zh-TW" sz="1600" b="1" kern="100" dirty="0">
                          <a:solidFill>
                            <a:schemeClr val="bg1"/>
                          </a:solidFill>
                          <a:effectLst/>
                          <a:latin typeface="微軟正黑體" panose="020B0604030504040204" pitchFamily="34" charset="-120"/>
                          <a:ea typeface="微軟正黑體" panose="020B0604030504040204" pitchFamily="34" charset="-120"/>
                        </a:rPr>
                        <a:t>語文能力檢定名稱</a:t>
                      </a:r>
                      <a:endParaRPr lang="zh-TW" sz="1600" kern="100" dirty="0">
                        <a:solidFill>
                          <a:schemeClr val="bg1"/>
                        </a:solidFill>
                        <a:effectLst/>
                        <a:latin typeface="微軟正黑體" panose="020B0604030504040204" pitchFamily="34" charset="-120"/>
                        <a:ea typeface="微軟正黑體" panose="020B0604030504040204" pitchFamily="34" charset="-120"/>
                      </a:endParaRPr>
                    </a:p>
                  </a:txBody>
                  <a:tcPr marL="68582"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E7FB7"/>
                    </a:solidFill>
                  </a:tcPr>
                </a:tc>
                <a:tc>
                  <a:txBody>
                    <a:bodyPr/>
                    <a:lstStyle/>
                    <a:p>
                      <a:pPr algn="ctr">
                        <a:lnSpc>
                          <a:spcPts val="1800"/>
                        </a:lnSpc>
                        <a:spcAft>
                          <a:spcPts val="0"/>
                        </a:spcAft>
                      </a:pPr>
                      <a:r>
                        <a:rPr lang="zh-TW" sz="1600" b="1" kern="100" dirty="0">
                          <a:solidFill>
                            <a:schemeClr val="bg1"/>
                          </a:solidFill>
                          <a:effectLst/>
                          <a:latin typeface="微軟正黑體" panose="020B0604030504040204" pitchFamily="34" charset="-120"/>
                          <a:ea typeface="微軟正黑體" panose="020B0604030504040204" pitchFamily="34" charset="-120"/>
                        </a:rPr>
                        <a:t>主辦單位</a:t>
                      </a:r>
                      <a:endParaRPr lang="zh-TW" sz="1600" kern="100" dirty="0">
                        <a:solidFill>
                          <a:schemeClr val="bg1"/>
                        </a:solidFill>
                        <a:effectLst/>
                        <a:latin typeface="微軟正黑體" panose="020B0604030504040204" pitchFamily="34" charset="-120"/>
                        <a:ea typeface="微軟正黑體" panose="020B0604030504040204" pitchFamily="34" charset="-120"/>
                      </a:endParaRPr>
                    </a:p>
                  </a:txBody>
                  <a:tcPr marL="68582"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E7FB7"/>
                    </a:solidFill>
                  </a:tcPr>
                </a:tc>
                <a:tc>
                  <a:txBody>
                    <a:bodyPr/>
                    <a:lstStyle/>
                    <a:p>
                      <a:pPr algn="ctr">
                        <a:lnSpc>
                          <a:spcPts val="1800"/>
                        </a:lnSpc>
                        <a:spcAft>
                          <a:spcPts val="0"/>
                        </a:spcAft>
                      </a:pPr>
                      <a:r>
                        <a:rPr lang="zh-TW" sz="1600" b="1" kern="100" dirty="0">
                          <a:solidFill>
                            <a:schemeClr val="bg1"/>
                          </a:solidFill>
                          <a:effectLst/>
                          <a:latin typeface="微軟正黑體" panose="020B0604030504040204" pitchFamily="34" charset="-120"/>
                          <a:ea typeface="微軟正黑體" panose="020B0604030504040204" pitchFamily="34" charset="-120"/>
                        </a:rPr>
                        <a:t>語文能力檢定等級</a:t>
                      </a:r>
                      <a:endParaRPr lang="zh-TW" sz="1600" kern="100" dirty="0">
                        <a:solidFill>
                          <a:schemeClr val="bg1"/>
                        </a:solidFill>
                        <a:effectLst/>
                        <a:latin typeface="微軟正黑體" panose="020B0604030504040204" pitchFamily="34" charset="-120"/>
                        <a:ea typeface="微軟正黑體" panose="020B0604030504040204" pitchFamily="34" charset="-120"/>
                      </a:endParaRPr>
                    </a:p>
                  </a:txBody>
                  <a:tcPr marL="68582"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E7FB7"/>
                    </a:solidFill>
                  </a:tcPr>
                </a:tc>
                <a:tc>
                  <a:txBody>
                    <a:bodyPr/>
                    <a:lstStyle/>
                    <a:p>
                      <a:pPr algn="ctr">
                        <a:lnSpc>
                          <a:spcPts val="1800"/>
                        </a:lnSpc>
                        <a:spcAft>
                          <a:spcPts val="0"/>
                        </a:spcAft>
                      </a:pPr>
                      <a:r>
                        <a:rPr lang="zh-TW" sz="1600" b="1" kern="100" dirty="0">
                          <a:solidFill>
                            <a:schemeClr val="bg1"/>
                          </a:solidFill>
                          <a:effectLst/>
                          <a:latin typeface="微軟正黑體" panose="020B0604030504040204" pitchFamily="34" charset="-120"/>
                          <a:ea typeface="微軟正黑體" panose="020B0604030504040204" pitchFamily="34" charset="-120"/>
                        </a:rPr>
                        <a:t>計分標準</a:t>
                      </a:r>
                      <a:endParaRPr lang="zh-TW" sz="1600" kern="100" dirty="0">
                        <a:solidFill>
                          <a:schemeClr val="bg1"/>
                        </a:solidFill>
                        <a:effectLst/>
                        <a:latin typeface="微軟正黑體" panose="020B0604030504040204" pitchFamily="34" charset="-120"/>
                        <a:ea typeface="微軟正黑體" panose="020B0604030504040204" pitchFamily="34" charset="-120"/>
                      </a:endParaRPr>
                    </a:p>
                  </a:txBody>
                  <a:tcPr marL="68582"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E7FB7"/>
                    </a:solidFill>
                  </a:tcPr>
                </a:tc>
                <a:extLst>
                  <a:ext uri="{0D108BD9-81ED-4DB2-BD59-A6C34878D82A}">
                    <a16:rowId xmlns:a16="http://schemas.microsoft.com/office/drawing/2014/main" val="10000"/>
                  </a:ext>
                </a:extLst>
              </a:tr>
              <a:tr h="399011">
                <a:tc rowSpan="5">
                  <a:txBody>
                    <a:bodyPr/>
                    <a:lstStyle/>
                    <a:p>
                      <a:pPr>
                        <a:lnSpc>
                          <a:spcPts val="1500"/>
                        </a:lnSpc>
                        <a:spcAft>
                          <a:spcPts val="0"/>
                        </a:spcAft>
                      </a:pPr>
                      <a:r>
                        <a:rPr lang="zh-TW" sz="1200" b="1" kern="100" dirty="0">
                          <a:effectLst/>
                          <a:latin typeface="微軟正黑體" panose="020B0604030504040204" pitchFamily="34" charset="-120"/>
                          <a:ea typeface="微軟正黑體" panose="020B0604030504040204" pitchFamily="34" charset="-120"/>
                        </a:rPr>
                        <a:t>國內各項英語及外語能力檢定</a:t>
                      </a:r>
                      <a:endParaRPr lang="zh-TW" sz="1200" kern="100" dirty="0">
                        <a:effectLst/>
                        <a:latin typeface="微軟正黑體" panose="020B0604030504040204" pitchFamily="34" charset="-120"/>
                        <a:ea typeface="微軟正黑體" panose="020B0604030504040204" pitchFamily="34" charset="-120"/>
                      </a:endParaRPr>
                    </a:p>
                  </a:txBody>
                  <a:tcPr marL="108000"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5">
                  <a:txBody>
                    <a:bodyPr/>
                    <a:lstStyle/>
                    <a:p>
                      <a:pPr>
                        <a:lnSpc>
                          <a:spcPts val="1500"/>
                        </a:lnSpc>
                        <a:spcAft>
                          <a:spcPts val="0"/>
                        </a:spcAft>
                      </a:pPr>
                      <a:r>
                        <a:rPr lang="zh-TW" sz="1200" b="1" kern="100" dirty="0">
                          <a:effectLst/>
                          <a:latin typeface="微軟正黑體" panose="020B0604030504040204" pitchFamily="34" charset="-120"/>
                          <a:ea typeface="微軟正黑體" panose="020B0604030504040204" pitchFamily="34" charset="-120"/>
                        </a:rPr>
                        <a:t>各語文能力檢定主辦單位</a:t>
                      </a:r>
                      <a:endParaRPr lang="zh-TW" sz="1200" kern="100" dirty="0">
                        <a:effectLst/>
                        <a:latin typeface="微軟正黑體" panose="020B0604030504040204" pitchFamily="34" charset="-120"/>
                        <a:ea typeface="微軟正黑體" panose="020B0604030504040204" pitchFamily="34" charset="-120"/>
                      </a:endParaRPr>
                    </a:p>
                  </a:txBody>
                  <a:tcPr marL="108000"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ts val="1500"/>
                        </a:lnSpc>
                        <a:spcAft>
                          <a:spcPts val="0"/>
                        </a:spcAft>
                      </a:pPr>
                      <a:r>
                        <a:rPr lang="en-US" sz="1200" b="1" kern="100" dirty="0">
                          <a:effectLst/>
                          <a:latin typeface="微軟正黑體" panose="020B0604030504040204" pitchFamily="34" charset="-120"/>
                          <a:ea typeface="微軟正黑體" panose="020B0604030504040204" pitchFamily="34" charset="-120"/>
                        </a:rPr>
                        <a:t>C2(</a:t>
                      </a:r>
                      <a:r>
                        <a:rPr lang="zh-TW" sz="1200" b="1" kern="100" dirty="0">
                          <a:effectLst/>
                          <a:latin typeface="微軟正黑體" panose="020B0604030504040204" pitchFamily="34" charset="-120"/>
                          <a:ea typeface="微軟正黑體" panose="020B0604030504040204" pitchFamily="34" charset="-120"/>
                        </a:rPr>
                        <a:t>精通級</a:t>
                      </a:r>
                      <a:r>
                        <a:rPr lang="en-US" sz="1200" b="1" kern="100" dirty="0">
                          <a:effectLst/>
                          <a:latin typeface="微軟正黑體" panose="020B0604030504040204" pitchFamily="34" charset="-120"/>
                          <a:ea typeface="微軟正黑體" panose="020B0604030504040204" pitchFamily="34" charset="-120"/>
                        </a:rPr>
                        <a:t>)</a:t>
                      </a:r>
                      <a:endParaRPr lang="zh-TW" sz="1200" kern="100" dirty="0">
                        <a:effectLst/>
                        <a:latin typeface="微軟正黑體" panose="020B0604030504040204" pitchFamily="34" charset="-120"/>
                        <a:ea typeface="微軟正黑體" panose="020B0604030504040204" pitchFamily="34" charset="-120"/>
                      </a:endParaRPr>
                    </a:p>
                    <a:p>
                      <a:pPr>
                        <a:lnSpc>
                          <a:spcPts val="1500"/>
                        </a:lnSpc>
                        <a:spcAft>
                          <a:spcPts val="0"/>
                        </a:spcAft>
                      </a:pPr>
                      <a:r>
                        <a:rPr lang="en-US" sz="1200" b="1" kern="100" dirty="0">
                          <a:effectLst/>
                          <a:latin typeface="微軟正黑體" panose="020B0604030504040204" pitchFamily="34" charset="-120"/>
                          <a:ea typeface="微軟正黑體" panose="020B0604030504040204" pitchFamily="34" charset="-120"/>
                        </a:rPr>
                        <a:t>Mastery</a:t>
                      </a:r>
                      <a:endParaRPr lang="zh-TW" sz="1200" kern="100" dirty="0">
                        <a:effectLst/>
                        <a:latin typeface="微軟正黑體" panose="020B0604030504040204" pitchFamily="34" charset="-120"/>
                        <a:ea typeface="微軟正黑體" panose="020B0604030504040204" pitchFamily="34" charset="-120"/>
                      </a:endParaRPr>
                    </a:p>
                  </a:txBody>
                  <a:tcPr marL="180000"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ts val="1500"/>
                        </a:lnSpc>
                        <a:spcAft>
                          <a:spcPts val="0"/>
                        </a:spcAft>
                        <a:tabLst>
                          <a:tab pos="731520" algn="l"/>
                        </a:tabLst>
                      </a:pPr>
                      <a:r>
                        <a:rPr lang="en-US" sz="1200" b="1" kern="100" dirty="0">
                          <a:effectLst/>
                          <a:latin typeface="微軟正黑體" panose="020B0604030504040204" pitchFamily="34" charset="-120"/>
                          <a:ea typeface="微軟正黑體" panose="020B0604030504040204" pitchFamily="34" charset="-120"/>
                        </a:rPr>
                        <a:t>25</a:t>
                      </a:r>
                      <a:r>
                        <a:rPr lang="zh-TW" sz="1200" b="1" kern="100" dirty="0">
                          <a:effectLst/>
                          <a:latin typeface="微軟正黑體" panose="020B0604030504040204" pitchFamily="34" charset="-120"/>
                          <a:ea typeface="微軟正黑體" panose="020B0604030504040204" pitchFamily="34" charset="-120"/>
                        </a:rPr>
                        <a:t>分</a:t>
                      </a:r>
                      <a:endParaRPr lang="zh-TW" sz="1200" kern="100" dirty="0">
                        <a:effectLst/>
                        <a:latin typeface="微軟正黑體" panose="020B0604030504040204" pitchFamily="34" charset="-120"/>
                        <a:ea typeface="微軟正黑體" panose="020B0604030504040204" pitchFamily="34" charset="-120"/>
                      </a:endParaRPr>
                    </a:p>
                  </a:txBody>
                  <a:tcPr marL="68582"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6580">
                <a:tc vMerge="1">
                  <a:txBody>
                    <a:bodyPr/>
                    <a:lstStyle/>
                    <a:p>
                      <a:endParaRPr lang="zh-TW" altLang="en-US"/>
                    </a:p>
                  </a:txBody>
                  <a:tcPr/>
                </a:tc>
                <a:tc vMerge="1">
                  <a:txBody>
                    <a:bodyPr/>
                    <a:lstStyle/>
                    <a:p>
                      <a:endParaRPr lang="zh-TW" altLang="en-US"/>
                    </a:p>
                  </a:txBody>
                  <a:tcPr/>
                </a:tc>
                <a:tc>
                  <a:txBody>
                    <a:bodyPr/>
                    <a:lstStyle/>
                    <a:p>
                      <a:pPr>
                        <a:lnSpc>
                          <a:spcPts val="1500"/>
                        </a:lnSpc>
                        <a:spcAft>
                          <a:spcPts val="0"/>
                        </a:spcAft>
                      </a:pPr>
                      <a:r>
                        <a:rPr lang="en-US" sz="1200" b="1" kern="100" dirty="0">
                          <a:effectLst/>
                          <a:latin typeface="微軟正黑體" panose="020B0604030504040204" pitchFamily="34" charset="-120"/>
                          <a:ea typeface="微軟正黑體" panose="020B0604030504040204" pitchFamily="34" charset="-120"/>
                        </a:rPr>
                        <a:t>C1(</a:t>
                      </a:r>
                      <a:r>
                        <a:rPr lang="zh-TW" sz="1200" b="1" kern="100" dirty="0">
                          <a:effectLst/>
                          <a:latin typeface="微軟正黑體" panose="020B0604030504040204" pitchFamily="34" charset="-120"/>
                          <a:ea typeface="微軟正黑體" panose="020B0604030504040204" pitchFamily="34" charset="-120"/>
                        </a:rPr>
                        <a:t>流利級</a:t>
                      </a:r>
                      <a:r>
                        <a:rPr lang="en-US" sz="1200" b="1" kern="100" dirty="0">
                          <a:effectLst/>
                          <a:latin typeface="微軟正黑體" panose="020B0604030504040204" pitchFamily="34" charset="-120"/>
                          <a:ea typeface="微軟正黑體" panose="020B0604030504040204" pitchFamily="34" charset="-120"/>
                        </a:rPr>
                        <a:t>)</a:t>
                      </a:r>
                      <a:endParaRPr lang="zh-TW" sz="1200" kern="100" dirty="0">
                        <a:effectLst/>
                        <a:latin typeface="微軟正黑體" panose="020B0604030504040204" pitchFamily="34" charset="-120"/>
                        <a:ea typeface="微軟正黑體" panose="020B0604030504040204" pitchFamily="34" charset="-120"/>
                      </a:endParaRPr>
                    </a:p>
                    <a:p>
                      <a:pPr>
                        <a:lnSpc>
                          <a:spcPts val="1500"/>
                        </a:lnSpc>
                        <a:spcAft>
                          <a:spcPts val="0"/>
                        </a:spcAft>
                      </a:pPr>
                      <a:r>
                        <a:rPr lang="en-US" sz="1200" b="1" kern="100" dirty="0">
                          <a:effectLst/>
                          <a:latin typeface="微軟正黑體" panose="020B0604030504040204" pitchFamily="34" charset="-120"/>
                          <a:ea typeface="微軟正黑體" panose="020B0604030504040204" pitchFamily="34" charset="-120"/>
                        </a:rPr>
                        <a:t>Effective</a:t>
                      </a:r>
                      <a:r>
                        <a:rPr lang="zh-TW" altLang="en-US" sz="1200" b="1" kern="100" dirty="0">
                          <a:effectLst/>
                          <a:latin typeface="微軟正黑體" panose="020B0604030504040204" pitchFamily="34" charset="-120"/>
                          <a:ea typeface="微軟正黑體" panose="020B0604030504040204" pitchFamily="34" charset="-120"/>
                        </a:rPr>
                        <a:t> </a:t>
                      </a:r>
                      <a:r>
                        <a:rPr lang="en-US" sz="1200" b="1" kern="100" dirty="0" err="1">
                          <a:effectLst/>
                          <a:latin typeface="微軟正黑體" panose="020B0604030504040204" pitchFamily="34" charset="-120"/>
                          <a:ea typeface="微軟正黑體" panose="020B0604030504040204" pitchFamily="34" charset="-120"/>
                        </a:rPr>
                        <a:t>Operationa</a:t>
                      </a:r>
                      <a:r>
                        <a:rPr lang="zh-TW" altLang="en-US" sz="1200" b="1" kern="100" dirty="0">
                          <a:effectLst/>
                          <a:latin typeface="微軟正黑體" panose="020B0604030504040204" pitchFamily="34" charset="-120"/>
                          <a:ea typeface="微軟正黑體" panose="020B0604030504040204" pitchFamily="34" charset="-120"/>
                        </a:rPr>
                        <a:t> </a:t>
                      </a:r>
                      <a:r>
                        <a:rPr lang="en-US" sz="1200" b="1" kern="100" dirty="0" err="1">
                          <a:effectLst/>
                          <a:latin typeface="微軟正黑體" panose="020B0604030504040204" pitchFamily="34" charset="-120"/>
                          <a:ea typeface="微軟正黑體" panose="020B0604030504040204" pitchFamily="34" charset="-120"/>
                        </a:rPr>
                        <a:t>lProficiency</a:t>
                      </a:r>
                      <a:endParaRPr lang="zh-TW" sz="1200" kern="100" dirty="0">
                        <a:effectLst/>
                        <a:latin typeface="微軟正黑體" panose="020B0604030504040204" pitchFamily="34" charset="-120"/>
                        <a:ea typeface="微軟正黑體" panose="020B0604030504040204" pitchFamily="34" charset="-120"/>
                      </a:endParaRPr>
                    </a:p>
                  </a:txBody>
                  <a:tcPr marL="180000"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02235" algn="ctr">
                        <a:lnSpc>
                          <a:spcPts val="1500"/>
                        </a:lnSpc>
                        <a:spcAft>
                          <a:spcPts val="0"/>
                        </a:spcAft>
                        <a:tabLst>
                          <a:tab pos="731520" algn="l"/>
                        </a:tabLst>
                      </a:pPr>
                      <a:r>
                        <a:rPr lang="en-US" sz="1200" b="1" kern="100" dirty="0">
                          <a:effectLst/>
                          <a:latin typeface="微軟正黑體" panose="020B0604030504040204" pitchFamily="34" charset="-120"/>
                          <a:ea typeface="微軟正黑體" panose="020B0604030504040204" pitchFamily="34" charset="-120"/>
                        </a:rPr>
                        <a:t>25</a:t>
                      </a:r>
                      <a:r>
                        <a:rPr lang="zh-TW" sz="1200" b="1" kern="100" dirty="0">
                          <a:effectLst/>
                          <a:latin typeface="微軟正黑體" panose="020B0604030504040204" pitchFamily="34" charset="-120"/>
                          <a:ea typeface="微軟正黑體" panose="020B0604030504040204" pitchFamily="34" charset="-120"/>
                        </a:rPr>
                        <a:t>分或複試</a:t>
                      </a:r>
                      <a:r>
                        <a:rPr lang="en-US" sz="1200" b="1" kern="100" dirty="0">
                          <a:effectLst/>
                          <a:latin typeface="微軟正黑體" panose="020B0604030504040204" pitchFamily="34" charset="-120"/>
                          <a:ea typeface="微軟正黑體" panose="020B0604030504040204" pitchFamily="34" charset="-120"/>
                        </a:rPr>
                        <a:t>25</a:t>
                      </a:r>
                      <a:r>
                        <a:rPr lang="zh-TW" sz="1200" b="1" kern="100" dirty="0">
                          <a:effectLst/>
                          <a:latin typeface="微軟正黑體" panose="020B0604030504040204" pitchFamily="34" charset="-120"/>
                          <a:ea typeface="微軟正黑體" panose="020B0604030504040204" pitchFamily="34" charset="-120"/>
                        </a:rPr>
                        <a:t>分</a:t>
                      </a:r>
                      <a:endParaRPr lang="en-US" altLang="zh-TW" sz="1200" b="0" kern="100" dirty="0">
                        <a:effectLst/>
                        <a:latin typeface="微軟正黑體" panose="020B0604030504040204" pitchFamily="34" charset="-120"/>
                        <a:ea typeface="微軟正黑體" panose="020B0604030504040204" pitchFamily="34" charset="-120"/>
                      </a:endParaRPr>
                    </a:p>
                    <a:p>
                      <a:pPr marL="102235" algn="ctr">
                        <a:lnSpc>
                          <a:spcPts val="1500"/>
                        </a:lnSpc>
                        <a:spcAft>
                          <a:spcPts val="0"/>
                        </a:spcAft>
                        <a:tabLst>
                          <a:tab pos="731520" algn="l"/>
                        </a:tabLst>
                      </a:pPr>
                      <a:r>
                        <a:rPr lang="en-US" altLang="zh-TW" sz="1200" b="0" kern="100" baseline="0" dirty="0">
                          <a:effectLst/>
                          <a:latin typeface="微軟正黑體" panose="020B0604030504040204" pitchFamily="34" charset="-120"/>
                          <a:ea typeface="微軟正黑體" panose="020B0604030504040204" pitchFamily="34" charset="-120"/>
                        </a:rPr>
                        <a:t>            </a:t>
                      </a:r>
                      <a:r>
                        <a:rPr lang="zh-TW" sz="1200" b="1" kern="100" dirty="0">
                          <a:effectLst/>
                          <a:latin typeface="微軟正黑體" panose="020B0604030504040204" pitchFamily="34" charset="-120"/>
                          <a:ea typeface="微軟正黑體" panose="020B0604030504040204" pitchFamily="34" charset="-120"/>
                        </a:rPr>
                        <a:t>初試</a:t>
                      </a:r>
                      <a:r>
                        <a:rPr lang="en-US" sz="1200" b="1" kern="100" dirty="0">
                          <a:effectLst/>
                          <a:latin typeface="微軟正黑體" panose="020B0604030504040204" pitchFamily="34" charset="-120"/>
                          <a:ea typeface="微軟正黑體" panose="020B0604030504040204" pitchFamily="34" charset="-120"/>
                        </a:rPr>
                        <a:t>20</a:t>
                      </a:r>
                      <a:r>
                        <a:rPr lang="zh-TW" sz="1200" b="1" kern="100" dirty="0">
                          <a:effectLst/>
                          <a:latin typeface="微軟正黑體" panose="020B0604030504040204" pitchFamily="34" charset="-120"/>
                          <a:ea typeface="微軟正黑體" panose="020B0604030504040204" pitchFamily="34" charset="-120"/>
                        </a:rPr>
                        <a:t>分</a:t>
                      </a:r>
                      <a:endParaRPr lang="zh-TW" sz="1200" kern="100" dirty="0">
                        <a:effectLst/>
                        <a:latin typeface="微軟正黑體" panose="020B0604030504040204" pitchFamily="34" charset="-120"/>
                        <a:ea typeface="微軟正黑體" panose="020B0604030504040204" pitchFamily="34" charset="-120"/>
                      </a:endParaRPr>
                    </a:p>
                  </a:txBody>
                  <a:tcPr marL="68582"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9011">
                <a:tc vMerge="1">
                  <a:txBody>
                    <a:bodyPr/>
                    <a:lstStyle/>
                    <a:p>
                      <a:endParaRPr lang="zh-TW" altLang="en-US"/>
                    </a:p>
                  </a:txBody>
                  <a:tcPr/>
                </a:tc>
                <a:tc vMerge="1">
                  <a:txBody>
                    <a:bodyPr/>
                    <a:lstStyle/>
                    <a:p>
                      <a:endParaRPr lang="zh-TW" altLang="en-US"/>
                    </a:p>
                  </a:txBody>
                  <a:tcPr/>
                </a:tc>
                <a:tc>
                  <a:txBody>
                    <a:bodyPr/>
                    <a:lstStyle/>
                    <a:p>
                      <a:pPr>
                        <a:lnSpc>
                          <a:spcPts val="1500"/>
                        </a:lnSpc>
                        <a:spcAft>
                          <a:spcPts val="0"/>
                        </a:spcAft>
                      </a:pPr>
                      <a:r>
                        <a:rPr lang="en-US" sz="1200" b="1" kern="100" dirty="0">
                          <a:effectLst/>
                          <a:latin typeface="微軟正黑體" panose="020B0604030504040204" pitchFamily="34" charset="-120"/>
                          <a:ea typeface="微軟正黑體" panose="020B0604030504040204" pitchFamily="34" charset="-120"/>
                        </a:rPr>
                        <a:t>B2(</a:t>
                      </a:r>
                      <a:r>
                        <a:rPr lang="zh-TW" sz="1200" b="1" kern="100" dirty="0">
                          <a:effectLst/>
                          <a:latin typeface="微軟正黑體" panose="020B0604030504040204" pitchFamily="34" charset="-120"/>
                          <a:ea typeface="微軟正黑體" panose="020B0604030504040204" pitchFamily="34" charset="-120"/>
                        </a:rPr>
                        <a:t>高階級</a:t>
                      </a:r>
                      <a:r>
                        <a:rPr lang="en-US" sz="1200" b="1" kern="100" dirty="0">
                          <a:effectLst/>
                          <a:latin typeface="微軟正黑體" panose="020B0604030504040204" pitchFamily="34" charset="-120"/>
                          <a:ea typeface="微軟正黑體" panose="020B0604030504040204" pitchFamily="34" charset="-120"/>
                        </a:rPr>
                        <a:t>)</a:t>
                      </a:r>
                      <a:endParaRPr lang="zh-TW" sz="1200" kern="100" dirty="0">
                        <a:effectLst/>
                        <a:latin typeface="微軟正黑體" panose="020B0604030504040204" pitchFamily="34" charset="-120"/>
                        <a:ea typeface="微軟正黑體" panose="020B0604030504040204" pitchFamily="34" charset="-120"/>
                      </a:endParaRPr>
                    </a:p>
                    <a:p>
                      <a:pPr>
                        <a:lnSpc>
                          <a:spcPts val="1500"/>
                        </a:lnSpc>
                        <a:spcAft>
                          <a:spcPts val="0"/>
                        </a:spcAft>
                      </a:pPr>
                      <a:r>
                        <a:rPr lang="en-US" sz="1200" b="1" kern="100" dirty="0">
                          <a:effectLst/>
                          <a:latin typeface="微軟正黑體" panose="020B0604030504040204" pitchFamily="34" charset="-120"/>
                          <a:ea typeface="微軟正黑體" panose="020B0604030504040204" pitchFamily="34" charset="-120"/>
                        </a:rPr>
                        <a:t>Vantage</a:t>
                      </a:r>
                      <a:endParaRPr lang="zh-TW" sz="1200" kern="100" dirty="0">
                        <a:effectLst/>
                        <a:latin typeface="微軟正黑體" panose="020B0604030504040204" pitchFamily="34" charset="-120"/>
                        <a:ea typeface="微軟正黑體" panose="020B0604030504040204" pitchFamily="34" charset="-120"/>
                      </a:endParaRPr>
                    </a:p>
                  </a:txBody>
                  <a:tcPr marL="180000"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02235" algn="ctr" defTabSz="914400" rtl="0" eaLnBrk="1" latinLnBrk="0" hangingPunct="1">
                        <a:lnSpc>
                          <a:spcPts val="1500"/>
                        </a:lnSpc>
                        <a:spcAft>
                          <a:spcPts val="0"/>
                        </a:spcAft>
                        <a:tabLst>
                          <a:tab pos="731520" algn="l"/>
                        </a:tabLst>
                      </a:pPr>
                      <a:r>
                        <a:rPr lang="en-US" sz="1200" b="1" kern="100" dirty="0">
                          <a:solidFill>
                            <a:schemeClr val="dk1"/>
                          </a:solidFill>
                          <a:effectLst/>
                          <a:latin typeface="微軟正黑體" panose="020B0604030504040204" pitchFamily="34" charset="-120"/>
                          <a:ea typeface="微軟正黑體" panose="020B0604030504040204" pitchFamily="34" charset="-120"/>
                          <a:cs typeface="+mn-cs"/>
                        </a:rPr>
                        <a:t>15</a:t>
                      </a:r>
                      <a:r>
                        <a:rPr lang="zh-TW" sz="1200" b="1" kern="100" dirty="0">
                          <a:solidFill>
                            <a:schemeClr val="dk1"/>
                          </a:solidFill>
                          <a:effectLst/>
                          <a:latin typeface="微軟正黑體" panose="020B0604030504040204" pitchFamily="34" charset="-120"/>
                          <a:ea typeface="微軟正黑體" panose="020B0604030504040204" pitchFamily="34" charset="-120"/>
                          <a:cs typeface="+mn-cs"/>
                        </a:rPr>
                        <a:t>分或複試</a:t>
                      </a:r>
                      <a:r>
                        <a:rPr lang="en-US" sz="1200" b="1" kern="100" dirty="0">
                          <a:solidFill>
                            <a:schemeClr val="dk1"/>
                          </a:solidFill>
                          <a:effectLst/>
                          <a:latin typeface="微軟正黑體" panose="020B0604030504040204" pitchFamily="34" charset="-120"/>
                          <a:ea typeface="微軟正黑體" panose="020B0604030504040204" pitchFamily="34" charset="-120"/>
                          <a:cs typeface="+mn-cs"/>
                        </a:rPr>
                        <a:t>15</a:t>
                      </a:r>
                      <a:r>
                        <a:rPr lang="zh-TW" sz="1200" b="1" kern="100" dirty="0">
                          <a:solidFill>
                            <a:schemeClr val="dk1"/>
                          </a:solidFill>
                          <a:effectLst/>
                          <a:latin typeface="微軟正黑體" panose="020B0604030504040204" pitchFamily="34" charset="-120"/>
                          <a:ea typeface="微軟正黑體" panose="020B0604030504040204" pitchFamily="34" charset="-120"/>
                          <a:cs typeface="+mn-cs"/>
                        </a:rPr>
                        <a:t>分</a:t>
                      </a:r>
                      <a:endParaRPr lang="en-US" altLang="zh-TW" sz="1200" b="1" kern="100" dirty="0">
                        <a:solidFill>
                          <a:schemeClr val="dk1"/>
                        </a:solidFill>
                        <a:effectLst/>
                        <a:latin typeface="微軟正黑體" panose="020B0604030504040204" pitchFamily="34" charset="-120"/>
                        <a:ea typeface="微軟正黑體" panose="020B0604030504040204" pitchFamily="34" charset="-120"/>
                        <a:cs typeface="+mn-cs"/>
                      </a:endParaRPr>
                    </a:p>
                    <a:p>
                      <a:pPr marL="102235" algn="ctr" defTabSz="914400" rtl="0" eaLnBrk="1" latinLnBrk="0" hangingPunct="1">
                        <a:lnSpc>
                          <a:spcPts val="1500"/>
                        </a:lnSpc>
                        <a:spcAft>
                          <a:spcPts val="0"/>
                        </a:spcAft>
                        <a:tabLst>
                          <a:tab pos="731520" algn="l"/>
                        </a:tabLst>
                      </a:pPr>
                      <a:r>
                        <a:rPr lang="en-US" altLang="zh-TW" sz="1200" b="1" kern="100" baseline="0" dirty="0">
                          <a:solidFill>
                            <a:schemeClr val="dk1"/>
                          </a:solidFill>
                          <a:effectLst/>
                          <a:latin typeface="微軟正黑體" panose="020B0604030504040204" pitchFamily="34" charset="-120"/>
                          <a:ea typeface="微軟正黑體" panose="020B0604030504040204" pitchFamily="34" charset="-120"/>
                          <a:cs typeface="+mn-cs"/>
                        </a:rPr>
                        <a:t>            </a:t>
                      </a:r>
                      <a:r>
                        <a:rPr lang="zh-TW" sz="1200" b="1" kern="100" dirty="0">
                          <a:solidFill>
                            <a:schemeClr val="dk1"/>
                          </a:solidFill>
                          <a:effectLst/>
                          <a:latin typeface="微軟正黑體" panose="020B0604030504040204" pitchFamily="34" charset="-120"/>
                          <a:ea typeface="微軟正黑體" panose="020B0604030504040204" pitchFamily="34" charset="-120"/>
                          <a:cs typeface="+mn-cs"/>
                        </a:rPr>
                        <a:t>初試</a:t>
                      </a:r>
                      <a:r>
                        <a:rPr lang="en-US" sz="1200" b="1" kern="100" dirty="0">
                          <a:solidFill>
                            <a:schemeClr val="dk1"/>
                          </a:solidFill>
                          <a:effectLst/>
                          <a:latin typeface="微軟正黑體" panose="020B0604030504040204" pitchFamily="34" charset="-120"/>
                          <a:ea typeface="微軟正黑體" panose="020B0604030504040204" pitchFamily="34" charset="-120"/>
                          <a:cs typeface="+mn-cs"/>
                        </a:rPr>
                        <a:t>13</a:t>
                      </a:r>
                      <a:r>
                        <a:rPr lang="zh-TW" sz="1200" b="1" kern="100" dirty="0">
                          <a:solidFill>
                            <a:schemeClr val="dk1"/>
                          </a:solidFill>
                          <a:effectLst/>
                          <a:latin typeface="微軟正黑體" panose="020B0604030504040204" pitchFamily="34" charset="-120"/>
                          <a:ea typeface="微軟正黑體" panose="020B0604030504040204" pitchFamily="34" charset="-120"/>
                          <a:cs typeface="+mn-cs"/>
                        </a:rPr>
                        <a:t>分</a:t>
                      </a:r>
                    </a:p>
                  </a:txBody>
                  <a:tcPr marL="68582"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99011">
                <a:tc vMerge="1">
                  <a:txBody>
                    <a:bodyPr/>
                    <a:lstStyle/>
                    <a:p>
                      <a:endParaRPr lang="zh-TW" altLang="en-US"/>
                    </a:p>
                  </a:txBody>
                  <a:tcPr/>
                </a:tc>
                <a:tc vMerge="1">
                  <a:txBody>
                    <a:bodyPr/>
                    <a:lstStyle/>
                    <a:p>
                      <a:endParaRPr lang="zh-TW" altLang="en-US"/>
                    </a:p>
                  </a:txBody>
                  <a:tcPr/>
                </a:tc>
                <a:tc>
                  <a:txBody>
                    <a:bodyPr/>
                    <a:lstStyle/>
                    <a:p>
                      <a:pPr>
                        <a:lnSpc>
                          <a:spcPts val="1500"/>
                        </a:lnSpc>
                        <a:spcAft>
                          <a:spcPts val="0"/>
                        </a:spcAft>
                      </a:pPr>
                      <a:r>
                        <a:rPr lang="en-US" sz="1200" b="1" kern="100" dirty="0">
                          <a:effectLst/>
                          <a:latin typeface="微軟正黑體" panose="020B0604030504040204" pitchFamily="34" charset="-120"/>
                          <a:ea typeface="微軟正黑體" panose="020B0604030504040204" pitchFamily="34" charset="-120"/>
                        </a:rPr>
                        <a:t>B1(</a:t>
                      </a:r>
                      <a:r>
                        <a:rPr lang="zh-TW" sz="1200" b="1" kern="100" dirty="0">
                          <a:effectLst/>
                          <a:latin typeface="微軟正黑體" panose="020B0604030504040204" pitchFamily="34" charset="-120"/>
                          <a:ea typeface="微軟正黑體" panose="020B0604030504040204" pitchFamily="34" charset="-120"/>
                        </a:rPr>
                        <a:t>進階級</a:t>
                      </a:r>
                      <a:r>
                        <a:rPr lang="en-US" sz="1200" b="1" kern="100" dirty="0">
                          <a:effectLst/>
                          <a:latin typeface="微軟正黑體" panose="020B0604030504040204" pitchFamily="34" charset="-120"/>
                          <a:ea typeface="微軟正黑體" panose="020B0604030504040204" pitchFamily="34" charset="-120"/>
                        </a:rPr>
                        <a:t>)</a:t>
                      </a:r>
                      <a:endParaRPr lang="zh-TW" sz="1200" kern="100" dirty="0">
                        <a:effectLst/>
                        <a:latin typeface="微軟正黑體" panose="020B0604030504040204" pitchFamily="34" charset="-120"/>
                        <a:ea typeface="微軟正黑體" panose="020B0604030504040204" pitchFamily="34" charset="-120"/>
                      </a:endParaRPr>
                    </a:p>
                    <a:p>
                      <a:pPr>
                        <a:lnSpc>
                          <a:spcPts val="1500"/>
                        </a:lnSpc>
                        <a:spcAft>
                          <a:spcPts val="0"/>
                        </a:spcAft>
                      </a:pPr>
                      <a:r>
                        <a:rPr lang="en-US" sz="1200" b="1" kern="100" dirty="0">
                          <a:effectLst/>
                          <a:latin typeface="微軟正黑體" panose="020B0604030504040204" pitchFamily="34" charset="-120"/>
                          <a:ea typeface="微軟正黑體" panose="020B0604030504040204" pitchFamily="34" charset="-120"/>
                        </a:rPr>
                        <a:t>Threshold</a:t>
                      </a:r>
                      <a:endParaRPr lang="zh-TW" sz="1200" kern="100" dirty="0">
                        <a:effectLst/>
                        <a:latin typeface="微軟正黑體" panose="020B0604030504040204" pitchFamily="34" charset="-120"/>
                        <a:ea typeface="微軟正黑體" panose="020B0604030504040204" pitchFamily="34" charset="-120"/>
                      </a:endParaRPr>
                    </a:p>
                  </a:txBody>
                  <a:tcPr marL="180000"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02235" algn="ctr" defTabSz="914400" rtl="0" eaLnBrk="1" latinLnBrk="0" hangingPunct="1">
                        <a:lnSpc>
                          <a:spcPts val="1500"/>
                        </a:lnSpc>
                        <a:spcAft>
                          <a:spcPts val="0"/>
                        </a:spcAft>
                        <a:tabLst>
                          <a:tab pos="731520" algn="l"/>
                        </a:tabLst>
                      </a:pPr>
                      <a:r>
                        <a:rPr lang="en-US" sz="1200" b="1" kern="100" dirty="0">
                          <a:solidFill>
                            <a:schemeClr val="dk1"/>
                          </a:solidFill>
                          <a:effectLst/>
                          <a:latin typeface="微軟正黑體" panose="020B0604030504040204" pitchFamily="34" charset="-120"/>
                          <a:ea typeface="微軟正黑體" panose="020B0604030504040204" pitchFamily="34" charset="-120"/>
                          <a:cs typeface="+mn-cs"/>
                        </a:rPr>
                        <a:t>10</a:t>
                      </a:r>
                      <a:r>
                        <a:rPr lang="zh-TW" sz="1200" b="1" kern="100" dirty="0">
                          <a:solidFill>
                            <a:schemeClr val="dk1"/>
                          </a:solidFill>
                          <a:effectLst/>
                          <a:latin typeface="微軟正黑體" panose="020B0604030504040204" pitchFamily="34" charset="-120"/>
                          <a:ea typeface="微軟正黑體" panose="020B0604030504040204" pitchFamily="34" charset="-120"/>
                          <a:cs typeface="+mn-cs"/>
                        </a:rPr>
                        <a:t>分或複試</a:t>
                      </a:r>
                      <a:r>
                        <a:rPr lang="en-US" sz="1200" b="1" kern="100" dirty="0">
                          <a:solidFill>
                            <a:schemeClr val="dk1"/>
                          </a:solidFill>
                          <a:effectLst/>
                          <a:latin typeface="微軟正黑體" panose="020B0604030504040204" pitchFamily="34" charset="-120"/>
                          <a:ea typeface="微軟正黑體" panose="020B0604030504040204" pitchFamily="34" charset="-120"/>
                          <a:cs typeface="+mn-cs"/>
                        </a:rPr>
                        <a:t>10</a:t>
                      </a:r>
                      <a:r>
                        <a:rPr lang="zh-TW" sz="1200" b="1" kern="100" dirty="0">
                          <a:solidFill>
                            <a:schemeClr val="dk1"/>
                          </a:solidFill>
                          <a:effectLst/>
                          <a:latin typeface="微軟正黑體" panose="020B0604030504040204" pitchFamily="34" charset="-120"/>
                          <a:ea typeface="微軟正黑體" panose="020B0604030504040204" pitchFamily="34" charset="-120"/>
                          <a:cs typeface="+mn-cs"/>
                        </a:rPr>
                        <a:t>分</a:t>
                      </a:r>
                      <a:endParaRPr lang="en-US" altLang="zh-TW" sz="1200" b="1" kern="100" dirty="0">
                        <a:solidFill>
                          <a:schemeClr val="dk1"/>
                        </a:solidFill>
                        <a:effectLst/>
                        <a:latin typeface="微軟正黑體" panose="020B0604030504040204" pitchFamily="34" charset="-120"/>
                        <a:ea typeface="微軟正黑體" panose="020B0604030504040204" pitchFamily="34" charset="-120"/>
                        <a:cs typeface="+mn-cs"/>
                      </a:endParaRPr>
                    </a:p>
                    <a:p>
                      <a:pPr marL="102235" algn="ctr" defTabSz="914400" rtl="0" eaLnBrk="1" latinLnBrk="0" hangingPunct="1">
                        <a:lnSpc>
                          <a:spcPts val="1500"/>
                        </a:lnSpc>
                        <a:spcAft>
                          <a:spcPts val="0"/>
                        </a:spcAft>
                        <a:tabLst>
                          <a:tab pos="731520" algn="l"/>
                        </a:tabLst>
                      </a:pPr>
                      <a:r>
                        <a:rPr lang="en-US" altLang="zh-TW" sz="1200" b="1" kern="100" baseline="0" dirty="0">
                          <a:solidFill>
                            <a:schemeClr val="dk1"/>
                          </a:solidFill>
                          <a:effectLst/>
                          <a:latin typeface="微軟正黑體" panose="020B0604030504040204" pitchFamily="34" charset="-120"/>
                          <a:ea typeface="微軟正黑體" panose="020B0604030504040204" pitchFamily="34" charset="-120"/>
                          <a:cs typeface="+mn-cs"/>
                        </a:rPr>
                        <a:t>          </a:t>
                      </a:r>
                      <a:r>
                        <a:rPr lang="zh-TW" sz="1200" b="1" kern="100" dirty="0">
                          <a:solidFill>
                            <a:schemeClr val="dk1"/>
                          </a:solidFill>
                          <a:effectLst/>
                          <a:latin typeface="微軟正黑體" panose="020B0604030504040204" pitchFamily="34" charset="-120"/>
                          <a:ea typeface="微軟正黑體" panose="020B0604030504040204" pitchFamily="34" charset="-120"/>
                          <a:cs typeface="+mn-cs"/>
                        </a:rPr>
                        <a:t>初試</a:t>
                      </a:r>
                      <a:r>
                        <a:rPr lang="en-US" sz="1200" b="1" kern="100" dirty="0">
                          <a:solidFill>
                            <a:schemeClr val="dk1"/>
                          </a:solidFill>
                          <a:effectLst/>
                          <a:latin typeface="微軟正黑體" panose="020B0604030504040204" pitchFamily="34" charset="-120"/>
                          <a:ea typeface="微軟正黑體" panose="020B0604030504040204" pitchFamily="34" charset="-120"/>
                          <a:cs typeface="+mn-cs"/>
                        </a:rPr>
                        <a:t>8</a:t>
                      </a:r>
                      <a:r>
                        <a:rPr lang="zh-TW" sz="1200" b="1" kern="100" dirty="0">
                          <a:solidFill>
                            <a:schemeClr val="dk1"/>
                          </a:solidFill>
                          <a:effectLst/>
                          <a:latin typeface="微軟正黑體" panose="020B0604030504040204" pitchFamily="34" charset="-120"/>
                          <a:ea typeface="微軟正黑體" panose="020B0604030504040204" pitchFamily="34" charset="-120"/>
                          <a:cs typeface="+mn-cs"/>
                        </a:rPr>
                        <a:t>分</a:t>
                      </a:r>
                    </a:p>
                  </a:txBody>
                  <a:tcPr marL="68582"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99011">
                <a:tc vMerge="1">
                  <a:txBody>
                    <a:bodyPr/>
                    <a:lstStyle/>
                    <a:p>
                      <a:endParaRPr lang="zh-TW" altLang="en-US"/>
                    </a:p>
                  </a:txBody>
                  <a:tcPr/>
                </a:tc>
                <a:tc vMerge="1">
                  <a:txBody>
                    <a:bodyPr/>
                    <a:lstStyle/>
                    <a:p>
                      <a:endParaRPr lang="zh-TW" altLang="en-US"/>
                    </a:p>
                  </a:txBody>
                  <a:tcPr/>
                </a:tc>
                <a:tc>
                  <a:txBody>
                    <a:bodyPr/>
                    <a:lstStyle/>
                    <a:p>
                      <a:pPr>
                        <a:lnSpc>
                          <a:spcPts val="1500"/>
                        </a:lnSpc>
                        <a:spcAft>
                          <a:spcPts val="0"/>
                        </a:spcAft>
                      </a:pPr>
                      <a:r>
                        <a:rPr lang="en-US" sz="1200" b="1" kern="100" dirty="0">
                          <a:effectLst/>
                          <a:latin typeface="微軟正黑體" panose="020B0604030504040204" pitchFamily="34" charset="-120"/>
                          <a:ea typeface="微軟正黑體" panose="020B0604030504040204" pitchFamily="34" charset="-120"/>
                        </a:rPr>
                        <a:t>A2(</a:t>
                      </a:r>
                      <a:r>
                        <a:rPr lang="zh-TW" sz="1200" b="1" kern="100" dirty="0">
                          <a:effectLst/>
                          <a:latin typeface="微軟正黑體" panose="020B0604030504040204" pitchFamily="34" charset="-120"/>
                          <a:ea typeface="微軟正黑體" panose="020B0604030504040204" pitchFamily="34" charset="-120"/>
                        </a:rPr>
                        <a:t>基礎級</a:t>
                      </a:r>
                      <a:r>
                        <a:rPr lang="en-US" sz="1200" b="1" kern="100" dirty="0">
                          <a:effectLst/>
                          <a:latin typeface="微軟正黑體" panose="020B0604030504040204" pitchFamily="34" charset="-120"/>
                          <a:ea typeface="微軟正黑體" panose="020B0604030504040204" pitchFamily="34" charset="-120"/>
                        </a:rPr>
                        <a:t>)</a:t>
                      </a:r>
                      <a:endParaRPr lang="zh-TW" sz="1200" kern="100" dirty="0">
                        <a:effectLst/>
                        <a:latin typeface="微軟正黑體" panose="020B0604030504040204" pitchFamily="34" charset="-120"/>
                        <a:ea typeface="微軟正黑體" panose="020B0604030504040204" pitchFamily="34" charset="-120"/>
                      </a:endParaRPr>
                    </a:p>
                    <a:p>
                      <a:pPr>
                        <a:lnSpc>
                          <a:spcPts val="1500"/>
                        </a:lnSpc>
                        <a:spcAft>
                          <a:spcPts val="0"/>
                        </a:spcAft>
                      </a:pPr>
                      <a:r>
                        <a:rPr lang="en-US" sz="1200" b="1" kern="100" dirty="0" err="1">
                          <a:effectLst/>
                          <a:latin typeface="微軟正黑體" panose="020B0604030504040204" pitchFamily="34" charset="-120"/>
                          <a:ea typeface="微軟正黑體" panose="020B0604030504040204" pitchFamily="34" charset="-120"/>
                        </a:rPr>
                        <a:t>Waystage</a:t>
                      </a:r>
                      <a:endParaRPr lang="zh-TW" sz="1200" kern="100" dirty="0">
                        <a:effectLst/>
                        <a:latin typeface="微軟正黑體" panose="020B0604030504040204" pitchFamily="34" charset="-120"/>
                        <a:ea typeface="微軟正黑體" panose="020B0604030504040204" pitchFamily="34" charset="-120"/>
                      </a:endParaRPr>
                    </a:p>
                  </a:txBody>
                  <a:tcPr marL="180000"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02235" indent="69850" algn="ctr" defTabSz="914400" rtl="0" eaLnBrk="1" latinLnBrk="0" hangingPunct="1">
                        <a:lnSpc>
                          <a:spcPts val="1500"/>
                        </a:lnSpc>
                        <a:spcAft>
                          <a:spcPts val="0"/>
                        </a:spcAft>
                        <a:tabLst>
                          <a:tab pos="731520" algn="l"/>
                        </a:tabLst>
                      </a:pPr>
                      <a:r>
                        <a:rPr lang="en-US" sz="1200" b="1" kern="100" dirty="0">
                          <a:solidFill>
                            <a:schemeClr val="dk1"/>
                          </a:solidFill>
                          <a:effectLst/>
                          <a:latin typeface="微軟正黑體" panose="020B0604030504040204" pitchFamily="34" charset="-120"/>
                          <a:ea typeface="微軟正黑體" panose="020B0604030504040204" pitchFamily="34" charset="-120"/>
                          <a:cs typeface="+mn-cs"/>
                        </a:rPr>
                        <a:t>5</a:t>
                      </a:r>
                      <a:r>
                        <a:rPr lang="zh-TW" sz="1200" b="1" kern="100" dirty="0">
                          <a:solidFill>
                            <a:schemeClr val="dk1"/>
                          </a:solidFill>
                          <a:effectLst/>
                          <a:latin typeface="微軟正黑體" panose="020B0604030504040204" pitchFamily="34" charset="-120"/>
                          <a:ea typeface="微軟正黑體" panose="020B0604030504040204" pitchFamily="34" charset="-120"/>
                          <a:cs typeface="+mn-cs"/>
                        </a:rPr>
                        <a:t>分或複試</a:t>
                      </a:r>
                      <a:r>
                        <a:rPr lang="en-US" sz="1200" b="1" kern="100" dirty="0">
                          <a:solidFill>
                            <a:schemeClr val="dk1"/>
                          </a:solidFill>
                          <a:effectLst/>
                          <a:latin typeface="微軟正黑體" panose="020B0604030504040204" pitchFamily="34" charset="-120"/>
                          <a:ea typeface="微軟正黑體" panose="020B0604030504040204" pitchFamily="34" charset="-120"/>
                          <a:cs typeface="+mn-cs"/>
                        </a:rPr>
                        <a:t>5</a:t>
                      </a:r>
                      <a:r>
                        <a:rPr lang="zh-TW" sz="1200" b="1" kern="100" dirty="0">
                          <a:solidFill>
                            <a:schemeClr val="dk1"/>
                          </a:solidFill>
                          <a:effectLst/>
                          <a:latin typeface="微軟正黑體" panose="020B0604030504040204" pitchFamily="34" charset="-120"/>
                          <a:ea typeface="微軟正黑體" panose="020B0604030504040204" pitchFamily="34" charset="-120"/>
                          <a:cs typeface="+mn-cs"/>
                        </a:rPr>
                        <a:t>分</a:t>
                      </a:r>
                      <a:endParaRPr lang="en-US" altLang="zh-TW" sz="1200" b="1" kern="100" dirty="0">
                        <a:solidFill>
                          <a:schemeClr val="dk1"/>
                        </a:solidFill>
                        <a:effectLst/>
                        <a:latin typeface="微軟正黑體" panose="020B0604030504040204" pitchFamily="34" charset="-120"/>
                        <a:ea typeface="微軟正黑體" panose="020B0604030504040204" pitchFamily="34" charset="-120"/>
                        <a:cs typeface="+mn-cs"/>
                      </a:endParaRPr>
                    </a:p>
                    <a:p>
                      <a:pPr marL="102235" indent="69850" algn="ctr" defTabSz="914400" rtl="0" eaLnBrk="1" latinLnBrk="0" hangingPunct="1">
                        <a:lnSpc>
                          <a:spcPts val="1500"/>
                        </a:lnSpc>
                        <a:spcAft>
                          <a:spcPts val="0"/>
                        </a:spcAft>
                        <a:tabLst>
                          <a:tab pos="731520" algn="l"/>
                        </a:tabLst>
                      </a:pPr>
                      <a:r>
                        <a:rPr lang="en-US" altLang="zh-TW" sz="1200" b="1" kern="100" baseline="0" dirty="0">
                          <a:solidFill>
                            <a:schemeClr val="dk1"/>
                          </a:solidFill>
                          <a:effectLst/>
                          <a:latin typeface="微軟正黑體" panose="020B0604030504040204" pitchFamily="34" charset="-120"/>
                          <a:ea typeface="微軟正黑體" panose="020B0604030504040204" pitchFamily="34" charset="-120"/>
                          <a:cs typeface="+mn-cs"/>
                        </a:rPr>
                        <a:t>          </a:t>
                      </a:r>
                      <a:r>
                        <a:rPr lang="zh-TW" sz="1200" b="1" kern="100" dirty="0">
                          <a:solidFill>
                            <a:schemeClr val="dk1"/>
                          </a:solidFill>
                          <a:effectLst/>
                          <a:latin typeface="微軟正黑體" panose="020B0604030504040204" pitchFamily="34" charset="-120"/>
                          <a:ea typeface="微軟正黑體" panose="020B0604030504040204" pitchFamily="34" charset="-120"/>
                          <a:cs typeface="+mn-cs"/>
                        </a:rPr>
                        <a:t>初試</a:t>
                      </a:r>
                      <a:r>
                        <a:rPr lang="en-US" sz="1200" b="1" kern="100" dirty="0">
                          <a:solidFill>
                            <a:schemeClr val="dk1"/>
                          </a:solidFill>
                          <a:effectLst/>
                          <a:latin typeface="微軟正黑體" panose="020B0604030504040204" pitchFamily="34" charset="-120"/>
                          <a:ea typeface="微軟正黑體" panose="020B0604030504040204" pitchFamily="34" charset="-120"/>
                          <a:cs typeface="+mn-cs"/>
                        </a:rPr>
                        <a:t>3</a:t>
                      </a:r>
                      <a:r>
                        <a:rPr lang="zh-TW" sz="1200" b="1" kern="100" dirty="0">
                          <a:solidFill>
                            <a:schemeClr val="dk1"/>
                          </a:solidFill>
                          <a:effectLst/>
                          <a:latin typeface="微軟正黑體" panose="020B0604030504040204" pitchFamily="34" charset="-120"/>
                          <a:ea typeface="微軟正黑體" panose="020B0604030504040204" pitchFamily="34" charset="-120"/>
                          <a:cs typeface="+mn-cs"/>
                        </a:rPr>
                        <a:t>分</a:t>
                      </a:r>
                    </a:p>
                  </a:txBody>
                  <a:tcPr marL="68582"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5115">
                <a:tc rowSpan="5">
                  <a:txBody>
                    <a:bodyPr/>
                    <a:lstStyle/>
                    <a:p>
                      <a:pPr>
                        <a:lnSpc>
                          <a:spcPts val="1500"/>
                        </a:lnSpc>
                        <a:spcAft>
                          <a:spcPts val="0"/>
                        </a:spcAft>
                      </a:pPr>
                      <a:r>
                        <a:rPr lang="en-US" sz="1200" b="1" kern="100" spc="-50" dirty="0">
                          <a:effectLst/>
                          <a:latin typeface="微軟正黑體" panose="020B0604030504040204" pitchFamily="34" charset="-120"/>
                          <a:ea typeface="微軟正黑體" panose="020B0604030504040204" pitchFamily="34" charset="-120"/>
                        </a:rPr>
                        <a:t>JLPT </a:t>
                      </a:r>
                      <a:r>
                        <a:rPr lang="zh-TW" sz="1200" b="1" kern="100" spc="-50" dirty="0">
                          <a:effectLst/>
                          <a:latin typeface="微軟正黑體" panose="020B0604030504040204" pitchFamily="34" charset="-120"/>
                          <a:ea typeface="微軟正黑體" panose="020B0604030504040204" pitchFamily="34" charset="-120"/>
                        </a:rPr>
                        <a:t>日本語能力試驗</a:t>
                      </a:r>
                      <a:endParaRPr lang="zh-TW" sz="1200" kern="100" dirty="0">
                        <a:effectLst/>
                        <a:latin typeface="微軟正黑體" panose="020B0604030504040204" pitchFamily="34" charset="-120"/>
                        <a:ea typeface="微軟正黑體" panose="020B0604030504040204" pitchFamily="34" charset="-120"/>
                      </a:endParaRPr>
                    </a:p>
                  </a:txBody>
                  <a:tcPr marL="108000"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rowSpan="5">
                  <a:txBody>
                    <a:bodyPr/>
                    <a:lstStyle/>
                    <a:p>
                      <a:pPr marL="0" algn="l" defTabSz="914400" rtl="0" eaLnBrk="1" latinLnBrk="0" hangingPunct="1">
                        <a:lnSpc>
                          <a:spcPts val="1500"/>
                        </a:lnSpc>
                        <a:spcAft>
                          <a:spcPts val="0"/>
                        </a:spcAft>
                      </a:pPr>
                      <a:r>
                        <a:rPr lang="zh-TW" altLang="zh-TW" sz="1200" b="1" kern="100" spc="-50" dirty="0">
                          <a:solidFill>
                            <a:schemeClr val="dk1"/>
                          </a:solidFill>
                          <a:effectLst/>
                          <a:latin typeface="微軟正黑體" panose="020B0604030504040204" pitchFamily="34" charset="-120"/>
                          <a:ea typeface="微軟正黑體" panose="020B0604030504040204" pitchFamily="34" charset="-120"/>
                          <a:cs typeface="+mn-cs"/>
                        </a:rPr>
                        <a:t>財團法人語言訓練測驗中心</a:t>
                      </a:r>
                      <a:endParaRPr lang="zh-TW" altLang="en-US" sz="1200" b="1" kern="100" spc="-50" dirty="0">
                        <a:solidFill>
                          <a:schemeClr val="dk1"/>
                        </a:solidFill>
                        <a:effectLst/>
                        <a:latin typeface="微軟正黑體" panose="020B0604030504040204" pitchFamily="34" charset="-120"/>
                        <a:ea typeface="微軟正黑體" panose="020B0604030504040204" pitchFamily="34" charset="-120"/>
                        <a:cs typeface="+mn-cs"/>
                      </a:endParaRPr>
                    </a:p>
                  </a:txBody>
                  <a:tcPr marL="108000"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just">
                        <a:lnSpc>
                          <a:spcPts val="1500"/>
                        </a:lnSpc>
                        <a:spcAft>
                          <a:spcPts val="0"/>
                        </a:spcAft>
                      </a:pPr>
                      <a:r>
                        <a:rPr lang="zh-TW" sz="1200" b="1" kern="100" dirty="0">
                          <a:effectLst/>
                          <a:latin typeface="微軟正黑體" panose="020B0604030504040204" pitchFamily="34" charset="-120"/>
                          <a:ea typeface="微軟正黑體" panose="020B0604030504040204" pitchFamily="34" charset="-120"/>
                        </a:rPr>
                        <a:t>一級或</a:t>
                      </a:r>
                      <a:r>
                        <a:rPr lang="en-US" sz="1200" b="1" kern="100" dirty="0">
                          <a:effectLst/>
                          <a:latin typeface="微軟正黑體" panose="020B0604030504040204" pitchFamily="34" charset="-120"/>
                          <a:ea typeface="微軟正黑體" panose="020B0604030504040204" pitchFamily="34" charset="-120"/>
                        </a:rPr>
                        <a:t>N1</a:t>
                      </a:r>
                      <a:endParaRPr lang="zh-TW" sz="1200" kern="100" dirty="0">
                        <a:effectLst/>
                        <a:latin typeface="微軟正黑體" panose="020B0604030504040204" pitchFamily="34" charset="-120"/>
                        <a:ea typeface="微軟正黑體" panose="020B0604030504040204" pitchFamily="34" charset="-120"/>
                      </a:endParaRPr>
                    </a:p>
                  </a:txBody>
                  <a:tcPr marL="180000"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ts val="1500"/>
                        </a:lnSpc>
                        <a:spcAft>
                          <a:spcPts val="0"/>
                        </a:spcAft>
                      </a:pPr>
                      <a:r>
                        <a:rPr lang="en-US" sz="1200" b="1" kern="100" dirty="0">
                          <a:effectLst/>
                          <a:latin typeface="微軟正黑體" panose="020B0604030504040204" pitchFamily="34" charset="-120"/>
                          <a:ea typeface="微軟正黑體" panose="020B0604030504040204" pitchFamily="34" charset="-120"/>
                        </a:rPr>
                        <a:t>25</a:t>
                      </a:r>
                      <a:r>
                        <a:rPr lang="zh-TW" sz="1200" b="1" kern="100" dirty="0">
                          <a:effectLst/>
                          <a:latin typeface="微軟正黑體" panose="020B0604030504040204" pitchFamily="34" charset="-120"/>
                          <a:ea typeface="微軟正黑體" panose="020B0604030504040204" pitchFamily="34" charset="-120"/>
                        </a:rPr>
                        <a:t>分</a:t>
                      </a:r>
                      <a:endParaRPr lang="zh-TW" sz="1200" kern="100" dirty="0">
                        <a:effectLst/>
                        <a:latin typeface="微軟正黑體" panose="020B0604030504040204" pitchFamily="34" charset="-120"/>
                        <a:ea typeface="微軟正黑體" panose="020B0604030504040204" pitchFamily="34" charset="-120"/>
                      </a:endParaRPr>
                    </a:p>
                  </a:txBody>
                  <a:tcPr marL="68582"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305115">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zh-TW" sz="1200" b="1" kern="100" dirty="0">
                          <a:effectLst/>
                          <a:latin typeface="微軟正黑體" panose="020B0604030504040204" pitchFamily="34" charset="-120"/>
                          <a:ea typeface="微軟正黑體" panose="020B0604030504040204" pitchFamily="34" charset="-120"/>
                        </a:rPr>
                        <a:t>二級或</a:t>
                      </a:r>
                      <a:r>
                        <a:rPr lang="en-US" sz="1200" b="1" kern="100" dirty="0">
                          <a:effectLst/>
                          <a:latin typeface="微軟正黑體" panose="020B0604030504040204" pitchFamily="34" charset="-120"/>
                          <a:ea typeface="微軟正黑體" panose="020B0604030504040204" pitchFamily="34" charset="-120"/>
                        </a:rPr>
                        <a:t>N2</a:t>
                      </a:r>
                      <a:endParaRPr lang="zh-TW" sz="1200" kern="100" dirty="0">
                        <a:effectLst/>
                        <a:latin typeface="微軟正黑體" panose="020B0604030504040204" pitchFamily="34" charset="-120"/>
                        <a:ea typeface="微軟正黑體" panose="020B0604030504040204" pitchFamily="34" charset="-120"/>
                      </a:endParaRPr>
                    </a:p>
                  </a:txBody>
                  <a:tcPr marL="180000"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ts val="1500"/>
                        </a:lnSpc>
                        <a:spcAft>
                          <a:spcPts val="0"/>
                        </a:spcAft>
                      </a:pPr>
                      <a:r>
                        <a:rPr lang="en-US" sz="1200" b="1" kern="100" dirty="0">
                          <a:effectLst/>
                          <a:latin typeface="微軟正黑體" panose="020B0604030504040204" pitchFamily="34" charset="-120"/>
                          <a:ea typeface="微軟正黑體" panose="020B0604030504040204" pitchFamily="34" charset="-120"/>
                        </a:rPr>
                        <a:t>15</a:t>
                      </a:r>
                      <a:r>
                        <a:rPr lang="zh-TW" sz="1200" b="1" kern="100" dirty="0">
                          <a:effectLst/>
                          <a:latin typeface="微軟正黑體" panose="020B0604030504040204" pitchFamily="34" charset="-120"/>
                          <a:ea typeface="微軟正黑體" panose="020B0604030504040204" pitchFamily="34" charset="-120"/>
                        </a:rPr>
                        <a:t>分</a:t>
                      </a:r>
                      <a:endParaRPr lang="zh-TW" sz="1200" kern="100" dirty="0">
                        <a:effectLst/>
                        <a:latin typeface="微軟正黑體" panose="020B0604030504040204" pitchFamily="34" charset="-120"/>
                        <a:ea typeface="微軟正黑體" panose="020B0604030504040204" pitchFamily="34" charset="-120"/>
                      </a:endParaRPr>
                    </a:p>
                  </a:txBody>
                  <a:tcPr marL="68582"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305115">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en-US" sz="1200" b="1" kern="100" dirty="0">
                          <a:effectLst/>
                          <a:latin typeface="微軟正黑體" panose="020B0604030504040204" pitchFamily="34" charset="-120"/>
                          <a:ea typeface="微軟正黑體" panose="020B0604030504040204" pitchFamily="34" charset="-120"/>
                        </a:rPr>
                        <a:t>N3/2010</a:t>
                      </a:r>
                      <a:r>
                        <a:rPr lang="zh-TW" sz="1200" b="1" kern="100" dirty="0">
                          <a:effectLst/>
                          <a:latin typeface="微軟正黑體" panose="020B0604030504040204" pitchFamily="34" charset="-120"/>
                          <a:ea typeface="微軟正黑體" panose="020B0604030504040204" pitchFamily="34" charset="-120"/>
                        </a:rPr>
                        <a:t>年新增</a:t>
                      </a:r>
                      <a:endParaRPr lang="zh-TW" sz="1200" kern="100" dirty="0">
                        <a:effectLst/>
                        <a:latin typeface="微軟正黑體" panose="020B0604030504040204" pitchFamily="34" charset="-120"/>
                        <a:ea typeface="微軟正黑體" panose="020B0604030504040204" pitchFamily="34" charset="-120"/>
                      </a:endParaRPr>
                    </a:p>
                  </a:txBody>
                  <a:tcPr marL="180000"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ts val="1500"/>
                        </a:lnSpc>
                        <a:spcAft>
                          <a:spcPts val="0"/>
                        </a:spcAft>
                      </a:pPr>
                      <a:r>
                        <a:rPr lang="en-US" sz="1200" b="1" kern="100" dirty="0">
                          <a:effectLst/>
                          <a:latin typeface="微軟正黑體" panose="020B0604030504040204" pitchFamily="34" charset="-120"/>
                          <a:ea typeface="微軟正黑體" panose="020B0604030504040204" pitchFamily="34" charset="-120"/>
                        </a:rPr>
                        <a:t>10</a:t>
                      </a:r>
                      <a:r>
                        <a:rPr lang="zh-TW" sz="1200" b="1" kern="100" dirty="0">
                          <a:effectLst/>
                          <a:latin typeface="微軟正黑體" panose="020B0604030504040204" pitchFamily="34" charset="-120"/>
                          <a:ea typeface="微軟正黑體" panose="020B0604030504040204" pitchFamily="34" charset="-120"/>
                        </a:rPr>
                        <a:t>分</a:t>
                      </a:r>
                      <a:endParaRPr lang="zh-TW" sz="1200" kern="100" dirty="0">
                        <a:effectLst/>
                        <a:latin typeface="微軟正黑體" panose="020B0604030504040204" pitchFamily="34" charset="-120"/>
                        <a:ea typeface="微軟正黑體" panose="020B0604030504040204" pitchFamily="34" charset="-120"/>
                      </a:endParaRPr>
                    </a:p>
                  </a:txBody>
                  <a:tcPr marL="68582"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305115">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zh-TW" sz="1200" b="1" kern="100" dirty="0">
                          <a:effectLst/>
                          <a:latin typeface="微軟正黑體" panose="020B0604030504040204" pitchFamily="34" charset="-120"/>
                          <a:ea typeface="微軟正黑體" panose="020B0604030504040204" pitchFamily="34" charset="-120"/>
                        </a:rPr>
                        <a:t>三級或</a:t>
                      </a:r>
                      <a:r>
                        <a:rPr lang="en-US" sz="1200" b="1" kern="100" dirty="0">
                          <a:effectLst/>
                          <a:latin typeface="微軟正黑體" panose="020B0604030504040204" pitchFamily="34" charset="-120"/>
                          <a:ea typeface="微軟正黑體" panose="020B0604030504040204" pitchFamily="34" charset="-120"/>
                        </a:rPr>
                        <a:t>N4</a:t>
                      </a:r>
                      <a:endParaRPr lang="zh-TW" sz="1200" kern="100" dirty="0">
                        <a:effectLst/>
                        <a:latin typeface="微軟正黑體" panose="020B0604030504040204" pitchFamily="34" charset="-120"/>
                        <a:ea typeface="微軟正黑體" panose="020B0604030504040204" pitchFamily="34" charset="-120"/>
                      </a:endParaRPr>
                    </a:p>
                  </a:txBody>
                  <a:tcPr marL="180000"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ts val="1500"/>
                        </a:lnSpc>
                        <a:spcAft>
                          <a:spcPts val="0"/>
                        </a:spcAft>
                      </a:pPr>
                      <a:r>
                        <a:rPr lang="en-US" sz="1200" b="1" kern="100" dirty="0">
                          <a:effectLst/>
                          <a:latin typeface="微軟正黑體" panose="020B0604030504040204" pitchFamily="34" charset="-120"/>
                          <a:ea typeface="微軟正黑體" panose="020B0604030504040204" pitchFamily="34" charset="-120"/>
                        </a:rPr>
                        <a:t>5</a:t>
                      </a:r>
                      <a:r>
                        <a:rPr lang="zh-TW" sz="1200" b="1" kern="100" dirty="0">
                          <a:effectLst/>
                          <a:latin typeface="微軟正黑體" panose="020B0604030504040204" pitchFamily="34" charset="-120"/>
                          <a:ea typeface="微軟正黑體" panose="020B0604030504040204" pitchFamily="34" charset="-120"/>
                        </a:rPr>
                        <a:t>分</a:t>
                      </a:r>
                      <a:endParaRPr lang="zh-TW" sz="1200" kern="100" dirty="0">
                        <a:effectLst/>
                        <a:latin typeface="微軟正黑體" panose="020B0604030504040204" pitchFamily="34" charset="-120"/>
                        <a:ea typeface="微軟正黑體" panose="020B0604030504040204" pitchFamily="34" charset="-120"/>
                      </a:endParaRPr>
                    </a:p>
                  </a:txBody>
                  <a:tcPr marL="68582"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305115">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zh-TW" sz="1200" b="1" kern="100" dirty="0">
                          <a:effectLst/>
                          <a:latin typeface="微軟正黑體" panose="020B0604030504040204" pitchFamily="34" charset="-120"/>
                          <a:ea typeface="微軟正黑體" panose="020B0604030504040204" pitchFamily="34" charset="-120"/>
                        </a:rPr>
                        <a:t>四級或</a:t>
                      </a:r>
                      <a:r>
                        <a:rPr lang="en-US" sz="1200" b="1" kern="100" dirty="0">
                          <a:effectLst/>
                          <a:latin typeface="微軟正黑體" panose="020B0604030504040204" pitchFamily="34" charset="-120"/>
                          <a:ea typeface="微軟正黑體" panose="020B0604030504040204" pitchFamily="34" charset="-120"/>
                        </a:rPr>
                        <a:t>N5</a:t>
                      </a:r>
                      <a:endParaRPr lang="zh-TW" sz="1200" kern="100" dirty="0">
                        <a:effectLst/>
                        <a:latin typeface="微軟正黑體" panose="020B0604030504040204" pitchFamily="34" charset="-120"/>
                        <a:ea typeface="微軟正黑體" panose="020B0604030504040204" pitchFamily="34" charset="-120"/>
                      </a:endParaRPr>
                    </a:p>
                  </a:txBody>
                  <a:tcPr marL="180000"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ts val="1500"/>
                        </a:lnSpc>
                        <a:spcAft>
                          <a:spcPts val="0"/>
                        </a:spcAft>
                      </a:pPr>
                      <a:r>
                        <a:rPr lang="en-US" sz="1200" b="1" kern="100" dirty="0">
                          <a:effectLst/>
                          <a:latin typeface="微軟正黑體" panose="020B0604030504040204" pitchFamily="34" charset="-120"/>
                          <a:ea typeface="微軟正黑體" panose="020B0604030504040204" pitchFamily="34" charset="-120"/>
                        </a:rPr>
                        <a:t>3</a:t>
                      </a:r>
                      <a:r>
                        <a:rPr lang="zh-TW" sz="1200" b="1" kern="100" dirty="0">
                          <a:effectLst/>
                          <a:latin typeface="微軟正黑體" panose="020B0604030504040204" pitchFamily="34" charset="-120"/>
                          <a:ea typeface="微軟正黑體" panose="020B0604030504040204" pitchFamily="34" charset="-120"/>
                        </a:rPr>
                        <a:t>分</a:t>
                      </a:r>
                      <a:endParaRPr lang="zh-TW" sz="1200" kern="100" dirty="0">
                        <a:effectLst/>
                        <a:latin typeface="微軟正黑體" panose="020B0604030504040204" pitchFamily="34" charset="-120"/>
                        <a:ea typeface="微軟正黑體" panose="020B0604030504040204" pitchFamily="34" charset="-120"/>
                      </a:endParaRPr>
                    </a:p>
                  </a:txBody>
                  <a:tcPr marL="68582" marR="68582" marT="95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sp>
        <p:nvSpPr>
          <p:cNvPr id="10" name="文字方塊 9">
            <a:extLst>
              <a:ext uri="{FF2B5EF4-FFF2-40B4-BE49-F238E27FC236}">
                <a16:creationId xmlns:a16="http://schemas.microsoft.com/office/drawing/2014/main" id="{A8C021EC-0684-4D66-9555-D78A0A6E7ED3}"/>
              </a:ext>
            </a:extLst>
          </p:cNvPr>
          <p:cNvSpPr txBox="1"/>
          <p:nvPr/>
        </p:nvSpPr>
        <p:spPr>
          <a:xfrm>
            <a:off x="328117" y="1138352"/>
            <a:ext cx="6162674" cy="492443"/>
          </a:xfrm>
          <a:prstGeom prst="rect">
            <a:avLst/>
          </a:prstGeom>
          <a:noFill/>
        </p:spPr>
        <p:txBody>
          <a:bodyPr wrap="square">
            <a:spAutoFit/>
          </a:bodyPr>
          <a:lstStyle/>
          <a:p>
            <a:pPr marL="342900" indent="-342900" eaLnBrk="1" hangingPunct="1">
              <a:buFont typeface="Wingdings" panose="05000000000000000000" pitchFamily="2" charset="2"/>
              <a:buChar char="u"/>
            </a:pPr>
            <a:r>
              <a:rPr lang="zh-TW" altLang="en-US" sz="2600" b="1" dirty="0">
                <a:latin typeface="微軟正黑體" panose="020B0604030504040204" pitchFamily="34" charset="-120"/>
                <a:ea typeface="微軟正黑體" panose="020B0604030504040204" pitchFamily="34" charset="-120"/>
                <a:cs typeface="Times New Roman" panose="02020603050405020304" pitchFamily="18" charset="0"/>
              </a:rPr>
              <a:t>語文能力採計項目及計分標準</a:t>
            </a:r>
          </a:p>
        </p:txBody>
      </p:sp>
      <p:sp>
        <p:nvSpPr>
          <p:cNvPr id="5" name="文字方塊 4">
            <a:extLst>
              <a:ext uri="{FF2B5EF4-FFF2-40B4-BE49-F238E27FC236}">
                <a16:creationId xmlns:a16="http://schemas.microsoft.com/office/drawing/2014/main" id="{FBD81B81-4734-6B6A-E78A-DC1C5925FE98}"/>
              </a:ext>
            </a:extLst>
          </p:cNvPr>
          <p:cNvSpPr txBox="1"/>
          <p:nvPr/>
        </p:nvSpPr>
        <p:spPr>
          <a:xfrm>
            <a:off x="390103" y="5671330"/>
            <a:ext cx="11206359" cy="1062663"/>
          </a:xfrm>
          <a:prstGeom prst="rect">
            <a:avLst/>
          </a:prstGeom>
          <a:noFill/>
        </p:spPr>
        <p:txBody>
          <a:bodyPr wrap="square" rtlCol="0">
            <a:spAutoFit/>
          </a:bodyPr>
          <a:lstStyle/>
          <a:p>
            <a:pPr marL="541338" indent="-541338" algn="just">
              <a:lnSpc>
                <a:spcPts val="2400"/>
              </a:lnSpc>
              <a:spcBef>
                <a:spcPts val="0"/>
              </a:spcBef>
              <a:spcAft>
                <a:spcPts val="600"/>
              </a:spcAft>
              <a:buNone/>
              <a:tabLst>
                <a:tab pos="107950" algn="l"/>
                <a:tab pos="323850" algn="l"/>
                <a:tab pos="444500" algn="l"/>
                <a:tab pos="533400" algn="l"/>
                <a:tab pos="611188" algn="l"/>
                <a:tab pos="900113" algn="l"/>
              </a:tabLst>
            </a:pPr>
            <a:r>
              <a:rPr lang="zh-TW" altLang="zh-TW" sz="1600" b="1"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600" b="1"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1600" b="1"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：相同語文者，其檢定採最高等級計分，不同語文者，則可累計計分；未在本表所列相關語文檢定者，不予計分。</a:t>
            </a:r>
          </a:p>
          <a:p>
            <a:pPr marL="541338" indent="-541338" algn="just">
              <a:lnSpc>
                <a:spcPts val="2400"/>
              </a:lnSpc>
              <a:spcBef>
                <a:spcPts val="0"/>
              </a:spcBef>
              <a:spcAft>
                <a:spcPts val="600"/>
              </a:spcAft>
              <a:buNone/>
              <a:tabLst>
                <a:tab pos="107950" algn="l"/>
                <a:tab pos="215900" algn="l"/>
                <a:tab pos="323850" algn="l"/>
                <a:tab pos="431800" algn="l"/>
                <a:tab pos="612140" algn="l"/>
                <a:tab pos="900430" algn="l"/>
                <a:tab pos="304800" algn="l"/>
              </a:tabLst>
            </a:pPr>
            <a:r>
              <a:rPr lang="zh-TW" altLang="zh-TW" sz="1600" b="1"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600" b="1"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b="1"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：考生</a:t>
            </a:r>
            <a:r>
              <a:rPr lang="zh-TW" altLang="zh-TW" sz="1600" b="1" u="sng" dirty="0">
                <a:solidFill>
                  <a:srgbClr val="CC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參加測驗日期及取得語文能力檢定項目證明之日期</a:t>
            </a:r>
            <a:r>
              <a:rPr lang="zh-TW" altLang="zh-TW" sz="1600" b="1"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，須為考生入學推薦學校之後至報名截止日</a:t>
            </a:r>
            <a:r>
              <a:rPr lang="en-US" altLang="zh-TW" sz="1600" b="1"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115</a:t>
            </a:r>
            <a:r>
              <a:rPr lang="zh-TW" altLang="zh-TW" sz="1600" b="1"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600" b="1"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zh-TW" sz="1600" b="1"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600" b="1"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18</a:t>
            </a:r>
            <a:r>
              <a:rPr lang="zh-TW" altLang="zh-TW" sz="1600" b="1"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日（星期三）前，</a:t>
            </a:r>
            <a:r>
              <a:rPr lang="zh-TW" altLang="zh-TW" sz="1600" b="1" dirty="0">
                <a:solidFill>
                  <a:srgbClr val="CC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須檢附</a:t>
            </a:r>
            <a:r>
              <a:rPr lang="zh-TW" altLang="zh-TW" sz="1600" b="1" u="heavy" dirty="0">
                <a:solidFill>
                  <a:srgbClr val="CC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語文能力證書影本</a:t>
            </a:r>
            <a:r>
              <a:rPr lang="zh-TW" altLang="zh-TW" sz="1600" b="1" dirty="0">
                <a:solidFill>
                  <a:srgbClr val="CC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或</a:t>
            </a:r>
            <a:r>
              <a:rPr lang="zh-TW" altLang="zh-TW" sz="1600" b="1" u="heavy" dirty="0">
                <a:solidFill>
                  <a:srgbClr val="CC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成績單影本</a:t>
            </a:r>
            <a:r>
              <a:rPr lang="zh-TW" altLang="zh-TW" sz="1600" b="1" dirty="0">
                <a:solidFill>
                  <a:srgbClr val="CC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，方予採計。</a:t>
            </a:r>
            <a:endParaRPr lang="zh-TW" altLang="en-US" sz="1600" dirty="0"/>
          </a:p>
        </p:txBody>
      </p:sp>
    </p:spTree>
    <p:extLst>
      <p:ext uri="{BB962C8B-B14F-4D97-AF65-F5344CB8AC3E}">
        <p14:creationId xmlns:p14="http://schemas.microsoft.com/office/powerpoint/2010/main" val="1645845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F577C6B-1218-48DC-8FC9-0F9B54F1EBAB}"/>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捌、甄選規定</a:t>
            </a:r>
            <a:r>
              <a:rPr lang="en-US" altLang="zh-TW"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a:t>
            </a:r>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第</a:t>
            </a:r>
            <a:r>
              <a:rPr lang="en-US" altLang="zh-TW"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7</a:t>
            </a:r>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比序</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8/11</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A9B6DEE3-1DF6-4E98-83F8-C3D15A9DDE60}"/>
              </a:ext>
            </a:extLst>
          </p:cNvPr>
          <p:cNvSpPr>
            <a:spLocks noGrp="1"/>
          </p:cNvSpPr>
          <p:nvPr>
            <p:ph type="sldNum" sz="quarter" idx="12"/>
          </p:nvPr>
        </p:nvSpPr>
        <p:spPr/>
        <p:txBody>
          <a:bodyPr/>
          <a:lstStyle/>
          <a:p>
            <a:pPr>
              <a:defRPr/>
            </a:pPr>
            <a:fld id="{ABFE6108-DA02-42FF-8F2B-6965D0D38C5E}" type="slidenum">
              <a:rPr lang="zh-TW" altLang="en-US" smtClean="0"/>
              <a:pPr>
                <a:defRPr/>
              </a:pPr>
              <a:t>21</a:t>
            </a:fld>
            <a:endParaRPr lang="en-US" altLang="zh-TW"/>
          </a:p>
        </p:txBody>
      </p:sp>
      <p:graphicFrame>
        <p:nvGraphicFramePr>
          <p:cNvPr id="6" name="表格 5">
            <a:extLst>
              <a:ext uri="{FF2B5EF4-FFF2-40B4-BE49-F238E27FC236}">
                <a16:creationId xmlns:a16="http://schemas.microsoft.com/office/drawing/2014/main" id="{5FFF5E25-7559-406E-95A6-93B52F9B15FC}"/>
              </a:ext>
            </a:extLst>
          </p:cNvPr>
          <p:cNvGraphicFramePr>
            <a:graphicFrameLocks noGrp="1"/>
          </p:cNvGraphicFramePr>
          <p:nvPr>
            <p:extLst>
              <p:ext uri="{D42A27DB-BD31-4B8C-83A1-F6EECF244321}">
                <p14:modId xmlns:p14="http://schemas.microsoft.com/office/powerpoint/2010/main" val="767549030"/>
              </p:ext>
            </p:extLst>
          </p:nvPr>
        </p:nvGraphicFramePr>
        <p:xfrm>
          <a:off x="336376" y="1488921"/>
          <a:ext cx="11232231" cy="5165784"/>
        </p:xfrm>
        <a:graphic>
          <a:graphicData uri="http://schemas.openxmlformats.org/drawingml/2006/table">
            <a:tbl>
              <a:tblPr firstRow="1" bandRow="1">
                <a:tableStyleId>{5940675A-B579-460E-94D1-54222C63F5DA}</a:tableStyleId>
              </a:tblPr>
              <a:tblGrid>
                <a:gridCol w="876881">
                  <a:extLst>
                    <a:ext uri="{9D8B030D-6E8A-4147-A177-3AD203B41FA5}">
                      <a16:colId xmlns:a16="http://schemas.microsoft.com/office/drawing/2014/main" val="1869231228"/>
                    </a:ext>
                  </a:extLst>
                </a:gridCol>
                <a:gridCol w="895277">
                  <a:extLst>
                    <a:ext uri="{9D8B030D-6E8A-4147-A177-3AD203B41FA5}">
                      <a16:colId xmlns:a16="http://schemas.microsoft.com/office/drawing/2014/main" val="3574172677"/>
                    </a:ext>
                  </a:extLst>
                </a:gridCol>
                <a:gridCol w="787066">
                  <a:extLst>
                    <a:ext uri="{9D8B030D-6E8A-4147-A177-3AD203B41FA5}">
                      <a16:colId xmlns:a16="http://schemas.microsoft.com/office/drawing/2014/main" val="2848457817"/>
                    </a:ext>
                  </a:extLst>
                </a:gridCol>
                <a:gridCol w="985092">
                  <a:extLst>
                    <a:ext uri="{9D8B030D-6E8A-4147-A177-3AD203B41FA5}">
                      <a16:colId xmlns:a16="http://schemas.microsoft.com/office/drawing/2014/main" val="622456700"/>
                    </a:ext>
                  </a:extLst>
                </a:gridCol>
                <a:gridCol w="414985">
                  <a:extLst>
                    <a:ext uri="{9D8B030D-6E8A-4147-A177-3AD203B41FA5}">
                      <a16:colId xmlns:a16="http://schemas.microsoft.com/office/drawing/2014/main" val="3366556171"/>
                    </a:ext>
                  </a:extLst>
                </a:gridCol>
                <a:gridCol w="613887">
                  <a:extLst>
                    <a:ext uri="{9D8B030D-6E8A-4147-A177-3AD203B41FA5}">
                      <a16:colId xmlns:a16="http://schemas.microsoft.com/office/drawing/2014/main" val="2625155056"/>
                    </a:ext>
                  </a:extLst>
                </a:gridCol>
                <a:gridCol w="613887">
                  <a:extLst>
                    <a:ext uri="{9D8B030D-6E8A-4147-A177-3AD203B41FA5}">
                      <a16:colId xmlns:a16="http://schemas.microsoft.com/office/drawing/2014/main" val="125293179"/>
                    </a:ext>
                  </a:extLst>
                </a:gridCol>
                <a:gridCol w="1008414">
                  <a:extLst>
                    <a:ext uri="{9D8B030D-6E8A-4147-A177-3AD203B41FA5}">
                      <a16:colId xmlns:a16="http://schemas.microsoft.com/office/drawing/2014/main" val="1188959424"/>
                    </a:ext>
                  </a:extLst>
                </a:gridCol>
                <a:gridCol w="613887">
                  <a:extLst>
                    <a:ext uri="{9D8B030D-6E8A-4147-A177-3AD203B41FA5}">
                      <a16:colId xmlns:a16="http://schemas.microsoft.com/office/drawing/2014/main" val="2304559707"/>
                    </a:ext>
                  </a:extLst>
                </a:gridCol>
                <a:gridCol w="569975">
                  <a:extLst>
                    <a:ext uri="{9D8B030D-6E8A-4147-A177-3AD203B41FA5}">
                      <a16:colId xmlns:a16="http://schemas.microsoft.com/office/drawing/2014/main" val="3633861971"/>
                    </a:ext>
                  </a:extLst>
                </a:gridCol>
                <a:gridCol w="833039">
                  <a:extLst>
                    <a:ext uri="{9D8B030D-6E8A-4147-A177-3AD203B41FA5}">
                      <a16:colId xmlns:a16="http://schemas.microsoft.com/office/drawing/2014/main" val="2926032446"/>
                    </a:ext>
                  </a:extLst>
                </a:gridCol>
                <a:gridCol w="801160">
                  <a:extLst>
                    <a:ext uri="{9D8B030D-6E8A-4147-A177-3AD203B41FA5}">
                      <a16:colId xmlns:a16="http://schemas.microsoft.com/office/drawing/2014/main" val="2651709117"/>
                    </a:ext>
                  </a:extLst>
                </a:gridCol>
                <a:gridCol w="801160">
                  <a:extLst>
                    <a:ext uri="{9D8B030D-6E8A-4147-A177-3AD203B41FA5}">
                      <a16:colId xmlns:a16="http://schemas.microsoft.com/office/drawing/2014/main" val="501203341"/>
                    </a:ext>
                  </a:extLst>
                </a:gridCol>
                <a:gridCol w="746064">
                  <a:extLst>
                    <a:ext uri="{9D8B030D-6E8A-4147-A177-3AD203B41FA5}">
                      <a16:colId xmlns:a16="http://schemas.microsoft.com/office/drawing/2014/main" val="3584988722"/>
                    </a:ext>
                  </a:extLst>
                </a:gridCol>
                <a:gridCol w="671457">
                  <a:extLst>
                    <a:ext uri="{9D8B030D-6E8A-4147-A177-3AD203B41FA5}">
                      <a16:colId xmlns:a16="http://schemas.microsoft.com/office/drawing/2014/main" val="3140551020"/>
                    </a:ext>
                  </a:extLst>
                </a:gridCol>
              </a:tblGrid>
              <a:tr h="1059648">
                <a:tc rowSpan="2">
                  <a:txBody>
                    <a:bodyPr/>
                    <a:lstStyle/>
                    <a:p>
                      <a:pPr algn="ctr">
                        <a:spcBef>
                          <a:spcPts val="0"/>
                        </a:spcBef>
                      </a:pPr>
                      <a:r>
                        <a:rPr lang="zh-TW" altLang="zh-TW" sz="1000" b="1" kern="1200" dirty="0">
                          <a:solidFill>
                            <a:schemeClr val="bg1"/>
                          </a:solidFill>
                          <a:effectLst/>
                          <a:latin typeface="微軟正黑體" panose="020B0604030504040204" pitchFamily="34" charset="-120"/>
                          <a:ea typeface="微軟正黑體" panose="020B0604030504040204" pitchFamily="34" charset="-120"/>
                          <a:cs typeface="+mn-cs"/>
                        </a:rPr>
                        <a:t>全民英檢</a:t>
                      </a:r>
                    </a:p>
                    <a:p>
                      <a:pPr algn="ctr">
                        <a:spcBef>
                          <a:spcPts val="0"/>
                        </a:spcBef>
                      </a:pPr>
                      <a:r>
                        <a:rPr lang="en-US" altLang="zh-TW" sz="1000" b="1" kern="1200" dirty="0">
                          <a:solidFill>
                            <a:schemeClr val="bg1"/>
                          </a:solidFill>
                          <a:effectLst/>
                          <a:latin typeface="微軟正黑體" panose="020B0604030504040204" pitchFamily="34" charset="-120"/>
                          <a:ea typeface="微軟正黑體" panose="020B0604030504040204" pitchFamily="34" charset="-120"/>
                          <a:cs typeface="+mn-cs"/>
                        </a:rPr>
                        <a:t>(GEPT)</a:t>
                      </a:r>
                      <a:endParaRPr lang="zh-TW" altLang="zh-TW" sz="1000" b="1" kern="1200" dirty="0">
                        <a:solidFill>
                          <a:schemeClr val="bg1"/>
                        </a:solidFill>
                        <a:effectLst/>
                        <a:latin typeface="微軟正黑體" panose="020B0604030504040204" pitchFamily="34" charset="-120"/>
                        <a:ea typeface="微軟正黑體" panose="020B0604030504040204" pitchFamily="34" charset="-120"/>
                        <a:cs typeface="+mn-cs"/>
                      </a:endParaRPr>
                    </a:p>
                    <a:p>
                      <a:pPr algn="ctr" latinLnBrk="1">
                        <a:spcBef>
                          <a:spcPts val="0"/>
                        </a:spcBef>
                      </a:pPr>
                      <a:r>
                        <a:rPr lang="zh-TW" altLang="zh-TW" sz="1000" b="1" kern="1200" dirty="0">
                          <a:solidFill>
                            <a:schemeClr val="bg1"/>
                          </a:solidFill>
                          <a:effectLst/>
                          <a:latin typeface="微軟正黑體" panose="020B0604030504040204" pitchFamily="34" charset="-120"/>
                          <a:ea typeface="微軟正黑體" panose="020B0604030504040204" pitchFamily="34" charset="-120"/>
                          <a:cs typeface="+mn-cs"/>
                        </a:rPr>
                        <a:t>初試：聽、讀</a:t>
                      </a:r>
                    </a:p>
                    <a:p>
                      <a:pPr algn="ctr">
                        <a:spcBef>
                          <a:spcPts val="0"/>
                        </a:spcBef>
                      </a:pPr>
                      <a:r>
                        <a:rPr lang="zh-TW" altLang="zh-TW" sz="1000" b="1" kern="1200" dirty="0">
                          <a:solidFill>
                            <a:schemeClr val="bg1"/>
                          </a:solidFill>
                          <a:effectLst/>
                          <a:latin typeface="微軟正黑體" panose="020B0604030504040204" pitchFamily="34" charset="-120"/>
                          <a:ea typeface="微軟正黑體" panose="020B0604030504040204" pitchFamily="34" charset="-120"/>
                          <a:cs typeface="+mn-cs"/>
                        </a:rPr>
                        <a:t>複試：說、寫</a:t>
                      </a:r>
                      <a:endParaRPr lang="zh-TW" altLang="en-US" sz="1000" b="1" dirty="0">
                        <a:solidFill>
                          <a:schemeClr val="bg1"/>
                        </a:solidFill>
                        <a:latin typeface="微軟正黑體" panose="020B0604030504040204" pitchFamily="34" charset="-120"/>
                        <a:ea typeface="微軟正黑體" panose="020B0604030504040204" pitchFamily="34" charset="-120"/>
                      </a:endParaRPr>
                    </a:p>
                  </a:txBody>
                  <a:tcPr marL="0" marR="0" marT="0" marB="0" anchor="ctr">
                    <a:lnL w="28575" cap="flat" cmpd="sng" algn="ctr">
                      <a:solidFill>
                        <a:schemeClr val="bg1">
                          <a:lumMod val="8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rowSpan="2">
                  <a:txBody>
                    <a:bodyPr/>
                    <a:lstStyle/>
                    <a:p>
                      <a:pPr algn="ctr">
                        <a:spcBef>
                          <a:spcPts val="0"/>
                        </a:spcBef>
                      </a:pPr>
                      <a:r>
                        <a:rPr lang="zh-TW" altLang="zh-TW" sz="1000" b="1" kern="1200" dirty="0">
                          <a:solidFill>
                            <a:schemeClr val="bg1"/>
                          </a:solidFill>
                          <a:effectLst/>
                          <a:latin typeface="微軟正黑體" panose="020B0604030504040204" pitchFamily="34" charset="-120"/>
                          <a:ea typeface="微軟正黑體" panose="020B0604030504040204" pitchFamily="34" charset="-120"/>
                          <a:cs typeface="+mn-cs"/>
                        </a:rPr>
                        <a:t>本欄參照</a:t>
                      </a:r>
                      <a:r>
                        <a:rPr lang="en-US" altLang="zh-TW" sz="1000" b="1" kern="1200" dirty="0">
                          <a:solidFill>
                            <a:schemeClr val="bg1"/>
                          </a:solidFill>
                          <a:effectLst/>
                          <a:latin typeface="微軟正黑體" panose="020B0604030504040204" pitchFamily="34" charset="-120"/>
                          <a:ea typeface="微軟正黑體" panose="020B0604030504040204" pitchFamily="34" charset="-120"/>
                          <a:cs typeface="+mn-cs"/>
                        </a:rPr>
                        <a:t>CEF</a:t>
                      </a:r>
                      <a:r>
                        <a:rPr lang="zh-TW" altLang="zh-TW" sz="1000" b="1" kern="1200" dirty="0">
                          <a:solidFill>
                            <a:schemeClr val="bg1"/>
                          </a:solidFill>
                          <a:effectLst/>
                          <a:latin typeface="微軟正黑體" panose="020B0604030504040204" pitchFamily="34" charset="-120"/>
                          <a:ea typeface="微軟正黑體" panose="020B0604030504040204" pitchFamily="34" charset="-120"/>
                          <a:cs typeface="+mn-cs"/>
                        </a:rPr>
                        <a:t>指標所訂有</a:t>
                      </a:r>
                      <a:r>
                        <a:rPr lang="zh-TW" altLang="zh-TW" sz="1000" b="1" kern="12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初複試</a:t>
                      </a:r>
                      <a:r>
                        <a:rPr lang="zh-TW" altLang="zh-TW" sz="1000" b="1" kern="1200" dirty="0">
                          <a:solidFill>
                            <a:schemeClr val="bg1"/>
                          </a:solidFill>
                          <a:effectLst/>
                          <a:latin typeface="微軟正黑體" panose="020B0604030504040204" pitchFamily="34" charset="-120"/>
                          <a:ea typeface="微軟正黑體" panose="020B0604030504040204" pitchFamily="34" charset="-120"/>
                          <a:cs typeface="+mn-cs"/>
                        </a:rPr>
                        <a:t>之計分</a:t>
                      </a:r>
                      <a:endParaRPr lang="en-US" altLang="zh-TW" sz="1000" b="1" kern="1200" dirty="0">
                        <a:solidFill>
                          <a:schemeClr val="bg1"/>
                        </a:solidFill>
                        <a:effectLst/>
                        <a:latin typeface="微軟正黑體" panose="020B0604030504040204" pitchFamily="34" charset="-120"/>
                        <a:ea typeface="微軟正黑體" panose="020B0604030504040204" pitchFamily="34" charset="-120"/>
                        <a:cs typeface="+mn-cs"/>
                      </a:endParaRPr>
                    </a:p>
                    <a:p>
                      <a:pPr algn="ctr">
                        <a:spcBef>
                          <a:spcPts val="0"/>
                        </a:spcBef>
                      </a:pPr>
                      <a:r>
                        <a:rPr lang="zh-TW" altLang="zh-TW" sz="1000" b="1" kern="1200" dirty="0">
                          <a:solidFill>
                            <a:schemeClr val="bg1"/>
                          </a:solidFill>
                          <a:effectLst/>
                          <a:latin typeface="微軟正黑體" panose="020B0604030504040204" pitchFamily="34" charset="-120"/>
                          <a:ea typeface="微軟正黑體" panose="020B0604030504040204" pitchFamily="34" charset="-120"/>
                          <a:cs typeface="+mn-cs"/>
                        </a:rPr>
                        <a:t>標準</a:t>
                      </a:r>
                      <a:endParaRPr lang="zh-TW" altLang="en-US" sz="1000" b="1" dirty="0">
                        <a:solidFill>
                          <a:schemeClr val="bg1"/>
                        </a:solidFill>
                        <a:latin typeface="微軟正黑體" panose="020B0604030504040204" pitchFamily="34" charset="-120"/>
                        <a:ea typeface="微軟正黑體" panose="020B0604030504040204" pitchFamily="34" charset="-120"/>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rowSpan="2">
                  <a:txBody>
                    <a:bodyPr/>
                    <a:lstStyle/>
                    <a:p>
                      <a:pPr algn="ctr">
                        <a:spcBef>
                          <a:spcPts val="0"/>
                        </a:spcBef>
                      </a:pPr>
                      <a:r>
                        <a:rPr lang="en-US" altLang="zh-TW" sz="1000" b="1" dirty="0">
                          <a:solidFill>
                            <a:schemeClr val="bg1"/>
                          </a:solidFill>
                          <a:latin typeface="微軟正黑體" panose="020B0604030504040204" pitchFamily="34" charset="-120"/>
                          <a:ea typeface="微軟正黑體" panose="020B0604030504040204" pitchFamily="34" charset="-120"/>
                        </a:rPr>
                        <a:t>CEF</a:t>
                      </a:r>
                    </a:p>
                    <a:p>
                      <a:pPr algn="ctr">
                        <a:spcBef>
                          <a:spcPts val="0"/>
                        </a:spcBef>
                      </a:pPr>
                      <a:r>
                        <a:rPr lang="zh-TW" altLang="en-US" sz="1000" b="1" dirty="0">
                          <a:solidFill>
                            <a:schemeClr val="bg1"/>
                          </a:solidFill>
                          <a:latin typeface="微軟正黑體" panose="020B0604030504040204" pitchFamily="34" charset="-120"/>
                          <a:ea typeface="微軟正黑體" panose="020B0604030504040204" pitchFamily="34" charset="-120"/>
                        </a:rPr>
                        <a:t>語言能力</a:t>
                      </a:r>
                    </a:p>
                    <a:p>
                      <a:pPr algn="ctr">
                        <a:spcBef>
                          <a:spcPts val="0"/>
                        </a:spcBef>
                      </a:pPr>
                      <a:r>
                        <a:rPr lang="zh-TW" altLang="en-US" sz="1000" b="1" dirty="0">
                          <a:solidFill>
                            <a:schemeClr val="bg1"/>
                          </a:solidFill>
                          <a:latin typeface="微軟正黑體" panose="020B0604030504040204" pitchFamily="34" charset="-120"/>
                          <a:ea typeface="微軟正黑體" panose="020B0604030504040204" pitchFamily="34" charset="-120"/>
                        </a:rPr>
                        <a:t>參考指標</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rowSpan="2">
                  <a:txBody>
                    <a:bodyPr/>
                    <a:lstStyle/>
                    <a:p>
                      <a:pPr algn="ctr">
                        <a:spcBef>
                          <a:spcPts val="0"/>
                        </a:spcBef>
                      </a:pPr>
                      <a:r>
                        <a:rPr lang="zh-TW" altLang="en-US" sz="1000" b="1" dirty="0">
                          <a:solidFill>
                            <a:schemeClr val="bg1"/>
                          </a:solidFill>
                          <a:latin typeface="微軟正黑體" panose="020B0604030504040204" pitchFamily="34" charset="-120"/>
                          <a:ea typeface="微軟正黑體" panose="020B0604030504040204" pitchFamily="34" charset="-120"/>
                        </a:rPr>
                        <a:t>本欄參照</a:t>
                      </a:r>
                      <a:r>
                        <a:rPr lang="en-US" altLang="zh-TW" sz="1000" b="1" dirty="0">
                          <a:solidFill>
                            <a:schemeClr val="bg1"/>
                          </a:solidFill>
                          <a:latin typeface="微軟正黑體" panose="020B0604030504040204" pitchFamily="34" charset="-120"/>
                          <a:ea typeface="微軟正黑體" panose="020B0604030504040204" pitchFamily="34" charset="-120"/>
                        </a:rPr>
                        <a:t>CEF</a:t>
                      </a:r>
                      <a:r>
                        <a:rPr lang="zh-TW" altLang="en-US" sz="1000" b="1" dirty="0">
                          <a:solidFill>
                            <a:schemeClr val="bg1"/>
                          </a:solidFill>
                          <a:latin typeface="微軟正黑體" panose="020B0604030504040204" pitchFamily="34" charset="-120"/>
                          <a:ea typeface="微軟正黑體" panose="020B0604030504040204" pitchFamily="34" charset="-120"/>
                        </a:rPr>
                        <a:t>指標所訂</a:t>
                      </a:r>
                      <a:r>
                        <a:rPr lang="zh-TW" altLang="en-US" sz="10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非初複試</a:t>
                      </a:r>
                      <a:r>
                        <a:rPr lang="zh-TW" altLang="en-US" sz="1000" b="1" dirty="0">
                          <a:solidFill>
                            <a:schemeClr val="bg1"/>
                          </a:solidFill>
                          <a:latin typeface="微軟正黑體" panose="020B0604030504040204" pitchFamily="34" charset="-120"/>
                          <a:ea typeface="微軟正黑體" panose="020B0604030504040204" pitchFamily="34" charset="-120"/>
                        </a:rPr>
                        <a:t>之計分標準</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gridSpan="2">
                  <a:txBody>
                    <a:bodyPr/>
                    <a:lstStyle/>
                    <a:p>
                      <a:pPr algn="ctr">
                        <a:spcBef>
                          <a:spcPts val="0"/>
                        </a:spcBef>
                      </a:pPr>
                      <a:r>
                        <a:rPr lang="zh-TW" altLang="en-US" sz="1000" b="1" dirty="0">
                          <a:solidFill>
                            <a:schemeClr val="bg1"/>
                          </a:solidFill>
                          <a:latin typeface="微軟正黑體" panose="020B0604030504040204" pitchFamily="34" charset="-120"/>
                          <a:ea typeface="微軟正黑體" panose="020B0604030504040204" pitchFamily="34" charset="-120"/>
                        </a:rPr>
                        <a:t>托福</a:t>
                      </a:r>
                      <a:r>
                        <a:rPr lang="en-US" altLang="zh-TW" sz="1000" b="1" dirty="0">
                          <a:solidFill>
                            <a:schemeClr val="bg1"/>
                          </a:solidFill>
                          <a:latin typeface="微軟正黑體" panose="020B0604030504040204" pitchFamily="34" charset="-120"/>
                          <a:ea typeface="微軟正黑體" panose="020B0604030504040204" pitchFamily="34" charset="-120"/>
                        </a:rPr>
                        <a:t>(TOEFL)</a:t>
                      </a:r>
                    </a:p>
                    <a:p>
                      <a:pPr algn="ctr">
                        <a:spcBef>
                          <a:spcPts val="0"/>
                        </a:spcBef>
                      </a:pPr>
                      <a:r>
                        <a:rPr lang="zh-TW" altLang="en-US" sz="1000" b="1" dirty="0">
                          <a:solidFill>
                            <a:schemeClr val="bg1"/>
                          </a:solidFill>
                          <a:latin typeface="微軟正黑體" panose="020B0604030504040204" pitchFamily="34" charset="-120"/>
                          <a:ea typeface="微軟正黑體" panose="020B0604030504040204" pitchFamily="34" charset="-120"/>
                        </a:rPr>
                        <a:t>聽力、閱讀</a:t>
                      </a:r>
                    </a:p>
                    <a:p>
                      <a:pPr algn="ctr">
                        <a:spcBef>
                          <a:spcPts val="0"/>
                        </a:spcBef>
                      </a:pPr>
                      <a:r>
                        <a:rPr lang="zh-TW" altLang="en-US" sz="1000" b="1" dirty="0">
                          <a:solidFill>
                            <a:schemeClr val="bg1"/>
                          </a:solidFill>
                          <a:latin typeface="微軟正黑體" panose="020B0604030504040204" pitchFamily="34" charset="-120"/>
                          <a:ea typeface="微軟正黑體" panose="020B0604030504040204" pitchFamily="34" charset="-120"/>
                        </a:rPr>
                        <a:t>口說、寫作</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hMerge="1">
                  <a:txBody>
                    <a:bodyPr/>
                    <a:lstStyle/>
                    <a:p>
                      <a:endParaRPr lang="zh-TW" altLang="en-US" sz="900" dirty="0"/>
                    </a:p>
                  </a:txBody>
                  <a:tcPr/>
                </a:tc>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en-US" sz="10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IELTS</a:t>
                      </a:r>
                      <a:endParaRPr lang="zh-TW" sz="10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10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聽力</a:t>
                      </a:r>
                    </a:p>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10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閱讀</a:t>
                      </a:r>
                    </a:p>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10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寫作</a:t>
                      </a:r>
                    </a:p>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10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口試</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a:txBody>
                    <a:bodyPr/>
                    <a:lstStyle/>
                    <a:p>
                      <a:pPr algn="ctr">
                        <a:spcBef>
                          <a:spcPts val="0"/>
                        </a:spcBef>
                      </a:pPr>
                      <a:r>
                        <a:rPr lang="zh-TW" altLang="en-US" sz="1000" b="1" dirty="0">
                          <a:solidFill>
                            <a:schemeClr val="bg1"/>
                          </a:solidFill>
                          <a:latin typeface="微軟正黑體" panose="020B0604030504040204" pitchFamily="34" charset="-120"/>
                          <a:ea typeface="微軟正黑體" panose="020B0604030504040204" pitchFamily="34" charset="-120"/>
                        </a:rPr>
                        <a:t>劍橋大學</a:t>
                      </a:r>
                    </a:p>
                    <a:p>
                      <a:pPr algn="ctr">
                        <a:spcBef>
                          <a:spcPts val="0"/>
                        </a:spcBef>
                      </a:pPr>
                      <a:r>
                        <a:rPr lang="zh-TW" altLang="en-US" sz="1000" b="1" dirty="0">
                          <a:solidFill>
                            <a:schemeClr val="bg1"/>
                          </a:solidFill>
                          <a:latin typeface="微軟正黑體" panose="020B0604030504040204" pitchFamily="34" charset="-120"/>
                          <a:ea typeface="微軟正黑體" panose="020B0604030504040204" pitchFamily="34" charset="-120"/>
                        </a:rPr>
                        <a:t>英語能力</a:t>
                      </a:r>
                    </a:p>
                    <a:p>
                      <a:pPr algn="ctr">
                        <a:spcBef>
                          <a:spcPts val="0"/>
                        </a:spcBef>
                      </a:pPr>
                      <a:r>
                        <a:rPr lang="zh-TW" altLang="en-US" sz="1000" b="1" dirty="0">
                          <a:solidFill>
                            <a:schemeClr val="bg1"/>
                          </a:solidFill>
                          <a:latin typeface="微軟正黑體" panose="020B0604030504040204" pitchFamily="34" charset="-120"/>
                          <a:ea typeface="微軟正黑體" panose="020B0604030504040204" pitchFamily="34" charset="-120"/>
                        </a:rPr>
                        <a:t>認證分級測驗</a:t>
                      </a:r>
                      <a:r>
                        <a:rPr lang="en-US" altLang="zh-TW" sz="1000" b="1" dirty="0">
                          <a:solidFill>
                            <a:schemeClr val="bg1"/>
                          </a:solidFill>
                          <a:latin typeface="微軟正黑體" panose="020B0604030504040204" pitchFamily="34" charset="-120"/>
                          <a:ea typeface="微軟正黑體" panose="020B0604030504040204" pitchFamily="34" charset="-120"/>
                        </a:rPr>
                        <a:t>(Cambridge Main Suite)</a:t>
                      </a:r>
                    </a:p>
                    <a:p>
                      <a:pPr algn="ctr">
                        <a:spcBef>
                          <a:spcPts val="0"/>
                        </a:spcBef>
                      </a:pPr>
                      <a:r>
                        <a:rPr lang="zh-TW" altLang="en-US" sz="1000" b="1" dirty="0">
                          <a:solidFill>
                            <a:schemeClr val="bg1"/>
                          </a:solidFill>
                          <a:latin typeface="微軟正黑體" panose="020B0604030504040204" pitchFamily="34" charset="-120"/>
                          <a:ea typeface="微軟正黑體" panose="020B0604030504040204" pitchFamily="34" charset="-120"/>
                        </a:rPr>
                        <a:t>聽、說、讀、寫</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gridSpan="2">
                  <a:txBody>
                    <a:bodyPr/>
                    <a:lstStyle/>
                    <a:p>
                      <a:pPr algn="ctr">
                        <a:spcBef>
                          <a:spcPts val="0"/>
                        </a:spcBef>
                      </a:pPr>
                      <a:r>
                        <a:rPr lang="zh-TW" altLang="zh-TW" sz="1000" b="1" kern="1200" dirty="0">
                          <a:solidFill>
                            <a:schemeClr val="bg1"/>
                          </a:solidFill>
                          <a:effectLst/>
                          <a:latin typeface="微軟正黑體" panose="020B0604030504040204" pitchFamily="34" charset="-120"/>
                          <a:ea typeface="微軟正黑體" panose="020B0604030504040204" pitchFamily="34" charset="-120"/>
                          <a:cs typeface="+mn-cs"/>
                        </a:rPr>
                        <a:t>外語能力</a:t>
                      </a:r>
                    </a:p>
                    <a:p>
                      <a:pPr algn="ctr">
                        <a:spcBef>
                          <a:spcPts val="0"/>
                        </a:spcBef>
                      </a:pPr>
                      <a:r>
                        <a:rPr lang="zh-TW" altLang="zh-TW" sz="1000" b="1" kern="1200" dirty="0">
                          <a:solidFill>
                            <a:schemeClr val="bg1"/>
                          </a:solidFill>
                          <a:effectLst/>
                          <a:latin typeface="微軟正黑體" panose="020B0604030504040204" pitchFamily="34" charset="-120"/>
                          <a:ea typeface="微軟正黑體" panose="020B0604030504040204" pitchFamily="34" charset="-120"/>
                          <a:cs typeface="+mn-cs"/>
                        </a:rPr>
                        <a:t>測驗</a:t>
                      </a:r>
                      <a:r>
                        <a:rPr lang="en-US" altLang="zh-TW" sz="1000" b="1" kern="1200" dirty="0">
                          <a:solidFill>
                            <a:schemeClr val="bg1"/>
                          </a:solidFill>
                          <a:effectLst/>
                          <a:latin typeface="微軟正黑體" panose="020B0604030504040204" pitchFamily="34" charset="-120"/>
                          <a:ea typeface="微軟正黑體" panose="020B0604030504040204" pitchFamily="34" charset="-120"/>
                          <a:cs typeface="+mn-cs"/>
                        </a:rPr>
                        <a:t>(FLPT)</a:t>
                      </a:r>
                      <a:endParaRPr lang="zh-TW" altLang="en-US" sz="1000" b="1" dirty="0">
                        <a:solidFill>
                          <a:schemeClr val="bg1"/>
                        </a:solidFill>
                        <a:latin typeface="微軟正黑體" panose="020B0604030504040204" pitchFamily="34" charset="-120"/>
                        <a:ea typeface="微軟正黑體" panose="020B0604030504040204" pitchFamily="34" charset="-120"/>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hMerge="1">
                  <a:txBody>
                    <a:bodyPr/>
                    <a:lstStyle/>
                    <a:p>
                      <a:endParaRPr lang="zh-TW" altLang="en-US" sz="900" dirty="0"/>
                    </a:p>
                  </a:txBody>
                  <a:tcPr/>
                </a:tc>
                <a:tc>
                  <a:txBody>
                    <a:bodyPr/>
                    <a:lstStyle/>
                    <a:p>
                      <a:pPr algn="ctr">
                        <a:spcBef>
                          <a:spcPts val="0"/>
                        </a:spcBef>
                      </a:pPr>
                      <a:r>
                        <a:rPr lang="zh-TW" altLang="en-US" sz="1000" b="1" dirty="0">
                          <a:solidFill>
                            <a:schemeClr val="bg1"/>
                          </a:solidFill>
                          <a:latin typeface="微軟正黑體" panose="020B0604030504040204" pitchFamily="34" charset="-120"/>
                          <a:ea typeface="微軟正黑體" panose="020B0604030504040204" pitchFamily="34" charset="-120"/>
                        </a:rPr>
                        <a:t>多益測驗</a:t>
                      </a:r>
                      <a:r>
                        <a:rPr lang="en-US" altLang="zh-TW" sz="1000" b="1" dirty="0">
                          <a:solidFill>
                            <a:schemeClr val="bg1"/>
                          </a:solidFill>
                          <a:latin typeface="微軟正黑體" panose="020B0604030504040204" pitchFamily="34" charset="-120"/>
                          <a:ea typeface="微軟正黑體" panose="020B0604030504040204" pitchFamily="34" charset="-120"/>
                        </a:rPr>
                        <a:t>(TOEIC)</a:t>
                      </a:r>
                    </a:p>
                    <a:p>
                      <a:pPr algn="ctr">
                        <a:spcBef>
                          <a:spcPts val="0"/>
                        </a:spcBef>
                      </a:pPr>
                      <a:r>
                        <a:rPr lang="zh-TW" altLang="en-US" sz="1000" b="1" dirty="0">
                          <a:solidFill>
                            <a:schemeClr val="bg1"/>
                          </a:solidFill>
                          <a:latin typeface="微軟正黑體" panose="020B0604030504040204" pitchFamily="34" charset="-120"/>
                          <a:ea typeface="微軟正黑體" panose="020B0604030504040204" pitchFamily="34" charset="-120"/>
                        </a:rPr>
                        <a:t>聽力、閱讀</a:t>
                      </a:r>
                      <a:r>
                        <a:rPr lang="en-US" altLang="zh-TW" sz="1000" b="1" dirty="0">
                          <a:solidFill>
                            <a:schemeClr val="bg1"/>
                          </a:solidFill>
                          <a:latin typeface="微軟正黑體" panose="020B0604030504040204" pitchFamily="34" charset="-120"/>
                          <a:ea typeface="微軟正黑體" panose="020B0604030504040204" pitchFamily="34" charset="-120"/>
                        </a:rPr>
                        <a:t>(</a:t>
                      </a:r>
                      <a:r>
                        <a:rPr lang="zh-TW" altLang="en-US" sz="1000" b="1" dirty="0">
                          <a:solidFill>
                            <a:schemeClr val="bg1"/>
                          </a:solidFill>
                          <a:latin typeface="微軟正黑體" panose="020B0604030504040204" pitchFamily="34" charset="-120"/>
                          <a:ea typeface="微軟正黑體" panose="020B0604030504040204" pitchFamily="34" charset="-120"/>
                        </a:rPr>
                        <a:t>另有獨立之口說及寫作</a:t>
                      </a:r>
                      <a:endParaRPr lang="en-US" altLang="zh-TW" sz="1000" b="1" dirty="0">
                        <a:solidFill>
                          <a:schemeClr val="bg1"/>
                        </a:solidFill>
                        <a:latin typeface="微軟正黑體" panose="020B0604030504040204" pitchFamily="34" charset="-120"/>
                        <a:ea typeface="微軟正黑體" panose="020B0604030504040204" pitchFamily="34" charset="-120"/>
                      </a:endParaRPr>
                    </a:p>
                    <a:p>
                      <a:pPr algn="ctr">
                        <a:spcBef>
                          <a:spcPts val="0"/>
                        </a:spcBef>
                      </a:pPr>
                      <a:r>
                        <a:rPr lang="zh-TW" altLang="en-US" sz="1000" b="1" dirty="0">
                          <a:solidFill>
                            <a:schemeClr val="bg1"/>
                          </a:solidFill>
                          <a:latin typeface="微軟正黑體" panose="020B0604030504040204" pitchFamily="34" charset="-120"/>
                          <a:ea typeface="微軟正黑體" panose="020B0604030504040204" pitchFamily="34" charset="-120"/>
                        </a:rPr>
                        <a:t>測驗</a:t>
                      </a:r>
                      <a:r>
                        <a:rPr lang="en-US" altLang="zh-TW" sz="1000" b="1" dirty="0">
                          <a:solidFill>
                            <a:schemeClr val="bg1"/>
                          </a:solidFill>
                          <a:latin typeface="微軟正黑體" panose="020B0604030504040204" pitchFamily="34" charset="-120"/>
                          <a:ea typeface="微軟正黑體" panose="020B0604030504040204" pitchFamily="34" charset="-120"/>
                        </a:rPr>
                        <a:t>)</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gridSpan="2">
                  <a:txBody>
                    <a:bodyPr/>
                    <a:lstStyle/>
                    <a:p>
                      <a:pPr algn="ctr">
                        <a:spcBef>
                          <a:spcPts val="0"/>
                        </a:spcBef>
                      </a:pPr>
                      <a:r>
                        <a:rPr lang="zh-TW" altLang="en-US" sz="1000" b="1" dirty="0">
                          <a:solidFill>
                            <a:schemeClr val="bg1"/>
                          </a:solidFill>
                          <a:latin typeface="微軟正黑體" panose="020B0604030504040204" pitchFamily="34" charset="-120"/>
                          <a:ea typeface="微軟正黑體" panose="020B0604030504040204" pitchFamily="34" charset="-120"/>
                        </a:rPr>
                        <a:t>劍橋領思測驗（</a:t>
                      </a:r>
                      <a:r>
                        <a:rPr lang="en-US" altLang="zh-TW" sz="1000" b="1" dirty="0" err="1">
                          <a:solidFill>
                            <a:schemeClr val="bg1"/>
                          </a:solidFill>
                          <a:latin typeface="微軟正黑體" panose="020B0604030504040204" pitchFamily="34" charset="-120"/>
                          <a:ea typeface="微軟正黑體" panose="020B0604030504040204" pitchFamily="34" charset="-120"/>
                        </a:rPr>
                        <a:t>Linguaskill</a:t>
                      </a:r>
                      <a:r>
                        <a:rPr lang="zh-TW" altLang="en-US" sz="1000" b="1" dirty="0">
                          <a:solidFill>
                            <a:schemeClr val="bg1"/>
                          </a:solidFill>
                          <a:latin typeface="微軟正黑體" panose="020B0604030504040204" pitchFamily="34" charset="-120"/>
                          <a:ea typeface="微軟正黑體" panose="020B0604030504040204" pitchFamily="34" charset="-120"/>
                        </a:rPr>
                        <a:t>）</a:t>
                      </a:r>
                    </a:p>
                    <a:p>
                      <a:pPr algn="ctr">
                        <a:spcBef>
                          <a:spcPts val="0"/>
                        </a:spcBef>
                      </a:pPr>
                      <a:r>
                        <a:rPr lang="zh-TW" altLang="en-US" sz="1000" b="1" dirty="0">
                          <a:solidFill>
                            <a:schemeClr val="bg1"/>
                          </a:solidFill>
                          <a:latin typeface="微軟正黑體" panose="020B0604030504040204" pitchFamily="34" charset="-120"/>
                          <a:ea typeface="微軟正黑體" panose="020B0604030504040204" pitchFamily="34" charset="-120"/>
                        </a:rPr>
                        <a:t>聽力、閱讀 </a:t>
                      </a:r>
                      <a:r>
                        <a:rPr lang="en-US" altLang="zh-TW" sz="1000" b="1" dirty="0">
                          <a:solidFill>
                            <a:schemeClr val="bg1"/>
                          </a:solidFill>
                          <a:latin typeface="微軟正黑體" panose="020B0604030504040204" pitchFamily="34" charset="-120"/>
                          <a:ea typeface="微軟正黑體" panose="020B0604030504040204" pitchFamily="34" charset="-120"/>
                        </a:rPr>
                        <a:t>(</a:t>
                      </a:r>
                      <a:r>
                        <a:rPr lang="zh-TW" altLang="en-US" sz="1000" b="1" dirty="0">
                          <a:solidFill>
                            <a:schemeClr val="bg1"/>
                          </a:solidFill>
                          <a:latin typeface="微軟正黑體" panose="020B0604030504040204" pitchFamily="34" charset="-120"/>
                          <a:ea typeface="微軟正黑體" panose="020B0604030504040204" pitchFamily="34" charset="-120"/>
                        </a:rPr>
                        <a:t>另有單獨之</a:t>
                      </a:r>
                      <a:endParaRPr lang="en-US" altLang="zh-TW" sz="1000" b="1" dirty="0">
                        <a:solidFill>
                          <a:schemeClr val="bg1"/>
                        </a:solidFill>
                        <a:latin typeface="微軟正黑體" panose="020B0604030504040204" pitchFamily="34" charset="-120"/>
                        <a:ea typeface="微軟正黑體" panose="020B0604030504040204" pitchFamily="34" charset="-120"/>
                      </a:endParaRPr>
                    </a:p>
                    <a:p>
                      <a:pPr algn="ctr">
                        <a:spcBef>
                          <a:spcPts val="0"/>
                        </a:spcBef>
                      </a:pPr>
                      <a:r>
                        <a:rPr lang="zh-TW" altLang="en-US" sz="1000" b="1" dirty="0">
                          <a:solidFill>
                            <a:schemeClr val="bg1"/>
                          </a:solidFill>
                          <a:latin typeface="微軟正黑體" panose="020B0604030504040204" pitchFamily="34" charset="-120"/>
                          <a:ea typeface="微軟正黑體" panose="020B0604030504040204" pitchFamily="34" charset="-120"/>
                        </a:rPr>
                        <a:t>口說及寫作測驗</a:t>
                      </a:r>
                      <a:r>
                        <a:rPr lang="en-US" altLang="zh-TW" sz="1000" b="1" dirty="0">
                          <a:solidFill>
                            <a:schemeClr val="bg1"/>
                          </a:solidFill>
                          <a:latin typeface="微軟正黑體" panose="020B0604030504040204" pitchFamily="34" charset="-120"/>
                          <a:ea typeface="微軟正黑體" panose="020B0604030504040204" pitchFamily="34" charset="-120"/>
                        </a:rPr>
                        <a:t>)</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hMerge="1">
                  <a:txBody>
                    <a:bodyPr/>
                    <a:lstStyle/>
                    <a:p>
                      <a:endParaRPr lang="zh-TW" altLang="en-US" sz="900" dirty="0"/>
                    </a:p>
                  </a:txBody>
                  <a:tcPr/>
                </a:tc>
                <a:tc gridSpan="2">
                  <a:txBody>
                    <a:bodyPr/>
                    <a:lstStyle/>
                    <a:p>
                      <a:pPr algn="ctr">
                        <a:spcBef>
                          <a:spcPts val="0"/>
                        </a:spcBef>
                      </a:pPr>
                      <a:r>
                        <a:rPr lang="zh-TW" altLang="en-US" sz="1000" b="1" dirty="0">
                          <a:solidFill>
                            <a:schemeClr val="bg1"/>
                          </a:solidFill>
                          <a:latin typeface="微軟正黑體" panose="020B0604030504040204" pitchFamily="34" charset="-120"/>
                          <a:ea typeface="微軟正黑體" panose="020B0604030504040204" pitchFamily="34" charset="-120"/>
                        </a:rPr>
                        <a:t>大學校院英語能力</a:t>
                      </a:r>
                      <a:endParaRPr lang="en-US" altLang="zh-TW" sz="1000" b="1" dirty="0">
                        <a:solidFill>
                          <a:schemeClr val="bg1"/>
                        </a:solidFill>
                        <a:latin typeface="微軟正黑體" panose="020B0604030504040204" pitchFamily="34" charset="-120"/>
                        <a:ea typeface="微軟正黑體" panose="020B0604030504040204" pitchFamily="34" charset="-120"/>
                      </a:endParaRPr>
                    </a:p>
                    <a:p>
                      <a:pPr algn="ctr">
                        <a:spcBef>
                          <a:spcPts val="0"/>
                        </a:spcBef>
                      </a:pPr>
                      <a:r>
                        <a:rPr lang="zh-TW" altLang="en-US" sz="1000" b="1" dirty="0">
                          <a:solidFill>
                            <a:schemeClr val="bg1"/>
                          </a:solidFill>
                          <a:latin typeface="微軟正黑體" panose="020B0604030504040204" pitchFamily="34" charset="-120"/>
                          <a:ea typeface="微軟正黑體" panose="020B0604030504040204" pitchFamily="34" charset="-120"/>
                        </a:rPr>
                        <a:t>測驗</a:t>
                      </a:r>
                      <a:r>
                        <a:rPr lang="en-US" altLang="zh-TW" sz="1000" b="1" dirty="0">
                          <a:solidFill>
                            <a:schemeClr val="bg1"/>
                          </a:solidFill>
                          <a:latin typeface="微軟正黑體" panose="020B0604030504040204" pitchFamily="34" charset="-120"/>
                          <a:ea typeface="微軟正黑體" panose="020B0604030504040204" pitchFamily="34" charset="-120"/>
                        </a:rPr>
                        <a:t>(CSEPT)</a:t>
                      </a:r>
                    </a:p>
                    <a:p>
                      <a:pPr algn="ctr">
                        <a:spcBef>
                          <a:spcPts val="0"/>
                        </a:spcBef>
                      </a:pPr>
                      <a:r>
                        <a:rPr lang="en-US" altLang="zh-TW" sz="1000" b="1" dirty="0">
                          <a:solidFill>
                            <a:schemeClr val="bg1"/>
                          </a:solidFill>
                          <a:latin typeface="微軟正黑體" panose="020B0604030504040204" pitchFamily="34" charset="-120"/>
                          <a:ea typeface="微軟正黑體" panose="020B0604030504040204" pitchFamily="34" charset="-120"/>
                        </a:rPr>
                        <a:t>(</a:t>
                      </a:r>
                      <a:r>
                        <a:rPr lang="zh-TW" altLang="en-US" sz="1000" b="1" dirty="0">
                          <a:solidFill>
                            <a:schemeClr val="bg1"/>
                          </a:solidFill>
                          <a:latin typeface="微軟正黑體" panose="020B0604030504040204" pitchFamily="34" charset="-120"/>
                          <a:ea typeface="微軟正黑體" panose="020B0604030504040204" pitchFamily="34" charset="-120"/>
                        </a:rPr>
                        <a:t>無說、寫測驗</a:t>
                      </a:r>
                      <a:r>
                        <a:rPr lang="en-US" altLang="zh-TW" sz="1000" b="1" dirty="0">
                          <a:solidFill>
                            <a:schemeClr val="bg1"/>
                          </a:solidFill>
                          <a:latin typeface="微軟正黑體" panose="020B0604030504040204" pitchFamily="34" charset="-120"/>
                          <a:ea typeface="微軟正黑體" panose="020B0604030504040204" pitchFamily="34" charset="-120"/>
                        </a:rPr>
                        <a:t>)</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hMerge="1">
                  <a:txBody>
                    <a:bodyPr/>
                    <a:lstStyle/>
                    <a:p>
                      <a:endParaRPr lang="zh-TW" altLang="en-US" sz="900" dirty="0"/>
                    </a:p>
                  </a:txBody>
                  <a:tcPr/>
                </a:tc>
                <a:extLst>
                  <a:ext uri="{0D108BD9-81ED-4DB2-BD59-A6C34878D82A}">
                    <a16:rowId xmlns:a16="http://schemas.microsoft.com/office/drawing/2014/main" val="3357354986"/>
                  </a:ext>
                </a:extLst>
              </a:tr>
              <a:tr h="706432">
                <a:tc vMerge="1">
                  <a:txBody>
                    <a:bodyPr/>
                    <a:lstStyle/>
                    <a:p>
                      <a:pPr>
                        <a:spcBef>
                          <a:spcPts val="0"/>
                        </a:spcBef>
                      </a:pPr>
                      <a:endParaRPr lang="zh-TW" altLang="en-US" sz="900" b="1" dirty="0">
                        <a:latin typeface="微軟正黑體" panose="020B0604030504040204" pitchFamily="34" charset="-120"/>
                        <a:ea typeface="微軟正黑體" panose="020B0604030504040204" pitchFamily="34" charset="-120"/>
                      </a:endParaRPr>
                    </a:p>
                  </a:txBody>
                  <a:tcPr marL="0" marR="0" marT="0" marB="0">
                    <a:solidFill>
                      <a:schemeClr val="bg1"/>
                    </a:solidFill>
                  </a:tcPr>
                </a:tc>
                <a:tc vMerge="1">
                  <a:txBody>
                    <a:bodyPr/>
                    <a:lstStyle/>
                    <a:p>
                      <a:pPr>
                        <a:spcBef>
                          <a:spcPts val="0"/>
                        </a:spcBef>
                      </a:pPr>
                      <a:endParaRPr lang="zh-TW" altLang="en-US" sz="900" b="1" dirty="0">
                        <a:latin typeface="微軟正黑體" panose="020B0604030504040204" pitchFamily="34" charset="-120"/>
                        <a:ea typeface="微軟正黑體" panose="020B0604030504040204" pitchFamily="34" charset="-120"/>
                      </a:endParaRPr>
                    </a:p>
                  </a:txBody>
                  <a:tcPr marL="0" marR="0" marT="0" marB="0">
                    <a:lnR w="28575" cap="flat" cmpd="sng" algn="ctr">
                      <a:solidFill>
                        <a:schemeClr val="tx1"/>
                      </a:solidFill>
                      <a:prstDash val="solid"/>
                      <a:round/>
                      <a:headEnd type="none" w="med" len="med"/>
                      <a:tailEnd type="none" w="med" len="med"/>
                    </a:lnR>
                    <a:solidFill>
                      <a:schemeClr val="bg1"/>
                    </a:solidFill>
                  </a:tcPr>
                </a:tc>
                <a:tc vMerge="1">
                  <a:txBody>
                    <a:bodyPr/>
                    <a:lstStyle/>
                    <a:p>
                      <a:pPr>
                        <a:spcBef>
                          <a:spcPts val="0"/>
                        </a:spcBef>
                      </a:pPr>
                      <a:endParaRPr lang="zh-TW" altLang="en-US" sz="900" b="1" dirty="0">
                        <a:latin typeface="微軟正黑體" panose="020B0604030504040204" pitchFamily="34" charset="-120"/>
                        <a:ea typeface="微軟正黑體" panose="020B0604030504040204" pitchFamily="34" charset="-12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85000"/>
                      </a:schemeClr>
                    </a:solidFill>
                  </a:tcPr>
                </a:tc>
                <a:tc vMerge="1">
                  <a:txBody>
                    <a:bodyPr/>
                    <a:lstStyle/>
                    <a:p>
                      <a:pPr algn="ctr">
                        <a:spcBef>
                          <a:spcPts val="0"/>
                        </a:spcBef>
                      </a:pPr>
                      <a:endParaRPr lang="zh-TW" altLang="en-US" sz="900" b="1" dirty="0">
                        <a:latin typeface="微軟正黑體" panose="020B0604030504040204" pitchFamily="34" charset="-120"/>
                        <a:ea typeface="微軟正黑體" panose="020B0604030504040204" pitchFamily="34" charset="-120"/>
                      </a:endParaRPr>
                    </a:p>
                  </a:txBody>
                  <a:tcPr marL="0" marR="0" marT="0" marB="0" anchor="ctr">
                    <a:lnL w="28575" cap="flat" cmpd="sng" algn="ctr">
                      <a:solidFill>
                        <a:schemeClr val="tx1"/>
                      </a:solidFill>
                      <a:prstDash val="solid"/>
                      <a:round/>
                      <a:headEnd type="none" w="med" len="med"/>
                      <a:tailEnd type="none" w="med" len="med"/>
                    </a:lnL>
                    <a:solidFill>
                      <a:schemeClr val="bg1"/>
                    </a:solidFill>
                  </a:tcPr>
                </a:tc>
                <a:tc>
                  <a:txBody>
                    <a:bodyPr/>
                    <a:lstStyle/>
                    <a:p>
                      <a:pPr algn="ctr">
                        <a:spcBef>
                          <a:spcPts val="0"/>
                        </a:spcBef>
                      </a:pPr>
                      <a:r>
                        <a:rPr lang="zh-TW" altLang="zh-TW" sz="1000" b="1" kern="1200" dirty="0">
                          <a:solidFill>
                            <a:schemeClr val="bg1"/>
                          </a:solidFill>
                          <a:effectLst/>
                          <a:latin typeface="微軟正黑體" panose="020B0604030504040204" pitchFamily="34" charset="-120"/>
                          <a:ea typeface="微軟正黑體" panose="020B0604030504040204" pitchFamily="34" charset="-120"/>
                          <a:cs typeface="+mn-cs"/>
                        </a:rPr>
                        <a:t>紙筆</a:t>
                      </a:r>
                      <a:endParaRPr lang="zh-TW" altLang="en-US" sz="1000" b="1" dirty="0">
                        <a:solidFill>
                          <a:schemeClr val="bg1"/>
                        </a:solidFill>
                        <a:latin typeface="微軟正黑體" panose="020B0604030504040204" pitchFamily="34" charset="-120"/>
                        <a:ea typeface="微軟正黑體" panose="020B0604030504040204" pitchFamily="34" charset="-120"/>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a:txBody>
                    <a:bodyPr/>
                    <a:lstStyle/>
                    <a:p>
                      <a:pPr algn="ctr">
                        <a:spcBef>
                          <a:spcPts val="0"/>
                        </a:spcBef>
                      </a:pPr>
                      <a:r>
                        <a:rPr lang="zh-TW" altLang="zh-TW" sz="1000" b="1" kern="1200" dirty="0">
                          <a:solidFill>
                            <a:schemeClr val="bg1"/>
                          </a:solidFill>
                          <a:effectLst/>
                          <a:latin typeface="微軟正黑體" panose="020B0604030504040204" pitchFamily="34" charset="-120"/>
                          <a:ea typeface="微軟正黑體" panose="020B0604030504040204" pitchFamily="34" charset="-120"/>
                          <a:cs typeface="+mn-cs"/>
                        </a:rPr>
                        <a:t>網路</a:t>
                      </a:r>
                    </a:p>
                    <a:p>
                      <a:pPr algn="ctr">
                        <a:spcBef>
                          <a:spcPts val="0"/>
                        </a:spcBef>
                      </a:pPr>
                      <a:r>
                        <a:rPr lang="zh-TW" altLang="zh-TW" sz="1000" b="1" kern="1200" dirty="0">
                          <a:solidFill>
                            <a:schemeClr val="bg1"/>
                          </a:solidFill>
                          <a:effectLst/>
                          <a:latin typeface="微軟正黑體" panose="020B0604030504040204" pitchFamily="34" charset="-120"/>
                          <a:ea typeface="微軟正黑體" panose="020B0604030504040204" pitchFamily="34" charset="-120"/>
                          <a:cs typeface="+mn-cs"/>
                        </a:rPr>
                        <a:t>型態</a:t>
                      </a:r>
                      <a:endParaRPr lang="zh-TW" altLang="en-US" sz="1000" b="1" dirty="0">
                        <a:solidFill>
                          <a:schemeClr val="bg1"/>
                        </a:solidFill>
                        <a:latin typeface="微軟正黑體" panose="020B0604030504040204" pitchFamily="34" charset="-120"/>
                        <a:ea typeface="微軟正黑體" panose="020B0604030504040204" pitchFamily="34" charset="-120"/>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a:txBody>
                    <a:bodyPr/>
                    <a:lstStyle/>
                    <a:p>
                      <a:pPr algn="ctr">
                        <a:spcBef>
                          <a:spcPts val="0"/>
                        </a:spcBef>
                      </a:pPr>
                      <a:endParaRPr lang="zh-TW" altLang="en-US" sz="1000" b="1" dirty="0">
                        <a:solidFill>
                          <a:schemeClr val="bg1"/>
                        </a:solidFill>
                        <a:latin typeface="微軟正黑體" panose="020B0604030504040204" pitchFamily="34" charset="-120"/>
                        <a:ea typeface="微軟正黑體" panose="020B0604030504040204" pitchFamily="34" charset="-120"/>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a:txBody>
                    <a:bodyPr/>
                    <a:lstStyle/>
                    <a:p>
                      <a:pPr algn="ctr">
                        <a:spcBef>
                          <a:spcPts val="0"/>
                        </a:spcBef>
                      </a:pPr>
                      <a:endParaRPr lang="zh-TW" altLang="en-US" sz="1000" b="1" dirty="0">
                        <a:solidFill>
                          <a:schemeClr val="bg1"/>
                        </a:solidFill>
                        <a:latin typeface="微軟正黑體" panose="020B0604030504040204" pitchFamily="34" charset="-120"/>
                        <a:ea typeface="微軟正黑體" panose="020B0604030504040204" pitchFamily="34" charset="-120"/>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a:txBody>
                    <a:bodyPr/>
                    <a:lstStyle/>
                    <a:p>
                      <a:pPr algn="ctr">
                        <a:spcBef>
                          <a:spcPts val="0"/>
                        </a:spcBef>
                      </a:pPr>
                      <a:r>
                        <a:rPr lang="zh-TW" altLang="zh-TW" sz="1000" b="1" kern="1200" dirty="0">
                          <a:solidFill>
                            <a:schemeClr val="bg1"/>
                          </a:solidFill>
                          <a:effectLst/>
                          <a:latin typeface="微軟正黑體" panose="020B0604030504040204" pitchFamily="34" charset="-120"/>
                          <a:ea typeface="微軟正黑體" panose="020B0604030504040204" pitchFamily="34" charset="-120"/>
                          <a:cs typeface="+mn-cs"/>
                        </a:rPr>
                        <a:t>三項</a:t>
                      </a:r>
                    </a:p>
                    <a:p>
                      <a:pPr algn="ctr">
                        <a:spcBef>
                          <a:spcPts val="0"/>
                        </a:spcBef>
                      </a:pPr>
                      <a:r>
                        <a:rPr lang="zh-TW" altLang="zh-TW" sz="1000" b="1" kern="1200" dirty="0">
                          <a:solidFill>
                            <a:schemeClr val="bg1"/>
                          </a:solidFill>
                          <a:effectLst/>
                          <a:latin typeface="微軟正黑體" panose="020B0604030504040204" pitchFamily="34" charset="-120"/>
                          <a:ea typeface="微軟正黑體" panose="020B0604030504040204" pitchFamily="34" charset="-120"/>
                          <a:cs typeface="+mn-cs"/>
                        </a:rPr>
                        <a:t>筆試總分</a:t>
                      </a:r>
                      <a:endParaRPr lang="zh-TW" altLang="en-US" sz="1000" b="1" dirty="0">
                        <a:solidFill>
                          <a:schemeClr val="bg1"/>
                        </a:solidFill>
                        <a:latin typeface="微軟正黑體" panose="020B0604030504040204" pitchFamily="34" charset="-120"/>
                        <a:ea typeface="微軟正黑體" panose="020B0604030504040204" pitchFamily="34" charset="-120"/>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a:txBody>
                    <a:bodyPr/>
                    <a:lstStyle/>
                    <a:p>
                      <a:pPr algn="ctr">
                        <a:spcBef>
                          <a:spcPts val="0"/>
                        </a:spcBef>
                      </a:pPr>
                      <a:r>
                        <a:rPr lang="zh-TW" altLang="zh-TW" sz="1000" b="1" kern="1200" dirty="0">
                          <a:solidFill>
                            <a:schemeClr val="bg1"/>
                          </a:solidFill>
                          <a:effectLst/>
                          <a:latin typeface="微軟正黑體" panose="020B0604030504040204" pitchFamily="34" charset="-120"/>
                          <a:ea typeface="微軟正黑體" panose="020B0604030504040204" pitchFamily="34" charset="-120"/>
                          <a:cs typeface="+mn-cs"/>
                        </a:rPr>
                        <a:t>口說</a:t>
                      </a:r>
                      <a:endParaRPr lang="en-US" altLang="zh-TW" sz="1000" b="1" kern="1200" dirty="0">
                        <a:solidFill>
                          <a:schemeClr val="bg1"/>
                        </a:solidFill>
                        <a:effectLst/>
                        <a:latin typeface="微軟正黑體" panose="020B0604030504040204" pitchFamily="34" charset="-120"/>
                        <a:ea typeface="微軟正黑體" panose="020B0604030504040204" pitchFamily="34" charset="-120"/>
                        <a:cs typeface="+mn-cs"/>
                      </a:endParaRPr>
                    </a:p>
                    <a:p>
                      <a:pPr algn="ctr">
                        <a:spcBef>
                          <a:spcPts val="0"/>
                        </a:spcBef>
                      </a:pPr>
                      <a:r>
                        <a:rPr lang="zh-TW" altLang="zh-TW" sz="1000" b="1" kern="1200" dirty="0">
                          <a:solidFill>
                            <a:schemeClr val="bg1"/>
                          </a:solidFill>
                          <a:effectLst/>
                          <a:latin typeface="微軟正黑體" panose="020B0604030504040204" pitchFamily="34" charset="-120"/>
                          <a:ea typeface="微軟正黑體" panose="020B0604030504040204" pitchFamily="34" charset="-120"/>
                          <a:cs typeface="+mn-cs"/>
                        </a:rPr>
                        <a:t>級分</a:t>
                      </a:r>
                      <a:endParaRPr lang="zh-TW" altLang="en-US" sz="1000" b="1" dirty="0">
                        <a:solidFill>
                          <a:schemeClr val="bg1"/>
                        </a:solidFill>
                        <a:latin typeface="微軟正黑體" panose="020B0604030504040204" pitchFamily="34" charset="-120"/>
                        <a:ea typeface="微軟正黑體" panose="020B0604030504040204" pitchFamily="34" charset="-120"/>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a:txBody>
                    <a:bodyPr/>
                    <a:lstStyle/>
                    <a:p>
                      <a:pPr algn="ctr">
                        <a:spcBef>
                          <a:spcPts val="0"/>
                        </a:spcBef>
                      </a:pPr>
                      <a:endParaRPr lang="zh-TW" altLang="en-US" sz="1000" b="1" dirty="0">
                        <a:solidFill>
                          <a:schemeClr val="bg1"/>
                        </a:solidFill>
                        <a:latin typeface="微軟正黑體" panose="020B0604030504040204" pitchFamily="34" charset="-120"/>
                        <a:ea typeface="微軟正黑體" panose="020B0604030504040204" pitchFamily="34" charset="-120"/>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a:txBody>
                    <a:bodyPr/>
                    <a:lstStyle/>
                    <a:p>
                      <a:pPr algn="ctr">
                        <a:spcBef>
                          <a:spcPts val="0"/>
                        </a:spcBef>
                      </a:pPr>
                      <a:r>
                        <a:rPr lang="zh-TW" altLang="en-US" sz="1000" b="1" dirty="0">
                          <a:solidFill>
                            <a:schemeClr val="bg1"/>
                          </a:solidFill>
                          <a:latin typeface="微軟正黑體" panose="020B0604030504040204" pitchFamily="34" charset="-120"/>
                          <a:ea typeface="微軟正黑體" panose="020B0604030504040204" pitchFamily="34" charset="-120"/>
                        </a:rPr>
                        <a:t>職場</a:t>
                      </a:r>
                    </a:p>
                    <a:p>
                      <a:pPr algn="ctr">
                        <a:spcBef>
                          <a:spcPts val="0"/>
                        </a:spcBef>
                      </a:pPr>
                      <a:r>
                        <a:rPr lang="zh-TW" altLang="en-US" sz="1000" b="1" dirty="0">
                          <a:solidFill>
                            <a:schemeClr val="bg1"/>
                          </a:solidFill>
                          <a:latin typeface="微軟正黑體" panose="020B0604030504040204" pitchFamily="34" charset="-120"/>
                          <a:ea typeface="微軟正黑體" panose="020B0604030504040204" pitchFamily="34" charset="-120"/>
                        </a:rPr>
                        <a:t>英語測驗</a:t>
                      </a:r>
                    </a:p>
                    <a:p>
                      <a:pPr algn="ctr">
                        <a:spcBef>
                          <a:spcPts val="0"/>
                        </a:spcBef>
                      </a:pPr>
                      <a:r>
                        <a:rPr lang="en-US" altLang="zh-TW" sz="1000" b="1" dirty="0" err="1">
                          <a:solidFill>
                            <a:schemeClr val="bg1"/>
                          </a:solidFill>
                          <a:latin typeface="微軟正黑體" panose="020B0604030504040204" pitchFamily="34" charset="-120"/>
                          <a:ea typeface="微軟正黑體" panose="020B0604030504040204" pitchFamily="34" charset="-120"/>
                        </a:rPr>
                        <a:t>Linguaskill</a:t>
                      </a:r>
                      <a:endParaRPr lang="en-US" altLang="zh-TW" sz="1000" b="1" dirty="0">
                        <a:solidFill>
                          <a:schemeClr val="bg1"/>
                        </a:solidFill>
                        <a:latin typeface="微軟正黑體" panose="020B0604030504040204" pitchFamily="34" charset="-120"/>
                        <a:ea typeface="微軟正黑體" panose="020B0604030504040204" pitchFamily="34" charset="-120"/>
                      </a:endParaRPr>
                    </a:p>
                    <a:p>
                      <a:pPr algn="ctr">
                        <a:spcBef>
                          <a:spcPts val="0"/>
                        </a:spcBef>
                      </a:pPr>
                      <a:r>
                        <a:rPr lang="en-US" altLang="zh-TW" sz="1000" b="1" dirty="0">
                          <a:solidFill>
                            <a:schemeClr val="bg1"/>
                          </a:solidFill>
                          <a:latin typeface="微軟正黑體" panose="020B0604030504040204" pitchFamily="34" charset="-120"/>
                          <a:ea typeface="微軟正黑體" panose="020B0604030504040204" pitchFamily="34" charset="-120"/>
                        </a:rPr>
                        <a:t>Business</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a:txBody>
                    <a:bodyPr/>
                    <a:lstStyle/>
                    <a:p>
                      <a:pPr algn="ctr">
                        <a:spcBef>
                          <a:spcPts val="0"/>
                        </a:spcBef>
                      </a:pPr>
                      <a:r>
                        <a:rPr lang="zh-TW" altLang="zh-TW" sz="1000" b="1" kern="1200" dirty="0">
                          <a:solidFill>
                            <a:schemeClr val="bg1"/>
                          </a:solidFill>
                          <a:effectLst/>
                          <a:latin typeface="微軟正黑體" panose="020B0604030504040204" pitchFamily="34" charset="-120"/>
                          <a:ea typeface="微軟正黑體" panose="020B0604030504040204" pitchFamily="34" charset="-120"/>
                          <a:cs typeface="+mn-cs"/>
                        </a:rPr>
                        <a:t>實用</a:t>
                      </a:r>
                    </a:p>
                    <a:p>
                      <a:pPr algn="ctr">
                        <a:spcBef>
                          <a:spcPts val="0"/>
                        </a:spcBef>
                      </a:pPr>
                      <a:r>
                        <a:rPr lang="zh-TW" altLang="zh-TW" sz="1000" b="1" kern="1200" dirty="0">
                          <a:solidFill>
                            <a:schemeClr val="bg1"/>
                          </a:solidFill>
                          <a:effectLst/>
                          <a:latin typeface="微軟正黑體" panose="020B0604030504040204" pitchFamily="34" charset="-120"/>
                          <a:ea typeface="微軟正黑體" panose="020B0604030504040204" pitchFamily="34" charset="-120"/>
                          <a:cs typeface="+mn-cs"/>
                        </a:rPr>
                        <a:t>英語測驗</a:t>
                      </a:r>
                    </a:p>
                    <a:p>
                      <a:pPr algn="ctr">
                        <a:spcBef>
                          <a:spcPts val="0"/>
                        </a:spcBef>
                      </a:pPr>
                      <a:r>
                        <a:rPr lang="en-US" altLang="zh-TW" sz="1000" b="1" kern="1200" dirty="0" err="1">
                          <a:solidFill>
                            <a:schemeClr val="bg1"/>
                          </a:solidFill>
                          <a:effectLst/>
                          <a:latin typeface="微軟正黑體" panose="020B0604030504040204" pitchFamily="34" charset="-120"/>
                          <a:ea typeface="微軟正黑體" panose="020B0604030504040204" pitchFamily="34" charset="-120"/>
                          <a:cs typeface="+mn-cs"/>
                        </a:rPr>
                        <a:t>Linguaskill</a:t>
                      </a:r>
                      <a:endParaRPr lang="zh-TW" altLang="zh-TW" sz="1000" b="1" kern="1200" dirty="0">
                        <a:solidFill>
                          <a:schemeClr val="bg1"/>
                        </a:solidFill>
                        <a:effectLst/>
                        <a:latin typeface="微軟正黑體" panose="020B0604030504040204" pitchFamily="34" charset="-120"/>
                        <a:ea typeface="微軟正黑體" panose="020B0604030504040204" pitchFamily="34" charset="-120"/>
                        <a:cs typeface="+mn-cs"/>
                      </a:endParaRPr>
                    </a:p>
                    <a:p>
                      <a:pPr algn="ctr">
                        <a:spcBef>
                          <a:spcPts val="0"/>
                        </a:spcBef>
                      </a:pPr>
                      <a:r>
                        <a:rPr lang="en-US" altLang="zh-TW" sz="1000" b="1" kern="1200" dirty="0">
                          <a:solidFill>
                            <a:schemeClr val="bg1"/>
                          </a:solidFill>
                          <a:effectLst/>
                          <a:latin typeface="微軟正黑體" panose="020B0604030504040204" pitchFamily="34" charset="-120"/>
                          <a:ea typeface="微軟正黑體" panose="020B0604030504040204" pitchFamily="34" charset="-120"/>
                          <a:cs typeface="+mn-cs"/>
                        </a:rPr>
                        <a:t>General</a:t>
                      </a:r>
                      <a:endParaRPr lang="zh-TW" altLang="en-US" sz="1000" b="1" dirty="0">
                        <a:solidFill>
                          <a:schemeClr val="bg1"/>
                        </a:solidFill>
                        <a:latin typeface="微軟正黑體" panose="020B0604030504040204" pitchFamily="34" charset="-120"/>
                        <a:ea typeface="微軟正黑體" panose="020B0604030504040204" pitchFamily="34" charset="-120"/>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a:txBody>
                    <a:bodyPr/>
                    <a:lstStyle/>
                    <a:p>
                      <a:pPr algn="ctr">
                        <a:spcBef>
                          <a:spcPts val="0"/>
                        </a:spcBef>
                      </a:pPr>
                      <a:r>
                        <a:rPr lang="zh-TW" altLang="en-US" sz="1000" b="1" dirty="0">
                          <a:solidFill>
                            <a:schemeClr val="bg1"/>
                          </a:solidFill>
                          <a:latin typeface="微軟正黑體" panose="020B0604030504040204" pitchFamily="34" charset="-120"/>
                          <a:ea typeface="微軟正黑體" panose="020B0604030504040204" pitchFamily="34" charset="-120"/>
                        </a:rPr>
                        <a:t>第一級</a:t>
                      </a:r>
                    </a:p>
                    <a:p>
                      <a:pPr algn="ctr">
                        <a:spcBef>
                          <a:spcPts val="0"/>
                        </a:spcBef>
                      </a:pPr>
                      <a:r>
                        <a:rPr lang="zh-TW" altLang="en-US" sz="1000" b="1" dirty="0">
                          <a:solidFill>
                            <a:schemeClr val="bg1"/>
                          </a:solidFill>
                          <a:latin typeface="微軟正黑體" panose="020B0604030504040204" pitchFamily="34" charset="-120"/>
                          <a:ea typeface="微軟正黑體" panose="020B0604030504040204" pitchFamily="34" charset="-120"/>
                        </a:rPr>
                        <a:t>聽力、綜合</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tc>
                  <a:txBody>
                    <a:bodyPr/>
                    <a:lstStyle/>
                    <a:p>
                      <a:pPr algn="ctr">
                        <a:spcBef>
                          <a:spcPts val="0"/>
                        </a:spcBef>
                      </a:pPr>
                      <a:r>
                        <a:rPr lang="zh-TW" altLang="en-US" sz="1000" b="1" dirty="0">
                          <a:solidFill>
                            <a:schemeClr val="bg1"/>
                          </a:solidFill>
                          <a:latin typeface="微軟正黑體" panose="020B0604030504040204" pitchFamily="34" charset="-120"/>
                          <a:ea typeface="微軟正黑體" panose="020B0604030504040204" pitchFamily="34" charset="-120"/>
                        </a:rPr>
                        <a:t>第二級</a:t>
                      </a:r>
                    </a:p>
                    <a:p>
                      <a:pPr algn="ctr">
                        <a:spcBef>
                          <a:spcPts val="0"/>
                        </a:spcBef>
                      </a:pPr>
                      <a:r>
                        <a:rPr lang="zh-TW" altLang="en-US" sz="1000" b="1" dirty="0">
                          <a:solidFill>
                            <a:schemeClr val="bg1"/>
                          </a:solidFill>
                          <a:latin typeface="微軟正黑體" panose="020B0604030504040204" pitchFamily="34" charset="-120"/>
                          <a:ea typeface="微軟正黑體" panose="020B0604030504040204" pitchFamily="34" charset="-120"/>
                        </a:rPr>
                        <a:t>聽力</a:t>
                      </a:r>
                      <a:r>
                        <a:rPr lang="en-US" altLang="zh-TW" sz="1000" b="1" dirty="0">
                          <a:solidFill>
                            <a:schemeClr val="bg1"/>
                          </a:solidFill>
                          <a:latin typeface="微軟正黑體" panose="020B0604030504040204" pitchFamily="34" charset="-120"/>
                          <a:ea typeface="微軟正黑體" panose="020B0604030504040204" pitchFamily="34" charset="-120"/>
                        </a:rPr>
                        <a:t>/</a:t>
                      </a:r>
                      <a:r>
                        <a:rPr lang="zh-TW" altLang="en-US" sz="1000" b="1" dirty="0">
                          <a:solidFill>
                            <a:schemeClr val="bg1"/>
                          </a:solidFill>
                          <a:latin typeface="微軟正黑體" panose="020B0604030504040204" pitchFamily="34" charset="-120"/>
                          <a:ea typeface="微軟正黑體" panose="020B0604030504040204" pitchFamily="34" charset="-120"/>
                        </a:rPr>
                        <a:t>用法</a:t>
                      </a:r>
                      <a:r>
                        <a:rPr lang="en-US" altLang="zh-TW" sz="1000" b="1" dirty="0">
                          <a:solidFill>
                            <a:schemeClr val="bg1"/>
                          </a:solidFill>
                          <a:latin typeface="微軟正黑體" panose="020B0604030504040204" pitchFamily="34" charset="-120"/>
                          <a:ea typeface="微軟正黑體" panose="020B0604030504040204" pitchFamily="34" charset="-120"/>
                        </a:rPr>
                        <a:t>/</a:t>
                      </a:r>
                      <a:r>
                        <a:rPr lang="zh-TW" altLang="en-US" sz="1000" b="1" dirty="0">
                          <a:solidFill>
                            <a:schemeClr val="bg1"/>
                          </a:solidFill>
                          <a:latin typeface="微軟正黑體" panose="020B0604030504040204" pitchFamily="34" charset="-120"/>
                          <a:ea typeface="微軟正黑體" panose="020B0604030504040204" pitchFamily="34" charset="-120"/>
                        </a:rPr>
                        <a:t>閱讀</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E7FB7"/>
                    </a:solidFill>
                  </a:tcPr>
                </a:tc>
                <a:extLst>
                  <a:ext uri="{0D108BD9-81ED-4DB2-BD59-A6C34878D82A}">
                    <a16:rowId xmlns:a16="http://schemas.microsoft.com/office/drawing/2014/main" val="3622577659"/>
                  </a:ext>
                </a:extLst>
              </a:tr>
              <a:tr h="573976">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1000" b="1"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優級</a:t>
                      </a:r>
                      <a:endParaRPr lang="zh-TW" sz="10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28575"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25</a:t>
                      </a:r>
                      <a:r>
                        <a:rPr lang="zh-TW"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分</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900430" indent="-900430" algn="ctr" defTabSz="914400" rtl="0" eaLnBrk="1" latinLnBrk="0" hangingPunct="1">
                        <a:spcBef>
                          <a:spcPts val="300"/>
                        </a:spcBef>
                        <a:spcAft>
                          <a:spcPts val="0"/>
                        </a:spcAft>
                        <a:tabLst>
                          <a:tab pos="107950" algn="l"/>
                          <a:tab pos="215900" algn="l"/>
                          <a:tab pos="323850" algn="l"/>
                          <a:tab pos="431800" algn="l"/>
                          <a:tab pos="612140" algn="l"/>
                          <a:tab pos="900430" algn="l"/>
                          <a:tab pos="304800" algn="l"/>
                        </a:tabLst>
                      </a:pPr>
                      <a:r>
                        <a:rPr lang="en-US" sz="10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C2(</a:t>
                      </a:r>
                      <a:r>
                        <a:rPr lang="zh-TW" sz="10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精通級</a:t>
                      </a:r>
                      <a:r>
                        <a:rPr lang="en-US" sz="10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10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defTabSz="914400" rtl="0" eaLnBrk="1" latinLnBrk="0" hangingPunct="1">
                        <a:spcBef>
                          <a:spcPts val="300"/>
                        </a:spcBef>
                        <a:spcAft>
                          <a:spcPts val="0"/>
                        </a:spcAft>
                        <a:tabLst>
                          <a:tab pos="107950" algn="l"/>
                          <a:tab pos="215900" algn="l"/>
                          <a:tab pos="323850" algn="l"/>
                          <a:tab pos="431800" algn="l"/>
                          <a:tab pos="612140" algn="l"/>
                          <a:tab pos="900430" algn="l"/>
                          <a:tab pos="304800" algn="l"/>
                        </a:tabLst>
                      </a:pPr>
                      <a:r>
                        <a:rPr lang="en-US" sz="10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Mastery</a:t>
                      </a:r>
                      <a:endParaRPr lang="zh-TW" sz="10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rgbClr val="ECECEC"/>
                    </a:solidFill>
                  </a:tcPr>
                </a:tc>
                <a:tc>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25</a:t>
                      </a:r>
                      <a:r>
                        <a:rPr lang="zh-TW"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分</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630</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zh-TW"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以上</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7.5</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zh-TW"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以上</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0" indent="0" algn="ctr">
                        <a:spcBef>
                          <a:spcPts val="300"/>
                        </a:spcBef>
                        <a:spcAft>
                          <a:spcPts val="0"/>
                        </a:spcAft>
                        <a:tabLst>
                          <a:tab pos="107950" algn="l"/>
                          <a:tab pos="215900" algn="l"/>
                          <a:tab pos="323850" algn="l"/>
                          <a:tab pos="431800" algn="l"/>
                          <a:tab pos="611188" algn="l"/>
                          <a:tab pos="304800" algn="l"/>
                        </a:tabLst>
                      </a:pPr>
                      <a:r>
                        <a:rPr lang="en-US" altLang="zh-TW" sz="10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Certificate of Proficiency </a:t>
                      </a:r>
                    </a:p>
                    <a:p>
                      <a:pPr marL="0" indent="0" algn="ctr">
                        <a:spcBef>
                          <a:spcPts val="300"/>
                        </a:spcBef>
                        <a:spcAft>
                          <a:spcPts val="0"/>
                        </a:spcAft>
                        <a:tabLst>
                          <a:tab pos="107950" algn="l"/>
                          <a:tab pos="215900" algn="l"/>
                          <a:tab pos="323850" algn="l"/>
                          <a:tab pos="431800" algn="l"/>
                          <a:tab pos="611188" algn="l"/>
                          <a:tab pos="304800" algn="l"/>
                        </a:tabLst>
                      </a:pPr>
                      <a:r>
                        <a:rPr lang="en-US" altLang="zh-TW" sz="10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in English (CPE)</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grid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hMerge="1">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endParaRPr lang="zh-TW" sz="8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3918544060"/>
                  </a:ext>
                </a:extLst>
              </a:tr>
              <a:tr h="353216">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1000" b="1" spc="-4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高級</a:t>
                      </a:r>
                      <a:endParaRPr lang="zh-TW" sz="10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1000" b="1" spc="-4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複試</a:t>
                      </a:r>
                      <a:endParaRPr lang="zh-TW" sz="10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28575"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25</a:t>
                      </a:r>
                      <a:r>
                        <a:rPr lang="zh-TW"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分</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algn="ctr"/>
                      <a:r>
                        <a:rPr lang="en-US" altLang="zh-TW" sz="10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C1(</a:t>
                      </a:r>
                      <a:r>
                        <a:rPr lang="zh-TW" altLang="zh-TW" sz="10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流利級</a:t>
                      </a:r>
                      <a:r>
                        <a:rPr lang="en-US" altLang="zh-TW" sz="10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altLang="zh-TW" sz="10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algn="ctr"/>
                      <a:r>
                        <a:rPr lang="en-US" altLang="zh-TW" sz="10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Effective</a:t>
                      </a:r>
                      <a:endParaRPr lang="zh-TW" altLang="zh-TW" sz="10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algn="ctr"/>
                      <a:r>
                        <a:rPr lang="en-US" altLang="zh-TW" sz="10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Operational</a:t>
                      </a:r>
                      <a:endParaRPr lang="zh-TW" altLang="zh-TW" sz="10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algn="ctr"/>
                      <a:r>
                        <a:rPr lang="en-US" altLang="zh-TW" sz="10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Proficiency</a:t>
                      </a:r>
                      <a:endParaRPr lang="zh-TW" sz="10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rgbClr val="ECECEC"/>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25</a:t>
                      </a:r>
                      <a:r>
                        <a:rPr lang="zh-TW"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分</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560</a:t>
                      </a:r>
                      <a:endParaRPr lang="zh-TW" sz="1000" b="1">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zh-TW" sz="1000" b="1">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以上</a:t>
                      </a:r>
                      <a:endParaRPr lang="zh-TW" sz="1000" b="1">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110~120</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zh-TW"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以上</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algn="ctr"/>
                      <a:r>
                        <a:rPr lang="en-US" altLang="zh-TW" sz="10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Certificate in</a:t>
                      </a:r>
                      <a:endParaRPr lang="zh-TW" altLang="zh-TW" sz="10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algn="ctr"/>
                      <a:r>
                        <a:rPr lang="en-US" altLang="zh-TW" sz="10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Advanced </a:t>
                      </a:r>
                    </a:p>
                    <a:p>
                      <a:pPr algn="ctr"/>
                      <a:r>
                        <a:rPr lang="en-US" altLang="zh-TW" sz="10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English (CAE)</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240~330</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S-3</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zh-TW"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以上</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945</a:t>
                      </a:r>
                      <a:r>
                        <a:rPr lang="zh-TW"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以上</a:t>
                      </a: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gridSpan="2">
                  <a:txBody>
                    <a:bodyPr/>
                    <a:lstStyle/>
                    <a:p>
                      <a:pPr algn="ctr">
                        <a:spcAft>
                          <a:spcPts val="0"/>
                        </a:spcAft>
                      </a:pPr>
                      <a:r>
                        <a:rPr lang="en-US" sz="10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180</a:t>
                      </a:r>
                      <a:r>
                        <a:rPr lang="zh-TW" sz="10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以上</a:t>
                      </a: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hMerge="1">
                  <a:txBody>
                    <a:bodyPr/>
                    <a:lstStyle/>
                    <a:p>
                      <a:endParaRPr lang="zh-TW" altLang="en-US" dirty="0"/>
                    </a:p>
                  </a:txBody>
                  <a:tcPr marL="17780" marR="17780" marT="0" marB="0" anchor="ct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1000" b="1">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2279145414"/>
                  </a:ext>
                </a:extLst>
              </a:tr>
              <a:tr h="353216">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1000" b="1" spc="-4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高級</a:t>
                      </a:r>
                      <a:endParaRPr lang="zh-TW" sz="10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1000" b="1" spc="-4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初試</a:t>
                      </a:r>
                      <a:endParaRPr lang="zh-TW" sz="10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28575"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a:t>
                      </a:r>
                      <a:r>
                        <a:rPr lang="zh-TW"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分</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584848032"/>
                  </a:ext>
                </a:extLst>
              </a:tr>
              <a:tr h="353216">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1000" b="1"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中高級</a:t>
                      </a:r>
                      <a:endParaRPr lang="zh-TW" sz="10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1000" b="1"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複試</a:t>
                      </a:r>
                      <a:endParaRPr lang="zh-TW" sz="10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28575"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a:t>
                      </a:r>
                      <a:r>
                        <a:rPr lang="zh-TW"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分</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B2(</a:t>
                      </a:r>
                      <a:r>
                        <a:rPr lang="zh-TW"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高階級</a:t>
                      </a:r>
                      <a:r>
                        <a:rPr lang="en-US"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Vantage</a:t>
                      </a:r>
                      <a:endParaRPr lang="zh-TW"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rgbClr val="ECECEC"/>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a:t>
                      </a:r>
                      <a:r>
                        <a:rPr lang="zh-TW"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分</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527</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zh-TW"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以上</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87~109</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endParaRPr lang="zh-TW" sz="1000" b="1">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zh-TW" sz="1000" b="1">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以上</a:t>
                      </a:r>
                      <a:endParaRPr lang="zh-TW" sz="1000" b="1">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algn="ctr"/>
                      <a:r>
                        <a:rPr lang="en-US" altLang="zh-TW" sz="10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First </a:t>
                      </a:r>
                    </a:p>
                    <a:p>
                      <a:pPr algn="ctr"/>
                      <a:r>
                        <a:rPr lang="en-US" altLang="zh-TW" sz="10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Certificate in</a:t>
                      </a:r>
                      <a:endParaRPr lang="zh-TW" altLang="zh-TW" sz="10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algn="ctr"/>
                      <a:r>
                        <a:rPr lang="en-US" altLang="zh-TW" sz="10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English (FCE)</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195~239</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S-2+</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785</a:t>
                      </a:r>
                      <a:r>
                        <a:rPr lang="zh-TW"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以上</a:t>
                      </a: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gridSpan="2">
                  <a:txBody>
                    <a:bodyPr/>
                    <a:lstStyle/>
                    <a:p>
                      <a:pPr algn="ctr">
                        <a:spcAft>
                          <a:spcPts val="0"/>
                        </a:spcAft>
                      </a:pPr>
                      <a:r>
                        <a:rPr lang="en-US" sz="10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160-179</a:t>
                      </a:r>
                      <a:endParaRPr lang="zh-TW" sz="10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hMerge="1">
                  <a:txBody>
                    <a:bodyPr/>
                    <a:lstStyle/>
                    <a:p>
                      <a:endParaRPr lang="zh-TW" altLang="en-US" dirty="0"/>
                    </a:p>
                  </a:txBody>
                  <a:tcPr marL="17780" marR="17780" marT="0" marB="0" anchor="ct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240~360</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442473287"/>
                  </a:ext>
                </a:extLst>
              </a:tr>
              <a:tr h="353216">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1000" b="1"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中高級</a:t>
                      </a:r>
                      <a:endParaRPr lang="zh-TW" sz="10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1000" b="1"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初試</a:t>
                      </a:r>
                      <a:endParaRPr lang="zh-TW" sz="10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28575"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lang="zh-TW"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分</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833898210"/>
                  </a:ext>
                </a:extLst>
              </a:tr>
              <a:tr h="353216">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1000" b="1" spc="-1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中級</a:t>
                      </a:r>
                      <a:endParaRPr lang="zh-TW" sz="10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1000" b="1" spc="-1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複試</a:t>
                      </a:r>
                      <a:endParaRPr lang="zh-TW" sz="10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28575"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lang="zh-TW"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分</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B1(</a:t>
                      </a:r>
                      <a:r>
                        <a:rPr lang="zh-TW"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進階級</a:t>
                      </a:r>
                      <a:r>
                        <a:rPr lang="en-US"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Threshold</a:t>
                      </a:r>
                      <a:endParaRPr lang="zh-TW"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rgbClr val="ECECEC"/>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lang="zh-TW"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分</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457</a:t>
                      </a:r>
                      <a:endParaRPr lang="zh-TW" sz="1000" b="1">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zh-TW" sz="1000" b="1">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以上</a:t>
                      </a:r>
                      <a:endParaRPr lang="zh-TW" sz="1000" b="1">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57~86</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4.5</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zh-TW"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以上</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Preliminary</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English Test</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(PET)</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150~194</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S-2</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550</a:t>
                      </a:r>
                      <a:r>
                        <a:rPr lang="zh-TW"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以上</a:t>
                      </a: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gridSpan="2">
                  <a:txBody>
                    <a:bodyPr/>
                    <a:lstStyle/>
                    <a:p>
                      <a:pPr algn="ctr">
                        <a:spcAft>
                          <a:spcPts val="0"/>
                        </a:spcAft>
                      </a:pPr>
                      <a:r>
                        <a:rPr lang="en-US" sz="10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140-159</a:t>
                      </a:r>
                      <a:endParaRPr lang="zh-TW" sz="10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hMerge="1">
                  <a:txBody>
                    <a:bodyPr/>
                    <a:lstStyle/>
                    <a:p>
                      <a:endParaRPr lang="zh-TW" altLang="en-US" dirty="0"/>
                    </a:p>
                  </a:txBody>
                  <a:tcPr marL="17780" marR="17780" marT="0" marB="0" anchor="ct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170~240</a:t>
                      </a:r>
                      <a:endParaRPr lang="zh-TW"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180~239</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740014504"/>
                  </a:ext>
                </a:extLst>
              </a:tr>
              <a:tr h="353216">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1000" b="1" spc="-1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中級</a:t>
                      </a:r>
                      <a:endParaRPr lang="zh-TW" sz="10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1000" b="1" spc="-1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初試</a:t>
                      </a:r>
                      <a:endParaRPr lang="zh-TW" sz="10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28575"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lang="zh-TW"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分</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771155945"/>
                  </a:ext>
                </a:extLst>
              </a:tr>
              <a:tr h="353216">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1000" b="1" spc="-1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初級</a:t>
                      </a:r>
                      <a:endParaRPr lang="zh-TW" sz="10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1000" b="1" spc="-1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複試</a:t>
                      </a:r>
                      <a:endParaRPr lang="zh-TW" sz="10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28575"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lang="zh-TW"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分</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A2(</a:t>
                      </a:r>
                      <a:r>
                        <a:rPr lang="zh-TW"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基礎級</a:t>
                      </a:r>
                      <a:r>
                        <a:rPr lang="en-US"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lang="zh-TW"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err="1">
                          <a:solidFill>
                            <a:schemeClr val="tx1"/>
                          </a:solidFill>
                          <a:effectLst/>
                          <a:latin typeface="Arial" panose="020B0604020202020204" pitchFamily="34" charset="0"/>
                          <a:ea typeface="微軟正黑體" panose="020B0604030504040204" pitchFamily="34" charset="-120"/>
                          <a:cs typeface="Arial" panose="020B0604020202020204" pitchFamily="34" charset="0"/>
                        </a:rPr>
                        <a:t>Waystage</a:t>
                      </a:r>
                      <a:endParaRPr lang="zh-TW"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rgbClr val="ECECEC"/>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lang="zh-TW"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分</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390</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zh-TW"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以上</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24~56</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zh-TW"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以上</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Key English</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Test (KET)</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105~149</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S-1+</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225</a:t>
                      </a:r>
                      <a:r>
                        <a:rPr lang="zh-TW"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以上</a:t>
                      </a: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rowSpan="2" gridSpan="2">
                  <a:txBody>
                    <a:bodyPr/>
                    <a:lstStyle/>
                    <a:p>
                      <a:pPr algn="ctr">
                        <a:spcAft>
                          <a:spcPts val="0"/>
                        </a:spcAft>
                      </a:pPr>
                      <a:r>
                        <a:rPr lang="en-US" sz="10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120-139</a:t>
                      </a:r>
                      <a:endParaRPr lang="zh-TW" sz="10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rowSpan="2" hMerge="1">
                  <a:txBody>
                    <a:bodyPr/>
                    <a:lstStyle/>
                    <a:p>
                      <a:endParaRPr lang="zh-TW" altLang="en-US" dirty="0"/>
                    </a:p>
                  </a:txBody>
                  <a:tcPr marL="17780" marR="17780" marT="0" marB="0" anchor="ct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130~169</a:t>
                      </a:r>
                      <a:endParaRPr lang="zh-TW" sz="10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marL="900430" indent="-900430" algn="ctr">
                        <a:spcBef>
                          <a:spcPts val="30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120~179</a:t>
                      </a:r>
                      <a:endParaRPr lang="zh-TW" sz="1000" b="1" dirty="0">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40899603"/>
                  </a:ext>
                </a:extLst>
              </a:tr>
              <a:tr h="353216">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1000" b="1" spc="-1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初級</a:t>
                      </a:r>
                      <a:endParaRPr lang="zh-TW" sz="10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900430" indent="-900430" algn="ctr">
                        <a:spcBef>
                          <a:spcPts val="0"/>
                        </a:spcBef>
                        <a:spcAft>
                          <a:spcPts val="0"/>
                        </a:spcAft>
                        <a:tabLst>
                          <a:tab pos="107950" algn="l"/>
                          <a:tab pos="215900" algn="l"/>
                          <a:tab pos="323850" algn="l"/>
                          <a:tab pos="431800" algn="l"/>
                          <a:tab pos="612140" algn="l"/>
                          <a:tab pos="900430" algn="l"/>
                          <a:tab pos="304800" algn="l"/>
                        </a:tabLst>
                      </a:pPr>
                      <a:r>
                        <a:rPr lang="zh-TW" sz="1000" b="1" spc="-1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初試</a:t>
                      </a:r>
                      <a:endParaRPr lang="zh-TW" sz="10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28575"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pPr marL="900430" indent="-900430" algn="ctr">
                        <a:spcBef>
                          <a:spcPts val="0"/>
                        </a:spcBef>
                        <a:spcAft>
                          <a:spcPts val="0"/>
                        </a:spcAft>
                        <a:tabLst>
                          <a:tab pos="107950" algn="l"/>
                          <a:tab pos="215900" algn="l"/>
                          <a:tab pos="323850" algn="l"/>
                          <a:tab pos="431800" algn="l"/>
                          <a:tab pos="612140" algn="l"/>
                          <a:tab pos="900430" algn="l"/>
                          <a:tab pos="304800" algn="l"/>
                        </a:tabLst>
                      </a:pPr>
                      <a:r>
                        <a:rPr lang="en-US"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lang="zh-TW" sz="10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分</a:t>
                      </a:r>
                      <a:endParaRPr lang="zh-TW" sz="1000" dirty="0">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73355421"/>
                  </a:ext>
                </a:extLst>
              </a:tr>
            </a:tbl>
          </a:graphicData>
        </a:graphic>
      </p:graphicFrame>
      <p:sp>
        <p:nvSpPr>
          <p:cNvPr id="8" name="文字方塊 7">
            <a:extLst>
              <a:ext uri="{FF2B5EF4-FFF2-40B4-BE49-F238E27FC236}">
                <a16:creationId xmlns:a16="http://schemas.microsoft.com/office/drawing/2014/main" id="{031E8F28-5C8B-4FC6-B553-7DF0D434E83A}"/>
              </a:ext>
            </a:extLst>
          </p:cNvPr>
          <p:cNvSpPr txBox="1"/>
          <p:nvPr/>
        </p:nvSpPr>
        <p:spPr>
          <a:xfrm>
            <a:off x="328116" y="996479"/>
            <a:ext cx="6162674" cy="492443"/>
          </a:xfrm>
          <a:prstGeom prst="rect">
            <a:avLst/>
          </a:prstGeom>
          <a:noFill/>
        </p:spPr>
        <p:txBody>
          <a:bodyPr wrap="square">
            <a:spAutoFit/>
          </a:bodyPr>
          <a:lstStyle/>
          <a:p>
            <a:pPr marL="342900" indent="-342900" eaLnBrk="1" hangingPunct="1">
              <a:buFont typeface="Wingdings" panose="05000000000000000000" pitchFamily="2" charset="2"/>
              <a:buChar char="u"/>
            </a:pPr>
            <a:r>
              <a:rPr lang="zh-TW" altLang="en-US" sz="2600" b="1" dirty="0">
                <a:latin typeface="微軟正黑體" panose="020B0604030504040204" pitchFamily="34" charset="-120"/>
                <a:ea typeface="微軟正黑體" panose="020B0604030504040204" pitchFamily="34" charset="-120"/>
                <a:cs typeface="Times New Roman" panose="02020603050405020304" pitchFamily="18" charset="0"/>
              </a:rPr>
              <a:t>語文能力採計項目及計分標準</a:t>
            </a:r>
            <a:r>
              <a:rPr lang="en-US" altLang="zh-TW" sz="26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600" b="1" dirty="0">
                <a:latin typeface="微軟正黑體" panose="020B0604030504040204" pitchFamily="34" charset="-120"/>
                <a:ea typeface="微軟正黑體" panose="020B0604030504040204" pitchFamily="34" charset="-120"/>
                <a:cs typeface="Times New Roman" panose="02020603050405020304" pitchFamily="18" charset="0"/>
              </a:rPr>
              <a:t>續</a:t>
            </a:r>
            <a:r>
              <a:rPr lang="en-US" altLang="zh-TW" sz="2600" b="1"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6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884654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389EAB4-D37C-4F55-B84A-0D5D5F8FA907}"/>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捌、甄選規定</a:t>
            </a:r>
            <a:r>
              <a:rPr lang="en-US" altLang="zh-TW" sz="4400" dirty="0">
                <a:latin typeface="華康超明體" panose="02020C09000000000000" pitchFamily="49" charset="-120"/>
                <a:ea typeface="華康超明體" panose="02020C09000000000000" pitchFamily="49" charset="-120"/>
                <a:cs typeface="Times New Roman" panose="02020603050405020304" pitchFamily="18" charset="0"/>
              </a:rPr>
              <a:t>-</a:t>
            </a:r>
            <a:r>
              <a:rPr lang="zh-TW" altLang="en-US" sz="4400" dirty="0">
                <a:latin typeface="華康超明體" panose="02020C09000000000000" pitchFamily="49" charset="-120"/>
                <a:ea typeface="華康超明體" panose="02020C09000000000000" pitchFamily="49" charset="-120"/>
                <a:cs typeface="Times New Roman" panose="02020603050405020304" pitchFamily="18" charset="0"/>
              </a:rPr>
              <a:t>第</a:t>
            </a:r>
            <a:r>
              <a:rPr lang="en-US" altLang="zh-TW" sz="4400" dirty="0">
                <a:latin typeface="華康超明體" panose="02020C09000000000000" pitchFamily="49" charset="-120"/>
                <a:ea typeface="華康超明體" panose="02020C09000000000000" pitchFamily="49" charset="-120"/>
                <a:cs typeface="Times New Roman" panose="02020603050405020304" pitchFamily="18" charset="0"/>
              </a:rPr>
              <a:t>8</a:t>
            </a:r>
            <a:r>
              <a:rPr lang="zh-TW" altLang="en-US" sz="4400" dirty="0">
                <a:latin typeface="華康超明體" panose="02020C09000000000000" pitchFamily="49" charset="-120"/>
                <a:ea typeface="華康超明體" panose="02020C09000000000000" pitchFamily="49" charset="-120"/>
                <a:cs typeface="Times New Roman" panose="02020603050405020304" pitchFamily="18" charset="0"/>
              </a:rPr>
              <a:t>比序</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9/11</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graphicFrame>
        <p:nvGraphicFramePr>
          <p:cNvPr id="6" name="內容版面配置區 4">
            <a:extLst>
              <a:ext uri="{FF2B5EF4-FFF2-40B4-BE49-F238E27FC236}">
                <a16:creationId xmlns:a16="http://schemas.microsoft.com/office/drawing/2014/main" id="{FBA1CA66-81C8-4EF6-A2F9-CB3884DB2157}"/>
              </a:ext>
            </a:extLst>
          </p:cNvPr>
          <p:cNvGraphicFramePr>
            <a:graphicFrameLocks/>
          </p:cNvGraphicFramePr>
          <p:nvPr>
            <p:extLst>
              <p:ext uri="{D42A27DB-BD31-4B8C-83A1-F6EECF244321}">
                <p14:modId xmlns:p14="http://schemas.microsoft.com/office/powerpoint/2010/main" val="738118223"/>
              </p:ext>
            </p:extLst>
          </p:nvPr>
        </p:nvGraphicFramePr>
        <p:xfrm>
          <a:off x="551260" y="1661262"/>
          <a:ext cx="11161240" cy="2003000"/>
        </p:xfrm>
        <a:graphic>
          <a:graphicData uri="http://schemas.openxmlformats.org/drawingml/2006/table">
            <a:tbl>
              <a:tblPr>
                <a:tableStyleId>{93296810-A885-4BE3-A3E7-6D5BEEA58F35}</a:tableStyleId>
              </a:tblPr>
              <a:tblGrid>
                <a:gridCol w="2063749">
                  <a:extLst>
                    <a:ext uri="{9D8B030D-6E8A-4147-A177-3AD203B41FA5}">
                      <a16:colId xmlns:a16="http://schemas.microsoft.com/office/drawing/2014/main" val="1808520002"/>
                    </a:ext>
                  </a:extLst>
                </a:gridCol>
                <a:gridCol w="2871914">
                  <a:extLst>
                    <a:ext uri="{9D8B030D-6E8A-4147-A177-3AD203B41FA5}">
                      <a16:colId xmlns:a16="http://schemas.microsoft.com/office/drawing/2014/main" val="1389179692"/>
                    </a:ext>
                  </a:extLst>
                </a:gridCol>
                <a:gridCol w="1187517">
                  <a:extLst>
                    <a:ext uri="{9D8B030D-6E8A-4147-A177-3AD203B41FA5}">
                      <a16:colId xmlns:a16="http://schemas.microsoft.com/office/drawing/2014/main" val="3722316264"/>
                    </a:ext>
                  </a:extLst>
                </a:gridCol>
                <a:gridCol w="5038060">
                  <a:extLst>
                    <a:ext uri="{9D8B030D-6E8A-4147-A177-3AD203B41FA5}">
                      <a16:colId xmlns:a16="http://schemas.microsoft.com/office/drawing/2014/main" val="2614949946"/>
                    </a:ext>
                  </a:extLst>
                </a:gridCol>
              </a:tblGrid>
              <a:tr h="449714">
                <a:tc>
                  <a:txBody>
                    <a:bodyPr/>
                    <a:lstStyle/>
                    <a:p>
                      <a:pPr algn="ctr">
                        <a:spcAft>
                          <a:spcPts val="0"/>
                        </a:spcAft>
                      </a:pPr>
                      <a:r>
                        <a:rPr 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採計項目</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E7FB7"/>
                    </a:solidFill>
                  </a:tcPr>
                </a:tc>
                <a:tc>
                  <a:txBody>
                    <a:bodyPr/>
                    <a:lstStyle/>
                    <a:p>
                      <a:pPr algn="ctr">
                        <a:spcAft>
                          <a:spcPts val="0"/>
                        </a:spcAft>
                      </a:pPr>
                      <a:r>
                        <a:rPr 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採計期間（註</a:t>
                      </a:r>
                      <a:r>
                        <a:rPr lang="en-US"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E7FB7"/>
                    </a:solidFill>
                  </a:tcPr>
                </a:tc>
                <a:tc>
                  <a:txBody>
                    <a:bodyPr/>
                    <a:lstStyle/>
                    <a:p>
                      <a:pPr algn="ctr">
                        <a:spcAft>
                          <a:spcPts val="0"/>
                        </a:spcAft>
                      </a:pPr>
                      <a:r>
                        <a:rPr 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計分標準</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E7FB7"/>
                    </a:solidFill>
                  </a:tcPr>
                </a:tc>
                <a:tc>
                  <a:txBody>
                    <a:bodyPr/>
                    <a:lstStyle/>
                    <a:p>
                      <a:pPr algn="ctr">
                        <a:spcAft>
                          <a:spcPts val="0"/>
                        </a:spcAft>
                      </a:pPr>
                      <a:r>
                        <a:rPr 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採計說明</a:t>
                      </a:r>
                    </a:p>
                  </a:txBody>
                  <a:tcPr marL="68580" marR="7200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E7FB7"/>
                    </a:solidFill>
                  </a:tcPr>
                </a:tc>
                <a:extLst>
                  <a:ext uri="{0D108BD9-81ED-4DB2-BD59-A6C34878D82A}">
                    <a16:rowId xmlns:a16="http://schemas.microsoft.com/office/drawing/2014/main" val="3126762759"/>
                  </a:ext>
                </a:extLst>
              </a:tr>
              <a:tr h="382842">
                <a:tc rowSpan="4">
                  <a:txBody>
                    <a:bodyPr/>
                    <a:lstStyle/>
                    <a:p>
                      <a:pPr marL="1270" algn="ctr">
                        <a:spcAft>
                          <a:spcPts val="0"/>
                        </a:spcAft>
                      </a:pPr>
                      <a:r>
                        <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學校幹部</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spcAft>
                          <a:spcPts val="0"/>
                        </a:spcAft>
                      </a:pP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累計滿</a:t>
                      </a: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學期（含）以上者</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50</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rowSpan="4">
                  <a:txBody>
                    <a:bodyPr/>
                    <a:lstStyle/>
                    <a:p>
                      <a:pPr marL="182563" lvl="0" indent="-182563" algn="just">
                        <a:spcAft>
                          <a:spcPts val="600"/>
                        </a:spcAft>
                        <a:buFont typeface="+mj-lt"/>
                        <a:buAutoNum type="arabicPeriod"/>
                      </a:pPr>
                      <a:r>
                        <a:rPr lang="zh-TW" sz="16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學校幹部包括班級幹部</a:t>
                      </a:r>
                      <a:r>
                        <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（註</a:t>
                      </a:r>
                      <a:r>
                        <a:rPr lang="en-US"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、註</a:t>
                      </a:r>
                      <a:r>
                        <a:rPr lang="en-US"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、全校幹部</a:t>
                      </a:r>
                      <a:r>
                        <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（註</a:t>
                      </a:r>
                      <a:r>
                        <a:rPr lang="en-US"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及社團社長</a:t>
                      </a:r>
                      <a:r>
                        <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（註</a:t>
                      </a:r>
                      <a:r>
                        <a:rPr lang="en-US"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、註</a:t>
                      </a:r>
                      <a:r>
                        <a:rPr lang="en-US"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p>
                    <a:p>
                      <a:pPr marL="182563" lvl="0" indent="-182563" algn="just">
                        <a:spcAft>
                          <a:spcPts val="600"/>
                        </a:spcAft>
                        <a:buFont typeface="+mj-lt"/>
                        <a:buAutoNum type="arabicPeriod"/>
                      </a:pP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幹部應透過公平、公正、公開及民主程序產生，不應由學生輪流擔任或逕由教師指派。</a:t>
                      </a:r>
                    </a:p>
                    <a:p>
                      <a:pPr marL="182563" lvl="0" indent="-182563" algn="just">
                        <a:spcAft>
                          <a:spcPts val="600"/>
                        </a:spcAft>
                        <a:buFont typeface="+mj-lt"/>
                        <a:buAutoNum type="arabicPeriod"/>
                      </a:pP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學校幹部依學校發給之證明採計。</a:t>
                      </a:r>
                    </a:p>
                  </a:txBody>
                  <a:tcPr marL="68580" marR="7200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99724497"/>
                  </a:ext>
                </a:extLst>
              </a:tr>
              <a:tr h="382842">
                <a:tc vMerge="1">
                  <a:txBody>
                    <a:bodyPr/>
                    <a:lstStyle/>
                    <a:p>
                      <a:endParaRPr lang="zh-TW" altLang="en-US"/>
                    </a:p>
                  </a:txBody>
                  <a:tcPr/>
                </a:tc>
                <a:tc>
                  <a:txBody>
                    <a:bodyPr/>
                    <a:lstStyle/>
                    <a:p>
                      <a:pPr>
                        <a:spcAft>
                          <a:spcPts val="0"/>
                        </a:spcAft>
                      </a:pPr>
                      <a:r>
                        <a:rPr lang="zh-TW" sz="1600" kern="100" spc="-30" dirty="0">
                          <a:effectLst/>
                          <a:latin typeface="微軟正黑體" panose="020B0604030504040204" pitchFamily="34" charset="-120"/>
                          <a:ea typeface="微軟正黑體" panose="020B0604030504040204" pitchFamily="34" charset="-120"/>
                          <a:cs typeface="Times New Roman" panose="02020603050405020304" pitchFamily="18" charset="0"/>
                        </a:rPr>
                        <a:t>累計滿</a:t>
                      </a:r>
                      <a:r>
                        <a:rPr lang="en-US" sz="1600" kern="100" spc="-3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600" kern="100" spc="-30" dirty="0">
                          <a:effectLst/>
                          <a:latin typeface="微軟正黑體" panose="020B0604030504040204" pitchFamily="34" charset="-120"/>
                          <a:ea typeface="微軟正黑體" panose="020B0604030504040204" pitchFamily="34" charset="-120"/>
                          <a:cs typeface="Times New Roman" panose="02020603050405020304" pitchFamily="18" charset="0"/>
                        </a:rPr>
                        <a:t>學期，未滿</a:t>
                      </a:r>
                      <a:r>
                        <a:rPr lang="en-US" sz="1600" kern="100" spc="-3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30" dirty="0">
                          <a:effectLst/>
                          <a:latin typeface="微軟正黑體" panose="020B0604030504040204" pitchFamily="34" charset="-120"/>
                          <a:ea typeface="微軟正黑體" panose="020B0604030504040204" pitchFamily="34" charset="-120"/>
                          <a:cs typeface="Times New Roman" panose="02020603050405020304" pitchFamily="18" charset="0"/>
                        </a:rPr>
                        <a:t>學期者</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40</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932706555"/>
                  </a:ext>
                </a:extLst>
              </a:tr>
              <a:tr h="382842">
                <a:tc vMerge="1">
                  <a:txBody>
                    <a:bodyPr/>
                    <a:lstStyle/>
                    <a:p>
                      <a:endParaRPr lang="zh-TW" altLang="en-US"/>
                    </a:p>
                  </a:txBody>
                  <a:tcPr/>
                </a:tc>
                <a:tc>
                  <a:txBody>
                    <a:bodyPr/>
                    <a:lstStyle/>
                    <a:p>
                      <a:pPr>
                        <a:spcAft>
                          <a:spcPts val="0"/>
                        </a:spcAft>
                      </a:pPr>
                      <a:r>
                        <a:rPr lang="zh-TW" sz="1600" kern="100" spc="-30" dirty="0">
                          <a:effectLst/>
                          <a:latin typeface="微軟正黑體" panose="020B0604030504040204" pitchFamily="34" charset="-120"/>
                          <a:ea typeface="微軟正黑體" panose="020B0604030504040204" pitchFamily="34" charset="-120"/>
                          <a:cs typeface="Times New Roman" panose="02020603050405020304" pitchFamily="18" charset="0"/>
                        </a:rPr>
                        <a:t>累計滿</a:t>
                      </a:r>
                      <a:r>
                        <a:rPr lang="en-US" sz="1600" kern="100" spc="-3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30" dirty="0">
                          <a:effectLst/>
                          <a:latin typeface="微軟正黑體" panose="020B0604030504040204" pitchFamily="34" charset="-120"/>
                          <a:ea typeface="微軟正黑體" panose="020B0604030504040204" pitchFamily="34" charset="-120"/>
                          <a:cs typeface="Times New Roman" panose="02020603050405020304" pitchFamily="18" charset="0"/>
                        </a:rPr>
                        <a:t>學期，未滿</a:t>
                      </a:r>
                      <a:r>
                        <a:rPr lang="en-US" sz="1600" kern="100" spc="-3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600" kern="100" spc="-30" dirty="0">
                          <a:effectLst/>
                          <a:latin typeface="微軟正黑體" panose="020B0604030504040204" pitchFamily="34" charset="-120"/>
                          <a:ea typeface="微軟正黑體" panose="020B0604030504040204" pitchFamily="34" charset="-120"/>
                          <a:cs typeface="Times New Roman" panose="02020603050405020304" pitchFamily="18" charset="0"/>
                        </a:rPr>
                        <a:t>學期者</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25</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929625783"/>
                  </a:ext>
                </a:extLst>
              </a:tr>
              <a:tr h="404760">
                <a:tc vMerge="1">
                  <a:txBody>
                    <a:bodyPr/>
                    <a:lstStyle/>
                    <a:p>
                      <a:endParaRPr lang="zh-TW" altLang="en-US"/>
                    </a:p>
                  </a:txBody>
                  <a:tcPr/>
                </a:tc>
                <a:tc>
                  <a:txBody>
                    <a:bodyPr/>
                    <a:lstStyle/>
                    <a:p>
                      <a:pPr>
                        <a:spcAft>
                          <a:spcPts val="0"/>
                        </a:spcAft>
                      </a:pP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累計不滿</a:t>
                      </a: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學期者</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10</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872005609"/>
                  </a:ext>
                </a:extLst>
              </a:tr>
            </a:tbl>
          </a:graphicData>
        </a:graphic>
      </p:graphicFrame>
      <p:sp>
        <p:nvSpPr>
          <p:cNvPr id="7" name="文字方塊 6">
            <a:extLst>
              <a:ext uri="{FF2B5EF4-FFF2-40B4-BE49-F238E27FC236}">
                <a16:creationId xmlns:a16="http://schemas.microsoft.com/office/drawing/2014/main" id="{D0E81B5B-8F37-49E1-8651-3873EA89D283}"/>
              </a:ext>
            </a:extLst>
          </p:cNvPr>
          <p:cNvSpPr txBox="1"/>
          <p:nvPr/>
        </p:nvSpPr>
        <p:spPr>
          <a:xfrm>
            <a:off x="475060" y="3801740"/>
            <a:ext cx="11352744" cy="2746906"/>
          </a:xfrm>
          <a:prstGeom prst="rect">
            <a:avLst/>
          </a:prstGeom>
          <a:solidFill>
            <a:schemeClr val="bg1"/>
          </a:solidFill>
        </p:spPr>
        <p:txBody>
          <a:bodyPr wrap="square" rIns="180000">
            <a:spAutoFit/>
          </a:bodyPr>
          <a:lstStyle/>
          <a:p>
            <a:pPr marL="627063" indent="-446088" algn="just">
              <a:spcBef>
                <a:spcPts val="0"/>
              </a:spcBef>
              <a:spcAft>
                <a:spcPts val="900"/>
              </a:spcAft>
              <a:tabLst>
                <a:tab pos="8697913" algn="l"/>
                <a:tab pos="8974138" algn="l"/>
              </a:tabLst>
            </a:pPr>
            <a:r>
              <a:rPr lang="zh-TW" altLang="zh-TW" sz="1500" dirty="0">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5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15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5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第</a:t>
            </a:r>
            <a:r>
              <a:rPr lang="en-US" altLang="zh-TW" sz="15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15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比序所有項目之採計期間均為一般學制高一第一學期至畢業前一學期之</a:t>
            </a:r>
            <a:r>
              <a:rPr lang="en-US" altLang="zh-TW" sz="15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5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學期</a:t>
            </a:r>
            <a:r>
              <a:rPr lang="zh-TW" altLang="en-US" sz="1500" dirty="0">
                <a:latin typeface="微軟正黑體" panose="020B0604030504040204" pitchFamily="34" charset="-120"/>
                <a:ea typeface="微軟正黑體" panose="020B0604030504040204" pitchFamily="34" charset="-120"/>
                <a:cs typeface="Times New Roman" panose="02020603050405020304" pitchFamily="18" charset="0"/>
              </a:rPr>
              <a:t>，所有相關證明文件影本須連同考生報名表件資料於</a:t>
            </a:r>
            <a:r>
              <a:rPr lang="en-US" altLang="zh-TW" sz="1500" dirty="0">
                <a:latin typeface="微軟正黑體" panose="020B0604030504040204" pitchFamily="34" charset="-120"/>
                <a:ea typeface="微軟正黑體" panose="020B0604030504040204" pitchFamily="34" charset="-120"/>
                <a:cs typeface="Times New Roman" panose="02020603050405020304" pitchFamily="18" charset="0"/>
              </a:rPr>
              <a:t>115</a:t>
            </a:r>
            <a:r>
              <a:rPr lang="zh-TW" altLang="en-US" sz="1500" dirty="0">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5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500" dirty="0">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500" dirty="0">
                <a:latin typeface="微軟正黑體" panose="020B0604030504040204" pitchFamily="34" charset="-120"/>
                <a:ea typeface="微軟正黑體" panose="020B0604030504040204" pitchFamily="34" charset="-120"/>
                <a:cs typeface="Times New Roman" panose="02020603050405020304" pitchFamily="18" charset="0"/>
              </a:rPr>
              <a:t>19</a:t>
            </a:r>
            <a:r>
              <a:rPr lang="zh-TW" altLang="en-US" sz="1500" dirty="0">
                <a:latin typeface="微軟正黑體" panose="020B0604030504040204" pitchFamily="34" charset="-120"/>
                <a:ea typeface="微軟正黑體" panose="020B0604030504040204" pitchFamily="34" charset="-120"/>
                <a:cs typeface="Times New Roman" panose="02020603050405020304" pitchFamily="18" charset="0"/>
              </a:rPr>
              <a:t>日（星期四）前，以快遞或限時掛號（以郵戳為憑）寄送至本委員會進行審查。</a:t>
            </a:r>
            <a:endParaRPr lang="en-US" altLang="zh-TW" sz="1500" dirty="0">
              <a:latin typeface="微軟正黑體" panose="020B0604030504040204" pitchFamily="34" charset="-120"/>
              <a:ea typeface="微軟正黑體" panose="020B0604030504040204" pitchFamily="34" charset="-120"/>
              <a:cs typeface="Times New Roman" panose="02020603050405020304" pitchFamily="18" charset="0"/>
            </a:endParaRPr>
          </a:p>
          <a:p>
            <a:pPr marL="627063" indent="-446088" algn="just">
              <a:spcBef>
                <a:spcPts val="0"/>
              </a:spcBef>
              <a:spcAft>
                <a:spcPts val="900"/>
              </a:spcAft>
              <a:tabLst>
                <a:tab pos="8697913" algn="l"/>
                <a:tab pos="8974138" algn="l"/>
              </a:tabLst>
            </a:pPr>
            <a:r>
              <a:rPr lang="zh-TW" altLang="zh-TW" sz="1500" dirty="0">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500"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500" dirty="0">
                <a:latin typeface="微軟正黑體" panose="020B0604030504040204" pitchFamily="34" charset="-120"/>
                <a:ea typeface="微軟正黑體" panose="020B0604030504040204" pitchFamily="34" charset="-120"/>
                <a:cs typeface="Times New Roman" panose="02020603050405020304" pitchFamily="18" charset="0"/>
              </a:rPr>
              <a:t>：班級幹部名稱包括：班長、副班長、風紀股長、學藝（學術）股長、衛生股長、環保股長、總務（服務、事務、設備、圖資或資訊）股長、康樂（體育）股長、輔導股長、保健股長及其他經學校認可準同</a:t>
            </a:r>
            <a:r>
              <a:rPr lang="zh-TW" altLang="zh-TW" sz="1500" b="1" dirty="0">
                <a:latin typeface="微軟正黑體" panose="020B0604030504040204" pitchFamily="34" charset="-120"/>
                <a:ea typeface="微軟正黑體" panose="020B0604030504040204" pitchFamily="34" charset="-120"/>
                <a:cs typeface="Times New Roman" panose="02020603050405020304" pitchFamily="18" charset="0"/>
              </a:rPr>
              <a:t>股長名稱</a:t>
            </a:r>
            <a:r>
              <a:rPr lang="zh-TW" altLang="zh-TW" sz="1500" dirty="0">
                <a:latin typeface="微軟正黑體" panose="020B0604030504040204" pitchFamily="34" charset="-120"/>
                <a:ea typeface="微軟正黑體" panose="020B0604030504040204" pitchFamily="34" charset="-120"/>
                <a:cs typeface="Times New Roman" panose="02020603050405020304" pitchFamily="18" charset="0"/>
              </a:rPr>
              <a:t>之班級幹部；</a:t>
            </a:r>
            <a:r>
              <a:rPr lang="zh-TW" altLang="zh-TW" sz="1500" b="1" u="sng"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實習工廠幹部僅採計：廠長、領班，其餘幹部不予採計</a:t>
            </a:r>
            <a:r>
              <a:rPr lang="zh-TW" altLang="zh-TW" sz="15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500" b="1" dirty="0">
                <a:latin typeface="微軟正黑體" panose="020B0604030504040204" pitchFamily="34" charset="-120"/>
                <a:ea typeface="微軟正黑體" panose="020B0604030504040204" pitchFamily="34" charset="-120"/>
                <a:cs typeface="Times New Roman" panose="02020603050405020304" pitchFamily="18" charset="0"/>
              </a:rPr>
              <a:t>發證時間請登錄證明文件開立（列印）時間</a:t>
            </a:r>
            <a:r>
              <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rPr>
              <a:t>或擔任幹部該學期時間。</a:t>
            </a:r>
            <a:endParaRPr lang="zh-TW" altLang="zh-TW" sz="1500" dirty="0">
              <a:latin typeface="微軟正黑體" panose="020B0604030504040204" pitchFamily="34" charset="-120"/>
              <a:ea typeface="微軟正黑體" panose="020B0604030504040204" pitchFamily="34" charset="-120"/>
              <a:cs typeface="Times New Roman" panose="02020603050405020304" pitchFamily="18" charset="0"/>
            </a:endParaRPr>
          </a:p>
          <a:p>
            <a:pPr marL="627063" indent="-446088" algn="just">
              <a:spcBef>
                <a:spcPts val="0"/>
              </a:spcBef>
              <a:spcAft>
                <a:spcPts val="900"/>
              </a:spcAft>
              <a:tabLst>
                <a:tab pos="8697913" algn="l"/>
                <a:tab pos="8974138" algn="l"/>
              </a:tabLst>
            </a:pPr>
            <a:r>
              <a:rPr lang="zh-TW" altLang="zh-TW" sz="1500" b="1" dirty="0">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zh-TW" sz="15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500"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副班級幹部除副班長可採計外，其他副班級幹部一律不採計。</a:t>
            </a:r>
            <a:r>
              <a:rPr lang="zh-TW" altLang="zh-TW" sz="1500" b="1" dirty="0">
                <a:latin typeface="微軟正黑體" panose="020B0604030504040204" pitchFamily="34" charset="-120"/>
                <a:ea typeface="微軟正黑體" panose="020B0604030504040204" pitchFamily="34" charset="-120"/>
                <a:cs typeface="Times New Roman" panose="02020603050405020304" pitchFamily="18" charset="0"/>
              </a:rPr>
              <a:t>另班級幹部不包含小老師、模範生。</a:t>
            </a:r>
            <a:endParaRPr lang="zh-TW" altLang="zh-TW" sz="1500" dirty="0">
              <a:latin typeface="微軟正黑體" panose="020B0604030504040204" pitchFamily="34" charset="-120"/>
              <a:ea typeface="微軟正黑體" panose="020B0604030504040204" pitchFamily="34" charset="-120"/>
              <a:cs typeface="Times New Roman" panose="02020603050405020304" pitchFamily="18" charset="0"/>
            </a:endParaRPr>
          </a:p>
          <a:p>
            <a:pPr marL="627063" indent="-446088" algn="just">
              <a:spcBef>
                <a:spcPts val="0"/>
              </a:spcBef>
              <a:spcAft>
                <a:spcPts val="900"/>
              </a:spcAft>
              <a:tabLst>
                <a:tab pos="8697913" algn="l"/>
                <a:tab pos="8974138" algn="l"/>
              </a:tabLst>
            </a:pPr>
            <a:r>
              <a:rPr lang="zh-TW" altLang="zh-TW" sz="1500" dirty="0">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500" dirty="0">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zh-TW" sz="1500" dirty="0">
                <a:latin typeface="微軟正黑體" panose="020B0604030504040204" pitchFamily="34" charset="-120"/>
                <a:ea typeface="微軟正黑體" panose="020B0604030504040204" pitchFamily="34" charset="-120"/>
                <a:cs typeface="Times New Roman" panose="02020603050405020304" pitchFamily="18" charset="0"/>
              </a:rPr>
              <a:t>：全校幹部包括：學生（自治）會會長（主席）、班聯會會長（主席）及擔任校內依法設立各委員會之學生代表（班代表）。</a:t>
            </a:r>
          </a:p>
          <a:p>
            <a:pPr marL="627063" indent="-446088" algn="just">
              <a:spcBef>
                <a:spcPts val="0"/>
              </a:spcBef>
              <a:spcAft>
                <a:spcPts val="900"/>
              </a:spcAft>
              <a:tabLst>
                <a:tab pos="8697913" algn="l"/>
                <a:tab pos="8974138" algn="l"/>
              </a:tabLst>
            </a:pPr>
            <a:r>
              <a:rPr lang="zh-TW" altLang="zh-TW" sz="1500" dirty="0">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500" dirty="0">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zh-TW" sz="15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500"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社團幹部僅採計學校內</a:t>
            </a:r>
            <a:r>
              <a:rPr lang="zh-TW" altLang="zh-TW" sz="15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社團之社長</a:t>
            </a:r>
            <a:r>
              <a:rPr lang="zh-TW" altLang="zh-TW" sz="15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a:t>
            </a:r>
          </a:p>
          <a:p>
            <a:pPr marL="627063" indent="-446088" algn="just">
              <a:spcBef>
                <a:spcPts val="0"/>
              </a:spcBef>
              <a:spcAft>
                <a:spcPts val="900"/>
              </a:spcAft>
              <a:tabLst>
                <a:tab pos="8697913" algn="l"/>
                <a:tab pos="8974138" algn="l"/>
              </a:tabLst>
            </a:pPr>
            <a:r>
              <a:rPr lang="zh-TW" altLang="zh-TW" sz="1500" b="1" dirty="0">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zh-TW" sz="1500" b="1" dirty="0">
                <a:latin typeface="微軟正黑體" panose="020B0604030504040204" pitchFamily="34" charset="-120"/>
                <a:ea typeface="微軟正黑體" panose="020B0604030504040204" pitchFamily="34" charset="-120"/>
                <a:cs typeface="Times New Roman" panose="02020603050405020304" pitchFamily="18" charset="0"/>
              </a:rPr>
              <a:t>：若同</a:t>
            </a: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1500" b="1" dirty="0">
                <a:latin typeface="微軟正黑體" panose="020B0604030504040204" pitchFamily="34" charset="-120"/>
                <a:ea typeface="微軟正黑體" panose="020B0604030504040204" pitchFamily="34" charset="-120"/>
                <a:cs typeface="Times New Roman" panose="02020603050405020304" pitchFamily="18" charset="0"/>
              </a:rPr>
              <a:t>學期同時擔任</a:t>
            </a: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500" b="1" dirty="0">
                <a:latin typeface="微軟正黑體" panose="020B0604030504040204" pitchFamily="34" charset="-120"/>
                <a:ea typeface="微軟正黑體" panose="020B0604030504040204" pitchFamily="34" charset="-120"/>
                <a:cs typeface="Times New Roman" panose="02020603050405020304" pitchFamily="18" charset="0"/>
              </a:rPr>
              <a:t>種以上之學校幹部，仍以</a:t>
            </a: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1500" b="1" dirty="0">
                <a:latin typeface="微軟正黑體" panose="020B0604030504040204" pitchFamily="34" charset="-120"/>
                <a:ea typeface="微軟正黑體" panose="020B0604030504040204" pitchFamily="34" charset="-120"/>
                <a:cs typeface="Times New Roman" panose="02020603050405020304" pitchFamily="18" charset="0"/>
              </a:rPr>
              <a:t>學期採計。</a:t>
            </a:r>
            <a:endPar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9" name="文字方塊 8">
            <a:extLst>
              <a:ext uri="{FF2B5EF4-FFF2-40B4-BE49-F238E27FC236}">
                <a16:creationId xmlns:a16="http://schemas.microsoft.com/office/drawing/2014/main" id="{6F34783F-B9CB-4B66-9B91-933257664E35}"/>
              </a:ext>
            </a:extLst>
          </p:cNvPr>
          <p:cNvSpPr txBox="1"/>
          <p:nvPr/>
        </p:nvSpPr>
        <p:spPr>
          <a:xfrm>
            <a:off x="335360" y="1082265"/>
            <a:ext cx="10369152" cy="492443"/>
          </a:xfrm>
          <a:prstGeom prst="rect">
            <a:avLst/>
          </a:prstGeom>
          <a:noFill/>
        </p:spPr>
        <p:txBody>
          <a:bodyPr wrap="square">
            <a:spAutoFit/>
          </a:bodyPr>
          <a:lstStyle/>
          <a:p>
            <a:pPr marL="457200" indent="-457200">
              <a:buFont typeface="Wingdings" panose="05000000000000000000" pitchFamily="2" charset="2"/>
              <a:buChar char="u"/>
            </a:pPr>
            <a:r>
              <a:rPr lang="zh-TW" altLang="en-US" sz="2600" b="1" dirty="0">
                <a:latin typeface="微軟正黑體" panose="020B0604030504040204" pitchFamily="34" charset="-120"/>
                <a:ea typeface="微軟正黑體" panose="020B0604030504040204" pitchFamily="34" charset="-120"/>
              </a:rPr>
              <a:t>學校幹部、志工、社會服務及社團參與採計項目及計分標準</a:t>
            </a:r>
          </a:p>
        </p:txBody>
      </p:sp>
      <p:sp>
        <p:nvSpPr>
          <p:cNvPr id="8" name="文字方塊 7">
            <a:extLst>
              <a:ext uri="{FF2B5EF4-FFF2-40B4-BE49-F238E27FC236}">
                <a16:creationId xmlns:a16="http://schemas.microsoft.com/office/drawing/2014/main" id="{51D26F98-78F2-47CB-9EEF-4287A69A8500}"/>
              </a:ext>
            </a:extLst>
          </p:cNvPr>
          <p:cNvSpPr txBox="1"/>
          <p:nvPr/>
        </p:nvSpPr>
        <p:spPr>
          <a:xfrm>
            <a:off x="391090" y="6161383"/>
            <a:ext cx="403212" cy="400110"/>
          </a:xfrm>
          <a:prstGeom prst="rect">
            <a:avLst/>
          </a:prstGeom>
          <a:noFill/>
        </p:spPr>
        <p:txBody>
          <a:bodyPr wrap="square" rtlCol="0">
            <a:spAutoFit/>
          </a:bodyPr>
          <a:lstStyle/>
          <a:p>
            <a:r>
              <a:rPr lang="zh-TW" altLang="en-US" sz="2000" dirty="0">
                <a:solidFill>
                  <a:srgbClr val="FF9900"/>
                </a:solidFill>
                <a:sym typeface="Wingdings 2" panose="05020102010507070707" pitchFamily="18" charset="2"/>
              </a:rPr>
              <a:t></a:t>
            </a:r>
            <a:endParaRPr lang="zh-TW" altLang="en-US" sz="2000" dirty="0">
              <a:solidFill>
                <a:srgbClr val="FF9900"/>
              </a:solidFill>
            </a:endParaRPr>
          </a:p>
        </p:txBody>
      </p:sp>
      <p:sp>
        <p:nvSpPr>
          <p:cNvPr id="10" name="文字方塊 9">
            <a:extLst>
              <a:ext uri="{FF2B5EF4-FFF2-40B4-BE49-F238E27FC236}">
                <a16:creationId xmlns:a16="http://schemas.microsoft.com/office/drawing/2014/main" id="{066E645E-42CB-42D6-BFC8-65A1238BC1ED}"/>
              </a:ext>
            </a:extLst>
          </p:cNvPr>
          <p:cNvSpPr txBox="1"/>
          <p:nvPr/>
        </p:nvSpPr>
        <p:spPr>
          <a:xfrm>
            <a:off x="364196" y="5131601"/>
            <a:ext cx="403212" cy="400110"/>
          </a:xfrm>
          <a:prstGeom prst="rect">
            <a:avLst/>
          </a:prstGeom>
          <a:noFill/>
        </p:spPr>
        <p:txBody>
          <a:bodyPr wrap="square" rtlCol="0">
            <a:spAutoFit/>
          </a:bodyPr>
          <a:lstStyle/>
          <a:p>
            <a:r>
              <a:rPr lang="zh-TW" altLang="en-US" sz="2000" dirty="0">
                <a:solidFill>
                  <a:srgbClr val="FF9900"/>
                </a:solidFill>
                <a:sym typeface="Wingdings 2" panose="05020102010507070707" pitchFamily="18" charset="2"/>
              </a:rPr>
              <a:t></a:t>
            </a:r>
            <a:endParaRPr lang="zh-TW" altLang="en-US" sz="2000" dirty="0">
              <a:solidFill>
                <a:srgbClr val="FF9900"/>
              </a:solidFill>
            </a:endParaRPr>
          </a:p>
        </p:txBody>
      </p:sp>
      <p:sp>
        <p:nvSpPr>
          <p:cNvPr id="4" name="投影片編號版面配置區 3">
            <a:extLst>
              <a:ext uri="{FF2B5EF4-FFF2-40B4-BE49-F238E27FC236}">
                <a16:creationId xmlns:a16="http://schemas.microsoft.com/office/drawing/2014/main" id="{F058B18C-FE11-4F2D-BBA1-031E051B0C5E}"/>
              </a:ext>
            </a:extLst>
          </p:cNvPr>
          <p:cNvSpPr>
            <a:spLocks noGrp="1"/>
          </p:cNvSpPr>
          <p:nvPr>
            <p:ph type="sldNum" sz="quarter" idx="12"/>
          </p:nvPr>
        </p:nvSpPr>
        <p:spPr/>
        <p:txBody>
          <a:bodyPr/>
          <a:lstStyle/>
          <a:p>
            <a:pPr>
              <a:defRPr/>
            </a:pPr>
            <a:fld id="{ABFE6108-DA02-42FF-8F2B-6965D0D38C5E}" type="slidenum">
              <a:rPr lang="zh-TW" altLang="en-US" smtClean="0"/>
              <a:pPr>
                <a:defRPr/>
              </a:pPr>
              <a:t>22</a:t>
            </a:fld>
            <a:endParaRPr lang="en-US" altLang="zh-TW" dirty="0"/>
          </a:p>
        </p:txBody>
      </p:sp>
    </p:spTree>
    <p:extLst>
      <p:ext uri="{BB962C8B-B14F-4D97-AF65-F5344CB8AC3E}">
        <p14:creationId xmlns:p14="http://schemas.microsoft.com/office/powerpoint/2010/main" val="4214214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2DC6A7-FD1C-428C-BD82-A5D67AAF151B}"/>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捌、甄選規定</a:t>
            </a:r>
            <a:r>
              <a:rPr lang="en-US" altLang="zh-TW" sz="4400" dirty="0">
                <a:latin typeface="華康超明體" panose="02020C09000000000000" pitchFamily="49" charset="-120"/>
                <a:ea typeface="華康超明體" panose="02020C09000000000000" pitchFamily="49" charset="-120"/>
                <a:cs typeface="Times New Roman" panose="02020603050405020304" pitchFamily="18" charset="0"/>
              </a:rPr>
              <a:t>-</a:t>
            </a:r>
            <a:r>
              <a:rPr lang="zh-TW" altLang="en-US" sz="4400" dirty="0">
                <a:latin typeface="華康超明體" panose="02020C09000000000000" pitchFamily="49" charset="-120"/>
                <a:ea typeface="華康超明體" panose="02020C09000000000000" pitchFamily="49" charset="-120"/>
                <a:cs typeface="Times New Roman" panose="02020603050405020304" pitchFamily="18" charset="0"/>
              </a:rPr>
              <a:t>第</a:t>
            </a:r>
            <a:r>
              <a:rPr lang="en-US" altLang="zh-TW" sz="4400" dirty="0">
                <a:latin typeface="華康超明體" panose="02020C09000000000000" pitchFamily="49" charset="-120"/>
                <a:ea typeface="華康超明體" panose="02020C09000000000000" pitchFamily="49" charset="-120"/>
                <a:cs typeface="Times New Roman" panose="02020603050405020304" pitchFamily="18" charset="0"/>
              </a:rPr>
              <a:t>8</a:t>
            </a:r>
            <a:r>
              <a:rPr lang="zh-TW" altLang="en-US" sz="4400" dirty="0">
                <a:latin typeface="華康超明體" panose="02020C09000000000000" pitchFamily="49" charset="-120"/>
                <a:ea typeface="華康超明體" panose="02020C09000000000000" pitchFamily="49" charset="-120"/>
                <a:cs typeface="Times New Roman" panose="02020603050405020304" pitchFamily="18" charset="0"/>
              </a:rPr>
              <a:t>比序</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10/11</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A7C0D272-F090-4252-8EBB-5BE85E21358D}"/>
              </a:ext>
            </a:extLst>
          </p:cNvPr>
          <p:cNvSpPr>
            <a:spLocks noGrp="1"/>
          </p:cNvSpPr>
          <p:nvPr>
            <p:ph type="sldNum" sz="quarter" idx="12"/>
          </p:nvPr>
        </p:nvSpPr>
        <p:spPr/>
        <p:txBody>
          <a:bodyPr/>
          <a:lstStyle/>
          <a:p>
            <a:pPr>
              <a:defRPr/>
            </a:pPr>
            <a:fld id="{ABFE6108-DA02-42FF-8F2B-6965D0D38C5E}" type="slidenum">
              <a:rPr lang="zh-TW" altLang="en-US" smtClean="0"/>
              <a:pPr>
                <a:defRPr/>
              </a:pPr>
              <a:t>23</a:t>
            </a:fld>
            <a:endParaRPr lang="en-US" altLang="zh-TW"/>
          </a:p>
        </p:txBody>
      </p:sp>
      <p:graphicFrame>
        <p:nvGraphicFramePr>
          <p:cNvPr id="6" name="表格 5">
            <a:extLst>
              <a:ext uri="{FF2B5EF4-FFF2-40B4-BE49-F238E27FC236}">
                <a16:creationId xmlns:a16="http://schemas.microsoft.com/office/drawing/2014/main" id="{C9914C88-42C3-4C4C-83FD-76E64ED071B2}"/>
              </a:ext>
            </a:extLst>
          </p:cNvPr>
          <p:cNvGraphicFramePr>
            <a:graphicFrameLocks noGrp="1"/>
          </p:cNvGraphicFramePr>
          <p:nvPr>
            <p:extLst>
              <p:ext uri="{D42A27DB-BD31-4B8C-83A1-F6EECF244321}">
                <p14:modId xmlns:p14="http://schemas.microsoft.com/office/powerpoint/2010/main" val="3879010271"/>
              </p:ext>
            </p:extLst>
          </p:nvPr>
        </p:nvGraphicFramePr>
        <p:xfrm>
          <a:off x="515380" y="1726994"/>
          <a:ext cx="11161239" cy="2664296"/>
        </p:xfrm>
        <a:graphic>
          <a:graphicData uri="http://schemas.openxmlformats.org/drawingml/2006/table">
            <a:tbl>
              <a:tblPr>
                <a:tableStyleId>{93296810-A885-4BE3-A3E7-6D5BEEA58F35}</a:tableStyleId>
              </a:tblPr>
              <a:tblGrid>
                <a:gridCol w="2238625">
                  <a:extLst>
                    <a:ext uri="{9D8B030D-6E8A-4147-A177-3AD203B41FA5}">
                      <a16:colId xmlns:a16="http://schemas.microsoft.com/office/drawing/2014/main" val="55626057"/>
                    </a:ext>
                  </a:extLst>
                </a:gridCol>
                <a:gridCol w="2697037">
                  <a:extLst>
                    <a:ext uri="{9D8B030D-6E8A-4147-A177-3AD203B41FA5}">
                      <a16:colId xmlns:a16="http://schemas.microsoft.com/office/drawing/2014/main" val="443891145"/>
                    </a:ext>
                  </a:extLst>
                </a:gridCol>
                <a:gridCol w="1058179">
                  <a:extLst>
                    <a:ext uri="{9D8B030D-6E8A-4147-A177-3AD203B41FA5}">
                      <a16:colId xmlns:a16="http://schemas.microsoft.com/office/drawing/2014/main" val="2238972012"/>
                    </a:ext>
                  </a:extLst>
                </a:gridCol>
                <a:gridCol w="5167398">
                  <a:extLst>
                    <a:ext uri="{9D8B030D-6E8A-4147-A177-3AD203B41FA5}">
                      <a16:colId xmlns:a16="http://schemas.microsoft.com/office/drawing/2014/main" val="2731162787"/>
                    </a:ext>
                  </a:extLst>
                </a:gridCol>
              </a:tblGrid>
              <a:tr h="669888">
                <a:tc>
                  <a:txBody>
                    <a:bodyPr/>
                    <a:lstStyle/>
                    <a:p>
                      <a:pPr algn="ctr">
                        <a:spcAft>
                          <a:spcPts val="0"/>
                        </a:spcAft>
                      </a:pPr>
                      <a:r>
                        <a:rPr 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採計項目</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E7FB7"/>
                    </a:solidFill>
                  </a:tcPr>
                </a:tc>
                <a:tc>
                  <a:txBody>
                    <a:bodyPr/>
                    <a:lstStyle/>
                    <a:p>
                      <a:pPr algn="ctr">
                        <a:spcAft>
                          <a:spcPts val="0"/>
                        </a:spcAft>
                      </a:pPr>
                      <a:r>
                        <a:rPr 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採計期間（註</a:t>
                      </a:r>
                      <a:r>
                        <a:rPr lang="en-US"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E7FB7"/>
                    </a:solidFill>
                  </a:tcPr>
                </a:tc>
                <a:tc>
                  <a:txBody>
                    <a:bodyPr/>
                    <a:lstStyle/>
                    <a:p>
                      <a:pPr algn="ctr">
                        <a:spcAft>
                          <a:spcPts val="0"/>
                        </a:spcAft>
                      </a:pPr>
                      <a:r>
                        <a:rPr 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計分標準</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E7FB7"/>
                    </a:solidFill>
                  </a:tcPr>
                </a:tc>
                <a:tc>
                  <a:txBody>
                    <a:bodyPr/>
                    <a:lstStyle/>
                    <a:p>
                      <a:pPr algn="ctr">
                        <a:spcAft>
                          <a:spcPts val="0"/>
                        </a:spcAft>
                      </a:pPr>
                      <a:r>
                        <a:rPr 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採計說明</a:t>
                      </a:r>
                    </a:p>
                  </a:txBody>
                  <a:tcPr marL="68580" marR="7200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E7FB7"/>
                    </a:solidFill>
                  </a:tcPr>
                </a:tc>
                <a:extLst>
                  <a:ext uri="{0D108BD9-81ED-4DB2-BD59-A6C34878D82A}">
                    <a16:rowId xmlns:a16="http://schemas.microsoft.com/office/drawing/2014/main" val="1263577630"/>
                  </a:ext>
                </a:extLst>
              </a:tr>
              <a:tr h="469105">
                <a:tc rowSpan="4">
                  <a:txBody>
                    <a:bodyPr/>
                    <a:lstStyle/>
                    <a:p>
                      <a:pPr marL="1270" algn="ctr">
                        <a:spcAft>
                          <a:spcPts val="0"/>
                        </a:spcAft>
                      </a:pPr>
                      <a:r>
                        <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志工或社會服務</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spcAft>
                          <a:spcPts val="0"/>
                        </a:spcAft>
                      </a:pP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累計</a:t>
                      </a: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101</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小時以上者</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50</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rowSpan="4">
                  <a:txBody>
                    <a:bodyPr/>
                    <a:lstStyle/>
                    <a:p>
                      <a:pPr marL="182563" lvl="0" indent="-182563" algn="just" defTabSz="914400" rtl="0" eaLnBrk="1" latinLnBrk="0" hangingPunct="1">
                        <a:spcAft>
                          <a:spcPts val="300"/>
                        </a:spcAft>
                        <a:buFont typeface="+mj-lt"/>
                        <a:buAutoNum type="arabicPeriod"/>
                      </a:pPr>
                      <a:r>
                        <a:rPr 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志工或社會服務包括校內志工（或服務學習）</a:t>
                      </a:r>
                      <a:r>
                        <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（註</a:t>
                      </a:r>
                      <a:r>
                        <a:rPr lang="en-US"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及校外志工或社會服務</a:t>
                      </a:r>
                      <a:r>
                        <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（註</a:t>
                      </a:r>
                      <a:r>
                        <a:rPr lang="en-US"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p>
                    <a:p>
                      <a:pPr marL="182563" lvl="0" indent="-182563" algn="just" defTabSz="914400" rtl="0" eaLnBrk="1" latinLnBrk="0" hangingPunct="1">
                        <a:spcAft>
                          <a:spcPts val="300"/>
                        </a:spcAft>
                        <a:buFont typeface="+mj-lt"/>
                        <a:buAutoNum type="arabicPeriod"/>
                      </a:pPr>
                      <a:r>
                        <a:rPr 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校內志工依學校所開具之時數證明採計，校外志工應持有內政部統一製發之志願服務紀錄冊，或由社會服務機構等單位開具證明文件</a:t>
                      </a:r>
                      <a:r>
                        <a:rPr lang="zh-TW" altLang="en-US" sz="1600" b="1" u="sng" kern="100" dirty="0">
                          <a:solidFill>
                            <a:srgbClr val="CC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（須明列服務日期及時數）</a:t>
                      </a:r>
                      <a:r>
                        <a:rPr 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，經學校認可後，方能列入採計。</a:t>
                      </a:r>
                    </a:p>
                    <a:p>
                      <a:pPr marL="182563" lvl="0" indent="-182563" algn="just" defTabSz="914400" rtl="0" eaLnBrk="1" latinLnBrk="0" hangingPunct="1">
                        <a:spcAft>
                          <a:spcPts val="300"/>
                        </a:spcAft>
                        <a:buFont typeface="+mj-lt"/>
                        <a:buAutoNum type="arabicPeriod"/>
                      </a:pPr>
                      <a:r>
                        <a:rPr 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若有支領酬勞事實者，均不予採計。</a:t>
                      </a:r>
                    </a:p>
                  </a:txBody>
                  <a:tcPr marL="68580" marR="7200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5254497"/>
                  </a:ext>
                </a:extLst>
              </a:tr>
              <a:tr h="469105">
                <a:tc vMerge="1">
                  <a:txBody>
                    <a:bodyPr/>
                    <a:lstStyle/>
                    <a:p>
                      <a:endParaRPr lang="zh-TW" altLang="en-US"/>
                    </a:p>
                  </a:txBody>
                  <a:tcPr/>
                </a:tc>
                <a:tc>
                  <a:txBody>
                    <a:bodyPr/>
                    <a:lstStyle/>
                    <a:p>
                      <a:pPr>
                        <a:spcAft>
                          <a:spcPts val="0"/>
                        </a:spcAft>
                      </a:pP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累計</a:t>
                      </a: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51</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至</a:t>
                      </a: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100</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小時者</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40</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1534363859"/>
                  </a:ext>
                </a:extLst>
              </a:tr>
              <a:tr h="469105">
                <a:tc vMerge="1">
                  <a:txBody>
                    <a:bodyPr/>
                    <a:lstStyle/>
                    <a:p>
                      <a:endParaRPr lang="zh-TW" altLang="en-US"/>
                    </a:p>
                  </a:txBody>
                  <a:tcPr/>
                </a:tc>
                <a:tc>
                  <a:txBody>
                    <a:bodyPr/>
                    <a:lstStyle/>
                    <a:p>
                      <a:pPr>
                        <a:spcAft>
                          <a:spcPts val="0"/>
                        </a:spcAft>
                      </a:pP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累計</a:t>
                      </a: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21</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至</a:t>
                      </a: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50</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小時者</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25</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2346650081"/>
                  </a:ext>
                </a:extLst>
              </a:tr>
              <a:tr h="587093">
                <a:tc vMerge="1">
                  <a:txBody>
                    <a:bodyPr/>
                    <a:lstStyle/>
                    <a:p>
                      <a:endParaRPr lang="zh-TW" altLang="en-US"/>
                    </a:p>
                  </a:txBody>
                  <a:tcPr/>
                </a:tc>
                <a:tc>
                  <a:txBody>
                    <a:bodyPr/>
                    <a:lstStyle/>
                    <a:p>
                      <a:pPr>
                        <a:spcAft>
                          <a:spcPts val="0"/>
                        </a:spcAft>
                      </a:pP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累計</a:t>
                      </a: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至</a:t>
                      </a: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20</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小時者</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10</a:t>
                      </a:r>
                      <a:r>
                        <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2111103821"/>
                  </a:ext>
                </a:extLst>
              </a:tr>
            </a:tbl>
          </a:graphicData>
        </a:graphic>
      </p:graphicFrame>
      <p:sp>
        <p:nvSpPr>
          <p:cNvPr id="7" name="文字方塊 6">
            <a:extLst>
              <a:ext uri="{FF2B5EF4-FFF2-40B4-BE49-F238E27FC236}">
                <a16:creationId xmlns:a16="http://schemas.microsoft.com/office/drawing/2014/main" id="{7E4D510F-F072-4AA8-A95F-2B8F6437339D}"/>
              </a:ext>
            </a:extLst>
          </p:cNvPr>
          <p:cNvSpPr txBox="1"/>
          <p:nvPr/>
        </p:nvSpPr>
        <p:spPr>
          <a:xfrm>
            <a:off x="516065" y="4489852"/>
            <a:ext cx="11160554" cy="1912575"/>
          </a:xfrm>
          <a:prstGeom prst="rect">
            <a:avLst/>
          </a:prstGeom>
          <a:noFill/>
        </p:spPr>
        <p:txBody>
          <a:bodyPr wrap="square">
            <a:spAutoFit/>
          </a:bodyPr>
          <a:lstStyle/>
          <a:p>
            <a:pPr marL="446088" indent="-446088" algn="just">
              <a:lnSpc>
                <a:spcPts val="2200"/>
              </a:lnSpc>
              <a:spcBef>
                <a:spcPts val="0"/>
              </a:spcBef>
              <a:spcAft>
                <a:spcPts val="1200"/>
              </a:spcAft>
            </a:pPr>
            <a:r>
              <a:rPr lang="zh-TW" altLang="zh-TW" sz="1500" dirty="0">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500" dirty="0">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zh-TW" sz="1500" dirty="0">
                <a:latin typeface="微軟正黑體" panose="020B0604030504040204" pitchFamily="34" charset="-120"/>
                <a:ea typeface="微軟正黑體" panose="020B0604030504040204" pitchFamily="34" charset="-120"/>
                <a:cs typeface="Times New Roman" panose="02020603050405020304" pitchFamily="18" charset="0"/>
              </a:rPr>
              <a:t>：校內志工（或服務學習）類別包括：交通服務類（維護同學上下學通勤安全、糾察等）、環保類（全校性資源回收、垃圾分類、環保糾察、校園環境整潔、登革熱防治工作等）、學術藝文類（圖書分類、美工布置及導覽、實驗室器材管理志工等）、體育服務類（體育器材場地之維護及保管等）、健康服務類（協助健康檢查及衛生保健宣導工作等）及其他經學校核可之全校性志工。</a:t>
            </a:r>
          </a:p>
          <a:p>
            <a:pPr marL="446088" indent="-446088" algn="just">
              <a:lnSpc>
                <a:spcPts val="2200"/>
              </a:lnSpc>
              <a:spcBef>
                <a:spcPts val="0"/>
              </a:spcBef>
              <a:spcAft>
                <a:spcPts val="1200"/>
              </a:spcAft>
            </a:pPr>
            <a:r>
              <a:rPr lang="zh-TW" altLang="zh-TW" sz="1500" dirty="0">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500"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zh-TW" sz="1500" dirty="0">
                <a:latin typeface="微軟正黑體" panose="020B0604030504040204" pitchFamily="34" charset="-120"/>
                <a:ea typeface="微軟正黑體" panose="020B0604030504040204" pitchFamily="34" charset="-120"/>
                <a:cs typeface="Times New Roman" panose="02020603050405020304" pitchFamily="18" charset="0"/>
              </a:rPr>
              <a:t>：依「志工服務法」規定，志工或社會服務須完成相關服務訓練後所從事之志工服務，並</a:t>
            </a:r>
            <a:r>
              <a:rPr lang="zh-TW" altLang="zh-TW" sz="1500" b="1" dirty="0">
                <a:solidFill>
                  <a:srgbClr val="CC0000"/>
                </a:solidFill>
                <a:latin typeface="微軟正黑體" panose="020B0604030504040204" pitchFamily="34" charset="-120"/>
                <a:ea typeface="微軟正黑體" panose="020B0604030504040204" pitchFamily="34" charset="-120"/>
                <a:cs typeface="Times New Roman" panose="02020603050405020304" pitchFamily="18" charset="0"/>
              </a:rPr>
              <a:t>須檢附有</a:t>
            </a:r>
            <a:r>
              <a:rPr lang="zh-TW" altLang="zh-TW" sz="1500" b="1" u="heavy" dirty="0">
                <a:solidFill>
                  <a:srgbClr val="CC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服務日期</a:t>
            </a:r>
            <a:r>
              <a:rPr lang="zh-TW" altLang="en-US" sz="1500" b="1" dirty="0">
                <a:solidFill>
                  <a:srgbClr val="CC0000"/>
                </a:solidFill>
                <a:latin typeface="微軟正黑體" panose="020B0604030504040204" pitchFamily="34" charset="-120"/>
                <a:ea typeface="微軟正黑體" panose="020B0604030504040204" pitchFamily="34" charset="-120"/>
                <a:cs typeface="Times New Roman" panose="02020603050405020304" pitchFamily="18" charset="0"/>
              </a:rPr>
              <a:t>及</a:t>
            </a:r>
            <a:r>
              <a:rPr lang="zh-TW" altLang="zh-TW" sz="1500" b="1" u="heavy" dirty="0">
                <a:solidFill>
                  <a:srgbClr val="CC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服務時數</a:t>
            </a:r>
            <a:r>
              <a:rPr lang="zh-TW" altLang="zh-TW" sz="1500" b="1" dirty="0">
                <a:solidFill>
                  <a:srgbClr val="CC0000"/>
                </a:solidFill>
                <a:latin typeface="微軟正黑體" panose="020B0604030504040204" pitchFamily="34" charset="-120"/>
                <a:ea typeface="微軟正黑體" panose="020B0604030504040204" pitchFamily="34" charset="-120"/>
                <a:cs typeface="Times New Roman" panose="02020603050405020304" pitchFamily="18" charset="0"/>
              </a:rPr>
              <a:t>之證明文件方得採計。</a:t>
            </a:r>
            <a:r>
              <a:rPr lang="zh-TW" altLang="zh-TW" sz="1500" b="1" dirty="0">
                <a:latin typeface="微軟正黑體" panose="020B0604030504040204" pitchFamily="34" charset="-120"/>
                <a:ea typeface="微軟正黑體" panose="020B0604030504040204" pitchFamily="34" charset="-120"/>
                <a:cs typeface="Times New Roman" panose="02020603050405020304" pitchFamily="18" charset="0"/>
              </a:rPr>
              <a:t>另志工</a:t>
            </a:r>
            <a:r>
              <a:rPr lang="zh-TW" altLang="zh-TW" sz="1500" b="1" u="sng"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教育訓練相關課程、校園參訪、觀摩活動等均不予採計。</a:t>
            </a:r>
          </a:p>
        </p:txBody>
      </p:sp>
      <p:sp>
        <p:nvSpPr>
          <p:cNvPr id="8" name="文字方塊 7">
            <a:extLst>
              <a:ext uri="{FF2B5EF4-FFF2-40B4-BE49-F238E27FC236}">
                <a16:creationId xmlns:a16="http://schemas.microsoft.com/office/drawing/2014/main" id="{2589A7DA-4CEF-465B-90A7-D813B0E60A77}"/>
              </a:ext>
            </a:extLst>
          </p:cNvPr>
          <p:cNvSpPr txBox="1"/>
          <p:nvPr/>
        </p:nvSpPr>
        <p:spPr>
          <a:xfrm>
            <a:off x="234107" y="1145715"/>
            <a:ext cx="10369152" cy="492443"/>
          </a:xfrm>
          <a:prstGeom prst="rect">
            <a:avLst/>
          </a:prstGeom>
          <a:noFill/>
        </p:spPr>
        <p:txBody>
          <a:bodyPr wrap="square">
            <a:spAutoFit/>
          </a:bodyPr>
          <a:lstStyle/>
          <a:p>
            <a:pPr marL="457200" indent="-457200">
              <a:buFont typeface="Wingdings" panose="05000000000000000000" pitchFamily="2" charset="2"/>
              <a:buChar char="u"/>
            </a:pPr>
            <a:r>
              <a:rPr lang="zh-TW" altLang="en-US" sz="2600" b="1" dirty="0">
                <a:latin typeface="微軟正黑體" panose="020B0604030504040204" pitchFamily="34" charset="-120"/>
                <a:ea typeface="微軟正黑體" panose="020B0604030504040204" pitchFamily="34" charset="-120"/>
              </a:rPr>
              <a:t>學校幹部、志工、社會服務及社團參與採計項目及計分標準</a:t>
            </a:r>
            <a:r>
              <a:rPr lang="en-US" altLang="zh-TW" sz="2600" b="1" dirty="0">
                <a:latin typeface="微軟正黑體" panose="020B0604030504040204" pitchFamily="34" charset="-120"/>
                <a:ea typeface="微軟正黑體" panose="020B0604030504040204" pitchFamily="34" charset="-120"/>
              </a:rPr>
              <a:t>(</a:t>
            </a:r>
            <a:r>
              <a:rPr lang="zh-TW" altLang="en-US" sz="2600" b="1" dirty="0">
                <a:latin typeface="微軟正黑體" panose="020B0604030504040204" pitchFamily="34" charset="-120"/>
                <a:ea typeface="微軟正黑體" panose="020B0604030504040204" pitchFamily="34" charset="-120"/>
              </a:rPr>
              <a:t>續</a:t>
            </a:r>
            <a:r>
              <a:rPr lang="en-US" altLang="zh-TW" sz="2600" b="1" dirty="0">
                <a:latin typeface="微軟正黑體" panose="020B0604030504040204" pitchFamily="34" charset="-120"/>
                <a:ea typeface="微軟正黑體" panose="020B0604030504040204" pitchFamily="34" charset="-120"/>
              </a:rPr>
              <a:t>)</a:t>
            </a:r>
            <a:endParaRPr lang="zh-TW" altLang="en-US" sz="2600" b="1" dirty="0">
              <a:latin typeface="微軟正黑體" panose="020B0604030504040204" pitchFamily="34" charset="-120"/>
              <a:ea typeface="微軟正黑體" panose="020B0604030504040204" pitchFamily="34" charset="-120"/>
            </a:endParaRPr>
          </a:p>
        </p:txBody>
      </p:sp>
      <p:sp>
        <p:nvSpPr>
          <p:cNvPr id="9" name="文字方塊 8">
            <a:extLst>
              <a:ext uri="{FF2B5EF4-FFF2-40B4-BE49-F238E27FC236}">
                <a16:creationId xmlns:a16="http://schemas.microsoft.com/office/drawing/2014/main" id="{6A11A9E8-C7FB-41B0-8642-BB8CF034776A}"/>
              </a:ext>
            </a:extLst>
          </p:cNvPr>
          <p:cNvSpPr txBox="1"/>
          <p:nvPr/>
        </p:nvSpPr>
        <p:spPr>
          <a:xfrm>
            <a:off x="220180" y="5718993"/>
            <a:ext cx="403212" cy="400110"/>
          </a:xfrm>
          <a:prstGeom prst="rect">
            <a:avLst/>
          </a:prstGeom>
          <a:noFill/>
        </p:spPr>
        <p:txBody>
          <a:bodyPr wrap="square" rtlCol="0">
            <a:spAutoFit/>
          </a:bodyPr>
          <a:lstStyle/>
          <a:p>
            <a:r>
              <a:rPr lang="zh-TW" altLang="en-US" sz="2000" dirty="0">
                <a:solidFill>
                  <a:srgbClr val="FF9900"/>
                </a:solidFill>
                <a:sym typeface="Wingdings 2" panose="05020102010507070707" pitchFamily="18" charset="2"/>
              </a:rPr>
              <a:t></a:t>
            </a:r>
            <a:endParaRPr lang="zh-TW" altLang="en-US" sz="2000" dirty="0">
              <a:solidFill>
                <a:srgbClr val="FF9900"/>
              </a:solidFill>
            </a:endParaRPr>
          </a:p>
        </p:txBody>
      </p:sp>
    </p:spTree>
    <p:extLst>
      <p:ext uri="{BB962C8B-B14F-4D97-AF65-F5344CB8AC3E}">
        <p14:creationId xmlns:p14="http://schemas.microsoft.com/office/powerpoint/2010/main" val="4023784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69CDBA-2CF7-4521-AC11-CB0C2BF889FB}"/>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捌、甄選規定</a:t>
            </a:r>
            <a:r>
              <a:rPr lang="en-US" altLang="zh-TW" sz="4400" dirty="0">
                <a:latin typeface="華康超明體" panose="02020C09000000000000" pitchFamily="49" charset="-120"/>
                <a:ea typeface="華康超明體" panose="02020C09000000000000" pitchFamily="49" charset="-120"/>
                <a:cs typeface="Times New Roman" panose="02020603050405020304" pitchFamily="18" charset="0"/>
              </a:rPr>
              <a:t>-</a:t>
            </a:r>
            <a:r>
              <a:rPr lang="zh-TW" altLang="en-US" sz="4400" dirty="0">
                <a:latin typeface="華康超明體" panose="02020C09000000000000" pitchFamily="49" charset="-120"/>
                <a:ea typeface="華康超明體" panose="02020C09000000000000" pitchFamily="49" charset="-120"/>
                <a:cs typeface="Times New Roman" panose="02020603050405020304" pitchFamily="18" charset="0"/>
              </a:rPr>
              <a:t>第</a:t>
            </a:r>
            <a:r>
              <a:rPr lang="en-US" altLang="zh-TW" sz="4400" dirty="0">
                <a:latin typeface="華康超明體" panose="02020C09000000000000" pitchFamily="49" charset="-120"/>
                <a:ea typeface="華康超明體" panose="02020C09000000000000" pitchFamily="49" charset="-120"/>
                <a:cs typeface="Times New Roman" panose="02020603050405020304" pitchFamily="18" charset="0"/>
              </a:rPr>
              <a:t>8</a:t>
            </a:r>
            <a:r>
              <a:rPr lang="zh-TW" altLang="en-US" sz="4400" dirty="0">
                <a:latin typeface="華康超明體" panose="02020C09000000000000" pitchFamily="49" charset="-120"/>
                <a:ea typeface="華康超明體" panose="02020C09000000000000" pitchFamily="49" charset="-120"/>
                <a:cs typeface="Times New Roman" panose="02020603050405020304" pitchFamily="18" charset="0"/>
              </a:rPr>
              <a:t>比序</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11/11</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A704599D-79E6-4C57-A016-F799CBCF5218}"/>
              </a:ext>
            </a:extLst>
          </p:cNvPr>
          <p:cNvSpPr>
            <a:spLocks noGrp="1"/>
          </p:cNvSpPr>
          <p:nvPr>
            <p:ph type="sldNum" sz="quarter" idx="12"/>
          </p:nvPr>
        </p:nvSpPr>
        <p:spPr/>
        <p:txBody>
          <a:bodyPr/>
          <a:lstStyle/>
          <a:p>
            <a:pPr>
              <a:defRPr/>
            </a:pPr>
            <a:fld id="{ABFE6108-DA02-42FF-8F2B-6965D0D38C5E}" type="slidenum">
              <a:rPr lang="zh-TW" altLang="en-US" smtClean="0"/>
              <a:pPr>
                <a:defRPr/>
              </a:pPr>
              <a:t>24</a:t>
            </a:fld>
            <a:endParaRPr lang="en-US" altLang="zh-TW"/>
          </a:p>
        </p:txBody>
      </p:sp>
      <p:graphicFrame>
        <p:nvGraphicFramePr>
          <p:cNvPr id="5" name="表格 4">
            <a:extLst>
              <a:ext uri="{FF2B5EF4-FFF2-40B4-BE49-F238E27FC236}">
                <a16:creationId xmlns:a16="http://schemas.microsoft.com/office/drawing/2014/main" id="{95C34C88-7E0B-435B-97D0-89CA9012FC8B}"/>
              </a:ext>
            </a:extLst>
          </p:cNvPr>
          <p:cNvGraphicFramePr>
            <a:graphicFrameLocks noGrp="1"/>
          </p:cNvGraphicFramePr>
          <p:nvPr>
            <p:extLst>
              <p:ext uri="{D42A27DB-BD31-4B8C-83A1-F6EECF244321}">
                <p14:modId xmlns:p14="http://schemas.microsoft.com/office/powerpoint/2010/main" val="3793825201"/>
              </p:ext>
            </p:extLst>
          </p:nvPr>
        </p:nvGraphicFramePr>
        <p:xfrm>
          <a:off x="462360" y="1726207"/>
          <a:ext cx="11161241" cy="3240362"/>
        </p:xfrm>
        <a:graphic>
          <a:graphicData uri="http://schemas.openxmlformats.org/drawingml/2006/table">
            <a:tbl>
              <a:tblPr>
                <a:tableStyleId>{93296810-A885-4BE3-A3E7-6D5BEEA58F35}</a:tableStyleId>
              </a:tblPr>
              <a:tblGrid>
                <a:gridCol w="1946053">
                  <a:extLst>
                    <a:ext uri="{9D8B030D-6E8A-4147-A177-3AD203B41FA5}">
                      <a16:colId xmlns:a16="http://schemas.microsoft.com/office/drawing/2014/main" val="55626057"/>
                    </a:ext>
                  </a:extLst>
                </a:gridCol>
                <a:gridCol w="2989609">
                  <a:extLst>
                    <a:ext uri="{9D8B030D-6E8A-4147-A177-3AD203B41FA5}">
                      <a16:colId xmlns:a16="http://schemas.microsoft.com/office/drawing/2014/main" val="443891145"/>
                    </a:ext>
                  </a:extLst>
                </a:gridCol>
                <a:gridCol w="1291707">
                  <a:extLst>
                    <a:ext uri="{9D8B030D-6E8A-4147-A177-3AD203B41FA5}">
                      <a16:colId xmlns:a16="http://schemas.microsoft.com/office/drawing/2014/main" val="2238972012"/>
                    </a:ext>
                  </a:extLst>
                </a:gridCol>
                <a:gridCol w="4933872">
                  <a:extLst>
                    <a:ext uri="{9D8B030D-6E8A-4147-A177-3AD203B41FA5}">
                      <a16:colId xmlns:a16="http://schemas.microsoft.com/office/drawing/2014/main" val="2731162787"/>
                    </a:ext>
                  </a:extLst>
                </a:gridCol>
              </a:tblGrid>
              <a:tr h="749559">
                <a:tc>
                  <a:txBody>
                    <a:bodyPr/>
                    <a:lstStyle/>
                    <a:p>
                      <a:pPr algn="ctr">
                        <a:spcAft>
                          <a:spcPts val="0"/>
                        </a:spcAft>
                      </a:pPr>
                      <a:r>
                        <a:rPr 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採計項目</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E7FB7"/>
                    </a:solidFill>
                  </a:tcPr>
                </a:tc>
                <a:tc>
                  <a:txBody>
                    <a:bodyPr/>
                    <a:lstStyle/>
                    <a:p>
                      <a:pPr algn="ctr">
                        <a:spcAft>
                          <a:spcPts val="0"/>
                        </a:spcAft>
                      </a:pPr>
                      <a:r>
                        <a:rPr 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採計期間（註</a:t>
                      </a:r>
                      <a:r>
                        <a:rPr lang="en-US"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E7FB7"/>
                    </a:solidFill>
                  </a:tcPr>
                </a:tc>
                <a:tc>
                  <a:txBody>
                    <a:bodyPr/>
                    <a:lstStyle/>
                    <a:p>
                      <a:pPr algn="ctr">
                        <a:spcAft>
                          <a:spcPts val="0"/>
                        </a:spcAft>
                      </a:pPr>
                      <a:r>
                        <a:rPr 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計分標準</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E7FB7"/>
                    </a:solidFill>
                  </a:tcPr>
                </a:tc>
                <a:tc>
                  <a:txBody>
                    <a:bodyPr/>
                    <a:lstStyle/>
                    <a:p>
                      <a:pPr algn="ctr">
                        <a:spcAft>
                          <a:spcPts val="0"/>
                        </a:spcAft>
                      </a:pPr>
                      <a:r>
                        <a:rPr 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採計說明</a:t>
                      </a:r>
                    </a:p>
                  </a:txBody>
                  <a:tcPr marL="68580" marR="7200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E7FB7"/>
                    </a:solidFill>
                  </a:tcPr>
                </a:tc>
                <a:extLst>
                  <a:ext uri="{0D108BD9-81ED-4DB2-BD59-A6C34878D82A}">
                    <a16:rowId xmlns:a16="http://schemas.microsoft.com/office/drawing/2014/main" val="1263577630"/>
                  </a:ext>
                </a:extLst>
              </a:tr>
              <a:tr h="524896">
                <a:tc rowSpan="4">
                  <a:txBody>
                    <a:bodyPr/>
                    <a:lstStyle/>
                    <a:p>
                      <a:pPr marL="1270" algn="ctr">
                        <a:spcAft>
                          <a:spcPts val="0"/>
                        </a:spcAft>
                      </a:pPr>
                      <a:r>
                        <a:rPr lang="zh-TW" altLang="en-US"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社團參與</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r>
                        <a:rPr lang="zh-TW" sz="1600" kern="100" dirty="0">
                          <a:effectLst/>
                          <a:latin typeface="微軟正黑體" panose="020B0604030504040204" pitchFamily="34" charset="-120"/>
                          <a:ea typeface="微軟正黑體" panose="020B0604030504040204" pitchFamily="34" charset="-120"/>
                        </a:rPr>
                        <a:t>累計滿</a:t>
                      </a:r>
                      <a:r>
                        <a:rPr lang="en-US" sz="1600" kern="100" dirty="0">
                          <a:effectLst/>
                          <a:latin typeface="微軟正黑體" panose="020B0604030504040204" pitchFamily="34" charset="-120"/>
                          <a:ea typeface="微軟正黑體" panose="020B0604030504040204" pitchFamily="34" charset="-120"/>
                        </a:rPr>
                        <a:t>3</a:t>
                      </a:r>
                      <a:r>
                        <a:rPr lang="zh-TW" sz="1600" kern="100" dirty="0">
                          <a:effectLst/>
                          <a:latin typeface="微軟正黑體" panose="020B0604030504040204" pitchFamily="34" charset="-120"/>
                          <a:ea typeface="微軟正黑體" panose="020B0604030504040204" pitchFamily="34" charset="-120"/>
                        </a:rPr>
                        <a:t>學期（含）以上者</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4135" marR="64135" marT="5715"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50</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rowSpan="4">
                  <a:txBody>
                    <a:bodyPr/>
                    <a:lstStyle/>
                    <a:p>
                      <a:pPr marL="342900" marR="0" lvl="0" indent="-342900" algn="l" defTabSz="914400" rtl="0" eaLnBrk="1" fontAlgn="auto" latinLnBrk="0" hangingPunct="1">
                        <a:lnSpc>
                          <a:spcPct val="100000"/>
                        </a:lnSpc>
                        <a:spcBef>
                          <a:spcPts val="0"/>
                        </a:spcBef>
                        <a:spcAft>
                          <a:spcPts val="400"/>
                        </a:spcAft>
                        <a:buClrTx/>
                        <a:buSzTx/>
                        <a:buFont typeface="+mj-lt"/>
                        <a:buAutoNum type="arabicPeriod"/>
                        <a:tabLst>
                          <a:tab pos="457200" algn="l"/>
                        </a:tabLst>
                        <a:defRPr/>
                      </a:pPr>
                      <a:r>
                        <a:rPr lang="zh-TW" altLang="zh-TW" sz="1600" b="1" kern="100" dirty="0">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社團參與包含：社員、社團幹部。</a:t>
                      </a:r>
                      <a:endParaRPr lang="en-US" altLang="zh-TW" sz="1600" b="1" kern="100" dirty="0">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p>
                      <a:pPr marL="342900" lvl="0" indent="-342900">
                        <a:spcBef>
                          <a:spcPts val="0"/>
                        </a:spcBef>
                        <a:spcAft>
                          <a:spcPts val="400"/>
                        </a:spcAft>
                        <a:buFont typeface="+mj-lt"/>
                        <a:buAutoNum type="arabicPeriod"/>
                        <a:tabLst>
                          <a:tab pos="457200" algn="l"/>
                        </a:tabLst>
                      </a:pPr>
                      <a:r>
                        <a:rPr lang="zh-TW" altLang="zh-TW" sz="1600" kern="100" dirty="0">
                          <a:effectLst/>
                          <a:latin typeface="微軟正黑體" panose="020B0604030504040204" pitchFamily="34" charset="-120"/>
                          <a:ea typeface="微軟正黑體" panose="020B0604030504040204" pitchFamily="34" charset="-120"/>
                        </a:rPr>
                        <a:t>若同一學期擔任社團社長，學校幹部及社團參與者，僅採計其中一項</a:t>
                      </a:r>
                      <a:r>
                        <a:rPr lang="zh-TW" altLang="zh-TW" sz="1600" b="1" kern="100" dirty="0">
                          <a:solidFill>
                            <a:srgbClr val="FF0000"/>
                          </a:solidFill>
                          <a:effectLst/>
                          <a:latin typeface="微軟正黑體" panose="020B0604030504040204" pitchFamily="34" charset="-120"/>
                          <a:ea typeface="微軟正黑體" panose="020B0604030504040204" pitchFamily="34" charset="-120"/>
                        </a:rPr>
                        <a:t>（註</a:t>
                      </a:r>
                      <a:r>
                        <a:rPr lang="en-US" altLang="zh-TW" sz="1600" b="1" kern="100" dirty="0">
                          <a:solidFill>
                            <a:srgbClr val="FF0000"/>
                          </a:solidFill>
                          <a:effectLst/>
                          <a:latin typeface="微軟正黑體" panose="020B0604030504040204" pitchFamily="34" charset="-120"/>
                          <a:ea typeface="微軟正黑體" panose="020B0604030504040204" pitchFamily="34" charset="-120"/>
                        </a:rPr>
                        <a:t>9</a:t>
                      </a:r>
                      <a:r>
                        <a:rPr lang="zh-TW" altLang="zh-TW" sz="1600" b="1" kern="100" dirty="0">
                          <a:solidFill>
                            <a:srgbClr val="FF0000"/>
                          </a:solidFill>
                          <a:effectLst/>
                          <a:latin typeface="微軟正黑體" panose="020B0604030504040204" pitchFamily="34" charset="-120"/>
                          <a:ea typeface="微軟正黑體" panose="020B0604030504040204" pitchFamily="34" charset="-120"/>
                        </a:rPr>
                        <a:t>）</a:t>
                      </a:r>
                      <a:r>
                        <a:rPr lang="zh-TW" altLang="zh-TW" sz="1600" b="1" kern="100" dirty="0">
                          <a:effectLst/>
                          <a:latin typeface="微軟正黑體" panose="020B0604030504040204" pitchFamily="34" charset="-120"/>
                          <a:ea typeface="微軟正黑體" panose="020B0604030504040204" pitchFamily="34" charset="-120"/>
                        </a:rPr>
                        <a:t>。</a:t>
                      </a:r>
                    </a:p>
                    <a:p>
                      <a:pPr marL="342900" lvl="0" indent="-342900">
                        <a:spcBef>
                          <a:spcPts val="0"/>
                        </a:spcBef>
                        <a:spcAft>
                          <a:spcPts val="400"/>
                        </a:spcAft>
                        <a:buFont typeface="+mj-lt"/>
                        <a:buAutoNum type="arabicPeriod"/>
                        <a:tabLst>
                          <a:tab pos="457200" algn="l"/>
                        </a:tabLst>
                      </a:pPr>
                      <a:r>
                        <a:rPr lang="zh-TW" altLang="zh-TW" sz="1600" kern="100" dirty="0">
                          <a:effectLst/>
                          <a:latin typeface="微軟正黑體" panose="020B0604030504040204" pitchFamily="34" charset="-120"/>
                          <a:ea typeface="微軟正黑體" panose="020B0604030504040204" pitchFamily="34" charset="-120"/>
                        </a:rPr>
                        <a:t>社團係指學生參與由所屬推薦學校於課程內或課後（含假日及寒暑假）實施團體性、系統性之活動課程或校隊，由合格教師或具備專長者擔任指導，且須定期訓練或研習之學習團體</a:t>
                      </a:r>
                      <a:r>
                        <a:rPr lang="zh-TW" altLang="zh-TW" sz="1600" b="1" kern="100" dirty="0">
                          <a:solidFill>
                            <a:srgbClr val="FF0000"/>
                          </a:solidFill>
                          <a:effectLst/>
                          <a:latin typeface="微軟正黑體" panose="020B0604030504040204" pitchFamily="34" charset="-120"/>
                          <a:ea typeface="微軟正黑體" panose="020B0604030504040204" pitchFamily="34" charset="-120"/>
                        </a:rPr>
                        <a:t>（註</a:t>
                      </a:r>
                      <a:r>
                        <a:rPr lang="en-US" altLang="zh-TW" sz="1600" b="1" kern="100" dirty="0">
                          <a:solidFill>
                            <a:srgbClr val="FF0000"/>
                          </a:solidFill>
                          <a:effectLst/>
                          <a:latin typeface="微軟正黑體" panose="020B0604030504040204" pitchFamily="34" charset="-120"/>
                          <a:ea typeface="微軟正黑體" panose="020B0604030504040204" pitchFamily="34" charset="-120"/>
                        </a:rPr>
                        <a:t>10</a:t>
                      </a:r>
                      <a:r>
                        <a:rPr lang="zh-TW" altLang="zh-TW" sz="1600" b="1" kern="100" dirty="0">
                          <a:solidFill>
                            <a:srgbClr val="FF0000"/>
                          </a:solidFill>
                          <a:effectLst/>
                          <a:latin typeface="微軟正黑體" panose="020B0604030504040204" pitchFamily="34" charset="-120"/>
                          <a:ea typeface="微軟正黑體" panose="020B0604030504040204" pitchFamily="34" charset="-120"/>
                        </a:rPr>
                        <a:t>、註</a:t>
                      </a:r>
                      <a:r>
                        <a:rPr lang="en-US" altLang="zh-TW" sz="1600" b="1" kern="100" dirty="0">
                          <a:solidFill>
                            <a:srgbClr val="FF0000"/>
                          </a:solidFill>
                          <a:effectLst/>
                          <a:latin typeface="微軟正黑體" panose="020B0604030504040204" pitchFamily="34" charset="-120"/>
                          <a:ea typeface="微軟正黑體" panose="020B0604030504040204" pitchFamily="34" charset="-120"/>
                        </a:rPr>
                        <a:t>11</a:t>
                      </a:r>
                      <a:r>
                        <a:rPr lang="zh-TW" altLang="zh-TW" sz="1600" b="1" kern="100" dirty="0">
                          <a:solidFill>
                            <a:srgbClr val="FF0000"/>
                          </a:solidFill>
                          <a:effectLst/>
                          <a:latin typeface="微軟正黑體" panose="020B0604030504040204" pitchFamily="34" charset="-120"/>
                          <a:ea typeface="微軟正黑體" panose="020B0604030504040204" pitchFamily="34" charset="-120"/>
                        </a:rPr>
                        <a:t>）。</a:t>
                      </a:r>
                    </a:p>
                    <a:p>
                      <a:pPr marL="342900" lvl="0" indent="-342900">
                        <a:spcBef>
                          <a:spcPts val="0"/>
                        </a:spcBef>
                        <a:spcAft>
                          <a:spcPts val="400"/>
                        </a:spcAft>
                        <a:buFont typeface="+mj-lt"/>
                        <a:buAutoNum type="arabicPeriod"/>
                        <a:tabLst>
                          <a:tab pos="457200" algn="l"/>
                        </a:tabLst>
                      </a:pPr>
                      <a:r>
                        <a:rPr lang="zh-TW" altLang="zh-TW" sz="1600" kern="100" dirty="0">
                          <a:effectLst/>
                          <a:latin typeface="微軟正黑體" panose="020B0604030504040204" pitchFamily="34" charset="-120"/>
                          <a:ea typeface="微軟正黑體" panose="020B0604030504040204" pitchFamily="34" charset="-120"/>
                        </a:rPr>
                        <a:t>社團參與依學校開具之證明計分。</a:t>
                      </a:r>
                      <a:endParaRPr lang="zh-TW" alt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7200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5254497"/>
                  </a:ext>
                </a:extLst>
              </a:tr>
              <a:tr h="615316">
                <a:tc vMerge="1">
                  <a:txBody>
                    <a:bodyPr/>
                    <a:lstStyle/>
                    <a:p>
                      <a:endParaRPr lang="zh-TW" altLang="en-US"/>
                    </a:p>
                  </a:txBody>
                  <a:tcPr/>
                </a:tc>
                <a:tc>
                  <a:txBody>
                    <a:bodyPr/>
                    <a:lstStyle/>
                    <a:p>
                      <a:r>
                        <a:rPr lang="zh-TW" sz="1600" kern="100" dirty="0">
                          <a:effectLst/>
                          <a:latin typeface="微軟正黑體" panose="020B0604030504040204" pitchFamily="34" charset="-120"/>
                          <a:ea typeface="微軟正黑體" panose="020B0604030504040204" pitchFamily="34" charset="-120"/>
                        </a:rPr>
                        <a:t>累計滿</a:t>
                      </a:r>
                      <a:r>
                        <a:rPr lang="en-US" sz="1600" kern="100" dirty="0">
                          <a:effectLst/>
                          <a:latin typeface="微軟正黑體" panose="020B0604030504040204" pitchFamily="34" charset="-120"/>
                          <a:ea typeface="微軟正黑體" panose="020B0604030504040204" pitchFamily="34" charset="-120"/>
                        </a:rPr>
                        <a:t>2</a:t>
                      </a:r>
                      <a:r>
                        <a:rPr lang="zh-TW" sz="1600" kern="100" dirty="0">
                          <a:effectLst/>
                          <a:latin typeface="微軟正黑體" panose="020B0604030504040204" pitchFamily="34" charset="-120"/>
                          <a:ea typeface="微軟正黑體" panose="020B0604030504040204" pitchFamily="34" charset="-120"/>
                        </a:rPr>
                        <a:t>學期，未滿</a:t>
                      </a:r>
                      <a:r>
                        <a:rPr lang="en-US" sz="1600" kern="100" dirty="0">
                          <a:effectLst/>
                          <a:latin typeface="微軟正黑體" panose="020B0604030504040204" pitchFamily="34" charset="-120"/>
                          <a:ea typeface="微軟正黑體" panose="020B0604030504040204" pitchFamily="34" charset="-120"/>
                        </a:rPr>
                        <a:t>3</a:t>
                      </a:r>
                      <a:r>
                        <a:rPr lang="zh-TW" sz="1600" kern="100" dirty="0">
                          <a:effectLst/>
                          <a:latin typeface="微軟正黑體" panose="020B0604030504040204" pitchFamily="34" charset="-120"/>
                          <a:ea typeface="微軟正黑體" panose="020B0604030504040204" pitchFamily="34" charset="-120"/>
                        </a:rPr>
                        <a:t>學期者</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4135" marR="64135" marT="5715"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40</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1534363859"/>
                  </a:ext>
                </a:extLst>
              </a:tr>
              <a:tr h="615316">
                <a:tc vMerge="1">
                  <a:txBody>
                    <a:bodyPr/>
                    <a:lstStyle/>
                    <a:p>
                      <a:endParaRPr lang="zh-TW" altLang="en-US"/>
                    </a:p>
                  </a:txBody>
                  <a:tcPr/>
                </a:tc>
                <a:tc>
                  <a:txBody>
                    <a:bodyPr/>
                    <a:lstStyle/>
                    <a:p>
                      <a:r>
                        <a:rPr lang="zh-TW" sz="1600" kern="100" dirty="0">
                          <a:effectLst/>
                          <a:latin typeface="微軟正黑體" panose="020B0604030504040204" pitchFamily="34" charset="-120"/>
                          <a:ea typeface="微軟正黑體" panose="020B0604030504040204" pitchFamily="34" charset="-120"/>
                        </a:rPr>
                        <a:t>累計滿</a:t>
                      </a:r>
                      <a:r>
                        <a:rPr lang="en-US"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學期，未滿</a:t>
                      </a:r>
                      <a:r>
                        <a:rPr lang="en-US" sz="1600" kern="100" dirty="0">
                          <a:effectLst/>
                          <a:latin typeface="微軟正黑體" panose="020B0604030504040204" pitchFamily="34" charset="-120"/>
                          <a:ea typeface="微軟正黑體" panose="020B0604030504040204" pitchFamily="34" charset="-120"/>
                        </a:rPr>
                        <a:t>2</a:t>
                      </a:r>
                      <a:r>
                        <a:rPr lang="zh-TW" sz="1600" kern="100" dirty="0">
                          <a:effectLst/>
                          <a:latin typeface="微軟正黑體" panose="020B0604030504040204" pitchFamily="34" charset="-120"/>
                          <a:ea typeface="微軟正黑體" panose="020B0604030504040204" pitchFamily="34" charset="-120"/>
                        </a:rPr>
                        <a:t>學期者</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4135" marR="64135" marT="5715"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25</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2346650081"/>
                  </a:ext>
                </a:extLst>
              </a:tr>
              <a:tr h="735275">
                <a:tc vMerge="1">
                  <a:txBody>
                    <a:bodyPr/>
                    <a:lstStyle/>
                    <a:p>
                      <a:endParaRPr lang="zh-TW" altLang="en-US"/>
                    </a:p>
                  </a:txBody>
                  <a:tcPr/>
                </a:tc>
                <a:tc>
                  <a:txBody>
                    <a:bodyPr/>
                    <a:lstStyle/>
                    <a:p>
                      <a:r>
                        <a:rPr lang="zh-TW" sz="1600" kern="100" dirty="0">
                          <a:effectLst/>
                          <a:latin typeface="微軟正黑體" panose="020B0604030504040204" pitchFamily="34" charset="-120"/>
                          <a:ea typeface="微軟正黑體" panose="020B0604030504040204" pitchFamily="34" charset="-120"/>
                        </a:rPr>
                        <a:t>累計不滿</a:t>
                      </a:r>
                      <a:r>
                        <a:rPr lang="en-US"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學期者</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4135" marR="64135" marT="5715"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10</a:t>
                      </a: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p>
                  </a:txBody>
                  <a:tcPr marL="68580" marR="68580" marT="635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2111103821"/>
                  </a:ext>
                </a:extLst>
              </a:tr>
            </a:tbl>
          </a:graphicData>
        </a:graphic>
      </p:graphicFrame>
      <p:sp>
        <p:nvSpPr>
          <p:cNvPr id="7" name="文字方塊 6">
            <a:extLst>
              <a:ext uri="{FF2B5EF4-FFF2-40B4-BE49-F238E27FC236}">
                <a16:creationId xmlns:a16="http://schemas.microsoft.com/office/drawing/2014/main" id="{2A68DB9A-EFD2-43F9-8F6A-239BA08EEBAB}"/>
              </a:ext>
            </a:extLst>
          </p:cNvPr>
          <p:cNvSpPr txBox="1"/>
          <p:nvPr/>
        </p:nvSpPr>
        <p:spPr>
          <a:xfrm>
            <a:off x="335360" y="5003818"/>
            <a:ext cx="11161240" cy="1809983"/>
          </a:xfrm>
          <a:prstGeom prst="rect">
            <a:avLst/>
          </a:prstGeom>
          <a:noFill/>
        </p:spPr>
        <p:txBody>
          <a:bodyPr wrap="square">
            <a:spAutoFit/>
          </a:bodyPr>
          <a:lstStyle/>
          <a:p>
            <a:pPr marL="542925" indent="-542925" algn="just">
              <a:lnSpc>
                <a:spcPts val="2200"/>
              </a:lnSpc>
              <a:spcBef>
                <a:spcPts val="0"/>
              </a:spcBef>
              <a:spcAft>
                <a:spcPts val="200"/>
              </a:spcAft>
            </a:pPr>
            <a:r>
              <a:rPr lang="zh-TW" altLang="zh-TW" sz="1500" b="1" spc="-15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500" b="1" spc="-15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9</a:t>
            </a:r>
            <a:r>
              <a:rPr lang="zh-TW" altLang="zh-TW" sz="1500" b="1" spc="-15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500" b="1" u="sng" spc="-150"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擔任</a:t>
            </a:r>
            <a:r>
              <a:rPr lang="zh-TW" altLang="zh-TW" sz="1500" b="1" u="sng" spc="-15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社團社長</a:t>
            </a:r>
            <a:r>
              <a:rPr lang="zh-TW" altLang="zh-TW" sz="1500" b="1" u="sng" spc="-150"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之該學期，僅就「學校幹部」或「社團參與」</a:t>
            </a:r>
            <a:r>
              <a:rPr lang="zh-TW" altLang="zh-TW" sz="1500" b="1" u="sng" spc="-15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採計其中一項</a:t>
            </a:r>
            <a:r>
              <a:rPr lang="zh-TW" altLang="zh-TW" sz="1500" b="1" u="sng" spc="-150"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，不可同時採計</a:t>
            </a:r>
            <a:r>
              <a:rPr lang="zh-TW" altLang="zh-TW" sz="1500" spc="-150" dirty="0">
                <a:latin typeface="微軟正黑體" panose="020B0604030504040204" pitchFamily="34" charset="-120"/>
                <a:ea typeface="微軟正黑體" panose="020B0604030504040204" pitchFamily="34" charset="-120"/>
                <a:cs typeface="Times New Roman" panose="02020603050405020304" pitchFamily="18" charset="0"/>
              </a:rPr>
              <a:t>，考生須自行選擇最有利之採計項目。</a:t>
            </a:r>
            <a:endParaRPr lang="en-US" altLang="zh-TW" sz="1500" spc="-150" dirty="0">
              <a:latin typeface="微軟正黑體" panose="020B0604030504040204" pitchFamily="34" charset="-120"/>
              <a:ea typeface="微軟正黑體" panose="020B0604030504040204" pitchFamily="34" charset="-120"/>
              <a:cs typeface="Times New Roman" panose="02020603050405020304" pitchFamily="18" charset="0"/>
            </a:endParaRPr>
          </a:p>
          <a:p>
            <a:pPr marL="542925" indent="-95250" algn="just">
              <a:lnSpc>
                <a:spcPts val="2200"/>
              </a:lnSpc>
              <a:spcBef>
                <a:spcPts val="0"/>
              </a:spcBef>
              <a:spcAft>
                <a:spcPts val="1200"/>
              </a:spcAft>
            </a:pPr>
            <a:r>
              <a:rPr lang="zh-TW" altLang="zh-TW" sz="1500" spc="-150" dirty="0">
                <a:latin typeface="微軟正黑體" panose="020B0604030504040204" pitchFamily="34" charset="-120"/>
                <a:ea typeface="微軟正黑體" panose="020B0604030504040204" pitchFamily="34" charset="-120"/>
                <a:cs typeface="Times New Roman" panose="02020603050405020304" pitchFamily="18" charset="0"/>
              </a:rPr>
              <a:t>（例：高一第二學期參加排球社並擔任排球社社長，該學期僅就排球社社長採計為學校幹部或社團參與）</a:t>
            </a:r>
            <a:endParaRPr lang="en-US" altLang="zh-TW" sz="1500" spc="-150" dirty="0">
              <a:latin typeface="微軟正黑體" panose="020B0604030504040204" pitchFamily="34" charset="-120"/>
              <a:ea typeface="微軟正黑體" panose="020B0604030504040204" pitchFamily="34" charset="-120"/>
              <a:cs typeface="Times New Roman" panose="02020603050405020304" pitchFamily="18" charset="0"/>
            </a:endParaRPr>
          </a:p>
          <a:p>
            <a:pPr marL="542925" indent="-542925" algn="just">
              <a:lnSpc>
                <a:spcPts val="2200"/>
              </a:lnSpc>
              <a:spcBef>
                <a:spcPts val="0"/>
              </a:spcBef>
              <a:spcAft>
                <a:spcPts val="1200"/>
              </a:spcAft>
            </a:pPr>
            <a:r>
              <a:rPr lang="zh-TW" altLang="zh-TW" sz="1500" spc="-150" dirty="0">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500" spc="-150" dirty="0">
                <a:latin typeface="微軟正黑體" panose="020B0604030504040204" pitchFamily="34" charset="-120"/>
                <a:ea typeface="微軟正黑體" panose="020B0604030504040204" pitchFamily="34" charset="-120"/>
                <a:cs typeface="Times New Roman" panose="02020603050405020304" pitchFamily="18" charset="0"/>
              </a:rPr>
              <a:t>10</a:t>
            </a:r>
            <a:r>
              <a:rPr lang="zh-TW" altLang="zh-TW" sz="1500" spc="-150" dirty="0">
                <a:latin typeface="微軟正黑體" panose="020B0604030504040204" pitchFamily="34" charset="-120"/>
                <a:ea typeface="微軟正黑體" panose="020B0604030504040204" pitchFamily="34" charset="-120"/>
                <a:cs typeface="Times New Roman" panose="02020603050405020304" pitchFamily="18" charset="0"/>
              </a:rPr>
              <a:t>：社團類型：包括學藝性社團（如語文類、科學類等）、才藝性社團（如音樂類、表演藝術類、視覺藝術類等）、體育性社團（如球類、田徑類等）及其他經學校核可設立之全校性社團，發證時間請登錄證明文件開立（列印）時間</a:t>
            </a:r>
            <a:r>
              <a:rPr lang="zh-TW" altLang="zh-TW" sz="1200" spc="-15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200" spc="-150" dirty="0">
              <a:latin typeface="微軟正黑體" panose="020B0604030504040204" pitchFamily="34" charset="-120"/>
              <a:ea typeface="微軟正黑體" panose="020B0604030504040204" pitchFamily="34" charset="-120"/>
              <a:cs typeface="Times New Roman" panose="02020603050405020304" pitchFamily="18" charset="0"/>
            </a:endParaRPr>
          </a:p>
          <a:p>
            <a:pPr marL="627063" indent="-627063" algn="just">
              <a:lnSpc>
                <a:spcPts val="2200"/>
              </a:lnSpc>
              <a:spcBef>
                <a:spcPts val="0"/>
              </a:spcBef>
              <a:spcAft>
                <a:spcPts val="1200"/>
              </a:spcAft>
            </a:pPr>
            <a:r>
              <a:rPr lang="zh-TW" altLang="zh-TW" sz="1500" spc="-150" dirty="0">
                <a:latin typeface="微軟正黑體" panose="020B0604030504040204" pitchFamily="34" charset="-120"/>
                <a:ea typeface="微軟正黑體" panose="020B0604030504040204" pitchFamily="34" charset="-120"/>
                <a:cs typeface="Times New Roman" panose="02020603050405020304" pitchFamily="18" charset="0"/>
              </a:rPr>
              <a:t>註</a:t>
            </a:r>
            <a:r>
              <a:rPr lang="en-US" altLang="zh-TW" sz="1500" spc="-150" dirty="0">
                <a:latin typeface="微軟正黑體" panose="020B0604030504040204" pitchFamily="34" charset="-120"/>
                <a:ea typeface="微軟正黑體" panose="020B0604030504040204" pitchFamily="34" charset="-120"/>
                <a:cs typeface="Times New Roman" panose="02020603050405020304" pitchFamily="18" charset="0"/>
              </a:rPr>
              <a:t>11</a:t>
            </a:r>
            <a:r>
              <a:rPr lang="zh-TW" altLang="zh-TW" sz="1500" spc="-150" dirty="0">
                <a:latin typeface="微軟正黑體" panose="020B0604030504040204" pitchFamily="34" charset="-120"/>
                <a:ea typeface="微軟正黑體" panose="020B0604030504040204" pitchFamily="34" charset="-120"/>
                <a:cs typeface="Times New Roman" panose="02020603050405020304" pitchFamily="18" charset="0"/>
              </a:rPr>
              <a:t>：若同</a:t>
            </a:r>
            <a:r>
              <a:rPr lang="en-US" altLang="zh-TW" sz="1500" spc="-15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1500" spc="-150" dirty="0">
                <a:latin typeface="微軟正黑體" panose="020B0604030504040204" pitchFamily="34" charset="-120"/>
                <a:ea typeface="微軟正黑體" panose="020B0604030504040204" pitchFamily="34" charset="-120"/>
                <a:cs typeface="Times New Roman" panose="02020603050405020304" pitchFamily="18" charset="0"/>
              </a:rPr>
              <a:t>學期同時參加</a:t>
            </a:r>
            <a:r>
              <a:rPr lang="en-US" altLang="zh-TW" sz="1500" spc="-150"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500" spc="-150" dirty="0">
                <a:latin typeface="微軟正黑體" panose="020B0604030504040204" pitchFamily="34" charset="-120"/>
                <a:ea typeface="微軟正黑體" panose="020B0604030504040204" pitchFamily="34" charset="-120"/>
                <a:cs typeface="Times New Roman" panose="02020603050405020304" pitchFamily="18" charset="0"/>
              </a:rPr>
              <a:t>種以上之社團，仍以</a:t>
            </a:r>
            <a:r>
              <a:rPr lang="en-US" altLang="zh-TW" sz="1500" spc="-15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1500" spc="-150" dirty="0">
                <a:latin typeface="微軟正黑體" panose="020B0604030504040204" pitchFamily="34" charset="-120"/>
                <a:ea typeface="微軟正黑體" panose="020B0604030504040204" pitchFamily="34" charset="-120"/>
                <a:cs typeface="Times New Roman" panose="02020603050405020304" pitchFamily="18" charset="0"/>
              </a:rPr>
              <a:t>學期採計。</a:t>
            </a:r>
            <a:r>
              <a:rPr lang="en-US" altLang="zh-TW" sz="1400" spc="-150" dirty="0"/>
              <a:t>	</a:t>
            </a:r>
            <a:endParaRPr lang="zh-TW" altLang="zh-TW" sz="1400" spc="-150" dirty="0"/>
          </a:p>
        </p:txBody>
      </p:sp>
      <p:sp>
        <p:nvSpPr>
          <p:cNvPr id="8" name="文字方塊 7">
            <a:extLst>
              <a:ext uri="{FF2B5EF4-FFF2-40B4-BE49-F238E27FC236}">
                <a16:creationId xmlns:a16="http://schemas.microsoft.com/office/drawing/2014/main" id="{BB99DC17-21A6-4239-A001-2BBC2B27A958}"/>
              </a:ext>
            </a:extLst>
          </p:cNvPr>
          <p:cNvSpPr txBox="1"/>
          <p:nvPr/>
        </p:nvSpPr>
        <p:spPr>
          <a:xfrm>
            <a:off x="97372" y="5006848"/>
            <a:ext cx="403212" cy="400110"/>
          </a:xfrm>
          <a:prstGeom prst="rect">
            <a:avLst/>
          </a:prstGeom>
          <a:noFill/>
        </p:spPr>
        <p:txBody>
          <a:bodyPr wrap="square" rtlCol="0">
            <a:spAutoFit/>
          </a:bodyPr>
          <a:lstStyle/>
          <a:p>
            <a:r>
              <a:rPr lang="zh-TW" altLang="en-US" sz="2000" dirty="0">
                <a:solidFill>
                  <a:srgbClr val="FF9900"/>
                </a:solidFill>
                <a:sym typeface="Wingdings 2" panose="05020102010507070707" pitchFamily="18" charset="2"/>
              </a:rPr>
              <a:t></a:t>
            </a:r>
            <a:endParaRPr lang="zh-TW" altLang="en-US" sz="2000" dirty="0">
              <a:solidFill>
                <a:srgbClr val="FF9900"/>
              </a:solidFill>
            </a:endParaRPr>
          </a:p>
        </p:txBody>
      </p:sp>
      <p:sp>
        <p:nvSpPr>
          <p:cNvPr id="10" name="文字方塊 9">
            <a:extLst>
              <a:ext uri="{FF2B5EF4-FFF2-40B4-BE49-F238E27FC236}">
                <a16:creationId xmlns:a16="http://schemas.microsoft.com/office/drawing/2014/main" id="{78A4EBC3-24BE-4C7C-8A6A-5B6CAF74EA64}"/>
              </a:ext>
            </a:extLst>
          </p:cNvPr>
          <p:cNvSpPr txBox="1"/>
          <p:nvPr/>
        </p:nvSpPr>
        <p:spPr>
          <a:xfrm>
            <a:off x="234107" y="1145715"/>
            <a:ext cx="10369152" cy="492443"/>
          </a:xfrm>
          <a:prstGeom prst="rect">
            <a:avLst/>
          </a:prstGeom>
          <a:noFill/>
        </p:spPr>
        <p:txBody>
          <a:bodyPr wrap="square">
            <a:spAutoFit/>
          </a:bodyPr>
          <a:lstStyle/>
          <a:p>
            <a:pPr marL="457200" indent="-457200">
              <a:buFont typeface="Wingdings" panose="05000000000000000000" pitchFamily="2" charset="2"/>
              <a:buChar char="u"/>
            </a:pPr>
            <a:r>
              <a:rPr lang="zh-TW" altLang="en-US" sz="2600" b="1" dirty="0">
                <a:latin typeface="微軟正黑體" panose="020B0604030504040204" pitchFamily="34" charset="-120"/>
                <a:ea typeface="微軟正黑體" panose="020B0604030504040204" pitchFamily="34" charset="-120"/>
              </a:rPr>
              <a:t>學校幹部、志工、社會服務及社團參與採計項目及計分標準</a:t>
            </a:r>
            <a:r>
              <a:rPr lang="en-US" altLang="zh-TW" sz="2600" b="1" dirty="0">
                <a:latin typeface="微軟正黑體" panose="020B0604030504040204" pitchFamily="34" charset="-120"/>
                <a:ea typeface="微軟正黑體" panose="020B0604030504040204" pitchFamily="34" charset="-120"/>
              </a:rPr>
              <a:t>(</a:t>
            </a:r>
            <a:r>
              <a:rPr lang="zh-TW" altLang="en-US" sz="2600" b="1" dirty="0">
                <a:latin typeface="微軟正黑體" panose="020B0604030504040204" pitchFamily="34" charset="-120"/>
                <a:ea typeface="微軟正黑體" panose="020B0604030504040204" pitchFamily="34" charset="-120"/>
              </a:rPr>
              <a:t>續</a:t>
            </a:r>
            <a:r>
              <a:rPr lang="en-US" altLang="zh-TW" sz="2600" b="1" dirty="0">
                <a:latin typeface="微軟正黑體" panose="020B0604030504040204" pitchFamily="34" charset="-120"/>
                <a:ea typeface="微軟正黑體" panose="020B0604030504040204" pitchFamily="34" charset="-120"/>
              </a:rPr>
              <a:t>)</a:t>
            </a:r>
            <a:endParaRPr lang="zh-TW" altLang="en-US" sz="2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54808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4E8CEC8-BFC5-40E2-8905-77B4DB5B22AF}"/>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玖、分發方式及錄取規定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111AC76A-C7EB-4035-A42E-6707FBC14E8A}"/>
              </a:ext>
            </a:extLst>
          </p:cNvPr>
          <p:cNvSpPr>
            <a:spLocks noGrp="1"/>
          </p:cNvSpPr>
          <p:nvPr>
            <p:ph type="sldNum" sz="quarter" idx="12"/>
          </p:nvPr>
        </p:nvSpPr>
        <p:spPr/>
        <p:txBody>
          <a:bodyPr/>
          <a:lstStyle/>
          <a:p>
            <a:pPr>
              <a:defRPr/>
            </a:pPr>
            <a:fld id="{ABFE6108-DA02-42FF-8F2B-6965D0D38C5E}" type="slidenum">
              <a:rPr lang="zh-TW" altLang="en-US" smtClean="0"/>
              <a:pPr>
                <a:defRPr/>
              </a:pPr>
              <a:t>25</a:t>
            </a:fld>
            <a:endParaRPr lang="en-US" altLang="zh-TW"/>
          </a:p>
        </p:txBody>
      </p:sp>
      <p:sp>
        <p:nvSpPr>
          <p:cNvPr id="5" name="內容版面配置區 2">
            <a:extLst>
              <a:ext uri="{FF2B5EF4-FFF2-40B4-BE49-F238E27FC236}">
                <a16:creationId xmlns:a16="http://schemas.microsoft.com/office/drawing/2014/main" id="{282645F2-3281-49F1-BEC5-79A9BF92ECFF}"/>
              </a:ext>
            </a:extLst>
          </p:cNvPr>
          <p:cNvSpPr txBox="1">
            <a:spLocks/>
          </p:cNvSpPr>
          <p:nvPr/>
        </p:nvSpPr>
        <p:spPr bwMode="auto">
          <a:xfrm>
            <a:off x="595904" y="1916758"/>
            <a:ext cx="1032472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nSpc>
                <a:spcPts val="3000"/>
              </a:lnSpc>
              <a:spcBef>
                <a:spcPts val="0"/>
              </a:spcBef>
              <a:spcAft>
                <a:spcPts val="600"/>
              </a:spcAft>
              <a:buFont typeface="Wingdings" panose="05000000000000000000" pitchFamily="2" charset="2"/>
              <a:buChar char="u"/>
            </a:pPr>
            <a:r>
              <a:rPr lang="zh-TW" altLang="zh-TW" sz="2000" kern="0" dirty="0">
                <a:latin typeface="微軟正黑體" panose="020B0604030504040204" pitchFamily="34" charset="-120"/>
                <a:ea typeface="微軟正黑體" panose="020B0604030504040204" pitchFamily="34" charset="-120"/>
                <a:cs typeface="Times New Roman" panose="02020603050405020304" pitchFamily="18" charset="0"/>
              </a:rPr>
              <a:t>依考生比序排名、所選填登記就讀志願序、各校系（組）、學程招生名額及各</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推薦學校</a:t>
            </a:r>
            <a:r>
              <a:rPr lang="zh-TW" altLang="zh-TW" sz="2000" kern="0" dirty="0">
                <a:latin typeface="微軟正黑體" panose="020B0604030504040204" pitchFamily="34" charset="-120"/>
                <a:ea typeface="微軟正黑體" panose="020B0604030504040204" pitchFamily="34" charset="-120"/>
                <a:cs typeface="Times New Roman" panose="02020603050405020304" pitchFamily="18" charset="0"/>
              </a:rPr>
              <a:t>推薦順序，進行</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四</a:t>
            </a:r>
            <a:r>
              <a:rPr lang="zh-TW" altLang="zh-TW" sz="2000" kern="0" dirty="0">
                <a:latin typeface="微軟正黑體" panose="020B0604030504040204" pitchFamily="34" charset="-120"/>
                <a:ea typeface="微軟正黑體" panose="020B0604030504040204" pitchFamily="34" charset="-120"/>
                <a:cs typeface="Times New Roman" panose="02020603050405020304" pitchFamily="18" charset="0"/>
              </a:rPr>
              <a:t>輪分發錄取作業。</a:t>
            </a:r>
          </a:p>
          <a:p>
            <a:pPr>
              <a:buFont typeface="Wingdings" panose="05000000000000000000" pitchFamily="2" charset="2"/>
              <a:buChar char="p"/>
            </a:pPr>
            <a:endPar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 name="內容版面配置區 2">
            <a:extLst>
              <a:ext uri="{FF2B5EF4-FFF2-40B4-BE49-F238E27FC236}">
                <a16:creationId xmlns:a16="http://schemas.microsoft.com/office/drawing/2014/main" id="{90350BB5-C310-4440-9A2C-C686C92481CA}"/>
              </a:ext>
            </a:extLst>
          </p:cNvPr>
          <p:cNvSpPr txBox="1">
            <a:spLocks/>
          </p:cNvSpPr>
          <p:nvPr/>
        </p:nvSpPr>
        <p:spPr bwMode="auto">
          <a:xfrm>
            <a:off x="664015" y="3790402"/>
            <a:ext cx="10396639" cy="1942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361950" lvl="1" indent="-361950" algn="just" defTabSz="666750">
              <a:lnSpc>
                <a:spcPts val="3000"/>
              </a:lnSpc>
              <a:spcBef>
                <a:spcPts val="600"/>
              </a:spcBef>
              <a:spcAft>
                <a:spcPts val="600"/>
              </a:spcAft>
              <a:buFont typeface="Wingdings" panose="05000000000000000000" pitchFamily="2" charset="2"/>
              <a:buChar char="u"/>
              <a:defRPr/>
            </a:pPr>
            <a:r>
              <a:rPr lang="zh-TW" altLang="en-US" sz="2000" b="1" spc="-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全部報名考生</a:t>
            </a:r>
            <a:r>
              <a:rPr lang="zh-TW" altLang="en-US" sz="2000" b="1" spc="-100" dirty="0">
                <a:latin typeface="微軟正黑體" panose="020B0604030504040204" pitchFamily="34" charset="-120"/>
                <a:ea typeface="微軟正黑體" panose="020B0604030504040204" pitchFamily="34" charset="-120"/>
                <a:cs typeface="Times New Roman" panose="02020603050405020304" pitchFamily="18" charset="0"/>
              </a:rPr>
              <a:t>進行比序排名</a:t>
            </a:r>
            <a:r>
              <a:rPr lang="zh-TW" altLang="en-US" sz="2000" spc="-100" dirty="0">
                <a:latin typeface="微軟正黑體" panose="020B0604030504040204" pitchFamily="34" charset="-120"/>
                <a:ea typeface="微軟正黑體" panose="020B0604030504040204" pitchFamily="34" charset="-120"/>
                <a:cs typeface="Times New Roman" panose="02020603050405020304" pitchFamily="18" charset="0"/>
              </a:rPr>
              <a:t>（含同名次參酌比序）。</a:t>
            </a:r>
            <a:endParaRPr lang="en-US" altLang="zh-TW" sz="2000" spc="-100" dirty="0">
              <a:latin typeface="微軟正黑體" panose="020B0604030504040204" pitchFamily="34" charset="-120"/>
              <a:ea typeface="微軟正黑體" panose="020B0604030504040204" pitchFamily="34" charset="-120"/>
              <a:cs typeface="Times New Roman" panose="02020603050405020304" pitchFamily="18" charset="0"/>
            </a:endParaRPr>
          </a:p>
          <a:p>
            <a:pPr marL="361950" lvl="1" indent="-361950" algn="just" defTabSz="666750">
              <a:lnSpc>
                <a:spcPts val="3000"/>
              </a:lnSpc>
              <a:spcBef>
                <a:spcPts val="600"/>
              </a:spcBef>
              <a:spcAft>
                <a:spcPts val="600"/>
              </a:spcAft>
              <a:buFont typeface="Wingdings" panose="05000000000000000000" pitchFamily="2" charset="2"/>
              <a:buChar char="u"/>
              <a:defRPr/>
            </a:pPr>
            <a:r>
              <a:rPr lang="zh-TW" altLang="en-US" sz="2000" spc="-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取各</a:t>
            </a:r>
            <a:r>
              <a:rPr lang="zh-TW" altLang="en-US" sz="2000" b="1" spc="-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單一推薦學校</a:t>
            </a:r>
            <a:r>
              <a:rPr lang="zh-TW" altLang="en-US" sz="2000" spc="-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之考生</a:t>
            </a:r>
            <a:r>
              <a:rPr lang="zh-TW" altLang="en-US" sz="2000" b="1" spc="-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比序排名</a:t>
            </a:r>
            <a:r>
              <a:rPr lang="zh-TW" altLang="en-US" sz="2000" spc="-100" dirty="0">
                <a:latin typeface="微軟正黑體" panose="020B0604030504040204" pitchFamily="34" charset="-120"/>
                <a:ea typeface="微軟正黑體" panose="020B0604030504040204" pitchFamily="34" charset="-120"/>
                <a:cs typeface="Times New Roman" panose="02020603050405020304" pitchFamily="18" charset="0"/>
              </a:rPr>
              <a:t>（單一推薦學校內比序排名仍相同時，再依推薦學校推薦順序），</a:t>
            </a:r>
            <a:r>
              <a:rPr lang="zh-TW" altLang="en-US" sz="2000" b="1" spc="-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第</a:t>
            </a:r>
            <a:r>
              <a:rPr lang="en-US" altLang="zh-TW" sz="2000" b="1" spc="-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000" b="1" spc="-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位</a:t>
            </a:r>
            <a:r>
              <a:rPr lang="zh-TW" altLang="en-US" sz="2000" spc="-100" dirty="0">
                <a:latin typeface="微軟正黑體" panose="020B0604030504040204" pitchFamily="34" charset="-120"/>
                <a:ea typeface="微軟正黑體" panose="020B0604030504040204" pitchFamily="34" charset="-120"/>
                <a:cs typeface="Times New Roman" panose="02020603050405020304" pitchFamily="18" charset="0"/>
              </a:rPr>
              <a:t>者為</a:t>
            </a:r>
            <a:r>
              <a:rPr lang="zh-TW" altLang="en-US" sz="2000" u="sng" spc="-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第一輪</a:t>
            </a:r>
            <a:r>
              <a:rPr lang="zh-TW" altLang="en-US" sz="2000" spc="-100" dirty="0">
                <a:latin typeface="微軟正黑體" panose="020B0604030504040204" pitchFamily="34" charset="-120"/>
                <a:ea typeface="微軟正黑體" panose="020B0604030504040204" pitchFamily="34" charset="-120"/>
                <a:cs typeface="Times New Roman" panose="02020603050405020304" pitchFamily="18" charset="0"/>
              </a:rPr>
              <a:t>分發考生、</a:t>
            </a:r>
            <a:r>
              <a:rPr lang="zh-TW" altLang="en-US" sz="2000" b="1" spc="-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第</a:t>
            </a:r>
            <a:r>
              <a:rPr lang="en-US" altLang="zh-TW" sz="2000" b="1" spc="-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000" b="1" spc="-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位</a:t>
            </a:r>
            <a:r>
              <a:rPr lang="zh-TW" altLang="en-US" sz="2000" spc="-100" dirty="0">
                <a:latin typeface="微軟正黑體" panose="020B0604030504040204" pitchFamily="34" charset="-120"/>
                <a:ea typeface="微軟正黑體" panose="020B0604030504040204" pitchFamily="34" charset="-120"/>
                <a:cs typeface="Times New Roman" panose="02020603050405020304" pitchFamily="18" charset="0"/>
              </a:rPr>
              <a:t>者為</a:t>
            </a:r>
            <a:r>
              <a:rPr lang="zh-TW" altLang="en-US" sz="2000" u="sng" spc="-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第二輪</a:t>
            </a:r>
            <a:r>
              <a:rPr lang="zh-TW" altLang="en-US" sz="2000" spc="-100" dirty="0">
                <a:latin typeface="微軟正黑體" panose="020B0604030504040204" pitchFamily="34" charset="-120"/>
                <a:ea typeface="微軟正黑體" panose="020B0604030504040204" pitchFamily="34" charset="-120"/>
                <a:cs typeface="Times New Roman" panose="02020603050405020304" pitchFamily="18" charset="0"/>
              </a:rPr>
              <a:t>分發考生、</a:t>
            </a:r>
            <a:r>
              <a:rPr lang="zh-TW" altLang="en-US" sz="2000" b="1" spc="-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第</a:t>
            </a:r>
            <a:r>
              <a:rPr lang="en-US" altLang="zh-TW" sz="2000" b="1" spc="-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000" b="1" spc="-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位</a:t>
            </a:r>
            <a:r>
              <a:rPr lang="zh-TW" altLang="en-US" sz="2000" spc="-100" dirty="0">
                <a:latin typeface="微軟正黑體" panose="020B0604030504040204" pitchFamily="34" charset="-120"/>
                <a:ea typeface="微軟正黑體" panose="020B0604030504040204" pitchFamily="34" charset="-120"/>
                <a:cs typeface="Times New Roman" panose="02020603050405020304" pitchFamily="18" charset="0"/>
              </a:rPr>
              <a:t>者為</a:t>
            </a:r>
            <a:r>
              <a:rPr lang="zh-TW" altLang="en-US" sz="2000" u="sng" spc="-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第三輪</a:t>
            </a:r>
            <a:r>
              <a:rPr lang="zh-TW" altLang="en-US" sz="2000" spc="-100" dirty="0">
                <a:latin typeface="微軟正黑體" panose="020B0604030504040204" pitchFamily="34" charset="-120"/>
                <a:ea typeface="微軟正黑體" panose="020B0604030504040204" pitchFamily="34" charset="-120"/>
                <a:cs typeface="Times New Roman" panose="02020603050405020304" pitchFamily="18" charset="0"/>
              </a:rPr>
              <a:t>分發考生，</a:t>
            </a:r>
            <a:r>
              <a:rPr lang="zh-TW" altLang="en-US" sz="2000" b="1" spc="-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其餘考生</a:t>
            </a:r>
            <a:r>
              <a:rPr lang="zh-TW" altLang="en-US" sz="2000" spc="-100" dirty="0">
                <a:latin typeface="微軟正黑體" panose="020B0604030504040204" pitchFamily="34" charset="-120"/>
                <a:ea typeface="微軟正黑體" panose="020B0604030504040204" pitchFamily="34" charset="-120"/>
                <a:cs typeface="Times New Roman" panose="02020603050405020304" pitchFamily="18" charset="0"/>
              </a:rPr>
              <a:t>均為</a:t>
            </a:r>
            <a:r>
              <a:rPr lang="zh-TW" altLang="en-US" sz="2000" u="sng" spc="-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第四輪</a:t>
            </a:r>
            <a:r>
              <a:rPr lang="zh-TW" altLang="en-US" sz="2000" spc="-100" dirty="0">
                <a:latin typeface="微軟正黑體" panose="020B0604030504040204" pitchFamily="34" charset="-120"/>
                <a:ea typeface="微軟正黑體" panose="020B0604030504040204" pitchFamily="34" charset="-120"/>
                <a:cs typeface="Times New Roman" panose="02020603050405020304" pitchFamily="18" charset="0"/>
              </a:rPr>
              <a:t>分發考生。</a:t>
            </a:r>
          </a:p>
        </p:txBody>
      </p:sp>
      <p:sp>
        <p:nvSpPr>
          <p:cNvPr id="18" name="TextBox 50">
            <a:extLst>
              <a:ext uri="{FF2B5EF4-FFF2-40B4-BE49-F238E27FC236}">
                <a16:creationId xmlns:a16="http://schemas.microsoft.com/office/drawing/2014/main" id="{03875708-3742-416F-96C4-A856D2FC9BF3}"/>
              </a:ext>
            </a:extLst>
          </p:cNvPr>
          <p:cNvSpPr txBox="1"/>
          <p:nvPr/>
        </p:nvSpPr>
        <p:spPr>
          <a:xfrm>
            <a:off x="666991" y="1313931"/>
            <a:ext cx="10253641" cy="536100"/>
          </a:xfrm>
          <a:prstGeom prst="rect">
            <a:avLst/>
          </a:prstGeom>
          <a:solidFill>
            <a:srgbClr val="FDD247"/>
          </a:solidFill>
        </p:spPr>
        <p:txBody>
          <a:bodyPr wrap="square" rtlCol="0">
            <a:spAutoFit/>
          </a:bodyPr>
          <a:lstStyle/>
          <a:p>
            <a:pPr eaLnBrk="1" hangingPunct="1">
              <a:defRPr/>
            </a:pPr>
            <a:r>
              <a:rPr lang="zh-TW" altLang="en-US" sz="2800" b="1" dirty="0">
                <a:latin typeface="微軟正黑體" panose="020B0604030504040204" pitchFamily="34" charset="-120"/>
                <a:ea typeface="微軟正黑體" panose="020B0604030504040204" pitchFamily="34" charset="-120"/>
              </a:rPr>
              <a:t>分發方式</a:t>
            </a:r>
          </a:p>
        </p:txBody>
      </p:sp>
      <p:sp>
        <p:nvSpPr>
          <p:cNvPr id="19" name="TextBox 50">
            <a:extLst>
              <a:ext uri="{FF2B5EF4-FFF2-40B4-BE49-F238E27FC236}">
                <a16:creationId xmlns:a16="http://schemas.microsoft.com/office/drawing/2014/main" id="{9843365E-239A-43B8-9A63-CC43E7697991}"/>
              </a:ext>
            </a:extLst>
          </p:cNvPr>
          <p:cNvSpPr txBox="1"/>
          <p:nvPr/>
        </p:nvSpPr>
        <p:spPr>
          <a:xfrm>
            <a:off x="666991" y="3172287"/>
            <a:ext cx="10253641" cy="536100"/>
          </a:xfrm>
          <a:prstGeom prst="rect">
            <a:avLst/>
          </a:prstGeom>
          <a:solidFill>
            <a:srgbClr val="FDD247"/>
          </a:solidFill>
        </p:spPr>
        <p:txBody>
          <a:bodyPr wrap="square" rtlCol="0">
            <a:spAutoFit/>
          </a:bodyPr>
          <a:lstStyle/>
          <a:p>
            <a:pPr eaLnBrk="1" hangingPunct="1">
              <a:defRPr/>
            </a:pPr>
            <a:r>
              <a:rPr lang="zh-TW" altLang="en-US" sz="2800" b="1" dirty="0">
                <a:latin typeface="微軟正黑體" panose="020B0604030504040204" pitchFamily="34" charset="-120"/>
                <a:ea typeface="微軟正黑體" panose="020B0604030504040204" pitchFamily="34" charset="-120"/>
              </a:rPr>
              <a:t>四輪分發考生</a:t>
            </a:r>
          </a:p>
        </p:txBody>
      </p:sp>
    </p:spTree>
    <p:extLst>
      <p:ext uri="{BB962C8B-B14F-4D97-AF65-F5344CB8AC3E}">
        <p14:creationId xmlns:p14="http://schemas.microsoft.com/office/powerpoint/2010/main" val="1150537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4275D4-521D-4D25-9A63-23FC1B996F45}"/>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玖、分發方式及錄取規定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C3855ADC-1F75-4E86-B589-0534856EC74D}"/>
              </a:ext>
            </a:extLst>
          </p:cNvPr>
          <p:cNvSpPr>
            <a:spLocks noGrp="1"/>
          </p:cNvSpPr>
          <p:nvPr>
            <p:ph type="sldNum" sz="quarter" idx="12"/>
          </p:nvPr>
        </p:nvSpPr>
        <p:spPr/>
        <p:txBody>
          <a:bodyPr/>
          <a:lstStyle/>
          <a:p>
            <a:pPr>
              <a:defRPr/>
            </a:pPr>
            <a:fld id="{ABFE6108-DA02-42FF-8F2B-6965D0D38C5E}" type="slidenum">
              <a:rPr lang="zh-TW" altLang="en-US" smtClean="0"/>
              <a:pPr>
                <a:defRPr/>
              </a:pPr>
              <a:t>26</a:t>
            </a:fld>
            <a:endParaRPr lang="en-US" altLang="zh-TW"/>
          </a:p>
        </p:txBody>
      </p:sp>
      <p:graphicFrame>
        <p:nvGraphicFramePr>
          <p:cNvPr id="5" name="Table 2">
            <a:extLst>
              <a:ext uri="{FF2B5EF4-FFF2-40B4-BE49-F238E27FC236}">
                <a16:creationId xmlns:a16="http://schemas.microsoft.com/office/drawing/2014/main" id="{0D9712D0-BB88-4FEE-8AE3-04458C55BF35}"/>
              </a:ext>
            </a:extLst>
          </p:cNvPr>
          <p:cNvGraphicFramePr>
            <a:graphicFrameLocks noGrp="1"/>
          </p:cNvGraphicFramePr>
          <p:nvPr>
            <p:extLst>
              <p:ext uri="{D42A27DB-BD31-4B8C-83A1-F6EECF244321}">
                <p14:modId xmlns:p14="http://schemas.microsoft.com/office/powerpoint/2010/main" val="2316635860"/>
              </p:ext>
            </p:extLst>
          </p:nvPr>
        </p:nvGraphicFramePr>
        <p:xfrm>
          <a:off x="3226203" y="1565424"/>
          <a:ext cx="2584304" cy="4897127"/>
        </p:xfrm>
        <a:graphic>
          <a:graphicData uri="http://schemas.openxmlformats.org/drawingml/2006/table">
            <a:tbl>
              <a:tblPr firstRow="1" bandRow="1"/>
              <a:tblGrid>
                <a:gridCol w="208280">
                  <a:extLst>
                    <a:ext uri="{9D8B030D-6E8A-4147-A177-3AD203B41FA5}">
                      <a16:colId xmlns:a16="http://schemas.microsoft.com/office/drawing/2014/main" val="20000"/>
                    </a:ext>
                  </a:extLst>
                </a:gridCol>
                <a:gridCol w="2157461">
                  <a:extLst>
                    <a:ext uri="{9D8B030D-6E8A-4147-A177-3AD203B41FA5}">
                      <a16:colId xmlns:a16="http://schemas.microsoft.com/office/drawing/2014/main" val="20001"/>
                    </a:ext>
                  </a:extLst>
                </a:gridCol>
                <a:gridCol w="218563">
                  <a:extLst>
                    <a:ext uri="{9D8B030D-6E8A-4147-A177-3AD203B41FA5}">
                      <a16:colId xmlns:a16="http://schemas.microsoft.com/office/drawing/2014/main" val="20002"/>
                    </a:ext>
                  </a:extLst>
                </a:gridCol>
              </a:tblGrid>
              <a:tr h="387606">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3DCE7"/>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B3DCE7"/>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3DCE7"/>
                    </a:solidFill>
                  </a:tcPr>
                </a:tc>
                <a:extLst>
                  <a:ext uri="{0D108BD9-81ED-4DB2-BD59-A6C34878D82A}">
                    <a16:rowId xmlns:a16="http://schemas.microsoft.com/office/drawing/2014/main" val="10000"/>
                  </a:ext>
                </a:extLst>
              </a:tr>
              <a:tr h="701040">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3DCE7"/>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600" b="1" dirty="0">
                          <a:solidFill>
                            <a:schemeClr val="tx1"/>
                          </a:solidFill>
                          <a:latin typeface="+mn-lt"/>
                          <a:cs typeface="Arial" pitchFamily="34" charset="0"/>
                        </a:rPr>
                        <a:t>02</a:t>
                      </a:r>
                      <a:endParaRPr lang="ko-KR" altLang="en-US" sz="3600" b="1" dirty="0">
                        <a:solidFill>
                          <a:schemeClr val="tx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3DCE7"/>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3DCE7"/>
                    </a:solidFill>
                  </a:tcPr>
                </a:tc>
                <a:extLst>
                  <a:ext uri="{0D108BD9-81ED-4DB2-BD59-A6C34878D82A}">
                    <a16:rowId xmlns:a16="http://schemas.microsoft.com/office/drawing/2014/main" val="10001"/>
                  </a:ext>
                </a:extLst>
              </a:tr>
              <a:tr h="520721">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B3DCE7"/>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1" kern="1200" dirty="0">
                          <a:solidFill>
                            <a:schemeClr val="tx1"/>
                          </a:solidFill>
                          <a:latin typeface="Arial"/>
                          <a:ea typeface="Arial Unicode MS"/>
                          <a:cs typeface="Arial" pitchFamily="34" charset="0"/>
                        </a:rPr>
                        <a:t>第二輪分發</a:t>
                      </a:r>
                      <a:endParaRPr lang="ko-KR" altLang="en-US" sz="2200" b="1" kern="1200" dirty="0">
                        <a:solidFill>
                          <a:schemeClr val="tx1"/>
                        </a:solidFill>
                        <a:latin typeface="Arial"/>
                        <a:ea typeface="Arial Unicode MS"/>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3DCE7"/>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B3DCE7"/>
                    </a:solidFill>
                  </a:tcPr>
                </a:tc>
                <a:extLst>
                  <a:ext uri="{0D108BD9-81ED-4DB2-BD59-A6C34878D82A}">
                    <a16:rowId xmlns:a16="http://schemas.microsoft.com/office/drawing/2014/main" val="10002"/>
                  </a:ext>
                </a:extLst>
              </a:tr>
              <a:tr h="376077">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5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B3DCE7"/>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just" defTabSz="914400" rtl="0" eaLnBrk="1" fontAlgn="auto" latinLnBrk="1" hangingPunct="1">
                        <a:lnSpc>
                          <a:spcPct val="100000"/>
                        </a:lnSpc>
                        <a:spcBef>
                          <a:spcPts val="0"/>
                        </a:spcBef>
                        <a:spcAft>
                          <a:spcPts val="0"/>
                        </a:spcAft>
                        <a:buClrTx/>
                        <a:buSzTx/>
                        <a:buFontTx/>
                        <a:buNone/>
                        <a:tabLst/>
                        <a:defRPr/>
                      </a:pPr>
                      <a:r>
                        <a:rPr lang="zh-TW" altLang="en-US" sz="1700" b="1" dirty="0">
                          <a:solidFill>
                            <a:schemeClr val="tx1"/>
                          </a:solidFill>
                          <a:latin typeface="+mn-lt"/>
                          <a:cs typeface="Arial" pitchFamily="34" charset="0"/>
                        </a:rPr>
                        <a:t>第一輪分發後若有缺額之校系</a:t>
                      </a:r>
                      <a:r>
                        <a:rPr lang="en-US" altLang="zh-TW" sz="1700" b="1" dirty="0">
                          <a:solidFill>
                            <a:schemeClr val="tx1"/>
                          </a:solidFill>
                          <a:latin typeface="+mn-lt"/>
                          <a:cs typeface="Arial" pitchFamily="34" charset="0"/>
                        </a:rPr>
                        <a:t>(</a:t>
                      </a:r>
                      <a:r>
                        <a:rPr lang="zh-TW" altLang="en-US" sz="1700" b="1" dirty="0">
                          <a:solidFill>
                            <a:schemeClr val="tx1"/>
                          </a:solidFill>
                          <a:latin typeface="+mn-lt"/>
                          <a:cs typeface="Arial" pitchFamily="34" charset="0"/>
                        </a:rPr>
                        <a:t>組</a:t>
                      </a:r>
                      <a:r>
                        <a:rPr lang="en-US" altLang="zh-TW" sz="1700" b="1" dirty="0">
                          <a:solidFill>
                            <a:schemeClr val="tx1"/>
                          </a:solidFill>
                          <a:latin typeface="+mn-lt"/>
                          <a:cs typeface="Arial" pitchFamily="34" charset="0"/>
                        </a:rPr>
                        <a:t>)</a:t>
                      </a:r>
                      <a:r>
                        <a:rPr lang="zh-TW" altLang="en-US" sz="1700" b="1" dirty="0">
                          <a:solidFill>
                            <a:schemeClr val="tx1"/>
                          </a:solidFill>
                          <a:latin typeface="+mn-lt"/>
                          <a:cs typeface="Arial" pitchFamily="34" charset="0"/>
                        </a:rPr>
                        <a:t>、學程再進行第二輪分發。</a:t>
                      </a:r>
                      <a:endParaRPr lang="en-US" altLang="zh-TW" sz="1700" b="1" dirty="0">
                        <a:solidFill>
                          <a:schemeClr val="tx1"/>
                        </a:solidFill>
                        <a:latin typeface="+mn-lt"/>
                        <a:cs typeface="Arial" pitchFamily="34" charset="0"/>
                      </a:endParaRPr>
                    </a:p>
                    <a:p>
                      <a:pPr marL="0" marR="0" indent="0" algn="just" defTabSz="914400" rtl="0" eaLnBrk="1" fontAlgn="auto" latinLnBrk="1" hangingPunct="1">
                        <a:lnSpc>
                          <a:spcPct val="100000"/>
                        </a:lnSpc>
                        <a:spcBef>
                          <a:spcPts val="0"/>
                        </a:spcBef>
                        <a:spcAft>
                          <a:spcPts val="0"/>
                        </a:spcAft>
                        <a:buClrTx/>
                        <a:buSzTx/>
                        <a:buFontTx/>
                        <a:buNone/>
                        <a:tabLst/>
                        <a:defRPr/>
                      </a:pPr>
                      <a:endParaRPr lang="en-US" altLang="zh-TW" sz="1700" b="1" dirty="0">
                        <a:solidFill>
                          <a:schemeClr val="tx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B3DCE7"/>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B3DCE7"/>
                    </a:solidFill>
                  </a:tcPr>
                </a:tc>
                <a:extLst>
                  <a:ext uri="{0D108BD9-81ED-4DB2-BD59-A6C34878D82A}">
                    <a16:rowId xmlns:a16="http://schemas.microsoft.com/office/drawing/2014/main" val="10003"/>
                  </a:ext>
                </a:extLst>
              </a:tr>
              <a:tr h="2160000">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l">
                        <a:spcBef>
                          <a:spcPts val="600"/>
                        </a:spcBef>
                      </a:pPr>
                      <a:endParaRPr lang="ko-KR" altLang="en-US" sz="15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B3DCE7"/>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just" defTabSz="914400" rtl="0" eaLnBrk="1" fontAlgn="auto" latinLnBrk="0" hangingPunct="1">
                        <a:lnSpc>
                          <a:spcPct val="100000"/>
                        </a:lnSpc>
                        <a:spcBef>
                          <a:spcPts val="1200"/>
                        </a:spcBef>
                        <a:spcAft>
                          <a:spcPts val="0"/>
                        </a:spcAft>
                        <a:buClrTx/>
                        <a:buSzTx/>
                        <a:buFontTx/>
                        <a:buNone/>
                        <a:tabLst/>
                        <a:defRPr/>
                      </a:pPr>
                      <a:r>
                        <a:rPr lang="zh-TW" altLang="en-US" sz="1700" b="1" kern="1200" dirty="0">
                          <a:solidFill>
                            <a:schemeClr val="tx1"/>
                          </a:solidFill>
                          <a:latin typeface="+mn-lt"/>
                          <a:ea typeface="Arial Unicode MS"/>
                          <a:cs typeface="Arial" pitchFamily="34" charset="0"/>
                        </a:rPr>
                        <a:t>取</a:t>
                      </a:r>
                      <a:r>
                        <a:rPr lang="zh-TW" altLang="en-US" sz="1700" b="1" kern="1200" dirty="0">
                          <a:solidFill>
                            <a:schemeClr val="tx1"/>
                          </a:solidFill>
                          <a:effectLst>
                            <a:outerShdw blurRad="38100" dist="38100" dir="2700000" algn="tl">
                              <a:srgbClr val="000000">
                                <a:alpha val="43137"/>
                              </a:srgbClr>
                            </a:outerShdw>
                          </a:effectLst>
                          <a:latin typeface="+mn-lt"/>
                          <a:ea typeface="Arial Unicode MS"/>
                          <a:cs typeface="Arial" pitchFamily="34" charset="0"/>
                        </a:rPr>
                        <a:t>第二輪分發考生</a:t>
                      </a:r>
                      <a:r>
                        <a:rPr lang="zh-TW" altLang="en-US" sz="1700" b="1" kern="1200" dirty="0">
                          <a:solidFill>
                            <a:schemeClr val="tx1"/>
                          </a:solidFill>
                          <a:latin typeface="+mn-lt"/>
                          <a:ea typeface="Arial Unicode MS"/>
                          <a:cs typeface="Arial" pitchFamily="34" charset="0"/>
                        </a:rPr>
                        <a:t>（不含已參與第一輪遞補分發者）參加分發。</a:t>
                      </a:r>
                    </a:p>
                    <a:p>
                      <a:pPr algn="l">
                        <a:spcBef>
                          <a:spcPts val="600"/>
                        </a:spcBef>
                      </a:pPr>
                      <a:endParaRPr lang="ko-KR" altLang="en-US" sz="1700" dirty="0">
                        <a:solidFill>
                          <a:schemeClr val="tx1"/>
                        </a:solidFill>
                        <a:latin typeface="+mn-lt"/>
                        <a:cs typeface="Arial" pitchFamily="34" charset="0"/>
                      </a:endParaRPr>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B3DCE7"/>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B3DCE7"/>
                    </a:solidFill>
                  </a:tcPr>
                </a:tc>
                <a:extLst>
                  <a:ext uri="{0D108BD9-81ED-4DB2-BD59-A6C34878D82A}">
                    <a16:rowId xmlns:a16="http://schemas.microsoft.com/office/drawing/2014/main" val="10004"/>
                  </a:ext>
                </a:extLst>
              </a:tr>
            </a:tbl>
          </a:graphicData>
        </a:graphic>
      </p:graphicFrame>
      <p:sp>
        <p:nvSpPr>
          <p:cNvPr id="6" name="Block Arc 14">
            <a:extLst>
              <a:ext uri="{FF2B5EF4-FFF2-40B4-BE49-F238E27FC236}">
                <a16:creationId xmlns:a16="http://schemas.microsoft.com/office/drawing/2014/main" id="{345D49DD-E4D6-40C3-81CA-93626BF918BE}"/>
              </a:ext>
            </a:extLst>
          </p:cNvPr>
          <p:cNvSpPr>
            <a:spLocks noChangeAspect="1"/>
          </p:cNvSpPr>
          <p:nvPr/>
        </p:nvSpPr>
        <p:spPr>
          <a:xfrm rot="2700000">
            <a:off x="4248369" y="1248098"/>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graphicFrame>
        <p:nvGraphicFramePr>
          <p:cNvPr id="7" name="Table 4">
            <a:extLst>
              <a:ext uri="{FF2B5EF4-FFF2-40B4-BE49-F238E27FC236}">
                <a16:creationId xmlns:a16="http://schemas.microsoft.com/office/drawing/2014/main" id="{6AD3CA4D-6C8E-40D1-9D1B-58B2992FE7CC}"/>
              </a:ext>
            </a:extLst>
          </p:cNvPr>
          <p:cNvGraphicFramePr>
            <a:graphicFrameLocks noGrp="1"/>
          </p:cNvGraphicFramePr>
          <p:nvPr>
            <p:extLst>
              <p:ext uri="{D42A27DB-BD31-4B8C-83A1-F6EECF244321}">
                <p14:modId xmlns:p14="http://schemas.microsoft.com/office/powerpoint/2010/main" val="3506192995"/>
              </p:ext>
            </p:extLst>
          </p:nvPr>
        </p:nvGraphicFramePr>
        <p:xfrm>
          <a:off x="6051245" y="1565424"/>
          <a:ext cx="2548304" cy="4865444"/>
        </p:xfrm>
        <a:graphic>
          <a:graphicData uri="http://schemas.openxmlformats.org/drawingml/2006/table">
            <a:tbl>
              <a:tblPr firstRow="1" bandRow="1"/>
              <a:tblGrid>
                <a:gridCol w="216024">
                  <a:extLst>
                    <a:ext uri="{9D8B030D-6E8A-4147-A177-3AD203B41FA5}">
                      <a16:colId xmlns:a16="http://schemas.microsoft.com/office/drawing/2014/main" val="20000"/>
                    </a:ext>
                  </a:extLst>
                </a:gridCol>
                <a:gridCol w="2124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387606">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97DDCC"/>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97DDCC"/>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97DDCC"/>
                    </a:solidFill>
                  </a:tcPr>
                </a:tc>
                <a:extLst>
                  <a:ext uri="{0D108BD9-81ED-4DB2-BD59-A6C34878D82A}">
                    <a16:rowId xmlns:a16="http://schemas.microsoft.com/office/drawing/2014/main" val="10000"/>
                  </a:ext>
                </a:extLst>
              </a:tr>
              <a:tr h="701040">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97DDCC"/>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600" b="1" dirty="0">
                          <a:solidFill>
                            <a:schemeClr val="tx1"/>
                          </a:solidFill>
                          <a:latin typeface="+mn-lt"/>
                          <a:cs typeface="Arial" pitchFamily="34" charset="0"/>
                        </a:rPr>
                        <a:t>03</a:t>
                      </a:r>
                      <a:endParaRPr lang="ko-KR" altLang="en-US" sz="3600" b="1" dirty="0">
                        <a:solidFill>
                          <a:schemeClr val="tx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7DDCC"/>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97DDCC"/>
                    </a:solidFill>
                  </a:tcPr>
                </a:tc>
                <a:extLst>
                  <a:ext uri="{0D108BD9-81ED-4DB2-BD59-A6C34878D82A}">
                    <a16:rowId xmlns:a16="http://schemas.microsoft.com/office/drawing/2014/main" val="10001"/>
                  </a:ext>
                </a:extLst>
              </a:tr>
              <a:tr h="520721">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6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97DDCC"/>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1" kern="1200" dirty="0">
                          <a:solidFill>
                            <a:schemeClr val="tx1"/>
                          </a:solidFill>
                          <a:latin typeface="Arial"/>
                          <a:ea typeface="Arial Unicode MS"/>
                          <a:cs typeface="Arial" pitchFamily="34" charset="0"/>
                        </a:rPr>
                        <a:t>第三輪分發</a:t>
                      </a:r>
                      <a:endParaRPr lang="ko-KR" altLang="en-US" sz="2200" b="1" kern="1200" dirty="0">
                        <a:solidFill>
                          <a:schemeClr val="tx1"/>
                        </a:solidFill>
                        <a:latin typeface="Arial"/>
                        <a:ea typeface="Arial Unicode MS"/>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7DDCC"/>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97DDCC"/>
                    </a:solidFill>
                  </a:tcPr>
                </a:tc>
                <a:extLst>
                  <a:ext uri="{0D108BD9-81ED-4DB2-BD59-A6C34878D82A}">
                    <a16:rowId xmlns:a16="http://schemas.microsoft.com/office/drawing/2014/main" val="10002"/>
                  </a:ext>
                </a:extLst>
              </a:tr>
              <a:tr h="376077">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97DDCC"/>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r>
                        <a:rPr lang="zh-TW" altLang="en-US" sz="1700" b="1" dirty="0">
                          <a:solidFill>
                            <a:schemeClr val="tx1"/>
                          </a:solidFill>
                          <a:latin typeface="+mn-lt"/>
                          <a:cs typeface="Arial" pitchFamily="34" charset="0"/>
                        </a:rPr>
                        <a:t>分發規則同第二輪。</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97DDCC"/>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97DDCC"/>
                    </a:solidFill>
                  </a:tcPr>
                </a:tc>
                <a:extLst>
                  <a:ext uri="{0D108BD9-81ED-4DB2-BD59-A6C34878D82A}">
                    <a16:rowId xmlns:a16="http://schemas.microsoft.com/office/drawing/2014/main" val="10003"/>
                  </a:ext>
                </a:extLst>
              </a:tr>
              <a:tr h="2880000">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97DDCC"/>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l"/>
                      <a:endParaRPr lang="ko-KR" altLang="en-US" sz="1200" dirty="0">
                        <a:solidFill>
                          <a:schemeClr val="tx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97DDCC"/>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97DDCC"/>
                    </a:solidFill>
                  </a:tcPr>
                </a:tc>
                <a:extLst>
                  <a:ext uri="{0D108BD9-81ED-4DB2-BD59-A6C34878D82A}">
                    <a16:rowId xmlns:a16="http://schemas.microsoft.com/office/drawing/2014/main" val="10004"/>
                  </a:ext>
                </a:extLst>
              </a:tr>
            </a:tbl>
          </a:graphicData>
        </a:graphic>
      </p:graphicFrame>
      <p:graphicFrame>
        <p:nvGraphicFramePr>
          <p:cNvPr id="8" name="Table 5">
            <a:extLst>
              <a:ext uri="{FF2B5EF4-FFF2-40B4-BE49-F238E27FC236}">
                <a16:creationId xmlns:a16="http://schemas.microsoft.com/office/drawing/2014/main" id="{1D321172-1E1C-4B8F-8DE9-E75F3D8F7187}"/>
              </a:ext>
            </a:extLst>
          </p:cNvPr>
          <p:cNvGraphicFramePr>
            <a:graphicFrameLocks noGrp="1"/>
          </p:cNvGraphicFramePr>
          <p:nvPr>
            <p:extLst>
              <p:ext uri="{D42A27DB-BD31-4B8C-83A1-F6EECF244321}">
                <p14:modId xmlns:p14="http://schemas.microsoft.com/office/powerpoint/2010/main" val="474551364"/>
              </p:ext>
            </p:extLst>
          </p:nvPr>
        </p:nvGraphicFramePr>
        <p:xfrm>
          <a:off x="8840287" y="1565424"/>
          <a:ext cx="2548304" cy="4857480"/>
        </p:xfrm>
        <a:graphic>
          <a:graphicData uri="http://schemas.openxmlformats.org/drawingml/2006/table">
            <a:tbl>
              <a:tblPr firstRow="1" bandRow="1"/>
              <a:tblGrid>
                <a:gridCol w="216024">
                  <a:extLst>
                    <a:ext uri="{9D8B030D-6E8A-4147-A177-3AD203B41FA5}">
                      <a16:colId xmlns:a16="http://schemas.microsoft.com/office/drawing/2014/main" val="20000"/>
                    </a:ext>
                  </a:extLst>
                </a:gridCol>
                <a:gridCol w="2124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360000">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9E890"/>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600" b="1" dirty="0">
                          <a:solidFill>
                            <a:schemeClr val="tx1"/>
                          </a:solidFill>
                          <a:latin typeface="+mn-lt"/>
                          <a:cs typeface="Arial" pitchFamily="34" charset="0"/>
                        </a:rPr>
                        <a:t>04</a:t>
                      </a:r>
                      <a:endParaRPr lang="ko-KR" altLang="en-US" sz="3600" b="1" dirty="0">
                        <a:solidFill>
                          <a:schemeClr val="tx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chemeClr val="tx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9E890"/>
                    </a:solidFill>
                  </a:tcPr>
                </a:tc>
                <a:extLst>
                  <a:ext uri="{0D108BD9-81ED-4DB2-BD59-A6C34878D82A}">
                    <a16:rowId xmlns:a16="http://schemas.microsoft.com/office/drawing/2014/main" val="10001"/>
                  </a:ext>
                </a:extLst>
              </a:tr>
              <a:tr h="540000">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1" kern="1200" dirty="0">
                          <a:solidFill>
                            <a:schemeClr val="tx1"/>
                          </a:solidFill>
                          <a:latin typeface="Arial"/>
                          <a:ea typeface="Arial Unicode MS"/>
                          <a:cs typeface="Arial" pitchFamily="34" charset="0"/>
                        </a:rPr>
                        <a:t>第四輪分發</a:t>
                      </a:r>
                      <a:endParaRPr lang="ko-KR" altLang="en-US" sz="2200" b="1" kern="1200" dirty="0">
                        <a:solidFill>
                          <a:schemeClr val="tx1"/>
                        </a:solidFill>
                        <a:latin typeface="Arial"/>
                        <a:ea typeface="Arial Unicode MS"/>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tx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D9E890"/>
                    </a:solidFill>
                  </a:tcPr>
                </a:tc>
                <a:extLst>
                  <a:ext uri="{0D108BD9-81ED-4DB2-BD59-A6C34878D82A}">
                    <a16:rowId xmlns:a16="http://schemas.microsoft.com/office/drawing/2014/main" val="10002"/>
                  </a:ext>
                </a:extLst>
              </a:tr>
              <a:tr h="0">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r>
                        <a:rPr lang="zh-TW" altLang="en-US" sz="1700" b="1" dirty="0">
                          <a:solidFill>
                            <a:schemeClr val="tx1"/>
                          </a:solidFill>
                          <a:latin typeface="+mn-lt"/>
                          <a:cs typeface="Arial" pitchFamily="34" charset="0"/>
                        </a:rPr>
                        <a:t>分發規則同第二輪。</a:t>
                      </a:r>
                      <a:endParaRPr lang="en-US" altLang="zh-TW" sz="1700" b="1" dirty="0">
                        <a:solidFill>
                          <a:schemeClr val="tx1"/>
                        </a:solidFill>
                        <a:latin typeface="+mn-lt"/>
                        <a:cs typeface="Arial" pitchFamily="34" charset="0"/>
                      </a:endParaRPr>
                    </a:p>
                    <a:p>
                      <a:pPr marL="0" marR="0" indent="0" algn="l" defTabSz="914400" rtl="0" eaLnBrk="1" fontAlgn="auto" latinLnBrk="1" hangingPunct="1">
                        <a:lnSpc>
                          <a:spcPct val="100000"/>
                        </a:lnSpc>
                        <a:spcBef>
                          <a:spcPts val="0"/>
                        </a:spcBef>
                        <a:spcAft>
                          <a:spcPts val="0"/>
                        </a:spcAft>
                        <a:buClrTx/>
                        <a:buSzTx/>
                        <a:buFontTx/>
                        <a:buNone/>
                        <a:tabLst/>
                        <a:defRPr/>
                      </a:pPr>
                      <a:endParaRPr lang="zh-TW" altLang="en-US" sz="1700" b="1" dirty="0">
                        <a:solidFill>
                          <a:schemeClr val="tx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tx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D9E890"/>
                    </a:solidFill>
                  </a:tcPr>
                </a:tc>
                <a:extLst>
                  <a:ext uri="{0D108BD9-81ED-4DB2-BD59-A6C34878D82A}">
                    <a16:rowId xmlns:a16="http://schemas.microsoft.com/office/drawing/2014/main" val="10003"/>
                  </a:ext>
                </a:extLst>
              </a:tr>
              <a:tr h="0">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just"/>
                      <a:r>
                        <a:rPr lang="zh-TW" altLang="en-US" sz="1700" b="1" u="sng" kern="1200" dirty="0">
                          <a:solidFill>
                            <a:schemeClr val="tx1"/>
                          </a:solidFill>
                          <a:latin typeface="+mn-lt"/>
                          <a:cs typeface="Arial" pitchFamily="34" charset="0"/>
                        </a:rPr>
                        <a:t>各科技校院對單一推薦學校考生至多錄取</a:t>
                      </a:r>
                      <a:r>
                        <a:rPr lang="en-US" altLang="zh-TW" sz="1700" b="1" u="sng" kern="1200" dirty="0">
                          <a:solidFill>
                            <a:schemeClr val="tx1"/>
                          </a:solidFill>
                          <a:latin typeface="+mn-lt"/>
                          <a:cs typeface="Arial" pitchFamily="34" charset="0"/>
                        </a:rPr>
                        <a:t>2</a:t>
                      </a:r>
                      <a:r>
                        <a:rPr lang="zh-TW" altLang="en-US" sz="1700" b="1" u="sng" kern="1200" dirty="0">
                          <a:solidFill>
                            <a:schemeClr val="tx1"/>
                          </a:solidFill>
                          <a:latin typeface="+mn-lt"/>
                          <a:cs typeface="Arial" pitchFamily="34" charset="0"/>
                        </a:rPr>
                        <a:t>名</a:t>
                      </a:r>
                      <a:r>
                        <a:rPr lang="zh-TW" altLang="en-US" sz="1700" b="1" kern="1200" dirty="0">
                          <a:solidFill>
                            <a:schemeClr val="tx1"/>
                          </a:solidFill>
                          <a:latin typeface="+mn-lt"/>
                          <a:cs typeface="Arial" pitchFamily="34" charset="0"/>
                        </a:rPr>
                        <a:t>，以各推薦學校推薦順序較前者優先錄取。</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l"/>
                      <a:endParaRPr lang="ko-KR" altLang="en-US" sz="1200" dirty="0">
                        <a:solidFill>
                          <a:schemeClr val="tx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D9E890"/>
                    </a:solidFill>
                  </a:tcPr>
                </a:tc>
                <a:extLst>
                  <a:ext uri="{0D108BD9-81ED-4DB2-BD59-A6C34878D82A}">
                    <a16:rowId xmlns:a16="http://schemas.microsoft.com/office/drawing/2014/main" val="10004"/>
                  </a:ext>
                </a:extLst>
              </a:tr>
              <a:tr h="1260000">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050" b="1" dirty="0">
                        <a:solidFill>
                          <a:schemeClr val="tx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tx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D9E890"/>
                    </a:solidFill>
                  </a:tcPr>
                </a:tc>
                <a:extLst>
                  <a:ext uri="{0D108BD9-81ED-4DB2-BD59-A6C34878D82A}">
                    <a16:rowId xmlns:a16="http://schemas.microsoft.com/office/drawing/2014/main" val="10005"/>
                  </a:ext>
                </a:extLst>
              </a:tr>
            </a:tbl>
          </a:graphicData>
        </a:graphic>
      </p:graphicFrame>
      <p:sp>
        <p:nvSpPr>
          <p:cNvPr id="9" name="Block Arc 14">
            <a:extLst>
              <a:ext uri="{FF2B5EF4-FFF2-40B4-BE49-F238E27FC236}">
                <a16:creationId xmlns:a16="http://schemas.microsoft.com/office/drawing/2014/main" id="{1CCB6722-FB57-4BE0-8556-9212263D902C}"/>
              </a:ext>
            </a:extLst>
          </p:cNvPr>
          <p:cNvSpPr>
            <a:spLocks noChangeAspect="1"/>
          </p:cNvSpPr>
          <p:nvPr/>
        </p:nvSpPr>
        <p:spPr>
          <a:xfrm rot="2700000">
            <a:off x="7073411" y="1248097"/>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10" name="Block Arc 14">
            <a:extLst>
              <a:ext uri="{FF2B5EF4-FFF2-40B4-BE49-F238E27FC236}">
                <a16:creationId xmlns:a16="http://schemas.microsoft.com/office/drawing/2014/main" id="{7DD47E2B-EC9C-432D-9B1D-EBA9273DAC93}"/>
              </a:ext>
            </a:extLst>
          </p:cNvPr>
          <p:cNvSpPr>
            <a:spLocks noChangeAspect="1"/>
          </p:cNvSpPr>
          <p:nvPr/>
        </p:nvSpPr>
        <p:spPr>
          <a:xfrm rot="2700000">
            <a:off x="9898454" y="1248096"/>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graphicFrame>
        <p:nvGraphicFramePr>
          <p:cNvPr id="11" name="Table 8">
            <a:extLst>
              <a:ext uri="{FF2B5EF4-FFF2-40B4-BE49-F238E27FC236}">
                <a16:creationId xmlns:a16="http://schemas.microsoft.com/office/drawing/2014/main" id="{2549BCEA-8B4A-4A21-9DAF-3AB9FF2EBEA8}"/>
              </a:ext>
            </a:extLst>
          </p:cNvPr>
          <p:cNvGraphicFramePr>
            <a:graphicFrameLocks noGrp="1"/>
          </p:cNvGraphicFramePr>
          <p:nvPr>
            <p:extLst>
              <p:ext uri="{D42A27DB-BD31-4B8C-83A1-F6EECF244321}">
                <p14:modId xmlns:p14="http://schemas.microsoft.com/office/powerpoint/2010/main" val="3737980597"/>
              </p:ext>
            </p:extLst>
          </p:nvPr>
        </p:nvGraphicFramePr>
        <p:xfrm>
          <a:off x="407368" y="1565424"/>
          <a:ext cx="2699632" cy="4915186"/>
        </p:xfrm>
        <a:graphic>
          <a:graphicData uri="http://schemas.openxmlformats.org/drawingml/2006/table">
            <a:tbl>
              <a:tblPr firstRow="1" bandRow="1"/>
              <a:tblGrid>
                <a:gridCol w="216024">
                  <a:extLst>
                    <a:ext uri="{9D8B030D-6E8A-4147-A177-3AD203B41FA5}">
                      <a16:colId xmlns:a16="http://schemas.microsoft.com/office/drawing/2014/main" val="20000"/>
                    </a:ext>
                  </a:extLst>
                </a:gridCol>
                <a:gridCol w="2275328">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395224">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82CFF6"/>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82CFF6"/>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82CFF6"/>
                    </a:solidFill>
                  </a:tcPr>
                </a:tc>
                <a:extLst>
                  <a:ext uri="{0D108BD9-81ED-4DB2-BD59-A6C34878D82A}">
                    <a16:rowId xmlns:a16="http://schemas.microsoft.com/office/drawing/2014/main" val="10000"/>
                  </a:ext>
                </a:extLst>
              </a:tr>
              <a:tr h="714819">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82CFF6"/>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600" b="1" dirty="0">
                          <a:solidFill>
                            <a:schemeClr val="tx1"/>
                          </a:solidFill>
                          <a:latin typeface="+mn-lt"/>
                          <a:cs typeface="Arial" pitchFamily="34" charset="0"/>
                        </a:rPr>
                        <a:t>01</a:t>
                      </a:r>
                      <a:endParaRPr lang="ko-KR" altLang="en-US" sz="3600" b="1" dirty="0">
                        <a:solidFill>
                          <a:schemeClr val="tx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CFF6"/>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82CFF6"/>
                    </a:solidFill>
                  </a:tcPr>
                </a:tc>
                <a:extLst>
                  <a:ext uri="{0D108BD9-81ED-4DB2-BD59-A6C34878D82A}">
                    <a16:rowId xmlns:a16="http://schemas.microsoft.com/office/drawing/2014/main" val="10001"/>
                  </a:ext>
                </a:extLst>
              </a:tr>
              <a:tr h="530955">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82CFF6"/>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1" dirty="0">
                          <a:solidFill>
                            <a:schemeClr val="tx1"/>
                          </a:solidFill>
                          <a:latin typeface="+mn-lt"/>
                          <a:cs typeface="Arial" pitchFamily="34" charset="0"/>
                        </a:rPr>
                        <a:t>第一輪分發</a:t>
                      </a:r>
                      <a:endParaRPr lang="ko-KR" altLang="en-US" sz="2200" b="1" dirty="0">
                        <a:solidFill>
                          <a:schemeClr val="tx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CFF6"/>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82CFF6"/>
                    </a:solidFill>
                  </a:tcPr>
                </a:tc>
                <a:extLst>
                  <a:ext uri="{0D108BD9-81ED-4DB2-BD59-A6C34878D82A}">
                    <a16:rowId xmlns:a16="http://schemas.microsoft.com/office/drawing/2014/main" val="10002"/>
                  </a:ext>
                </a:extLst>
              </a:tr>
              <a:tr h="1271522">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82CFF6"/>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lvl="1" indent="0" algn="just" defTabSz="666750">
                        <a:lnSpc>
                          <a:spcPct val="110000"/>
                        </a:lnSpc>
                        <a:spcBef>
                          <a:spcPts val="0"/>
                        </a:spcBef>
                        <a:spcAft>
                          <a:spcPct val="15000"/>
                        </a:spcAft>
                        <a:buFont typeface="Wingdings" panose="05000000000000000000" pitchFamily="2" charset="2"/>
                        <a:buNone/>
                        <a:defRPr/>
                      </a:pPr>
                      <a:r>
                        <a:rPr lang="zh-TW" altLang="en-US" sz="1700" b="1" kern="1200" dirty="0">
                          <a:solidFill>
                            <a:schemeClr val="tx1"/>
                          </a:solidFill>
                          <a:latin typeface="+mn-lt"/>
                          <a:ea typeface="微軟正黑體" panose="020B0604030504040204" pitchFamily="34" charset="-120"/>
                          <a:cs typeface="Arial" pitchFamily="34" charset="0"/>
                        </a:rPr>
                        <a:t>取</a:t>
                      </a:r>
                      <a:r>
                        <a:rPr lang="zh-TW" altLang="en-US" sz="1700" b="1" kern="1200" dirty="0">
                          <a:solidFill>
                            <a:schemeClr val="tx1"/>
                          </a:solidFill>
                          <a:effectLst>
                            <a:outerShdw blurRad="38100" dist="38100" dir="2700000" algn="tl">
                              <a:srgbClr val="000000">
                                <a:alpha val="43137"/>
                              </a:srgbClr>
                            </a:outerShdw>
                          </a:effectLst>
                          <a:latin typeface="+mn-lt"/>
                          <a:ea typeface="微軟正黑體" panose="020B0604030504040204" pitchFamily="34" charset="-120"/>
                          <a:cs typeface="Arial" pitchFamily="34" charset="0"/>
                        </a:rPr>
                        <a:t>第一輪分發考生</a:t>
                      </a:r>
                      <a:r>
                        <a:rPr lang="zh-TW" altLang="en-US" sz="1700" b="1" kern="1200" dirty="0">
                          <a:solidFill>
                            <a:schemeClr val="tx1"/>
                          </a:solidFill>
                          <a:latin typeface="+mn-lt"/>
                          <a:ea typeface="微軟正黑體" panose="020B0604030504040204" pitchFamily="34" charset="-120"/>
                          <a:cs typeface="Arial" pitchFamily="34" charset="0"/>
                        </a:rPr>
                        <a:t>，依其比序排名及所選填登記就讀志願序，進行各校系</a:t>
                      </a:r>
                      <a:r>
                        <a:rPr lang="en-US" altLang="zh-TW" sz="1700" b="1" kern="1200" dirty="0">
                          <a:solidFill>
                            <a:schemeClr val="tx1"/>
                          </a:solidFill>
                          <a:latin typeface="+mn-lt"/>
                          <a:ea typeface="微軟正黑體" panose="020B0604030504040204" pitchFamily="34" charset="-120"/>
                          <a:cs typeface="Arial" pitchFamily="34" charset="0"/>
                        </a:rPr>
                        <a:t>(</a:t>
                      </a:r>
                      <a:r>
                        <a:rPr lang="zh-TW" altLang="en-US" sz="1700" b="1" kern="1200" dirty="0">
                          <a:solidFill>
                            <a:schemeClr val="tx1"/>
                          </a:solidFill>
                          <a:latin typeface="+mn-lt"/>
                          <a:ea typeface="微軟正黑體" panose="020B0604030504040204" pitchFamily="34" charset="-120"/>
                          <a:cs typeface="Arial" pitchFamily="34" charset="0"/>
                        </a:rPr>
                        <a:t>組</a:t>
                      </a:r>
                      <a:r>
                        <a:rPr lang="en-US" altLang="zh-TW" sz="1700" b="1" kern="1200" dirty="0">
                          <a:solidFill>
                            <a:schemeClr val="tx1"/>
                          </a:solidFill>
                          <a:latin typeface="+mn-lt"/>
                          <a:ea typeface="微軟正黑體" panose="020B0604030504040204" pitchFamily="34" charset="-120"/>
                          <a:cs typeface="Arial" pitchFamily="34" charset="0"/>
                        </a:rPr>
                        <a:t>)</a:t>
                      </a:r>
                      <a:r>
                        <a:rPr lang="zh-TW" altLang="en-US" sz="1700" b="1" kern="1200" dirty="0">
                          <a:solidFill>
                            <a:schemeClr val="tx1"/>
                          </a:solidFill>
                          <a:latin typeface="+mn-lt"/>
                          <a:ea typeface="微軟正黑體" panose="020B0604030504040204" pitchFamily="34" charset="-120"/>
                          <a:cs typeface="Arial" pitchFamily="34" charset="0"/>
                        </a:rPr>
                        <a:t>、學程招生名額分發。</a:t>
                      </a:r>
                      <a:endParaRPr lang="en-US" altLang="zh-TW" sz="1700" b="1" kern="1200" dirty="0">
                        <a:solidFill>
                          <a:schemeClr val="tx1"/>
                        </a:solidFill>
                        <a:latin typeface="+mn-lt"/>
                        <a:ea typeface="微軟正黑體" panose="020B0604030504040204" pitchFamily="34" charset="-120"/>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82CFF6"/>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82CFF6"/>
                    </a:solidFill>
                  </a:tcPr>
                </a:tc>
                <a:extLst>
                  <a:ext uri="{0D108BD9-81ED-4DB2-BD59-A6C34878D82A}">
                    <a16:rowId xmlns:a16="http://schemas.microsoft.com/office/drawing/2014/main" val="10003"/>
                  </a:ext>
                </a:extLst>
              </a:tr>
              <a:tr h="1692000">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l"/>
                      <a:endParaRPr lang="ko-KR" altLang="en-US" sz="14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82CFF6"/>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lvl="1" indent="0" algn="just" defTabSz="666750">
                        <a:lnSpc>
                          <a:spcPct val="110000"/>
                        </a:lnSpc>
                        <a:spcBef>
                          <a:spcPts val="0"/>
                        </a:spcBef>
                        <a:spcAft>
                          <a:spcPct val="15000"/>
                        </a:spcAft>
                        <a:buFont typeface="Wingdings" panose="05000000000000000000" pitchFamily="2" charset="2"/>
                        <a:buNone/>
                        <a:defRPr/>
                      </a:pPr>
                      <a:r>
                        <a:rPr lang="zh-TW" altLang="en-US" sz="1700" b="1" kern="1200" dirty="0">
                          <a:solidFill>
                            <a:schemeClr val="tx1"/>
                          </a:solidFill>
                          <a:latin typeface="+mn-lt"/>
                          <a:ea typeface="微軟正黑體" panose="020B0604030504040204" pitchFamily="34" charset="-120"/>
                          <a:cs typeface="Arial" pitchFamily="34" charset="0"/>
                        </a:rPr>
                        <a:t>第一輪分發，若有考生</a:t>
                      </a:r>
                      <a:r>
                        <a:rPr lang="zh-TW" altLang="en-US" sz="1700" b="1" u="sng" kern="1200" dirty="0">
                          <a:solidFill>
                            <a:schemeClr val="tx1"/>
                          </a:solidFill>
                          <a:latin typeface="+mn-lt"/>
                          <a:ea typeface="微軟正黑體" panose="020B0604030504040204" pitchFamily="34" charset="-120"/>
                          <a:cs typeface="Arial" pitchFamily="34" charset="0"/>
                        </a:rPr>
                        <a:t>未獲分發</a:t>
                      </a:r>
                      <a:r>
                        <a:rPr lang="zh-TW" altLang="en-US" sz="1700" b="1" kern="1200" dirty="0">
                          <a:solidFill>
                            <a:schemeClr val="tx1"/>
                          </a:solidFill>
                          <a:latin typeface="+mn-lt"/>
                          <a:ea typeface="微軟正黑體" panose="020B0604030504040204" pitchFamily="34" charset="-120"/>
                          <a:cs typeface="Arial" pitchFamily="34" charset="0"/>
                        </a:rPr>
                        <a:t>錄取之推薦學校，僅由該校原訂於</a:t>
                      </a:r>
                      <a:r>
                        <a:rPr lang="zh-TW" altLang="en-US" sz="1700" b="1" u="sng" kern="1200" dirty="0">
                          <a:solidFill>
                            <a:schemeClr val="tx1"/>
                          </a:solidFill>
                          <a:latin typeface="+mn-lt"/>
                          <a:ea typeface="微軟正黑體" panose="020B0604030504040204" pitchFamily="34" charset="-120"/>
                          <a:cs typeface="Arial" pitchFamily="34" charset="0"/>
                        </a:rPr>
                        <a:t>第二輪</a:t>
                      </a:r>
                      <a:r>
                        <a:rPr lang="zh-TW" altLang="en-US" sz="1700" b="1" kern="1200" dirty="0">
                          <a:solidFill>
                            <a:schemeClr val="tx1"/>
                          </a:solidFill>
                          <a:latin typeface="+mn-lt"/>
                          <a:ea typeface="微軟正黑體" panose="020B0604030504040204" pitchFamily="34" charset="-120"/>
                          <a:cs typeface="Arial" pitchFamily="34" charset="0"/>
                        </a:rPr>
                        <a:t>分發之考生，優先參與</a:t>
                      </a:r>
                      <a:r>
                        <a:rPr lang="zh-TW" altLang="en-US" sz="1700" b="1" u="sng" kern="1200" dirty="0">
                          <a:solidFill>
                            <a:schemeClr val="tx1"/>
                          </a:solidFill>
                          <a:latin typeface="+mn-lt"/>
                          <a:ea typeface="微軟正黑體" panose="020B0604030504040204" pitchFamily="34" charset="-120"/>
                          <a:cs typeface="Arial" pitchFamily="34" charset="0"/>
                        </a:rPr>
                        <a:t>第一輪遞補分發</a:t>
                      </a:r>
                      <a:r>
                        <a:rPr lang="zh-TW" altLang="en-US" sz="1700" b="1" kern="1200" dirty="0">
                          <a:solidFill>
                            <a:schemeClr val="tx1"/>
                          </a:solidFill>
                          <a:latin typeface="+mn-lt"/>
                          <a:ea typeface="微軟正黑體" panose="020B0604030504040204" pitchFamily="34" charset="-120"/>
                          <a:cs typeface="Arial" pitchFamily="34" charset="0"/>
                        </a:rPr>
                        <a:t>。</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82CFF6"/>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82CFF6"/>
                    </a:solidFill>
                  </a:tcPr>
                </a:tc>
                <a:extLst>
                  <a:ext uri="{0D108BD9-81ED-4DB2-BD59-A6C34878D82A}">
                    <a16:rowId xmlns:a16="http://schemas.microsoft.com/office/drawing/2014/main" val="10004"/>
                  </a:ext>
                </a:extLst>
              </a:tr>
            </a:tbl>
          </a:graphicData>
        </a:graphic>
      </p:graphicFrame>
      <p:sp>
        <p:nvSpPr>
          <p:cNvPr id="12" name="Block Arc 14">
            <a:extLst>
              <a:ext uri="{FF2B5EF4-FFF2-40B4-BE49-F238E27FC236}">
                <a16:creationId xmlns:a16="http://schemas.microsoft.com/office/drawing/2014/main" id="{CB45CA56-CF57-4B31-A22D-97FEF8A9EB9F}"/>
              </a:ext>
            </a:extLst>
          </p:cNvPr>
          <p:cNvSpPr>
            <a:spLocks noChangeAspect="1"/>
          </p:cNvSpPr>
          <p:nvPr/>
        </p:nvSpPr>
        <p:spPr>
          <a:xfrm rot="2700000">
            <a:off x="1429534" y="1252522"/>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grpSp>
        <p:nvGrpSpPr>
          <p:cNvPr id="3" name="Group 40">
            <a:extLst>
              <a:ext uri="{FF2B5EF4-FFF2-40B4-BE49-F238E27FC236}">
                <a16:creationId xmlns:a16="http://schemas.microsoft.com/office/drawing/2014/main" id="{A4D6BFF9-0A49-2CA6-C257-3A228B32D2DC}"/>
              </a:ext>
            </a:extLst>
          </p:cNvPr>
          <p:cNvGrpSpPr>
            <a:grpSpLocks noChangeAspect="1"/>
          </p:cNvGrpSpPr>
          <p:nvPr/>
        </p:nvGrpSpPr>
        <p:grpSpPr>
          <a:xfrm>
            <a:off x="548567" y="1268760"/>
            <a:ext cx="276097" cy="720000"/>
            <a:chOff x="2323306" y="2203133"/>
            <a:chExt cx="979488" cy="2554287"/>
          </a:xfrm>
          <a:solidFill>
            <a:schemeClr val="accent2"/>
          </a:solidFill>
        </p:grpSpPr>
        <p:sp>
          <p:nvSpPr>
            <p:cNvPr id="13" name="Freeform 3">
              <a:extLst>
                <a:ext uri="{FF2B5EF4-FFF2-40B4-BE49-F238E27FC236}">
                  <a16:creationId xmlns:a16="http://schemas.microsoft.com/office/drawing/2014/main" id="{0888C916-B3A7-C85B-866C-4299A73EDFE8}"/>
                </a:ext>
              </a:extLst>
            </p:cNvPr>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 name="Freeform 4">
              <a:extLst>
                <a:ext uri="{FF2B5EF4-FFF2-40B4-BE49-F238E27FC236}">
                  <a16:creationId xmlns:a16="http://schemas.microsoft.com/office/drawing/2014/main" id="{39E29BA0-4CC0-934E-DBA1-3DE27FFBB825}"/>
                </a:ext>
              </a:extLst>
            </p:cNvPr>
            <p:cNvSpPr>
              <a:spLocks noChangeAspect="1" noChangeArrowheads="1"/>
            </p:cNvSpPr>
            <p:nvPr/>
          </p:nvSpPr>
          <p:spPr bwMode="auto">
            <a:xfrm>
              <a:off x="2585454" y="2203133"/>
              <a:ext cx="429987" cy="431179"/>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15" name="Group 40">
            <a:extLst>
              <a:ext uri="{FF2B5EF4-FFF2-40B4-BE49-F238E27FC236}">
                <a16:creationId xmlns:a16="http://schemas.microsoft.com/office/drawing/2014/main" id="{E4821728-492C-257D-D253-A81870AB3AA8}"/>
              </a:ext>
            </a:extLst>
          </p:cNvPr>
          <p:cNvGrpSpPr>
            <a:grpSpLocks noChangeAspect="1"/>
          </p:cNvGrpSpPr>
          <p:nvPr/>
        </p:nvGrpSpPr>
        <p:grpSpPr>
          <a:xfrm>
            <a:off x="3371326" y="1196832"/>
            <a:ext cx="276097" cy="720000"/>
            <a:chOff x="2323306" y="2203133"/>
            <a:chExt cx="979488" cy="2554287"/>
          </a:xfrm>
          <a:solidFill>
            <a:schemeClr val="accent2"/>
          </a:solidFill>
        </p:grpSpPr>
        <p:sp>
          <p:nvSpPr>
            <p:cNvPr id="16" name="Freeform 3">
              <a:extLst>
                <a:ext uri="{FF2B5EF4-FFF2-40B4-BE49-F238E27FC236}">
                  <a16:creationId xmlns:a16="http://schemas.microsoft.com/office/drawing/2014/main" id="{7FF3975B-FE52-42A5-7349-729CDC00F6D3}"/>
                </a:ext>
              </a:extLst>
            </p:cNvPr>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 name="Freeform 4">
              <a:extLst>
                <a:ext uri="{FF2B5EF4-FFF2-40B4-BE49-F238E27FC236}">
                  <a16:creationId xmlns:a16="http://schemas.microsoft.com/office/drawing/2014/main" id="{5D0D6C8F-4484-3A69-A283-2FD7B3A51BD4}"/>
                </a:ext>
              </a:extLst>
            </p:cNvPr>
            <p:cNvSpPr>
              <a:spLocks noChangeAspect="1" noChangeArrowheads="1"/>
            </p:cNvSpPr>
            <p:nvPr/>
          </p:nvSpPr>
          <p:spPr bwMode="auto">
            <a:xfrm>
              <a:off x="2585454" y="2203133"/>
              <a:ext cx="429987" cy="431179"/>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18" name="Group 40">
            <a:extLst>
              <a:ext uri="{FF2B5EF4-FFF2-40B4-BE49-F238E27FC236}">
                <a16:creationId xmlns:a16="http://schemas.microsoft.com/office/drawing/2014/main" id="{5BCBCD2B-525E-4D55-B3C4-32509ED25457}"/>
              </a:ext>
            </a:extLst>
          </p:cNvPr>
          <p:cNvGrpSpPr>
            <a:grpSpLocks noChangeAspect="1"/>
          </p:cNvGrpSpPr>
          <p:nvPr/>
        </p:nvGrpSpPr>
        <p:grpSpPr>
          <a:xfrm>
            <a:off x="6193745" y="1124824"/>
            <a:ext cx="248114" cy="720000"/>
            <a:chOff x="2323306" y="2203133"/>
            <a:chExt cx="979488" cy="2554287"/>
          </a:xfrm>
          <a:solidFill>
            <a:schemeClr val="accent2"/>
          </a:solidFill>
        </p:grpSpPr>
        <p:sp>
          <p:nvSpPr>
            <p:cNvPr id="19" name="Freeform 3">
              <a:extLst>
                <a:ext uri="{FF2B5EF4-FFF2-40B4-BE49-F238E27FC236}">
                  <a16:creationId xmlns:a16="http://schemas.microsoft.com/office/drawing/2014/main" id="{1F490598-7BFB-0DCC-5A92-6CF92D8ADB9B}"/>
                </a:ext>
              </a:extLst>
            </p:cNvPr>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 name="Freeform 4">
              <a:extLst>
                <a:ext uri="{FF2B5EF4-FFF2-40B4-BE49-F238E27FC236}">
                  <a16:creationId xmlns:a16="http://schemas.microsoft.com/office/drawing/2014/main" id="{55DFB76C-BEBE-499F-9227-B146E7DCFC1E}"/>
                </a:ext>
              </a:extLst>
            </p:cNvPr>
            <p:cNvSpPr>
              <a:spLocks noChangeAspect="1" noChangeArrowheads="1"/>
            </p:cNvSpPr>
            <p:nvPr/>
          </p:nvSpPr>
          <p:spPr bwMode="auto">
            <a:xfrm>
              <a:off x="2585454" y="2203133"/>
              <a:ext cx="429987" cy="431179"/>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27" name="Group 40">
            <a:extLst>
              <a:ext uri="{FF2B5EF4-FFF2-40B4-BE49-F238E27FC236}">
                <a16:creationId xmlns:a16="http://schemas.microsoft.com/office/drawing/2014/main" id="{B0142D2D-8E6D-7E8A-DBBE-CCDB537C34F2}"/>
              </a:ext>
            </a:extLst>
          </p:cNvPr>
          <p:cNvGrpSpPr>
            <a:grpSpLocks noChangeAspect="1"/>
          </p:cNvGrpSpPr>
          <p:nvPr/>
        </p:nvGrpSpPr>
        <p:grpSpPr>
          <a:xfrm>
            <a:off x="11640616" y="1225698"/>
            <a:ext cx="276097" cy="720000"/>
            <a:chOff x="2323306" y="2203133"/>
            <a:chExt cx="979488" cy="2554287"/>
          </a:xfrm>
          <a:solidFill>
            <a:schemeClr val="accent2"/>
          </a:solidFill>
        </p:grpSpPr>
        <p:sp>
          <p:nvSpPr>
            <p:cNvPr id="28" name="Freeform 3">
              <a:extLst>
                <a:ext uri="{FF2B5EF4-FFF2-40B4-BE49-F238E27FC236}">
                  <a16:creationId xmlns:a16="http://schemas.microsoft.com/office/drawing/2014/main" id="{8A06B64E-EB4C-3D40-7CA5-E37FC1787AE6}"/>
                </a:ext>
              </a:extLst>
            </p:cNvPr>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 name="Freeform 4">
              <a:extLst>
                <a:ext uri="{FF2B5EF4-FFF2-40B4-BE49-F238E27FC236}">
                  <a16:creationId xmlns:a16="http://schemas.microsoft.com/office/drawing/2014/main" id="{49832533-1D22-C31E-F7E1-6FDCD2E2C19C}"/>
                </a:ext>
              </a:extLst>
            </p:cNvPr>
            <p:cNvSpPr>
              <a:spLocks noChangeAspect="1" noChangeArrowheads="1"/>
            </p:cNvSpPr>
            <p:nvPr/>
          </p:nvSpPr>
          <p:spPr bwMode="auto">
            <a:xfrm>
              <a:off x="2585454" y="2203133"/>
              <a:ext cx="429987" cy="431179"/>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33" name="Group 40">
            <a:extLst>
              <a:ext uri="{FF2B5EF4-FFF2-40B4-BE49-F238E27FC236}">
                <a16:creationId xmlns:a16="http://schemas.microsoft.com/office/drawing/2014/main" id="{F0D092D5-70ED-69D9-76CE-D2EBB5E140A9}"/>
              </a:ext>
            </a:extLst>
          </p:cNvPr>
          <p:cNvGrpSpPr>
            <a:grpSpLocks noChangeAspect="1"/>
          </p:cNvGrpSpPr>
          <p:nvPr/>
        </p:nvGrpSpPr>
        <p:grpSpPr>
          <a:xfrm>
            <a:off x="10727999" y="1298637"/>
            <a:ext cx="276097" cy="720000"/>
            <a:chOff x="2323306" y="2203133"/>
            <a:chExt cx="979488" cy="2554287"/>
          </a:xfrm>
          <a:solidFill>
            <a:schemeClr val="accent2"/>
          </a:solidFill>
        </p:grpSpPr>
        <p:sp>
          <p:nvSpPr>
            <p:cNvPr id="34" name="Freeform 3">
              <a:extLst>
                <a:ext uri="{FF2B5EF4-FFF2-40B4-BE49-F238E27FC236}">
                  <a16:creationId xmlns:a16="http://schemas.microsoft.com/office/drawing/2014/main" id="{EDCFEFBA-F4E1-0BD9-51CF-F08FA3E13ACB}"/>
                </a:ext>
              </a:extLst>
            </p:cNvPr>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 name="Freeform 4">
              <a:extLst>
                <a:ext uri="{FF2B5EF4-FFF2-40B4-BE49-F238E27FC236}">
                  <a16:creationId xmlns:a16="http://schemas.microsoft.com/office/drawing/2014/main" id="{8F6B84A4-2FFC-8930-0D95-393F24CF102D}"/>
                </a:ext>
              </a:extLst>
            </p:cNvPr>
            <p:cNvSpPr>
              <a:spLocks noChangeAspect="1" noChangeArrowheads="1"/>
            </p:cNvSpPr>
            <p:nvPr/>
          </p:nvSpPr>
          <p:spPr bwMode="auto">
            <a:xfrm>
              <a:off x="2585454" y="2203133"/>
              <a:ext cx="429987" cy="431179"/>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36" name="Group 40">
            <a:extLst>
              <a:ext uri="{FF2B5EF4-FFF2-40B4-BE49-F238E27FC236}">
                <a16:creationId xmlns:a16="http://schemas.microsoft.com/office/drawing/2014/main" id="{D90E46CB-EA8F-3A8E-6DB3-5F902FADC2E8}"/>
              </a:ext>
            </a:extLst>
          </p:cNvPr>
          <p:cNvGrpSpPr>
            <a:grpSpLocks noChangeAspect="1"/>
          </p:cNvGrpSpPr>
          <p:nvPr/>
        </p:nvGrpSpPr>
        <p:grpSpPr>
          <a:xfrm>
            <a:off x="11534700" y="1849016"/>
            <a:ext cx="276097" cy="720000"/>
            <a:chOff x="2323306" y="2203133"/>
            <a:chExt cx="979488" cy="2554287"/>
          </a:xfrm>
          <a:solidFill>
            <a:schemeClr val="accent2"/>
          </a:solidFill>
        </p:grpSpPr>
        <p:sp>
          <p:nvSpPr>
            <p:cNvPr id="37" name="Freeform 3">
              <a:extLst>
                <a:ext uri="{FF2B5EF4-FFF2-40B4-BE49-F238E27FC236}">
                  <a16:creationId xmlns:a16="http://schemas.microsoft.com/office/drawing/2014/main" id="{D5316027-41D4-FBDF-990C-012288EE3B0A}"/>
                </a:ext>
              </a:extLst>
            </p:cNvPr>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 name="Freeform 4">
              <a:extLst>
                <a:ext uri="{FF2B5EF4-FFF2-40B4-BE49-F238E27FC236}">
                  <a16:creationId xmlns:a16="http://schemas.microsoft.com/office/drawing/2014/main" id="{6B6D17FC-ADCC-6FEA-79DC-B30A7FBB6496}"/>
                </a:ext>
              </a:extLst>
            </p:cNvPr>
            <p:cNvSpPr>
              <a:spLocks noChangeAspect="1" noChangeArrowheads="1"/>
            </p:cNvSpPr>
            <p:nvPr/>
          </p:nvSpPr>
          <p:spPr bwMode="auto">
            <a:xfrm>
              <a:off x="2585454" y="2203133"/>
              <a:ext cx="429987" cy="431179"/>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39" name="Group 40">
            <a:extLst>
              <a:ext uri="{FF2B5EF4-FFF2-40B4-BE49-F238E27FC236}">
                <a16:creationId xmlns:a16="http://schemas.microsoft.com/office/drawing/2014/main" id="{8B49C4D3-FD7E-40F7-E683-09A981EE5359}"/>
              </a:ext>
            </a:extLst>
          </p:cNvPr>
          <p:cNvGrpSpPr>
            <a:grpSpLocks noChangeAspect="1"/>
          </p:cNvGrpSpPr>
          <p:nvPr/>
        </p:nvGrpSpPr>
        <p:grpSpPr>
          <a:xfrm>
            <a:off x="11200060" y="1696616"/>
            <a:ext cx="276097" cy="720000"/>
            <a:chOff x="2323306" y="2203133"/>
            <a:chExt cx="979488" cy="2554287"/>
          </a:xfrm>
          <a:solidFill>
            <a:schemeClr val="accent2"/>
          </a:solidFill>
        </p:grpSpPr>
        <p:sp>
          <p:nvSpPr>
            <p:cNvPr id="40" name="Freeform 3">
              <a:extLst>
                <a:ext uri="{FF2B5EF4-FFF2-40B4-BE49-F238E27FC236}">
                  <a16:creationId xmlns:a16="http://schemas.microsoft.com/office/drawing/2014/main" id="{5139BA52-33F4-15E7-5DD1-076C4AF218A1}"/>
                </a:ext>
              </a:extLst>
            </p:cNvPr>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 name="Freeform 4">
              <a:extLst>
                <a:ext uri="{FF2B5EF4-FFF2-40B4-BE49-F238E27FC236}">
                  <a16:creationId xmlns:a16="http://schemas.microsoft.com/office/drawing/2014/main" id="{D3DC3E59-44CD-B276-A5F2-C79FB26661FD}"/>
                </a:ext>
              </a:extLst>
            </p:cNvPr>
            <p:cNvSpPr>
              <a:spLocks noChangeAspect="1" noChangeArrowheads="1"/>
            </p:cNvSpPr>
            <p:nvPr/>
          </p:nvSpPr>
          <p:spPr bwMode="auto">
            <a:xfrm>
              <a:off x="2585454" y="2203133"/>
              <a:ext cx="429987" cy="431179"/>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45" name="Group 40">
            <a:extLst>
              <a:ext uri="{FF2B5EF4-FFF2-40B4-BE49-F238E27FC236}">
                <a16:creationId xmlns:a16="http://schemas.microsoft.com/office/drawing/2014/main" id="{5A687B77-7255-4CB5-0BD7-DAC0E14AC0E4}"/>
              </a:ext>
            </a:extLst>
          </p:cNvPr>
          <p:cNvGrpSpPr>
            <a:grpSpLocks noChangeAspect="1"/>
          </p:cNvGrpSpPr>
          <p:nvPr/>
        </p:nvGrpSpPr>
        <p:grpSpPr>
          <a:xfrm>
            <a:off x="11021469" y="1080589"/>
            <a:ext cx="276097" cy="720000"/>
            <a:chOff x="2323306" y="2203133"/>
            <a:chExt cx="979488" cy="2554287"/>
          </a:xfrm>
          <a:solidFill>
            <a:schemeClr val="accent2"/>
          </a:solidFill>
        </p:grpSpPr>
        <p:sp>
          <p:nvSpPr>
            <p:cNvPr id="46" name="Freeform 3">
              <a:extLst>
                <a:ext uri="{FF2B5EF4-FFF2-40B4-BE49-F238E27FC236}">
                  <a16:creationId xmlns:a16="http://schemas.microsoft.com/office/drawing/2014/main" id="{A5C19353-0972-0A6E-BE6B-39D0FEB554D1}"/>
                </a:ext>
              </a:extLst>
            </p:cNvPr>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 name="Freeform 4">
              <a:extLst>
                <a:ext uri="{FF2B5EF4-FFF2-40B4-BE49-F238E27FC236}">
                  <a16:creationId xmlns:a16="http://schemas.microsoft.com/office/drawing/2014/main" id="{79DD5B69-B38B-0011-8B0C-A27ECFA24FBD}"/>
                </a:ext>
              </a:extLst>
            </p:cNvPr>
            <p:cNvSpPr>
              <a:spLocks noChangeAspect="1" noChangeArrowheads="1"/>
            </p:cNvSpPr>
            <p:nvPr/>
          </p:nvSpPr>
          <p:spPr bwMode="auto">
            <a:xfrm>
              <a:off x="2585454" y="2203133"/>
              <a:ext cx="429987" cy="431179"/>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54" name="Group 40">
            <a:extLst>
              <a:ext uri="{FF2B5EF4-FFF2-40B4-BE49-F238E27FC236}">
                <a16:creationId xmlns:a16="http://schemas.microsoft.com/office/drawing/2014/main" id="{DE94313B-1018-617A-87F4-B865470B1367}"/>
              </a:ext>
            </a:extLst>
          </p:cNvPr>
          <p:cNvGrpSpPr>
            <a:grpSpLocks noChangeAspect="1"/>
          </p:cNvGrpSpPr>
          <p:nvPr/>
        </p:nvGrpSpPr>
        <p:grpSpPr>
          <a:xfrm>
            <a:off x="11860832" y="1726208"/>
            <a:ext cx="276097" cy="720000"/>
            <a:chOff x="2323306" y="2203133"/>
            <a:chExt cx="979488" cy="2554287"/>
          </a:xfrm>
          <a:solidFill>
            <a:schemeClr val="accent2"/>
          </a:solidFill>
        </p:grpSpPr>
        <p:sp>
          <p:nvSpPr>
            <p:cNvPr id="55" name="Freeform 3">
              <a:extLst>
                <a:ext uri="{FF2B5EF4-FFF2-40B4-BE49-F238E27FC236}">
                  <a16:creationId xmlns:a16="http://schemas.microsoft.com/office/drawing/2014/main" id="{B6A2459A-09FC-473B-B923-CD1BB9E5E8B2}"/>
                </a:ext>
              </a:extLst>
            </p:cNvPr>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6" name="Freeform 4">
              <a:extLst>
                <a:ext uri="{FF2B5EF4-FFF2-40B4-BE49-F238E27FC236}">
                  <a16:creationId xmlns:a16="http://schemas.microsoft.com/office/drawing/2014/main" id="{0C607598-F784-6807-EEC7-0A1F518E4124}"/>
                </a:ext>
              </a:extLst>
            </p:cNvPr>
            <p:cNvSpPr>
              <a:spLocks noChangeAspect="1" noChangeArrowheads="1"/>
            </p:cNvSpPr>
            <p:nvPr/>
          </p:nvSpPr>
          <p:spPr bwMode="auto">
            <a:xfrm>
              <a:off x="2585454" y="2203133"/>
              <a:ext cx="429987" cy="431179"/>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57" name="Group 40">
            <a:extLst>
              <a:ext uri="{FF2B5EF4-FFF2-40B4-BE49-F238E27FC236}">
                <a16:creationId xmlns:a16="http://schemas.microsoft.com/office/drawing/2014/main" id="{201D75A9-B8D3-6F37-64C9-92C0E771A47F}"/>
              </a:ext>
            </a:extLst>
          </p:cNvPr>
          <p:cNvGrpSpPr>
            <a:grpSpLocks noChangeAspect="1"/>
          </p:cNvGrpSpPr>
          <p:nvPr/>
        </p:nvGrpSpPr>
        <p:grpSpPr>
          <a:xfrm>
            <a:off x="11352584" y="1114215"/>
            <a:ext cx="276097" cy="720000"/>
            <a:chOff x="2323306" y="2203133"/>
            <a:chExt cx="979488" cy="2554287"/>
          </a:xfrm>
          <a:solidFill>
            <a:schemeClr val="accent2"/>
          </a:solidFill>
        </p:grpSpPr>
        <p:sp>
          <p:nvSpPr>
            <p:cNvPr id="58" name="Freeform 3">
              <a:extLst>
                <a:ext uri="{FF2B5EF4-FFF2-40B4-BE49-F238E27FC236}">
                  <a16:creationId xmlns:a16="http://schemas.microsoft.com/office/drawing/2014/main" id="{3F8F24BB-3D64-E79D-2B68-6094641B9803}"/>
                </a:ext>
              </a:extLst>
            </p:cNvPr>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 name="Freeform 4">
              <a:extLst>
                <a:ext uri="{FF2B5EF4-FFF2-40B4-BE49-F238E27FC236}">
                  <a16:creationId xmlns:a16="http://schemas.microsoft.com/office/drawing/2014/main" id="{11BC0E9A-B62E-30A0-BC18-C7AF95612F9C}"/>
                </a:ext>
              </a:extLst>
            </p:cNvPr>
            <p:cNvSpPr>
              <a:spLocks noChangeAspect="1" noChangeArrowheads="1"/>
            </p:cNvSpPr>
            <p:nvPr/>
          </p:nvSpPr>
          <p:spPr bwMode="auto">
            <a:xfrm>
              <a:off x="2585454" y="2203133"/>
              <a:ext cx="429987" cy="431179"/>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21" name="Group 40">
            <a:extLst>
              <a:ext uri="{FF2B5EF4-FFF2-40B4-BE49-F238E27FC236}">
                <a16:creationId xmlns:a16="http://schemas.microsoft.com/office/drawing/2014/main" id="{5EA30046-47D4-9C35-E4B5-F49EC8BFA848}"/>
              </a:ext>
            </a:extLst>
          </p:cNvPr>
          <p:cNvGrpSpPr>
            <a:grpSpLocks noChangeAspect="1"/>
          </p:cNvGrpSpPr>
          <p:nvPr/>
        </p:nvGrpSpPr>
        <p:grpSpPr>
          <a:xfrm>
            <a:off x="11960542" y="1113090"/>
            <a:ext cx="276097" cy="720000"/>
            <a:chOff x="2323306" y="2203133"/>
            <a:chExt cx="979488" cy="2554287"/>
          </a:xfrm>
          <a:solidFill>
            <a:schemeClr val="accent2"/>
          </a:solidFill>
        </p:grpSpPr>
        <p:sp>
          <p:nvSpPr>
            <p:cNvPr id="22" name="Freeform 3">
              <a:extLst>
                <a:ext uri="{FF2B5EF4-FFF2-40B4-BE49-F238E27FC236}">
                  <a16:creationId xmlns:a16="http://schemas.microsoft.com/office/drawing/2014/main" id="{FD878BEB-7647-DE98-E9D1-E8ECF3E4C6E0}"/>
                </a:ext>
              </a:extLst>
            </p:cNvPr>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4">
              <a:extLst>
                <a:ext uri="{FF2B5EF4-FFF2-40B4-BE49-F238E27FC236}">
                  <a16:creationId xmlns:a16="http://schemas.microsoft.com/office/drawing/2014/main" id="{6FE346C3-411B-4AD1-9064-37BDF9348D50}"/>
                </a:ext>
              </a:extLst>
            </p:cNvPr>
            <p:cNvSpPr>
              <a:spLocks noChangeAspect="1" noChangeArrowheads="1"/>
            </p:cNvSpPr>
            <p:nvPr/>
          </p:nvSpPr>
          <p:spPr bwMode="auto">
            <a:xfrm>
              <a:off x="2585454" y="2203133"/>
              <a:ext cx="429987" cy="431179"/>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01558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par>
                          <p:cTn id="8" fill="hold">
                            <p:stCondLst>
                              <p:cond delay="3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300"/>
                                        <p:tgtEl>
                                          <p:spTgt spid="15"/>
                                        </p:tgtEl>
                                      </p:cBhvr>
                                    </p:animEffect>
                                  </p:childTnLst>
                                </p:cTn>
                              </p:par>
                            </p:childTnLst>
                          </p:cTn>
                        </p:par>
                        <p:par>
                          <p:cTn id="12" fill="hold">
                            <p:stCondLst>
                              <p:cond delay="6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300"/>
                                        <p:tgtEl>
                                          <p:spTgt spid="18"/>
                                        </p:tgtEl>
                                      </p:cBhvr>
                                    </p:animEffect>
                                  </p:childTnLst>
                                </p:cTn>
                              </p:par>
                            </p:childTnLst>
                          </p:cTn>
                        </p:par>
                        <p:par>
                          <p:cTn id="16" fill="hold">
                            <p:stCondLst>
                              <p:cond delay="900"/>
                            </p:stCondLst>
                            <p:childTnLst>
                              <p:par>
                                <p:cTn id="17" presetID="10"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300"/>
                                        <p:tgtEl>
                                          <p:spTgt spid="27"/>
                                        </p:tgtEl>
                                      </p:cBhvr>
                                    </p:animEffect>
                                  </p:childTnLst>
                                </p:cTn>
                              </p:par>
                            </p:childTnLst>
                          </p:cTn>
                        </p:par>
                        <p:par>
                          <p:cTn id="20" fill="hold">
                            <p:stCondLst>
                              <p:cond delay="1200"/>
                            </p:stCondLst>
                            <p:childTnLst>
                              <p:par>
                                <p:cTn id="21" presetID="10" presetClass="entr" presetSubtype="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300"/>
                                        <p:tgtEl>
                                          <p:spTgt spid="33"/>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300"/>
                                        <p:tgtEl>
                                          <p:spTgt spid="36"/>
                                        </p:tgtEl>
                                      </p:cBhvr>
                                    </p:animEffect>
                                  </p:childTnLst>
                                </p:cTn>
                              </p:par>
                            </p:childTnLst>
                          </p:cTn>
                        </p:par>
                        <p:par>
                          <p:cTn id="28" fill="hold">
                            <p:stCondLst>
                              <p:cond delay="1800"/>
                            </p:stCondLst>
                            <p:childTnLst>
                              <p:par>
                                <p:cTn id="29" presetID="10" presetClass="entr" presetSubtype="0"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300"/>
                                        <p:tgtEl>
                                          <p:spTgt spid="39"/>
                                        </p:tgtEl>
                                      </p:cBhvr>
                                    </p:animEffect>
                                  </p:childTnLst>
                                </p:cTn>
                              </p:par>
                            </p:childTnLst>
                          </p:cTn>
                        </p:par>
                        <p:par>
                          <p:cTn id="32" fill="hold">
                            <p:stCondLst>
                              <p:cond delay="2100"/>
                            </p:stCondLst>
                            <p:childTnLst>
                              <p:par>
                                <p:cTn id="33" presetID="10" presetClass="entr" presetSubtype="0"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300"/>
                                        <p:tgtEl>
                                          <p:spTgt spid="45"/>
                                        </p:tgtEl>
                                      </p:cBhvr>
                                    </p:animEffect>
                                  </p:childTnLst>
                                </p:cTn>
                              </p:par>
                            </p:childTnLst>
                          </p:cTn>
                        </p:par>
                        <p:par>
                          <p:cTn id="36" fill="hold">
                            <p:stCondLst>
                              <p:cond delay="2400"/>
                            </p:stCondLst>
                            <p:childTnLst>
                              <p:par>
                                <p:cTn id="37" presetID="10" presetClass="entr" presetSubtype="0" fill="hold"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300"/>
                                        <p:tgtEl>
                                          <p:spTgt spid="54"/>
                                        </p:tgtEl>
                                      </p:cBhvr>
                                    </p:animEffect>
                                  </p:childTnLst>
                                </p:cTn>
                              </p:par>
                            </p:childTnLst>
                          </p:cTn>
                        </p:par>
                        <p:par>
                          <p:cTn id="40" fill="hold">
                            <p:stCondLst>
                              <p:cond delay="2700"/>
                            </p:stCondLst>
                            <p:childTnLst>
                              <p:par>
                                <p:cTn id="41" presetID="10" presetClass="entr" presetSubtype="0"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300"/>
                                        <p:tgtEl>
                                          <p:spTgt spid="57"/>
                                        </p:tgtEl>
                                      </p:cBhvr>
                                    </p:animEffect>
                                  </p:childTnLst>
                                </p:cTn>
                              </p:par>
                            </p:childTnLst>
                          </p:cTn>
                        </p:par>
                        <p:par>
                          <p:cTn id="44" fill="hold">
                            <p:stCondLst>
                              <p:cond delay="3000"/>
                            </p:stCondLst>
                            <p:childTnLst>
                              <p:par>
                                <p:cTn id="45" presetID="10" presetClass="entr" presetSubtype="0"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3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0DC9BB4-D294-4A8B-B6AD-FFED8B81668F}"/>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玖、分發方式及錄取規定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3/3</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70CCB497-86D7-4EF3-A290-BA1619B84594}"/>
              </a:ext>
            </a:extLst>
          </p:cNvPr>
          <p:cNvSpPr>
            <a:spLocks noGrp="1"/>
          </p:cNvSpPr>
          <p:nvPr>
            <p:ph type="sldNum" sz="quarter" idx="12"/>
          </p:nvPr>
        </p:nvSpPr>
        <p:spPr/>
        <p:txBody>
          <a:bodyPr/>
          <a:lstStyle/>
          <a:p>
            <a:pPr>
              <a:defRPr/>
            </a:pPr>
            <a:fld id="{ABFE6108-DA02-42FF-8F2B-6965D0D38C5E}" type="slidenum">
              <a:rPr lang="zh-TW" altLang="en-US" smtClean="0"/>
              <a:pPr>
                <a:defRPr/>
              </a:pPr>
              <a:t>27</a:t>
            </a:fld>
            <a:endParaRPr lang="en-US" altLang="zh-TW"/>
          </a:p>
        </p:txBody>
      </p:sp>
      <p:grpSp>
        <p:nvGrpSpPr>
          <p:cNvPr id="5" name="Group 48">
            <a:extLst>
              <a:ext uri="{FF2B5EF4-FFF2-40B4-BE49-F238E27FC236}">
                <a16:creationId xmlns:a16="http://schemas.microsoft.com/office/drawing/2014/main" id="{A7A9ED37-84A3-4775-8C9D-E81320E204E2}"/>
              </a:ext>
            </a:extLst>
          </p:cNvPr>
          <p:cNvGrpSpPr/>
          <p:nvPr/>
        </p:nvGrpSpPr>
        <p:grpSpPr>
          <a:xfrm>
            <a:off x="614494" y="1575356"/>
            <a:ext cx="6060229" cy="4086748"/>
            <a:chOff x="2551704" y="4283314"/>
            <a:chExt cx="928669" cy="3926631"/>
          </a:xfrm>
        </p:grpSpPr>
        <p:sp>
          <p:nvSpPr>
            <p:cNvPr id="6" name="TextBox 49">
              <a:extLst>
                <a:ext uri="{FF2B5EF4-FFF2-40B4-BE49-F238E27FC236}">
                  <a16:creationId xmlns:a16="http://schemas.microsoft.com/office/drawing/2014/main" id="{92971E01-748A-48B5-B5A8-6C2E5812AAE9}"/>
                </a:ext>
              </a:extLst>
            </p:cNvPr>
            <p:cNvSpPr txBox="1"/>
            <p:nvPr/>
          </p:nvSpPr>
          <p:spPr>
            <a:xfrm>
              <a:off x="2551704" y="4898519"/>
              <a:ext cx="928669" cy="3311426"/>
            </a:xfrm>
            <a:prstGeom prst="rect">
              <a:avLst/>
            </a:prstGeom>
            <a:noFill/>
            <a:ln>
              <a:noFill/>
            </a:ln>
          </p:spPr>
          <p:txBody>
            <a:bodyPr wrap="square" rtlCol="0">
              <a:spAutoFit/>
            </a:bodyPr>
            <a:lstStyle/>
            <a:p>
              <a:pPr marL="342900" indent="-342900" algn="just" eaLnBrk="1" fontAlgn="auto" hangingPunct="1">
                <a:lnSpc>
                  <a:spcPts val="3000"/>
                </a:lnSpc>
                <a:spcBef>
                  <a:spcPts val="0"/>
                </a:spcBef>
                <a:spcAft>
                  <a:spcPts val="2400"/>
                </a:spcAft>
                <a:buFont typeface="Wingdings" panose="05000000000000000000" pitchFamily="2" charset="2"/>
                <a:buChar char="l"/>
              </a:pP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經本委員會分發之</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錄取生</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無論放棄與否</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，一概</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不得</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參加</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115</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學年度</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四技二專甄選入學</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p>
            <a:p>
              <a:pPr marL="342900" indent="-342900" algn="just" eaLnBrk="1" fontAlgn="auto" hangingPunct="1">
                <a:lnSpc>
                  <a:spcPts val="3000"/>
                </a:lnSpc>
                <a:spcBef>
                  <a:spcPts val="0"/>
                </a:spcBef>
                <a:spcAft>
                  <a:spcPts val="2400"/>
                </a:spcAft>
                <a:buFont typeface="Wingdings" panose="05000000000000000000" pitchFamily="2" charset="2"/>
                <a:buChar char="l"/>
              </a:pP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錄取生</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未依規定期限及方式</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，以書面向錄取學校辦理聲明</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放棄錄取資格者</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不得參加</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115</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學年度</a:t>
              </a:r>
              <a:r>
                <a:rPr lang="zh-TW" altLang="en-US" sz="2200" b="1" dirty="0">
                  <a:solidFill>
                    <a:srgbClr val="0E7FB7"/>
                  </a:solidFill>
                  <a:latin typeface="微軟正黑體" panose="020B0604030504040204" pitchFamily="34" charset="-120"/>
                  <a:ea typeface="微軟正黑體" panose="020B0604030504040204" pitchFamily="34" charset="-120"/>
                  <a:cs typeface="Times New Roman" panose="02020603050405020304" pitchFamily="18" charset="0"/>
                </a:rPr>
                <a:t>四技二專技優甄審入學招生</a:t>
              </a:r>
              <a:r>
                <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dirty="0">
                  <a:solidFill>
                    <a:srgbClr val="0E7FB7"/>
                  </a:solidFill>
                  <a:latin typeface="微軟正黑體" panose="020B0604030504040204" pitchFamily="34" charset="-120"/>
                  <a:ea typeface="微軟正黑體" panose="020B0604030504040204" pitchFamily="34" charset="-120"/>
                  <a:cs typeface="Times New Roman" panose="02020603050405020304" pitchFamily="18" charset="0"/>
                </a:rPr>
                <a:t>日間部聯合登記分發入學招生</a:t>
              </a:r>
              <a:r>
                <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dirty="0">
                  <a:solidFill>
                    <a:srgbClr val="0E7FB7"/>
                  </a:solidFill>
                  <a:latin typeface="微軟正黑體" panose="020B0604030504040204" pitchFamily="34" charset="-120"/>
                  <a:ea typeface="微軟正黑體" panose="020B0604030504040204" pitchFamily="34" charset="-120"/>
                  <a:cs typeface="Times New Roman" panose="02020603050405020304" pitchFamily="18" charset="0"/>
                </a:rPr>
                <a:t>各校單獨招生及大學各招生</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管道之招生，違者取消本招生錄取資格。</a:t>
              </a:r>
            </a:p>
          </p:txBody>
        </p:sp>
        <p:sp>
          <p:nvSpPr>
            <p:cNvPr id="7" name="TextBox 50">
              <a:extLst>
                <a:ext uri="{FF2B5EF4-FFF2-40B4-BE49-F238E27FC236}">
                  <a16:creationId xmlns:a16="http://schemas.microsoft.com/office/drawing/2014/main" id="{697114EC-4949-4622-BCA0-855FD61BFB95}"/>
                </a:ext>
              </a:extLst>
            </p:cNvPr>
            <p:cNvSpPr txBox="1"/>
            <p:nvPr/>
          </p:nvSpPr>
          <p:spPr>
            <a:xfrm>
              <a:off x="2551704" y="4283314"/>
              <a:ext cx="926897" cy="510649"/>
            </a:xfrm>
            <a:prstGeom prst="rect">
              <a:avLst/>
            </a:prstGeom>
            <a:solidFill>
              <a:srgbClr val="FDD24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800" b="1" dirty="0">
                  <a:latin typeface="微軟正黑體" panose="020B0604030504040204" pitchFamily="34" charset="-120"/>
                  <a:ea typeface="微軟正黑體" panose="020B0604030504040204" pitchFamily="34" charset="-120"/>
                </a:rPr>
                <a:t>錄取規定</a:t>
              </a:r>
              <a:endParaRPr kumimoji="0" lang="en-US" altLang="zh-TW" sz="2800" b="1" kern="0" dirty="0">
                <a:solidFill>
                  <a:prstClr val="white"/>
                </a:solidFill>
                <a:latin typeface="微軟正黑體" panose="020B0604030504040204" pitchFamily="34" charset="-120"/>
                <a:ea typeface="微軟正黑體" panose="020B0604030504040204" pitchFamily="34" charset="-120"/>
                <a:cs typeface="Arial" pitchFamily="34" charset="0"/>
              </a:endParaRPr>
            </a:p>
          </p:txBody>
        </p:sp>
      </p:grpSp>
      <p:grpSp>
        <p:nvGrpSpPr>
          <p:cNvPr id="9" name="Group 186">
            <a:extLst>
              <a:ext uri="{FF2B5EF4-FFF2-40B4-BE49-F238E27FC236}">
                <a16:creationId xmlns:a16="http://schemas.microsoft.com/office/drawing/2014/main" id="{AC72A708-3A50-4567-897C-D8E303301079}"/>
              </a:ext>
            </a:extLst>
          </p:cNvPr>
          <p:cNvGrpSpPr/>
          <p:nvPr/>
        </p:nvGrpSpPr>
        <p:grpSpPr>
          <a:xfrm>
            <a:off x="6312024" y="3136682"/>
            <a:ext cx="4576280" cy="3108543"/>
            <a:chOff x="3628070" y="1816928"/>
            <a:chExt cx="7441805" cy="4801543"/>
          </a:xfrm>
        </p:grpSpPr>
        <p:grpSp>
          <p:nvGrpSpPr>
            <p:cNvPr id="10" name="Group 157">
              <a:extLst>
                <a:ext uri="{FF2B5EF4-FFF2-40B4-BE49-F238E27FC236}">
                  <a16:creationId xmlns:a16="http://schemas.microsoft.com/office/drawing/2014/main" id="{99F6B713-4D75-41EB-9730-5DD919C38D79}"/>
                </a:ext>
              </a:extLst>
            </p:cNvPr>
            <p:cNvGrpSpPr/>
            <p:nvPr/>
          </p:nvGrpSpPr>
          <p:grpSpPr>
            <a:xfrm flipH="1">
              <a:off x="3628070" y="1816928"/>
              <a:ext cx="7441805" cy="4801543"/>
              <a:chOff x="1070741" y="2355612"/>
              <a:chExt cx="3613027" cy="2331169"/>
            </a:xfrm>
          </p:grpSpPr>
          <p:sp>
            <p:nvSpPr>
              <p:cNvPr id="27" name="Freeform 2">
                <a:extLst>
                  <a:ext uri="{FF2B5EF4-FFF2-40B4-BE49-F238E27FC236}">
                    <a16:creationId xmlns:a16="http://schemas.microsoft.com/office/drawing/2014/main" id="{1A9C899B-173E-433B-95DE-C3C0C725344C}"/>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45C1A4"/>
                  </a:gs>
                </a:gsLst>
                <a:lin ang="162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nvGrpSpPr>
              <p:cNvPr id="28" name="Group 159">
                <a:extLst>
                  <a:ext uri="{FF2B5EF4-FFF2-40B4-BE49-F238E27FC236}">
                    <a16:creationId xmlns:a16="http://schemas.microsoft.com/office/drawing/2014/main" id="{5A498584-5843-4234-8E75-7556DE0FB75E}"/>
                  </a:ext>
                </a:extLst>
              </p:cNvPr>
              <p:cNvGrpSpPr/>
              <p:nvPr/>
            </p:nvGrpSpPr>
            <p:grpSpPr>
              <a:xfrm rot="3660000">
                <a:off x="1772640" y="2273771"/>
                <a:ext cx="112390" cy="1065317"/>
                <a:chOff x="1039691" y="2468855"/>
                <a:chExt cx="190176" cy="1802639"/>
              </a:xfrm>
            </p:grpSpPr>
            <p:sp>
              <p:nvSpPr>
                <p:cNvPr id="37" name="Rectangle 168">
                  <a:extLst>
                    <a:ext uri="{FF2B5EF4-FFF2-40B4-BE49-F238E27FC236}">
                      <a16:creationId xmlns:a16="http://schemas.microsoft.com/office/drawing/2014/main" id="{B560B0EB-F647-48A8-872F-46F1797C1A19}"/>
                    </a:ext>
                  </a:extLst>
                </p:cNvPr>
                <p:cNvSpPr/>
                <p:nvPr/>
              </p:nvSpPr>
              <p:spPr>
                <a:xfrm>
                  <a:off x="1039691" y="2471295"/>
                  <a:ext cx="72008" cy="1800199"/>
                </a:xfrm>
                <a:prstGeom prst="rect">
                  <a:avLst/>
                </a:prstGeom>
                <a:solidFill>
                  <a:srgbClr val="4BAC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38" name="Rectangle 169">
                  <a:extLst>
                    <a:ext uri="{FF2B5EF4-FFF2-40B4-BE49-F238E27FC236}">
                      <a16:creationId xmlns:a16="http://schemas.microsoft.com/office/drawing/2014/main" id="{086A3B1D-2FDC-4149-B322-D59CB32BD102}"/>
                    </a:ext>
                  </a:extLst>
                </p:cNvPr>
                <p:cNvSpPr/>
                <p:nvPr/>
              </p:nvSpPr>
              <p:spPr>
                <a:xfrm>
                  <a:off x="1157859" y="2468855"/>
                  <a:ext cx="72008" cy="1800200"/>
                </a:xfrm>
                <a:prstGeom prst="rect">
                  <a:avLst/>
                </a:prstGeom>
                <a:solidFill>
                  <a:srgbClr val="4BAC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grpSp>
            <p:nvGrpSpPr>
              <p:cNvPr id="29" name="Group 160">
                <a:extLst>
                  <a:ext uri="{FF2B5EF4-FFF2-40B4-BE49-F238E27FC236}">
                    <a16:creationId xmlns:a16="http://schemas.microsoft.com/office/drawing/2014/main" id="{13DE93FE-716F-4962-A87D-81F5A594B595}"/>
                  </a:ext>
                </a:extLst>
              </p:cNvPr>
              <p:cNvGrpSpPr/>
              <p:nvPr/>
            </p:nvGrpSpPr>
            <p:grpSpPr>
              <a:xfrm>
                <a:off x="1314845" y="3097544"/>
                <a:ext cx="136170" cy="1065354"/>
                <a:chOff x="1093356" y="2490394"/>
                <a:chExt cx="230413" cy="1802702"/>
              </a:xfrm>
            </p:grpSpPr>
            <p:sp>
              <p:nvSpPr>
                <p:cNvPr id="35" name="Rectangle 166">
                  <a:extLst>
                    <a:ext uri="{FF2B5EF4-FFF2-40B4-BE49-F238E27FC236}">
                      <a16:creationId xmlns:a16="http://schemas.microsoft.com/office/drawing/2014/main" id="{105F8361-71CD-46FB-B9C0-4CDD553EAA93}"/>
                    </a:ext>
                  </a:extLst>
                </p:cNvPr>
                <p:cNvSpPr/>
                <p:nvPr/>
              </p:nvSpPr>
              <p:spPr>
                <a:xfrm>
                  <a:off x="1093356" y="2492897"/>
                  <a:ext cx="72008" cy="1800199"/>
                </a:xfrm>
                <a:prstGeom prst="rect">
                  <a:avLst/>
                </a:prstGeom>
                <a:solidFill>
                  <a:srgbClr val="4BAC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36" name="Rectangle 167">
                  <a:extLst>
                    <a:ext uri="{FF2B5EF4-FFF2-40B4-BE49-F238E27FC236}">
                      <a16:creationId xmlns:a16="http://schemas.microsoft.com/office/drawing/2014/main" id="{BABE440F-210D-4ED5-971A-99DCDEB9C8DA}"/>
                    </a:ext>
                  </a:extLst>
                </p:cNvPr>
                <p:cNvSpPr/>
                <p:nvPr/>
              </p:nvSpPr>
              <p:spPr>
                <a:xfrm>
                  <a:off x="1251762" y="2490394"/>
                  <a:ext cx="72007" cy="1800199"/>
                </a:xfrm>
                <a:prstGeom prst="rect">
                  <a:avLst/>
                </a:prstGeom>
                <a:solidFill>
                  <a:srgbClr val="4BAC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grpSp>
            <p:nvGrpSpPr>
              <p:cNvPr id="30" name="Group 161">
                <a:extLst>
                  <a:ext uri="{FF2B5EF4-FFF2-40B4-BE49-F238E27FC236}">
                    <a16:creationId xmlns:a16="http://schemas.microsoft.com/office/drawing/2014/main" id="{EB477F7F-2422-4A21-AE4D-C27BC66C4C47}"/>
                  </a:ext>
                </a:extLst>
              </p:cNvPr>
              <p:cNvGrpSpPr/>
              <p:nvPr/>
            </p:nvGrpSpPr>
            <p:grpSpPr>
              <a:xfrm>
                <a:off x="1243434" y="2957732"/>
                <a:ext cx="279625" cy="279625"/>
                <a:chOff x="3275856" y="4077072"/>
                <a:chExt cx="504056" cy="504056"/>
              </a:xfrm>
            </p:grpSpPr>
            <p:sp>
              <p:nvSpPr>
                <p:cNvPr id="33" name="Oval 164">
                  <a:extLst>
                    <a:ext uri="{FF2B5EF4-FFF2-40B4-BE49-F238E27FC236}">
                      <a16:creationId xmlns:a16="http://schemas.microsoft.com/office/drawing/2014/main" id="{ABAC29D5-B536-44C8-831F-115B1F36C7D3}"/>
                    </a:ext>
                  </a:extLst>
                </p:cNvPr>
                <p:cNvSpPr/>
                <p:nvPr/>
              </p:nvSpPr>
              <p:spPr>
                <a:xfrm>
                  <a:off x="3275856" y="4077072"/>
                  <a:ext cx="504056" cy="504056"/>
                </a:xfrm>
                <a:prstGeom prst="ellipse">
                  <a:avLst/>
                </a:prstGeom>
                <a:solidFill>
                  <a:srgbClr val="4BAC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34" name="Oval 165">
                  <a:extLst>
                    <a:ext uri="{FF2B5EF4-FFF2-40B4-BE49-F238E27FC236}">
                      <a16:creationId xmlns:a16="http://schemas.microsoft.com/office/drawing/2014/main" id="{744F757C-8CCA-41AB-AD64-FBF31BAA503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sp>
            <p:nvSpPr>
              <p:cNvPr id="31" name="Rounded Rectangle 14">
                <a:extLst>
                  <a:ext uri="{FF2B5EF4-FFF2-40B4-BE49-F238E27FC236}">
                    <a16:creationId xmlns:a16="http://schemas.microsoft.com/office/drawing/2014/main" id="{6B68BDC1-85EC-4A84-9720-BC4C061E4F28}"/>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4BAC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32" name="Diagonal Stripe 163">
                <a:extLst>
                  <a:ext uri="{FF2B5EF4-FFF2-40B4-BE49-F238E27FC236}">
                    <a16:creationId xmlns:a16="http://schemas.microsoft.com/office/drawing/2014/main" id="{08312F1B-4A0F-4A05-AD5E-9706AFC9A263}"/>
                  </a:ext>
                </a:extLst>
              </p:cNvPr>
              <p:cNvSpPr/>
              <p:nvPr/>
            </p:nvSpPr>
            <p:spPr>
              <a:xfrm rot="2700000">
                <a:off x="1070741" y="4062402"/>
                <a:ext cx="624379" cy="624379"/>
              </a:xfrm>
              <a:prstGeom prst="diagStripe">
                <a:avLst/>
              </a:prstGeom>
              <a:solidFill>
                <a:srgbClr val="4BAC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grpSp>
          <p:nvGrpSpPr>
            <p:cNvPr id="11" name="Group 170">
              <a:extLst>
                <a:ext uri="{FF2B5EF4-FFF2-40B4-BE49-F238E27FC236}">
                  <a16:creationId xmlns:a16="http://schemas.microsoft.com/office/drawing/2014/main" id="{036C52D8-C5A8-47BD-A5B6-F36BCB55C33F}"/>
                </a:ext>
              </a:extLst>
            </p:cNvPr>
            <p:cNvGrpSpPr/>
            <p:nvPr/>
          </p:nvGrpSpPr>
          <p:grpSpPr>
            <a:xfrm>
              <a:off x="6327040" y="4165068"/>
              <a:ext cx="2122406" cy="1866023"/>
              <a:chOff x="3983887" y="4061275"/>
              <a:chExt cx="2122406" cy="1866023"/>
            </a:xfrm>
          </p:grpSpPr>
          <p:grpSp>
            <p:nvGrpSpPr>
              <p:cNvPr id="12" name="Group 171">
                <a:extLst>
                  <a:ext uri="{FF2B5EF4-FFF2-40B4-BE49-F238E27FC236}">
                    <a16:creationId xmlns:a16="http://schemas.microsoft.com/office/drawing/2014/main" id="{5C181742-FDF7-4F7A-91F2-AA5638AF7F89}"/>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25" name="Freeform 15">
                  <a:extLst>
                    <a:ext uri="{FF2B5EF4-FFF2-40B4-BE49-F238E27FC236}">
                      <a16:creationId xmlns:a16="http://schemas.microsoft.com/office/drawing/2014/main" id="{366204C0-B0E6-4CA6-A2C5-A6D2E0F9D0C7}"/>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0E7FB7"/>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white"/>
                    </a:solidFill>
                    <a:effectLst/>
                    <a:uLnTx/>
                    <a:uFillTx/>
                    <a:latin typeface="Arial"/>
                    <a:cs typeface="+mn-cs"/>
                  </a:endParaRPr>
                </a:p>
              </p:txBody>
            </p:sp>
            <p:sp>
              <p:nvSpPr>
                <p:cNvPr id="26" name="Rectangle 22">
                  <a:extLst>
                    <a:ext uri="{FF2B5EF4-FFF2-40B4-BE49-F238E27FC236}">
                      <a16:creationId xmlns:a16="http://schemas.microsoft.com/office/drawing/2014/main" id="{3BB30243-F1BC-4145-8FB1-F60403299D5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grpSp>
            <p:nvGrpSpPr>
              <p:cNvPr id="13" name="Group 172">
                <a:extLst>
                  <a:ext uri="{FF2B5EF4-FFF2-40B4-BE49-F238E27FC236}">
                    <a16:creationId xmlns:a16="http://schemas.microsoft.com/office/drawing/2014/main" id="{94DF23D1-BFC3-468F-9EA6-3D094A66E3E7}"/>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3" name="Freeform 18">
                  <a:extLst>
                    <a:ext uri="{FF2B5EF4-FFF2-40B4-BE49-F238E27FC236}">
                      <a16:creationId xmlns:a16="http://schemas.microsoft.com/office/drawing/2014/main" id="{1747D8F1-C943-498C-A7DA-C6026102E84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9D533"/>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24" name="Freeform 19">
                  <a:extLst>
                    <a:ext uri="{FF2B5EF4-FFF2-40B4-BE49-F238E27FC236}">
                      <a16:creationId xmlns:a16="http://schemas.microsoft.com/office/drawing/2014/main" id="{BDC420A3-9AA3-4435-8143-2FB095B01EBF}"/>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grpSp>
            <p:nvGrpSpPr>
              <p:cNvPr id="14" name="Group 173">
                <a:extLst>
                  <a:ext uri="{FF2B5EF4-FFF2-40B4-BE49-F238E27FC236}">
                    <a16:creationId xmlns:a16="http://schemas.microsoft.com/office/drawing/2014/main" id="{D150F986-FC22-4A7C-973A-7539E7A8B4F4}"/>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21" name="Freeform 21">
                  <a:extLst>
                    <a:ext uri="{FF2B5EF4-FFF2-40B4-BE49-F238E27FC236}">
                      <a16:creationId xmlns:a16="http://schemas.microsoft.com/office/drawing/2014/main" id="{D183F51B-4CC4-4B6C-9C7C-3F466EAC0854}"/>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45C1A4"/>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white"/>
                    </a:solidFill>
                    <a:effectLst/>
                    <a:uLnTx/>
                    <a:uFillTx/>
                    <a:latin typeface="Arial"/>
                    <a:cs typeface="+mn-cs"/>
                  </a:endParaRPr>
                </a:p>
              </p:txBody>
            </p:sp>
            <p:sp>
              <p:nvSpPr>
                <p:cNvPr id="22" name="Rectangle 22">
                  <a:extLst>
                    <a:ext uri="{FF2B5EF4-FFF2-40B4-BE49-F238E27FC236}">
                      <a16:creationId xmlns:a16="http://schemas.microsoft.com/office/drawing/2014/main" id="{DEB5DED8-1468-4084-8E0E-593702A18C24}"/>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grpSp>
            <p:nvGrpSpPr>
              <p:cNvPr id="15" name="Group 174">
                <a:extLst>
                  <a:ext uri="{FF2B5EF4-FFF2-40B4-BE49-F238E27FC236}">
                    <a16:creationId xmlns:a16="http://schemas.microsoft.com/office/drawing/2014/main" id="{3907209E-4763-4BCE-AFE9-7296A3437B19}"/>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19" name="Freeform 24">
                  <a:extLst>
                    <a:ext uri="{FF2B5EF4-FFF2-40B4-BE49-F238E27FC236}">
                      <a16:creationId xmlns:a16="http://schemas.microsoft.com/office/drawing/2014/main" id="{8A8BD358-13D4-4054-BD80-980FF106E2E1}"/>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4BACC6"/>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white"/>
                    </a:solidFill>
                    <a:effectLst/>
                    <a:uLnTx/>
                    <a:uFillTx/>
                    <a:latin typeface="Arial"/>
                    <a:cs typeface="+mn-cs"/>
                  </a:endParaRPr>
                </a:p>
              </p:txBody>
            </p:sp>
            <p:sp>
              <p:nvSpPr>
                <p:cNvPr id="20" name="Rectangle 22">
                  <a:extLst>
                    <a:ext uri="{FF2B5EF4-FFF2-40B4-BE49-F238E27FC236}">
                      <a16:creationId xmlns:a16="http://schemas.microsoft.com/office/drawing/2014/main" id="{E7151E8E-7310-4DA6-B63D-9EBE5E8ABB26}"/>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grpSp>
            <p:nvGrpSpPr>
              <p:cNvPr id="16" name="Group 175">
                <a:extLst>
                  <a:ext uri="{FF2B5EF4-FFF2-40B4-BE49-F238E27FC236}">
                    <a16:creationId xmlns:a16="http://schemas.microsoft.com/office/drawing/2014/main" id="{48373B62-98D9-476F-8C08-85812AE113D2}"/>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17" name="Freeform 27">
                  <a:extLst>
                    <a:ext uri="{FF2B5EF4-FFF2-40B4-BE49-F238E27FC236}">
                      <a16:creationId xmlns:a16="http://schemas.microsoft.com/office/drawing/2014/main" id="{A734DB2B-5700-4B2E-AA98-3228AEE2D2E9}"/>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0E7FB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white"/>
                    </a:solidFill>
                    <a:effectLst/>
                    <a:uLnTx/>
                    <a:uFillTx/>
                    <a:latin typeface="Arial"/>
                    <a:cs typeface="+mn-cs"/>
                  </a:endParaRPr>
                </a:p>
              </p:txBody>
            </p:sp>
            <p:sp>
              <p:nvSpPr>
                <p:cNvPr id="18" name="Freeform 28">
                  <a:extLst>
                    <a:ext uri="{FF2B5EF4-FFF2-40B4-BE49-F238E27FC236}">
                      <a16:creationId xmlns:a16="http://schemas.microsoft.com/office/drawing/2014/main" id="{2E214F4D-0AC0-4E35-896D-9CC45FD6D01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grpSp>
      </p:grpSp>
    </p:spTree>
    <p:extLst>
      <p:ext uri="{BB962C8B-B14F-4D97-AF65-F5344CB8AC3E}">
        <p14:creationId xmlns:p14="http://schemas.microsoft.com/office/powerpoint/2010/main" val="356212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5BD6B0-D939-4D2B-8B37-F19607E70E6A}"/>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拾、作業流程注意事項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E9D2ACA9-BDD2-4743-8F42-D1144F18AB4B}"/>
              </a:ext>
            </a:extLst>
          </p:cNvPr>
          <p:cNvSpPr>
            <a:spLocks noGrp="1"/>
          </p:cNvSpPr>
          <p:nvPr>
            <p:ph type="sldNum" sz="quarter" idx="12"/>
          </p:nvPr>
        </p:nvSpPr>
        <p:spPr/>
        <p:txBody>
          <a:bodyPr/>
          <a:lstStyle/>
          <a:p>
            <a:pPr>
              <a:defRPr/>
            </a:pPr>
            <a:fld id="{ABFE6108-DA02-42FF-8F2B-6965D0D38C5E}" type="slidenum">
              <a:rPr lang="zh-TW" altLang="en-US" smtClean="0"/>
              <a:pPr>
                <a:defRPr/>
              </a:pPr>
              <a:t>28</a:t>
            </a:fld>
            <a:endParaRPr lang="en-US" altLang="zh-TW"/>
          </a:p>
        </p:txBody>
      </p:sp>
      <p:sp>
        <p:nvSpPr>
          <p:cNvPr id="5" name="內容版面配置區 2">
            <a:extLst>
              <a:ext uri="{FF2B5EF4-FFF2-40B4-BE49-F238E27FC236}">
                <a16:creationId xmlns:a16="http://schemas.microsoft.com/office/drawing/2014/main" id="{D591BD24-764E-4D1C-8851-CA605851A613}"/>
              </a:ext>
            </a:extLst>
          </p:cNvPr>
          <p:cNvSpPr>
            <a:spLocks noGrp="1"/>
          </p:cNvSpPr>
          <p:nvPr>
            <p:ph idx="1"/>
          </p:nvPr>
        </p:nvSpPr>
        <p:spPr>
          <a:xfrm>
            <a:off x="522994" y="1845394"/>
            <a:ext cx="10325534" cy="4679950"/>
          </a:xfrm>
        </p:spPr>
        <p:txBody>
          <a:bodyPr/>
          <a:lstStyle/>
          <a:p>
            <a:pPr marL="457200" indent="-457200" algn="just">
              <a:spcBef>
                <a:spcPts val="1200"/>
              </a:spcBef>
              <a:buFont typeface="+mj-ea"/>
              <a:buAutoNum type="ea1ChtPeriod"/>
            </a:pP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推薦學校須上傳</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校內群名次表</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及</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各群別各項比序之成績計算方式說明</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spcBef>
                <a:spcPts val="1200"/>
              </a:spcBef>
              <a:buFont typeface="+mj-ea"/>
              <a:buAutoNum type="ea1ChtPeriod"/>
            </a:pP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群名次表上傳範例及空白表格，請至本委員會網頁</a:t>
            </a:r>
            <a:r>
              <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下載專區</a:t>
            </a:r>
            <a:r>
              <a:rPr lang="en-US" altLang="zh-TW" sz="19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或</a:t>
            </a:r>
            <a:r>
              <a:rPr lang="en-US" altLang="zh-TW" sz="19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推薦學校作業及查詢系統</a:t>
            </a:r>
            <a:r>
              <a:rPr lang="en-US" altLang="zh-TW" sz="1900" b="1"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rPr>
              <a:t>3-1</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中下載。</a:t>
            </a:r>
            <a:endPar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lgn="just">
              <a:spcBef>
                <a:spcPts val="1200"/>
              </a:spcBef>
              <a:buFont typeface="+mj-ea"/>
              <a:buAutoNum type="ea1ChtPeriod"/>
            </a:pP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例如：被推薦考生為機械科，所屬群別為機械群，該校其所屬</a:t>
            </a:r>
            <a:r>
              <a:rPr lang="zh-TW" altLang="en-US" sz="19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機械群，</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如製圖學程、模具科</a:t>
            </a:r>
            <a:r>
              <a:rPr lang="zh-TW" altLang="en-US" sz="19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等其他所有相關學生資料，皆須一起上傳</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lgn="just">
              <a:spcBef>
                <a:spcPts val="1200"/>
              </a:spcBef>
              <a:buFont typeface="+mj-ea"/>
              <a:buAutoNum type="ea1ChtPeriod"/>
            </a:pP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群名次表之欄位包括</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相關學生</a:t>
            </a:r>
            <a:r>
              <a:rPr lang="zh-TW" altLang="en-US" sz="19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基本資料欄位</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如學號、學生姓名、群別代碼、學制代碼、科（組）、學程名稱及班級名稱</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］及</a:t>
            </a:r>
            <a:r>
              <a:rPr lang="zh-TW" altLang="en-US" sz="19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成績名次資料欄位</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如學業平均成績</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科（組）、學程名次</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及比序</a:t>
            </a:r>
            <a:r>
              <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至比序</a:t>
            </a:r>
            <a:r>
              <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之</a:t>
            </a:r>
            <a:r>
              <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項</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群名次］</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lgn="just">
              <a:spcBef>
                <a:spcPts val="1200"/>
              </a:spcBef>
              <a:buFont typeface="+mj-ea"/>
              <a:buAutoNum type="ea1ChtPeriod"/>
            </a:pPr>
            <a:r>
              <a:rPr lang="zh-TW" altLang="en-US" sz="19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群名次排名規定：</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考生依成績由高而低排序，例如前四位成績依序為</a:t>
            </a:r>
            <a:r>
              <a:rPr lang="en-US" altLang="zh-TW" sz="1900" b="1" dirty="0">
                <a:latin typeface="微軟正黑體" panose="020B0604030504040204" pitchFamily="34" charset="-120"/>
                <a:ea typeface="微軟正黑體" panose="020B0604030504040204" pitchFamily="34" charset="-120"/>
                <a:cs typeface="Times New Roman" panose="02020603050405020304" pitchFamily="18" charset="0"/>
              </a:rPr>
              <a:t>98</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9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97</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9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97</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9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96</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，群排名應為</a:t>
            </a:r>
            <a:r>
              <a:rPr lang="en-US" altLang="zh-TW" sz="1900" b="1"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9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9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9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9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lgn="just">
              <a:spcBef>
                <a:spcPts val="1200"/>
              </a:spcBef>
              <a:buFont typeface="+mj-ea"/>
              <a:buAutoNum type="ea1ChtPeriod"/>
            </a:pP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同一推薦學校若有不同被推薦考生之第</a:t>
            </a:r>
            <a:r>
              <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比序至第</a:t>
            </a:r>
            <a:r>
              <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比序群名次完全相同，或是其他成績異常情形（例如</a:t>
            </a:r>
            <a:r>
              <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位以上被推薦考生之某一比序群排名均相同），則須準備該等考生的全部成績資料，以供查驗。</a:t>
            </a:r>
            <a:endPar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9" name="文字方塊 8">
            <a:extLst>
              <a:ext uri="{FF2B5EF4-FFF2-40B4-BE49-F238E27FC236}">
                <a16:creationId xmlns:a16="http://schemas.microsoft.com/office/drawing/2014/main" id="{FFE69D82-E580-470C-87BE-6DC8DE608D75}"/>
              </a:ext>
            </a:extLst>
          </p:cNvPr>
          <p:cNvSpPr txBox="1"/>
          <p:nvPr/>
        </p:nvSpPr>
        <p:spPr>
          <a:xfrm>
            <a:off x="201970" y="4746449"/>
            <a:ext cx="432000" cy="461665"/>
          </a:xfrm>
          <a:prstGeom prst="rect">
            <a:avLst/>
          </a:prstGeom>
          <a:noFill/>
        </p:spPr>
        <p:txBody>
          <a:bodyPr wrap="square" rtlCol="0">
            <a:spAutoFit/>
          </a:bodyPr>
          <a:lstStyle/>
          <a:p>
            <a:r>
              <a:rPr lang="zh-TW" altLang="en-US" sz="2400" dirty="0">
                <a:solidFill>
                  <a:srgbClr val="FF9900"/>
                </a:solidFill>
                <a:sym typeface="Wingdings 2" panose="05020102010507070707" pitchFamily="18" charset="2"/>
              </a:rPr>
              <a:t></a:t>
            </a:r>
            <a:endParaRPr lang="zh-TW" altLang="en-US" sz="2400" dirty="0">
              <a:solidFill>
                <a:srgbClr val="FF9900"/>
              </a:solidFill>
            </a:endParaRPr>
          </a:p>
        </p:txBody>
      </p:sp>
      <p:sp>
        <p:nvSpPr>
          <p:cNvPr id="10" name="TextBox 50">
            <a:extLst>
              <a:ext uri="{FF2B5EF4-FFF2-40B4-BE49-F238E27FC236}">
                <a16:creationId xmlns:a16="http://schemas.microsoft.com/office/drawing/2014/main" id="{0BA6067B-4EED-4A0E-BEB2-E86611C1D228}"/>
              </a:ext>
            </a:extLst>
          </p:cNvPr>
          <p:cNvSpPr txBox="1"/>
          <p:nvPr/>
        </p:nvSpPr>
        <p:spPr>
          <a:xfrm>
            <a:off x="522994" y="1177563"/>
            <a:ext cx="10109510" cy="523220"/>
          </a:xfrm>
          <a:prstGeom prst="rect">
            <a:avLst/>
          </a:prstGeom>
          <a:solidFill>
            <a:srgbClr val="FDD247"/>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800" b="1" dirty="0">
                <a:latin typeface="微軟正黑體" panose="020B0604030504040204" pitchFamily="34" charset="-120"/>
                <a:ea typeface="微軟正黑體" panose="020B0604030504040204" pitchFamily="34" charset="-120"/>
              </a:rPr>
              <a:t>上網登錄考生基本資料</a:t>
            </a:r>
            <a:r>
              <a:rPr kumimoji="1" lang="zh-TW" altLang="en-US" sz="17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r>
              <a:rPr kumimoji="1" lang="en-US" altLang="zh-TW" sz="17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115</a:t>
            </a:r>
            <a:r>
              <a:rPr kumimoji="1" lang="zh-TW" altLang="en-US" sz="17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年</a:t>
            </a:r>
            <a:r>
              <a:rPr kumimoji="1" lang="en-US" altLang="zh-TW" sz="17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2</a:t>
            </a:r>
            <a:r>
              <a:rPr kumimoji="1" lang="zh-TW" altLang="en-US" sz="17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23</a:t>
            </a:r>
            <a:r>
              <a:rPr kumimoji="1" lang="zh-TW" altLang="en-US" sz="17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日</a:t>
            </a:r>
            <a:r>
              <a:rPr kumimoji="1" lang="en-US" altLang="zh-TW" sz="17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10:00</a:t>
            </a:r>
            <a:r>
              <a:rPr kumimoji="1" lang="zh-TW" altLang="en-US" sz="17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起至</a:t>
            </a:r>
            <a:r>
              <a:rPr kumimoji="1" lang="en-US" altLang="zh-TW" sz="17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3</a:t>
            </a:r>
            <a:r>
              <a:rPr kumimoji="1" lang="zh-TW" altLang="en-US" sz="17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月</a:t>
            </a:r>
            <a:r>
              <a:rPr kumimoji="1" lang="en-US" altLang="zh-TW" sz="17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10</a:t>
            </a:r>
            <a:r>
              <a:rPr kumimoji="1" lang="zh-TW" altLang="en-US" sz="17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日</a:t>
            </a:r>
            <a:r>
              <a:rPr kumimoji="1" lang="en-US" altLang="zh-TW" sz="17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17:00</a:t>
            </a:r>
            <a:r>
              <a:rPr kumimoji="1" lang="zh-TW" altLang="en-US" sz="17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止）</a:t>
            </a:r>
            <a:endParaRPr kumimoji="0" lang="en-US" altLang="zh-TW" sz="2800" b="1" kern="0" dirty="0">
              <a:solidFill>
                <a:prstClr val="white"/>
              </a:solidFill>
              <a:latin typeface="微軟正黑體" panose="020B0604030504040204" pitchFamily="34" charset="-120"/>
              <a:ea typeface="微軟正黑體" panose="020B0604030504040204" pitchFamily="34" charset="-120"/>
              <a:cs typeface="Arial" pitchFamily="34" charset="0"/>
            </a:endParaRPr>
          </a:p>
        </p:txBody>
      </p:sp>
      <p:sp>
        <p:nvSpPr>
          <p:cNvPr id="7" name="圓角矩形圖說文字 12">
            <a:extLst>
              <a:ext uri="{FF2B5EF4-FFF2-40B4-BE49-F238E27FC236}">
                <a16:creationId xmlns:a16="http://schemas.microsoft.com/office/drawing/2014/main" id="{5ED5BCF8-3558-433F-9529-AD1D4749095D}"/>
              </a:ext>
            </a:extLst>
          </p:cNvPr>
          <p:cNvSpPr/>
          <p:nvPr/>
        </p:nvSpPr>
        <p:spPr>
          <a:xfrm>
            <a:off x="10969186" y="1192792"/>
            <a:ext cx="995950" cy="1015981"/>
          </a:xfrm>
          <a:prstGeom prst="wedgeRoundRectCallout">
            <a:avLst>
              <a:gd name="adj1" fmla="val -84160"/>
              <a:gd name="adj2" fmla="val -22429"/>
              <a:gd name="adj3" fmla="val 16667"/>
            </a:avLst>
          </a:prstGeom>
          <a:solidFill>
            <a:srgbClr val="B9D533"/>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eaLnBrk="1" hangingPunct="1">
              <a:defRPr/>
            </a:pPr>
            <a:r>
              <a:rPr lang="zh-TW" altLang="en-US" b="1" dirty="0">
                <a:solidFill>
                  <a:schemeClr val="tx1"/>
                </a:solidFill>
                <a:latin typeface="微軟正黑體" panose="020B0604030504040204" pitchFamily="34" charset="-120"/>
                <a:ea typeface="微軟正黑體" panose="020B0604030504040204" pitchFamily="34" charset="-120"/>
              </a:rPr>
              <a:t>此階段不需郵寄資料</a:t>
            </a:r>
          </a:p>
        </p:txBody>
      </p:sp>
    </p:spTree>
    <p:extLst>
      <p:ext uri="{BB962C8B-B14F-4D97-AF65-F5344CB8AC3E}">
        <p14:creationId xmlns:p14="http://schemas.microsoft.com/office/powerpoint/2010/main" val="394061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7">
                                          <p:stCondLst>
                                            <p:cond delay="0"/>
                                          </p:stCondLst>
                                        </p:cTn>
                                        <p:tgtEl>
                                          <p:spTgt spid="7"/>
                                        </p:tgtEl>
                                      </p:cBhvr>
                                    </p:animEffect>
                                    <p:anim calcmode="lin" valueType="num">
                                      <p:cBhvr>
                                        <p:cTn id="8" dur="1594"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581"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581" tmFilter="0, 0; 0.125,0.2665; 0.25,0.4; 0.375,0.465; 0.5,0.5;  0.625,0.535; 0.75,0.6; 0.875,0.7335; 1,1">
                                          <p:stCondLst>
                                            <p:cond delay="581"/>
                                          </p:stCondLst>
                                        </p:cTn>
                                        <p:tgtEl>
                                          <p:spTgt spid="7"/>
                                        </p:tgtEl>
                                        <p:attrNameLst>
                                          <p:attrName>ppt_y</p:attrName>
                                        </p:attrNameLst>
                                      </p:cBhvr>
                                      <p:tavLst>
                                        <p:tav tm="0" fmla="#ppt_y-sin(pi*$)/9">
                                          <p:val>
                                            <p:fltVal val="0"/>
                                          </p:val>
                                        </p:tav>
                                        <p:tav tm="100000">
                                          <p:val>
                                            <p:fltVal val="1"/>
                                          </p:val>
                                        </p:tav>
                                      </p:tavLst>
                                    </p:anim>
                                    <p:anim calcmode="lin" valueType="num">
                                      <p:cBhvr>
                                        <p:cTn id="11" dur="290" tmFilter="0, 0; 0.125,0.2665; 0.25,0.4; 0.375,0.465; 0.5,0.5;  0.625,0.535; 0.75,0.6; 0.875,0.7335; 1,1">
                                          <p:stCondLst>
                                            <p:cond delay="1159"/>
                                          </p:stCondLst>
                                        </p:cTn>
                                        <p:tgtEl>
                                          <p:spTgt spid="7"/>
                                        </p:tgtEl>
                                        <p:attrNameLst>
                                          <p:attrName>ppt_y</p:attrName>
                                        </p:attrNameLst>
                                      </p:cBhvr>
                                      <p:tavLst>
                                        <p:tav tm="0" fmla="#ppt_y-sin(pi*$)/27">
                                          <p:val>
                                            <p:fltVal val="0"/>
                                          </p:val>
                                        </p:tav>
                                        <p:tav tm="100000">
                                          <p:val>
                                            <p:fltVal val="1"/>
                                          </p:val>
                                        </p:tav>
                                      </p:tavLst>
                                    </p:anim>
                                    <p:anim calcmode="lin" valueType="num">
                                      <p:cBhvr>
                                        <p:cTn id="12" dur="144" tmFilter="0, 0; 0.125,0.2665; 0.25,0.4; 0.375,0.465; 0.5,0.5;  0.625,0.535; 0.75,0.6; 0.875,0.7335; 1,1">
                                          <p:stCondLst>
                                            <p:cond delay="1449"/>
                                          </p:stCondLst>
                                        </p:cTn>
                                        <p:tgtEl>
                                          <p:spTgt spid="7"/>
                                        </p:tgtEl>
                                        <p:attrNameLst>
                                          <p:attrName>ppt_y</p:attrName>
                                        </p:attrNameLst>
                                      </p:cBhvr>
                                      <p:tavLst>
                                        <p:tav tm="0" fmla="#ppt_y-sin(pi*$)/81">
                                          <p:val>
                                            <p:fltVal val="0"/>
                                          </p:val>
                                        </p:tav>
                                        <p:tav tm="100000">
                                          <p:val>
                                            <p:fltVal val="1"/>
                                          </p:val>
                                        </p:tav>
                                      </p:tavLst>
                                    </p:anim>
                                    <p:animScale>
                                      <p:cBhvr>
                                        <p:cTn id="13" dur="23">
                                          <p:stCondLst>
                                            <p:cond delay="569"/>
                                          </p:stCondLst>
                                        </p:cTn>
                                        <p:tgtEl>
                                          <p:spTgt spid="7"/>
                                        </p:tgtEl>
                                      </p:cBhvr>
                                      <p:to x="100000" y="60000"/>
                                    </p:animScale>
                                    <p:animScale>
                                      <p:cBhvr>
                                        <p:cTn id="14" dur="145" decel="50000">
                                          <p:stCondLst>
                                            <p:cond delay="592"/>
                                          </p:stCondLst>
                                        </p:cTn>
                                        <p:tgtEl>
                                          <p:spTgt spid="7"/>
                                        </p:tgtEl>
                                      </p:cBhvr>
                                      <p:to x="100000" y="100000"/>
                                    </p:animScale>
                                    <p:animScale>
                                      <p:cBhvr>
                                        <p:cTn id="15" dur="23">
                                          <p:stCondLst>
                                            <p:cond delay="1148"/>
                                          </p:stCondLst>
                                        </p:cTn>
                                        <p:tgtEl>
                                          <p:spTgt spid="7"/>
                                        </p:tgtEl>
                                      </p:cBhvr>
                                      <p:to x="100000" y="80000"/>
                                    </p:animScale>
                                    <p:animScale>
                                      <p:cBhvr>
                                        <p:cTn id="16" dur="145" decel="50000">
                                          <p:stCondLst>
                                            <p:cond delay="1171"/>
                                          </p:stCondLst>
                                        </p:cTn>
                                        <p:tgtEl>
                                          <p:spTgt spid="7"/>
                                        </p:tgtEl>
                                      </p:cBhvr>
                                      <p:to x="100000" y="100000"/>
                                    </p:animScale>
                                    <p:animScale>
                                      <p:cBhvr>
                                        <p:cTn id="17" dur="23">
                                          <p:stCondLst>
                                            <p:cond delay="1437"/>
                                          </p:stCondLst>
                                        </p:cTn>
                                        <p:tgtEl>
                                          <p:spTgt spid="7"/>
                                        </p:tgtEl>
                                      </p:cBhvr>
                                      <p:to x="100000" y="90000"/>
                                    </p:animScale>
                                    <p:animScale>
                                      <p:cBhvr>
                                        <p:cTn id="18" dur="145" decel="50000">
                                          <p:stCondLst>
                                            <p:cond delay="1459"/>
                                          </p:stCondLst>
                                        </p:cTn>
                                        <p:tgtEl>
                                          <p:spTgt spid="7"/>
                                        </p:tgtEl>
                                      </p:cBhvr>
                                      <p:to x="100000" y="100000"/>
                                    </p:animScale>
                                    <p:animScale>
                                      <p:cBhvr>
                                        <p:cTn id="19" dur="23">
                                          <p:stCondLst>
                                            <p:cond delay="1582"/>
                                          </p:stCondLst>
                                        </p:cTn>
                                        <p:tgtEl>
                                          <p:spTgt spid="7"/>
                                        </p:tgtEl>
                                      </p:cBhvr>
                                      <p:to x="100000" y="95000"/>
                                    </p:animScale>
                                    <p:animScale>
                                      <p:cBhvr>
                                        <p:cTn id="20" dur="145" decel="50000">
                                          <p:stCondLst>
                                            <p:cond delay="1605"/>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3080E1-074F-4220-9A56-B7AA3D62EF55}"/>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拾、作業流程注意事項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2/7</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C92E5C61-695A-4385-95FF-8EBA6E5363B5}"/>
              </a:ext>
            </a:extLst>
          </p:cNvPr>
          <p:cNvSpPr>
            <a:spLocks noGrp="1"/>
          </p:cNvSpPr>
          <p:nvPr>
            <p:ph type="sldNum" sz="quarter" idx="12"/>
          </p:nvPr>
        </p:nvSpPr>
        <p:spPr/>
        <p:txBody>
          <a:bodyPr/>
          <a:lstStyle/>
          <a:p>
            <a:pPr>
              <a:defRPr/>
            </a:pPr>
            <a:fld id="{ABFE6108-DA02-42FF-8F2B-6965D0D38C5E}" type="slidenum">
              <a:rPr lang="zh-TW" altLang="en-US" smtClean="0"/>
              <a:pPr>
                <a:defRPr/>
              </a:pPr>
              <a:t>29</a:t>
            </a:fld>
            <a:endParaRPr lang="en-US" altLang="zh-TW"/>
          </a:p>
        </p:txBody>
      </p:sp>
      <p:sp>
        <p:nvSpPr>
          <p:cNvPr id="5" name="文字方塊 5">
            <a:extLst>
              <a:ext uri="{FF2B5EF4-FFF2-40B4-BE49-F238E27FC236}">
                <a16:creationId xmlns:a16="http://schemas.microsoft.com/office/drawing/2014/main" id="{64327DFD-5F50-429C-AB16-82FA38BE602C}"/>
              </a:ext>
            </a:extLst>
          </p:cNvPr>
          <p:cNvSpPr txBox="1">
            <a:spLocks noChangeArrowheads="1"/>
          </p:cNvSpPr>
          <p:nvPr/>
        </p:nvSpPr>
        <p:spPr bwMode="auto">
          <a:xfrm>
            <a:off x="824853" y="5285832"/>
            <a:ext cx="10527731" cy="1477328"/>
          </a:xfrm>
          <a:prstGeom prst="rect">
            <a:avLst/>
          </a:prstGeom>
          <a:solidFill>
            <a:srgbClr val="FFFFCC"/>
          </a:solidFill>
          <a:ln w="9525">
            <a:noFill/>
            <a:miter lim="800000"/>
            <a:headEnd/>
            <a:tailEnd/>
          </a:ln>
        </p:spPr>
        <p:txBody>
          <a:bodyPr wrap="square">
            <a:spAutoFit/>
          </a:bodyPr>
          <a:lstStyle>
            <a:lvl1pPr marL="542925" indent="-542925"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spcAft>
                <a:spcPts val="600"/>
              </a:spcAft>
              <a:buNone/>
              <a:defRPr/>
            </a:pPr>
            <a:r>
              <a:rPr lang="zh-TW" altLang="en-US" sz="1600" dirty="0">
                <a:latin typeface="微軟正黑體" panose="020B0604030504040204" pitchFamily="34" charset="-120"/>
                <a:ea typeface="微軟正黑體" panose="020B0604030504040204" pitchFamily="34" charset="-120"/>
                <a:cs typeface="Times New Roman" pitchFamily="18" charset="0"/>
              </a:rPr>
              <a:t>註</a:t>
            </a:r>
            <a:r>
              <a:rPr lang="en-US" altLang="zh-TW" sz="1600" dirty="0">
                <a:latin typeface="微軟正黑體" panose="020B0604030504040204" pitchFamily="34" charset="-120"/>
                <a:ea typeface="微軟正黑體" panose="020B0604030504040204" pitchFamily="34" charset="-120"/>
                <a:cs typeface="Times New Roman" pitchFamily="18" charset="0"/>
              </a:rPr>
              <a:t>1</a:t>
            </a:r>
            <a:r>
              <a:rPr lang="zh-TW" altLang="en-US" sz="1600" dirty="0">
                <a:latin typeface="微軟正黑體" panose="020B0604030504040204" pitchFamily="34" charset="-120"/>
                <a:ea typeface="微軟正黑體" panose="020B0604030504040204" pitchFamily="34" charset="-120"/>
                <a:cs typeface="Times New Roman" pitchFamily="18" charset="0"/>
              </a:rPr>
              <a:t>：</a:t>
            </a:r>
            <a:r>
              <a:rPr lang="zh-TW" altLang="en-US" sz="1600" b="1" dirty="0">
                <a:latin typeface="微軟正黑體" panose="020B0604030504040204" pitchFamily="34" charset="-120"/>
                <a:ea typeface="微軟正黑體" panose="020B0604030504040204" pitchFamily="34" charset="-120"/>
                <a:cs typeface="Times New Roman" pitchFamily="18" charset="0"/>
              </a:rPr>
              <a:t>學制代碼：</a:t>
            </a:r>
            <a:r>
              <a:rPr lang="en-US" altLang="zh-TW" sz="1600" b="1" dirty="0">
                <a:latin typeface="微軟正黑體" panose="020B0604030504040204" pitchFamily="34" charset="-120"/>
                <a:ea typeface="微軟正黑體" panose="020B0604030504040204" pitchFamily="34" charset="-120"/>
                <a:cs typeface="Times New Roman" pitchFamily="18" charset="0"/>
              </a:rPr>
              <a:t>1—</a:t>
            </a:r>
            <a:r>
              <a:rPr lang="zh-TW" altLang="en-US" sz="1600" b="1" dirty="0">
                <a:latin typeface="微軟正黑體" panose="020B0604030504040204" pitchFamily="34" charset="-120"/>
                <a:ea typeface="微軟正黑體" panose="020B0604030504040204" pitchFamily="34" charset="-120"/>
                <a:cs typeface="Times New Roman" pitchFamily="18" charset="0"/>
              </a:rPr>
              <a:t>技</a:t>
            </a:r>
            <a:r>
              <a:rPr lang="en-US" altLang="zh-TW" sz="1600" b="1" dirty="0">
                <a:latin typeface="微軟正黑體" panose="020B0604030504040204" pitchFamily="34" charset="-120"/>
                <a:ea typeface="微軟正黑體" panose="020B0604030504040204" pitchFamily="34" charset="-120"/>
                <a:cs typeface="Times New Roman" pitchFamily="18" charset="0"/>
              </a:rPr>
              <a:t>(</a:t>
            </a:r>
            <a:r>
              <a:rPr lang="zh-TW" altLang="en-US" sz="1600" b="1" dirty="0">
                <a:latin typeface="微軟正黑體" panose="020B0604030504040204" pitchFamily="34" charset="-120"/>
                <a:ea typeface="微軟正黑體" panose="020B0604030504040204" pitchFamily="34" charset="-120"/>
                <a:cs typeface="Times New Roman" pitchFamily="18" charset="0"/>
              </a:rPr>
              <a:t>普</a:t>
            </a:r>
            <a:r>
              <a:rPr lang="en-US" altLang="zh-TW" sz="1600" b="1" dirty="0">
                <a:latin typeface="微軟正黑體" panose="020B0604030504040204" pitchFamily="34" charset="-120"/>
                <a:ea typeface="微軟正黑體" panose="020B0604030504040204" pitchFamily="34" charset="-120"/>
                <a:cs typeface="Times New Roman" pitchFamily="18" charset="0"/>
              </a:rPr>
              <a:t>)</a:t>
            </a:r>
            <a:r>
              <a:rPr lang="zh-TW" altLang="en-US" sz="1600" b="1" dirty="0">
                <a:latin typeface="微軟正黑體" panose="020B0604030504040204" pitchFamily="34" charset="-120"/>
                <a:ea typeface="微軟正黑體" panose="020B0604030504040204" pitchFamily="34" charset="-120"/>
                <a:cs typeface="Times New Roman" pitchFamily="18" charset="0"/>
              </a:rPr>
              <a:t>高中</a:t>
            </a:r>
            <a:r>
              <a:rPr lang="en-US" altLang="zh-TW" sz="1600" b="1" dirty="0">
                <a:latin typeface="微軟正黑體" panose="020B0604030504040204" pitchFamily="34" charset="-120"/>
                <a:ea typeface="微軟正黑體" panose="020B0604030504040204" pitchFamily="34" charset="-120"/>
                <a:cs typeface="Times New Roman" pitchFamily="18" charset="0"/>
              </a:rPr>
              <a:t>(</a:t>
            </a:r>
            <a:r>
              <a:rPr lang="zh-TW" altLang="en-US" sz="1600" b="1" dirty="0">
                <a:latin typeface="微軟正黑體" panose="020B0604030504040204" pitchFamily="34" charset="-120"/>
                <a:ea typeface="微軟正黑體" panose="020B0604030504040204" pitchFamily="34" charset="-120"/>
                <a:cs typeface="Times New Roman" pitchFamily="18" charset="0"/>
              </a:rPr>
              <a:t>專業群科</a:t>
            </a:r>
            <a:r>
              <a:rPr lang="en-US" altLang="zh-TW" sz="1600" b="1" dirty="0">
                <a:latin typeface="微軟正黑體" panose="020B0604030504040204" pitchFamily="34" charset="-120"/>
                <a:ea typeface="微軟正黑體" panose="020B0604030504040204" pitchFamily="34" charset="-120"/>
                <a:cs typeface="Times New Roman" pitchFamily="18" charset="0"/>
              </a:rPr>
              <a:t>)</a:t>
            </a:r>
            <a:r>
              <a:rPr lang="zh-TW" altLang="en-US" sz="1600" b="1" dirty="0">
                <a:latin typeface="微軟正黑體" panose="020B0604030504040204" pitchFamily="34" charset="-120"/>
                <a:ea typeface="微軟正黑體" panose="020B0604030504040204" pitchFamily="34" charset="-120"/>
                <a:cs typeface="Times New Roman" pitchFamily="18" charset="0"/>
              </a:rPr>
              <a:t>、</a:t>
            </a:r>
            <a:r>
              <a:rPr lang="en-US" altLang="zh-TW" sz="1600" b="1" dirty="0">
                <a:latin typeface="微軟正黑體" panose="020B0604030504040204" pitchFamily="34" charset="-120"/>
                <a:ea typeface="微軟正黑體" panose="020B0604030504040204" pitchFamily="34" charset="-120"/>
                <a:cs typeface="Times New Roman" pitchFamily="18" charset="0"/>
              </a:rPr>
              <a:t>2—</a:t>
            </a:r>
            <a:r>
              <a:rPr lang="zh-TW" altLang="en-US" sz="1600" b="1" dirty="0">
                <a:latin typeface="微軟正黑體" panose="020B0604030504040204" pitchFamily="34" charset="-120"/>
                <a:ea typeface="微軟正黑體" panose="020B0604030504040204" pitchFamily="34" charset="-120"/>
                <a:cs typeface="Times New Roman" pitchFamily="18" charset="0"/>
              </a:rPr>
              <a:t>綜合型高中、</a:t>
            </a:r>
            <a:r>
              <a:rPr lang="en-US" altLang="zh-TW" sz="1600" b="1" dirty="0">
                <a:latin typeface="微軟正黑體" panose="020B0604030504040204" pitchFamily="34" charset="-120"/>
                <a:ea typeface="微軟正黑體" panose="020B0604030504040204" pitchFamily="34" charset="-120"/>
                <a:cs typeface="Times New Roman" pitchFamily="18" charset="0"/>
              </a:rPr>
              <a:t>3—</a:t>
            </a:r>
            <a:r>
              <a:rPr lang="zh-TW" altLang="en-US" sz="1600" b="1" dirty="0">
                <a:latin typeface="微軟正黑體" panose="020B0604030504040204" pitchFamily="34" charset="-120"/>
                <a:ea typeface="微軟正黑體" panose="020B0604030504040204" pitchFamily="34" charset="-120"/>
                <a:cs typeface="Times New Roman" pitchFamily="18" charset="0"/>
              </a:rPr>
              <a:t>實用技能學程、</a:t>
            </a:r>
            <a:r>
              <a:rPr lang="en-US" altLang="zh-TW" sz="1600" b="1" dirty="0">
                <a:latin typeface="微軟正黑體" panose="020B0604030504040204" pitchFamily="34" charset="-120"/>
                <a:ea typeface="微軟正黑體" panose="020B0604030504040204" pitchFamily="34" charset="-120"/>
                <a:cs typeface="Times New Roman" pitchFamily="18" charset="0"/>
              </a:rPr>
              <a:t>4—</a:t>
            </a:r>
            <a:r>
              <a:rPr lang="zh-TW" altLang="en-US" sz="1600" b="1" dirty="0">
                <a:latin typeface="微軟正黑體" panose="020B0604030504040204" pitchFamily="34" charset="-120"/>
                <a:ea typeface="微軟正黑體" panose="020B0604030504040204" pitchFamily="34" charset="-120"/>
                <a:cs typeface="Times New Roman" pitchFamily="18" charset="0"/>
              </a:rPr>
              <a:t>建教合作班、</a:t>
            </a:r>
            <a:r>
              <a:rPr lang="en-US" altLang="zh-TW" sz="1600" b="1" dirty="0">
                <a:latin typeface="微軟正黑體" panose="020B0604030504040204" pitchFamily="34" charset="-120"/>
                <a:ea typeface="微軟正黑體" panose="020B0604030504040204" pitchFamily="34" charset="-120"/>
                <a:cs typeface="Times New Roman" pitchFamily="18" charset="0"/>
              </a:rPr>
              <a:t>5—</a:t>
            </a:r>
            <a:r>
              <a:rPr lang="zh-TW" altLang="en-US" sz="1600" b="1" dirty="0">
                <a:latin typeface="微軟正黑體" panose="020B0604030504040204" pitchFamily="34" charset="-120"/>
                <a:ea typeface="微軟正黑體" panose="020B0604030504040204" pitchFamily="34" charset="-120"/>
                <a:cs typeface="Times New Roman" pitchFamily="18" charset="0"/>
              </a:rPr>
              <a:t>日間部進修學校、</a:t>
            </a:r>
            <a:r>
              <a:rPr lang="en-US" altLang="zh-TW" sz="1600" b="1" dirty="0">
                <a:latin typeface="微軟正黑體" panose="020B0604030504040204" pitchFamily="34" charset="-120"/>
                <a:ea typeface="微軟正黑體" panose="020B0604030504040204" pitchFamily="34" charset="-120"/>
                <a:cs typeface="Times New Roman" pitchFamily="18" charset="0"/>
              </a:rPr>
              <a:t>6—</a:t>
            </a:r>
            <a:r>
              <a:rPr lang="zh-TW" altLang="en-US" sz="1600" b="1" dirty="0">
                <a:latin typeface="微軟正黑體" panose="020B0604030504040204" pitchFamily="34" charset="-120"/>
                <a:ea typeface="微軟正黑體" panose="020B0604030504040204" pitchFamily="34" charset="-120"/>
                <a:cs typeface="Times New Roman" pitchFamily="18" charset="0"/>
              </a:rPr>
              <a:t>進修部進修學校、</a:t>
            </a:r>
            <a:r>
              <a:rPr lang="en-US" altLang="zh-TW" sz="1600" b="1" dirty="0">
                <a:latin typeface="微軟正黑體" panose="020B0604030504040204" pitchFamily="34" charset="-120"/>
                <a:ea typeface="微軟正黑體" panose="020B0604030504040204" pitchFamily="34" charset="-120"/>
                <a:cs typeface="Times New Roman" pitchFamily="18" charset="0"/>
              </a:rPr>
              <a:t>9—</a:t>
            </a:r>
            <a:r>
              <a:rPr lang="zh-TW" altLang="en-US" sz="1600" b="1" dirty="0">
                <a:latin typeface="微軟正黑體" panose="020B0604030504040204" pitchFamily="34" charset="-120"/>
                <a:ea typeface="微軟正黑體" panose="020B0604030504040204" pitchFamily="34" charset="-120"/>
                <a:cs typeface="Times New Roman" pitchFamily="18" charset="0"/>
              </a:rPr>
              <a:t>其他。</a:t>
            </a:r>
            <a:endParaRPr lang="en-US" altLang="zh-TW" sz="1600" b="1" dirty="0">
              <a:latin typeface="微軟正黑體" panose="020B0604030504040204" pitchFamily="34" charset="-120"/>
              <a:ea typeface="微軟正黑體" panose="020B0604030504040204" pitchFamily="34" charset="-120"/>
              <a:cs typeface="Times New Roman" pitchFamily="18" charset="0"/>
            </a:endParaRPr>
          </a:p>
          <a:p>
            <a:pPr eaLnBrk="1" hangingPunct="1">
              <a:spcBef>
                <a:spcPct val="0"/>
              </a:spcBef>
              <a:spcAft>
                <a:spcPts val="600"/>
              </a:spcAft>
              <a:buNone/>
              <a:defRPr/>
            </a:pPr>
            <a:r>
              <a:rPr lang="zh-TW" altLang="en-US" sz="1600" dirty="0">
                <a:latin typeface="微軟正黑體" panose="020B0604030504040204" pitchFamily="34" charset="-120"/>
                <a:ea typeface="微軟正黑體" panose="020B0604030504040204" pitchFamily="34" charset="-120"/>
                <a:cs typeface="Times New Roman" pitchFamily="18" charset="0"/>
              </a:rPr>
              <a:t>註</a:t>
            </a:r>
            <a:r>
              <a:rPr lang="en-US" altLang="zh-TW" sz="1600" dirty="0">
                <a:latin typeface="微軟正黑體" panose="020B0604030504040204" pitchFamily="34" charset="-120"/>
                <a:ea typeface="微軟正黑體" panose="020B0604030504040204" pitchFamily="34" charset="-120"/>
                <a:cs typeface="Times New Roman" pitchFamily="18" charset="0"/>
              </a:rPr>
              <a:t>2</a:t>
            </a:r>
            <a:r>
              <a:rPr lang="zh-TW" altLang="en-US" sz="1600" dirty="0">
                <a:latin typeface="微軟正黑體" panose="020B0604030504040204" pitchFamily="34" charset="-120"/>
                <a:ea typeface="微軟正黑體" panose="020B0604030504040204" pitchFamily="34" charset="-120"/>
                <a:cs typeface="Times New Roman" pitchFamily="18" charset="0"/>
              </a:rPr>
              <a:t>：</a:t>
            </a:r>
            <a:r>
              <a:rPr lang="zh-TW" altLang="en-US" sz="1600" spc="-50" dirty="0">
                <a:latin typeface="微軟正黑體" panose="020B0604030504040204" pitchFamily="34" charset="-120"/>
                <a:ea typeface="微軟正黑體" panose="020B0604030504040204" pitchFamily="34" charset="-120"/>
                <a:cs typeface="Times New Roman" pitchFamily="18" charset="0"/>
              </a:rPr>
              <a:t>至多</a:t>
            </a:r>
            <a:r>
              <a:rPr lang="en-US" altLang="zh-TW" sz="1600" spc="-50" dirty="0">
                <a:latin typeface="微軟正黑體" panose="020B0604030504040204" pitchFamily="34" charset="-120"/>
                <a:ea typeface="微軟正黑體" panose="020B0604030504040204" pitchFamily="34" charset="-120"/>
                <a:cs typeface="Times New Roman" pitchFamily="18" charset="0"/>
              </a:rPr>
              <a:t>15</a:t>
            </a:r>
            <a:r>
              <a:rPr lang="zh-TW" altLang="en-US" sz="1600" spc="-50" dirty="0">
                <a:latin typeface="微軟正黑體" panose="020B0604030504040204" pitchFamily="34" charset="-120"/>
                <a:ea typeface="微軟正黑體" panose="020B0604030504040204" pitchFamily="34" charset="-120"/>
                <a:cs typeface="Times New Roman" pitchFamily="18" charset="0"/>
              </a:rPr>
              <a:t>群</a:t>
            </a:r>
            <a:r>
              <a:rPr lang="en-US" altLang="zh-TW" sz="1600" spc="-50" dirty="0">
                <a:latin typeface="微軟正黑體" panose="020B0604030504040204" pitchFamily="34" charset="-120"/>
                <a:ea typeface="微軟正黑體" panose="020B0604030504040204" pitchFamily="34" charset="-120"/>
                <a:cs typeface="Times New Roman" pitchFamily="18" charset="0"/>
              </a:rPr>
              <a:t>—15</a:t>
            </a:r>
            <a:r>
              <a:rPr lang="zh-TW" altLang="en-US" sz="1600" spc="-50" dirty="0">
                <a:latin typeface="微軟正黑體" panose="020B0604030504040204" pitchFamily="34" charset="-120"/>
                <a:ea typeface="微軟正黑體" panose="020B0604030504040204" pitchFamily="34" charset="-120"/>
                <a:cs typeface="Times New Roman" pitchFamily="18" charset="0"/>
              </a:rPr>
              <a:t>個群名次表</a:t>
            </a:r>
            <a:r>
              <a:rPr lang="en-US" altLang="zh-TW" sz="1600" spc="-50" dirty="0">
                <a:latin typeface="微軟正黑體" panose="020B0604030504040204" pitchFamily="34" charset="-120"/>
                <a:ea typeface="微軟正黑體" panose="020B0604030504040204" pitchFamily="34" charset="-120"/>
                <a:cs typeface="Times New Roman" pitchFamily="18" charset="0"/>
              </a:rPr>
              <a:t>—15</a:t>
            </a:r>
            <a:r>
              <a:rPr lang="zh-TW" altLang="en-US" sz="1600" spc="-50" dirty="0">
                <a:latin typeface="微軟正黑體" panose="020B0604030504040204" pitchFamily="34" charset="-120"/>
                <a:ea typeface="微軟正黑體" panose="020B0604030504040204" pitchFamily="34" charset="-120"/>
                <a:cs typeface="Times New Roman" pitchFamily="18" charset="0"/>
              </a:rPr>
              <a:t>個</a:t>
            </a:r>
            <a:r>
              <a:rPr lang="en-US" altLang="zh-TW" sz="1600" spc="-50" dirty="0">
                <a:latin typeface="微軟正黑體" panose="020B0604030504040204" pitchFamily="34" charset="-120"/>
                <a:ea typeface="微軟正黑體" panose="020B0604030504040204" pitchFamily="34" charset="-120"/>
                <a:cs typeface="Times New Roman" pitchFamily="18" charset="0"/>
              </a:rPr>
              <a:t>Excel</a:t>
            </a:r>
            <a:r>
              <a:rPr lang="zh-TW" altLang="en-US" sz="1600" spc="-50" dirty="0">
                <a:latin typeface="微軟正黑體" panose="020B0604030504040204" pitchFamily="34" charset="-120"/>
                <a:ea typeface="微軟正黑體" panose="020B0604030504040204" pitchFamily="34" charset="-120"/>
                <a:cs typeface="Times New Roman" pitchFamily="18" charset="0"/>
              </a:rPr>
              <a:t>檔。</a:t>
            </a:r>
            <a:r>
              <a:rPr lang="en-US" altLang="zh-TW" sz="1600" b="1" u="sng" spc="-50" dirty="0">
                <a:latin typeface="微軟正黑體" panose="020B0604030504040204" pitchFamily="34" charset="-120"/>
                <a:ea typeface="微軟正黑體" panose="020B0604030504040204" pitchFamily="34" charset="-120"/>
                <a:cs typeface="Times New Roman" pitchFamily="18" charset="0"/>
              </a:rPr>
              <a:t>1</a:t>
            </a:r>
            <a:r>
              <a:rPr lang="zh-TW" altLang="zh-TW" sz="1600" b="1" u="sng" spc="-50" dirty="0">
                <a:latin typeface="微軟正黑體" panose="020B0604030504040204" pitchFamily="34" charset="-120"/>
                <a:ea typeface="微軟正黑體" panose="020B0604030504040204" pitchFamily="34" charset="-120"/>
                <a:cs typeface="Times New Roman" pitchFamily="18" charset="0"/>
              </a:rPr>
              <a:t>個群別</a:t>
            </a:r>
            <a:r>
              <a:rPr lang="en-US" altLang="zh-TW" sz="1600" b="1" u="sng" spc="-50" dirty="0">
                <a:latin typeface="微軟正黑體" panose="020B0604030504040204" pitchFamily="34" charset="-120"/>
                <a:ea typeface="微軟正黑體" panose="020B0604030504040204" pitchFamily="34" charset="-120"/>
                <a:cs typeface="Times New Roman" pitchFamily="18" charset="0"/>
              </a:rPr>
              <a:t>1</a:t>
            </a:r>
            <a:r>
              <a:rPr lang="zh-TW" altLang="zh-TW" sz="1600" b="1" u="sng" spc="-50" dirty="0">
                <a:latin typeface="微軟正黑體" panose="020B0604030504040204" pitchFamily="34" charset="-120"/>
                <a:ea typeface="微軟正黑體" panose="020B0604030504040204" pitchFamily="34" charset="-120"/>
                <a:cs typeface="Times New Roman" pitchFamily="18" charset="0"/>
              </a:rPr>
              <a:t>個檔</a:t>
            </a:r>
            <a:r>
              <a:rPr lang="zh-TW" altLang="zh-TW" sz="1600" spc="-50" dirty="0">
                <a:latin typeface="微軟正黑體" panose="020B0604030504040204" pitchFamily="34" charset="-120"/>
                <a:ea typeface="微軟正黑體" panose="020B0604030504040204" pitchFamily="34" charset="-120"/>
                <a:cs typeface="Times New Roman" pitchFamily="18" charset="0"/>
              </a:rPr>
              <a:t>，以群別代碼</a:t>
            </a:r>
            <a:r>
              <a:rPr lang="en-US" altLang="zh-TW" sz="1600" spc="-50" dirty="0">
                <a:latin typeface="微軟正黑體" panose="020B0604030504040204" pitchFamily="34" charset="-120"/>
                <a:ea typeface="微軟正黑體" panose="020B0604030504040204" pitchFamily="34" charset="-120"/>
                <a:cs typeface="Times New Roman" pitchFamily="18" charset="0"/>
              </a:rPr>
              <a:t>(</a:t>
            </a:r>
            <a:r>
              <a:rPr lang="zh-TW" altLang="en-US" sz="1600" spc="-50" dirty="0">
                <a:latin typeface="微軟正黑體" panose="020B0604030504040204" pitchFamily="34" charset="-120"/>
                <a:ea typeface="微軟正黑體" panose="020B0604030504040204" pitchFamily="34" charset="-120"/>
                <a:cs typeface="Times New Roman" pitchFamily="18" charset="0"/>
              </a:rPr>
              <a:t>參</a:t>
            </a:r>
            <a:r>
              <a:rPr lang="zh-TW" altLang="zh-TW" sz="1600" spc="-50" dirty="0">
                <a:latin typeface="微軟正黑體" panose="020B0604030504040204" pitchFamily="34" charset="-120"/>
                <a:ea typeface="微軟正黑體" panose="020B0604030504040204" pitchFamily="34" charset="-120"/>
                <a:cs typeface="Times New Roman" pitchFamily="18" charset="0"/>
              </a:rPr>
              <a:t>考</a:t>
            </a:r>
            <a:r>
              <a:rPr lang="zh-TW" altLang="en-US" sz="1600" spc="-50" dirty="0">
                <a:latin typeface="微軟正黑體" panose="020B0604030504040204" pitchFamily="34" charset="-120"/>
                <a:ea typeface="微軟正黑體" panose="020B0604030504040204" pitchFamily="34" charset="-120"/>
                <a:cs typeface="Times New Roman" pitchFamily="18" charset="0"/>
              </a:rPr>
              <a:t>簡章附錄三「報名考生科</a:t>
            </a:r>
            <a:r>
              <a:rPr lang="en-US" altLang="zh-TW" sz="1600" spc="-50" dirty="0">
                <a:latin typeface="微軟正黑體" panose="020B0604030504040204" pitchFamily="34" charset="-120"/>
                <a:ea typeface="微軟正黑體" panose="020B0604030504040204" pitchFamily="34" charset="-120"/>
                <a:cs typeface="Times New Roman" pitchFamily="18" charset="0"/>
              </a:rPr>
              <a:t>(</a:t>
            </a:r>
            <a:r>
              <a:rPr lang="zh-TW" altLang="en-US" sz="1600" spc="-50" dirty="0">
                <a:latin typeface="微軟正黑體" panose="020B0604030504040204" pitchFamily="34" charset="-120"/>
                <a:ea typeface="微軟正黑體" panose="020B0604030504040204" pitchFamily="34" charset="-120"/>
                <a:cs typeface="Times New Roman" pitchFamily="18" charset="0"/>
              </a:rPr>
              <a:t>組</a:t>
            </a:r>
            <a:r>
              <a:rPr lang="en-US" altLang="zh-TW" sz="1600" spc="-50" dirty="0">
                <a:latin typeface="微軟正黑體" panose="020B0604030504040204" pitchFamily="34" charset="-120"/>
                <a:ea typeface="微軟正黑體" panose="020B0604030504040204" pitchFamily="34" charset="-120"/>
                <a:cs typeface="Times New Roman" pitchFamily="18" charset="0"/>
              </a:rPr>
              <a:t>)</a:t>
            </a:r>
            <a:r>
              <a:rPr lang="zh-TW" altLang="en-US" sz="1600" spc="-50" dirty="0">
                <a:latin typeface="微軟正黑體" panose="020B0604030504040204" pitchFamily="34" charset="-120"/>
                <a:ea typeface="微軟正黑體" panose="020B0604030504040204" pitchFamily="34" charset="-120"/>
                <a:cs typeface="Times New Roman" pitchFamily="18" charset="0"/>
              </a:rPr>
              <a:t>、學程代碼與報名群別表」</a:t>
            </a:r>
            <a:r>
              <a:rPr lang="en-US" altLang="zh-TW" sz="1600" spc="-50" dirty="0">
                <a:latin typeface="微軟正黑體" panose="020B0604030504040204" pitchFamily="34" charset="-120"/>
                <a:ea typeface="微軟正黑體" panose="020B0604030504040204" pitchFamily="34" charset="-120"/>
                <a:cs typeface="Times New Roman" pitchFamily="18" charset="0"/>
              </a:rPr>
              <a:t>)</a:t>
            </a:r>
            <a:r>
              <a:rPr lang="zh-TW" altLang="zh-TW" sz="1600" spc="-50" dirty="0">
                <a:latin typeface="微軟正黑體" panose="020B0604030504040204" pitchFamily="34" charset="-120"/>
                <a:ea typeface="微軟正黑體" panose="020B0604030504040204" pitchFamily="34" charset="-120"/>
                <a:cs typeface="Times New Roman" pitchFamily="18" charset="0"/>
              </a:rPr>
              <a:t>為檔名，例</a:t>
            </a:r>
            <a:r>
              <a:rPr lang="en-US" altLang="zh-TW" sz="1600" spc="-50" dirty="0">
                <a:latin typeface="微軟正黑體" panose="020B0604030504040204" pitchFamily="34" charset="-120"/>
                <a:ea typeface="微軟正黑體" panose="020B0604030504040204" pitchFamily="34" charset="-120"/>
                <a:cs typeface="Times New Roman" pitchFamily="18" charset="0"/>
              </a:rPr>
              <a:t>01.xlsx</a:t>
            </a:r>
            <a:r>
              <a:rPr lang="zh-TW" altLang="zh-TW" sz="1600" spc="-50" dirty="0">
                <a:latin typeface="微軟正黑體" panose="020B0604030504040204" pitchFamily="34" charset="-120"/>
                <a:ea typeface="微軟正黑體" panose="020B0604030504040204" pitchFamily="34" charset="-120"/>
                <a:cs typeface="Times New Roman" pitchFamily="18" charset="0"/>
              </a:rPr>
              <a:t>、</a:t>
            </a:r>
            <a:r>
              <a:rPr lang="en-US" altLang="zh-TW" sz="1600" spc="-50" dirty="0">
                <a:latin typeface="微軟正黑體" panose="020B0604030504040204" pitchFamily="34" charset="-120"/>
                <a:ea typeface="微軟正黑體" panose="020B0604030504040204" pitchFamily="34" charset="-120"/>
                <a:cs typeface="Times New Roman" pitchFamily="18" charset="0"/>
              </a:rPr>
              <a:t>02.xlsx</a:t>
            </a:r>
            <a:r>
              <a:rPr lang="zh-TW" altLang="zh-TW" sz="1600" spc="-50" dirty="0">
                <a:latin typeface="微軟正黑體" panose="020B0604030504040204" pitchFamily="34" charset="-120"/>
                <a:ea typeface="微軟正黑體" panose="020B0604030504040204" pitchFamily="34" charset="-120"/>
                <a:cs typeface="Times New Roman" pitchFamily="18" charset="0"/>
              </a:rPr>
              <a:t>、</a:t>
            </a:r>
            <a:r>
              <a:rPr lang="en-US" altLang="zh-TW" sz="1600" spc="-50" dirty="0">
                <a:latin typeface="微軟正黑體" panose="020B0604030504040204" pitchFamily="34" charset="-120"/>
                <a:ea typeface="微軟正黑體" panose="020B0604030504040204" pitchFamily="34" charset="-120"/>
                <a:cs typeface="Times New Roman" pitchFamily="18" charset="0"/>
              </a:rPr>
              <a:t>…</a:t>
            </a:r>
            <a:r>
              <a:rPr lang="zh-TW" altLang="zh-TW" sz="1600" spc="-50" dirty="0">
                <a:latin typeface="微軟正黑體" panose="020B0604030504040204" pitchFamily="34" charset="-120"/>
                <a:ea typeface="微軟正黑體" panose="020B0604030504040204" pitchFamily="34" charset="-120"/>
                <a:cs typeface="Times New Roman" pitchFamily="18" charset="0"/>
              </a:rPr>
              <a:t>、</a:t>
            </a:r>
            <a:r>
              <a:rPr lang="en-US" altLang="zh-TW" sz="1600" spc="-50" dirty="0">
                <a:latin typeface="微軟正黑體" panose="020B0604030504040204" pitchFamily="34" charset="-120"/>
                <a:ea typeface="微軟正黑體" panose="020B0604030504040204" pitchFamily="34" charset="-120"/>
                <a:cs typeface="Times New Roman" pitchFamily="18" charset="0"/>
              </a:rPr>
              <a:t>15.xlsx</a:t>
            </a:r>
            <a:r>
              <a:rPr lang="zh-TW" altLang="zh-TW" sz="1600" spc="-50" dirty="0">
                <a:latin typeface="微軟正黑體" panose="020B0604030504040204" pitchFamily="34" charset="-120"/>
                <a:ea typeface="微軟正黑體" panose="020B0604030504040204" pitchFamily="34" charset="-120"/>
                <a:cs typeface="Times New Roman" pitchFamily="18" charset="0"/>
              </a:rPr>
              <a:t>，最多</a:t>
            </a:r>
            <a:r>
              <a:rPr lang="en-US" altLang="zh-TW" sz="1600" spc="-50" dirty="0">
                <a:latin typeface="微軟正黑體" panose="020B0604030504040204" pitchFamily="34" charset="-120"/>
                <a:ea typeface="微軟正黑體" panose="020B0604030504040204" pitchFamily="34" charset="-120"/>
                <a:cs typeface="Times New Roman" pitchFamily="18" charset="0"/>
              </a:rPr>
              <a:t>15</a:t>
            </a:r>
            <a:r>
              <a:rPr lang="zh-TW" altLang="zh-TW" sz="1600" spc="-50" dirty="0">
                <a:latin typeface="微軟正黑體" panose="020B0604030504040204" pitchFamily="34" charset="-120"/>
                <a:ea typeface="微軟正黑體" panose="020B0604030504040204" pitchFamily="34" charset="-120"/>
                <a:cs typeface="Times New Roman" pitchFamily="18" charset="0"/>
              </a:rPr>
              <a:t>個群別，並分</a:t>
            </a:r>
            <a:r>
              <a:rPr lang="en-US" altLang="zh-TW" sz="1600" spc="-50" dirty="0">
                <a:latin typeface="微軟正黑體" panose="020B0604030504040204" pitchFamily="34" charset="-120"/>
                <a:ea typeface="微軟正黑體" panose="020B0604030504040204" pitchFamily="34" charset="-120"/>
                <a:cs typeface="Times New Roman" pitchFamily="18" charset="0"/>
              </a:rPr>
              <a:t>15</a:t>
            </a:r>
            <a:r>
              <a:rPr lang="zh-TW" altLang="zh-TW" sz="1600" spc="-50" dirty="0">
                <a:latin typeface="微軟正黑體" panose="020B0604030504040204" pitchFamily="34" charset="-120"/>
                <a:ea typeface="微軟正黑體" panose="020B0604030504040204" pitchFamily="34" charset="-120"/>
                <a:cs typeface="Times New Roman" pitchFamily="18" charset="0"/>
              </a:rPr>
              <a:t>次上傳</a:t>
            </a:r>
            <a:r>
              <a:rPr lang="zh-TW" altLang="en-US" sz="1600" spc="-50" dirty="0">
                <a:latin typeface="微軟正黑體" panose="020B0604030504040204" pitchFamily="34" charset="-120"/>
                <a:ea typeface="微軟正黑體" panose="020B0604030504040204" pitchFamily="34" charset="-120"/>
                <a:cs typeface="Times New Roman" pitchFamily="18" charset="0"/>
              </a:rPr>
              <a:t>。</a:t>
            </a:r>
            <a:endParaRPr lang="en-US" altLang="zh-TW" sz="1600" spc="-50" dirty="0">
              <a:latin typeface="微軟正黑體" panose="020B0604030504040204" pitchFamily="34" charset="-120"/>
              <a:ea typeface="微軟正黑體" panose="020B0604030504040204" pitchFamily="34" charset="-120"/>
              <a:cs typeface="Times New Roman" pitchFamily="18" charset="0"/>
            </a:endParaRPr>
          </a:p>
          <a:p>
            <a:pPr marL="450850" indent="-450850" eaLnBrk="1" hangingPunct="1">
              <a:spcBef>
                <a:spcPct val="0"/>
              </a:spcBef>
              <a:spcAft>
                <a:spcPts val="600"/>
              </a:spcAft>
              <a:buNone/>
              <a:defRPr/>
            </a:pPr>
            <a:r>
              <a:rPr lang="zh-TW" altLang="en-US" sz="1600" dirty="0">
                <a:latin typeface="微軟正黑體" panose="020B0604030504040204" pitchFamily="34" charset="-120"/>
                <a:ea typeface="微軟正黑體" panose="020B0604030504040204" pitchFamily="34" charset="-120"/>
                <a:cs typeface="Times New Roman" pitchFamily="18" charset="0"/>
              </a:rPr>
              <a:t>註</a:t>
            </a:r>
            <a:r>
              <a:rPr lang="en-US" altLang="zh-TW" sz="1600" dirty="0">
                <a:latin typeface="微軟正黑體" panose="020B0604030504040204" pitchFamily="34" charset="-120"/>
                <a:ea typeface="微軟正黑體" panose="020B0604030504040204" pitchFamily="34" charset="-120"/>
                <a:cs typeface="Times New Roman" pitchFamily="18" charset="0"/>
              </a:rPr>
              <a:t>3</a:t>
            </a:r>
            <a:r>
              <a:rPr lang="zh-TW" altLang="en-US" sz="1600" dirty="0">
                <a:latin typeface="微軟正黑體" panose="020B0604030504040204" pitchFamily="34" charset="-120"/>
                <a:ea typeface="微軟正黑體" panose="020B0604030504040204" pitchFamily="34" charset="-120"/>
                <a:cs typeface="Times New Roman" pitchFamily="18" charset="0"/>
              </a:rPr>
              <a:t>：科</a:t>
            </a:r>
            <a:r>
              <a:rPr lang="en-US" altLang="zh-TW" sz="1600" dirty="0">
                <a:latin typeface="微軟正黑體" panose="020B0604030504040204" pitchFamily="34" charset="-120"/>
                <a:ea typeface="微軟正黑體" panose="020B0604030504040204" pitchFamily="34" charset="-120"/>
                <a:cs typeface="Times New Roman" pitchFamily="18" charset="0"/>
              </a:rPr>
              <a:t>(</a:t>
            </a:r>
            <a:r>
              <a:rPr lang="zh-TW" altLang="en-US" sz="1600" dirty="0">
                <a:latin typeface="微軟正黑體" panose="020B0604030504040204" pitchFamily="34" charset="-120"/>
                <a:ea typeface="微軟正黑體" panose="020B0604030504040204" pitchFamily="34" charset="-120"/>
                <a:cs typeface="Times New Roman" pitchFamily="18" charset="0"/>
              </a:rPr>
              <a:t>組</a:t>
            </a:r>
            <a:r>
              <a:rPr lang="en-US" altLang="zh-TW" sz="1600" dirty="0">
                <a:latin typeface="微軟正黑體" panose="020B0604030504040204" pitchFamily="34" charset="-120"/>
                <a:ea typeface="微軟正黑體" panose="020B0604030504040204" pitchFamily="34" charset="-120"/>
                <a:cs typeface="Times New Roman" pitchFamily="18" charset="0"/>
              </a:rPr>
              <a:t>)</a:t>
            </a:r>
            <a:r>
              <a:rPr lang="zh-TW" altLang="en-US" sz="1600" dirty="0">
                <a:latin typeface="微軟正黑體" panose="020B0604030504040204" pitchFamily="34" charset="-120"/>
                <a:ea typeface="微軟正黑體" panose="020B0604030504040204" pitchFamily="34" charset="-120"/>
                <a:cs typeface="Times New Roman" pitchFamily="18" charset="0"/>
              </a:rPr>
              <a:t>、學程名稱請參考簡章附錄三之「報名考生科</a:t>
            </a:r>
            <a:r>
              <a:rPr lang="en-US" altLang="zh-TW" sz="1600" dirty="0">
                <a:latin typeface="微軟正黑體" panose="020B0604030504040204" pitchFamily="34" charset="-120"/>
                <a:ea typeface="微軟正黑體" panose="020B0604030504040204" pitchFamily="34" charset="-120"/>
                <a:cs typeface="Times New Roman" pitchFamily="18" charset="0"/>
              </a:rPr>
              <a:t>(</a:t>
            </a:r>
            <a:r>
              <a:rPr lang="zh-TW" altLang="en-US" sz="1600" dirty="0">
                <a:latin typeface="微軟正黑體" panose="020B0604030504040204" pitchFamily="34" charset="-120"/>
                <a:ea typeface="微軟正黑體" panose="020B0604030504040204" pitchFamily="34" charset="-120"/>
                <a:cs typeface="Times New Roman" pitchFamily="18" charset="0"/>
              </a:rPr>
              <a:t>組</a:t>
            </a:r>
            <a:r>
              <a:rPr lang="en-US" altLang="zh-TW" sz="1600" dirty="0">
                <a:latin typeface="微軟正黑體" panose="020B0604030504040204" pitchFamily="34" charset="-120"/>
                <a:ea typeface="微軟正黑體" panose="020B0604030504040204" pitchFamily="34" charset="-120"/>
                <a:cs typeface="Times New Roman" pitchFamily="18" charset="0"/>
              </a:rPr>
              <a:t>)</a:t>
            </a:r>
            <a:r>
              <a:rPr lang="zh-TW" altLang="en-US" sz="1600" dirty="0">
                <a:latin typeface="微軟正黑體" panose="020B0604030504040204" pitchFamily="34" charset="-120"/>
                <a:ea typeface="微軟正黑體" panose="020B0604030504040204" pitchFamily="34" charset="-120"/>
                <a:cs typeface="Times New Roman" pitchFamily="18" charset="0"/>
              </a:rPr>
              <a:t>、學程代碼與報名群別表」。</a:t>
            </a:r>
            <a:endParaRPr lang="en-US" altLang="zh-TW" sz="1600" dirty="0">
              <a:latin typeface="微軟正黑體" panose="020B0604030504040204" pitchFamily="34" charset="-120"/>
              <a:ea typeface="微軟正黑體" panose="020B0604030504040204" pitchFamily="34" charset="-120"/>
              <a:cs typeface="Times New Roman" pitchFamily="18" charset="0"/>
            </a:endParaRPr>
          </a:p>
        </p:txBody>
      </p:sp>
      <p:sp>
        <p:nvSpPr>
          <p:cNvPr id="9" name="文字方塊 24">
            <a:extLst>
              <a:ext uri="{FF2B5EF4-FFF2-40B4-BE49-F238E27FC236}">
                <a16:creationId xmlns:a16="http://schemas.microsoft.com/office/drawing/2014/main" id="{27F3011A-6B45-4B82-8043-23E0A7C74CC1}"/>
              </a:ext>
            </a:extLst>
          </p:cNvPr>
          <p:cNvSpPr txBox="1">
            <a:spLocks noChangeArrowheads="1"/>
          </p:cNvSpPr>
          <p:nvPr/>
        </p:nvSpPr>
        <p:spPr bwMode="auto">
          <a:xfrm>
            <a:off x="403264" y="941621"/>
            <a:ext cx="86450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 typeface="Wingdings" panose="05000000000000000000" pitchFamily="2" charset="2"/>
              <a:buChar char="u"/>
            </a:pP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群名次表以商業與管理群為範例</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eaLnBrk="1" hangingPunct="1">
              <a:spcBef>
                <a:spcPct val="0"/>
              </a:spcBef>
              <a:buNone/>
            </a:pP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     商業與管理群為</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06</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群，故檔名設為</a:t>
            </a:r>
            <a:r>
              <a:rPr lang="zh-TW" altLang="en-US" sz="2400" dirty="0">
                <a:solidFill>
                  <a:srgbClr val="3333FF"/>
                </a:solidFill>
                <a:latin typeface="細明體" panose="02020509000000000000" pitchFamily="49" charset="-120"/>
                <a:ea typeface="細明體" panose="02020509000000000000" pitchFamily="49" charset="-120"/>
                <a:cs typeface="Times New Roman" panose="02020603050405020304" pitchFamily="18" charset="0"/>
              </a:rPr>
              <a:t>「</a:t>
            </a:r>
            <a:r>
              <a:rPr lang="en-US" altLang="zh-TW" sz="2400" dirty="0">
                <a:solidFill>
                  <a:srgbClr val="3333FF"/>
                </a:solidFill>
                <a:latin typeface="Arial Black" panose="020B0A04020102020204" pitchFamily="34" charset="0"/>
                <a:ea typeface="標楷體" panose="03000509000000000000" pitchFamily="65" charset="-120"/>
                <a:cs typeface="Times New Roman" panose="02020603050405020304" pitchFamily="18" charset="0"/>
              </a:rPr>
              <a:t>06.</a:t>
            </a:r>
            <a:r>
              <a:rPr lang="en-US" altLang="zh-TW" sz="2400" dirty="0">
                <a:solidFill>
                  <a:srgbClr val="FF0000"/>
                </a:solidFill>
                <a:latin typeface="Arial Black" panose="020B0A04020102020204" pitchFamily="34" charset="0"/>
                <a:ea typeface="標楷體" panose="03000509000000000000" pitchFamily="65" charset="-120"/>
                <a:cs typeface="Times New Roman" panose="02020603050405020304" pitchFamily="18" charset="0"/>
              </a:rPr>
              <a:t>xlsx</a:t>
            </a:r>
            <a:r>
              <a:rPr lang="zh-TW" altLang="en-US" sz="2400" dirty="0">
                <a:solidFill>
                  <a:srgbClr val="3333FF"/>
                </a:solidFill>
                <a:latin typeface="細明體" panose="02020509000000000000" pitchFamily="49" charset="-120"/>
                <a:ea typeface="細明體" panose="02020509000000000000" pitchFamily="49" charset="-120"/>
                <a:cs typeface="Times New Roman" panose="02020603050405020304" pitchFamily="18" charset="0"/>
              </a:rPr>
              <a:t>」</a:t>
            </a:r>
            <a:endParaRPr lang="zh-TW" altLang="en-US" sz="2400" dirty="0">
              <a:solidFill>
                <a:srgbClr val="3333FF"/>
              </a:solidFill>
              <a:latin typeface="Arial Black" panose="020B0A04020102020204" pitchFamily="34" charset="0"/>
              <a:ea typeface="標楷體" panose="03000509000000000000" pitchFamily="65" charset="-120"/>
              <a:cs typeface="Times New Roman" panose="02020603050405020304" pitchFamily="18" charset="0"/>
            </a:endParaRPr>
          </a:p>
        </p:txBody>
      </p:sp>
      <p:pic>
        <p:nvPicPr>
          <p:cNvPr id="6" name="圖片 5">
            <a:extLst>
              <a:ext uri="{FF2B5EF4-FFF2-40B4-BE49-F238E27FC236}">
                <a16:creationId xmlns:a16="http://schemas.microsoft.com/office/drawing/2014/main" id="{E1E45CF9-78C2-49F0-B0CB-F451ABA83B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609" y="1733016"/>
            <a:ext cx="10382250" cy="3448584"/>
          </a:xfrm>
          <a:prstGeom prst="rect">
            <a:avLst/>
          </a:prstGeom>
        </p:spPr>
      </p:pic>
    </p:spTree>
    <p:extLst>
      <p:ext uri="{BB962C8B-B14F-4D97-AF65-F5344CB8AC3E}">
        <p14:creationId xmlns:p14="http://schemas.microsoft.com/office/powerpoint/2010/main" val="1420093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1347A3F-0375-4A44-A09F-9779D2AB78B4}"/>
              </a:ext>
            </a:extLst>
          </p:cNvPr>
          <p:cNvSpPr>
            <a:spLocks noGrp="1"/>
          </p:cNvSpPr>
          <p:nvPr>
            <p:ph type="title"/>
          </p:nvPr>
        </p:nvSpPr>
        <p:spPr/>
        <p:txBody>
          <a:bodyPr/>
          <a:lstStyle/>
          <a:p>
            <a:r>
              <a:rPr lang="zh-TW" altLang="en-US" sz="4400" dirty="0">
                <a:latin typeface="華康超明體" panose="02020C09000000000000" pitchFamily="49" charset="-120"/>
                <a:ea typeface="華康超明體" panose="02020C09000000000000" pitchFamily="49" charset="-120"/>
                <a:cs typeface="+mj-cs"/>
              </a:rPr>
              <a:t>簡報大綱</a:t>
            </a:r>
            <a:endParaRPr lang="zh-TW" altLang="en-US" dirty="0"/>
          </a:p>
        </p:txBody>
      </p:sp>
      <p:sp>
        <p:nvSpPr>
          <p:cNvPr id="3" name="內容版面配置區 2">
            <a:extLst>
              <a:ext uri="{FF2B5EF4-FFF2-40B4-BE49-F238E27FC236}">
                <a16:creationId xmlns:a16="http://schemas.microsoft.com/office/drawing/2014/main" id="{51A9F1F1-2B7D-44CC-A6B3-CEF7FCE30C3D}"/>
              </a:ext>
            </a:extLst>
          </p:cNvPr>
          <p:cNvSpPr>
            <a:spLocks noGrp="1"/>
          </p:cNvSpPr>
          <p:nvPr>
            <p:ph idx="1"/>
          </p:nvPr>
        </p:nvSpPr>
        <p:spPr>
          <a:xfrm>
            <a:off x="5040150" y="1141489"/>
            <a:ext cx="5548829" cy="5513212"/>
          </a:xfrm>
        </p:spPr>
        <p:txBody>
          <a:bodyPr/>
          <a:lstStyle/>
          <a:p>
            <a:pPr marL="0" marR="0" indent="0" algn="l" rtl="0" eaLnBrk="1" fontAlgn="auto" latinLnBrk="0" hangingPunct="1">
              <a:spcBef>
                <a:spcPts val="0"/>
              </a:spcBef>
              <a:spcAft>
                <a:spcPts val="800"/>
              </a:spcAft>
              <a:buNone/>
            </a:pPr>
            <a:r>
              <a:rPr lang="zh-TW" altLang="en-US" sz="2800" b="1" i="0" u="none" strike="noStrike" kern="12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壹、招生宗旨與招生概況</a:t>
            </a:r>
          </a:p>
          <a:p>
            <a:pPr marL="0" marR="0" indent="0" algn="l" rtl="0" eaLnBrk="1" fontAlgn="auto" latinLnBrk="0" hangingPunct="1">
              <a:spcBef>
                <a:spcPts val="0"/>
              </a:spcBef>
              <a:spcAft>
                <a:spcPts val="800"/>
              </a:spcAft>
              <a:buNone/>
            </a:pPr>
            <a:r>
              <a:rPr lang="zh-TW" altLang="en-US" sz="2800" b="1" i="0" u="none" strike="noStrike" kern="12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貳、重要日程表</a:t>
            </a:r>
          </a:p>
          <a:p>
            <a:pPr marL="0" marR="0" indent="0" algn="l" rtl="0" eaLnBrk="1" fontAlgn="auto" latinLnBrk="0" hangingPunct="1">
              <a:spcBef>
                <a:spcPts val="0"/>
              </a:spcBef>
              <a:spcAft>
                <a:spcPts val="800"/>
              </a:spcAft>
              <a:buNone/>
            </a:pPr>
            <a:r>
              <a:rPr lang="zh-TW" altLang="en-US" sz="2800" b="1" i="0" u="none" strike="noStrike" kern="12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參、招生名額</a:t>
            </a:r>
          </a:p>
          <a:p>
            <a:pPr marL="0" marR="0" indent="0" algn="l" rtl="0" eaLnBrk="1" fontAlgn="auto" latinLnBrk="0" hangingPunct="1">
              <a:spcBef>
                <a:spcPts val="0"/>
              </a:spcBef>
              <a:spcAft>
                <a:spcPts val="800"/>
              </a:spcAft>
              <a:buNone/>
            </a:pPr>
            <a:r>
              <a:rPr lang="zh-TW" altLang="en-US" sz="2800" b="1" i="0" u="none" strike="noStrike" kern="12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肆、校內推薦機制與遴選辦法</a:t>
            </a:r>
          </a:p>
          <a:p>
            <a:pPr marL="0" marR="0" indent="0" algn="l" rtl="0" eaLnBrk="1" fontAlgn="auto" latinLnBrk="0" hangingPunct="1">
              <a:spcBef>
                <a:spcPts val="0"/>
              </a:spcBef>
              <a:spcAft>
                <a:spcPts val="800"/>
              </a:spcAft>
              <a:buNone/>
            </a:pPr>
            <a:r>
              <a:rPr lang="zh-TW" altLang="en-US" sz="2800" b="1" i="0" u="none" strike="noStrike" kern="12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伍、遴選辦法上傳作業</a:t>
            </a:r>
          </a:p>
          <a:p>
            <a:pPr marL="0" marR="0" indent="0" algn="l" rtl="0" eaLnBrk="1" fontAlgn="auto" latinLnBrk="0" hangingPunct="1">
              <a:spcBef>
                <a:spcPts val="0"/>
              </a:spcBef>
              <a:spcAft>
                <a:spcPts val="800"/>
              </a:spcAft>
              <a:buNone/>
            </a:pPr>
            <a:r>
              <a:rPr lang="zh-TW" altLang="en-US" sz="2800" b="1" i="0" u="none" strike="noStrike" kern="12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陸、推薦資格</a:t>
            </a:r>
          </a:p>
          <a:p>
            <a:pPr marL="0" marR="0" indent="0" algn="l" rtl="0" eaLnBrk="1" fontAlgn="auto" latinLnBrk="0" hangingPunct="1">
              <a:spcBef>
                <a:spcPts val="0"/>
              </a:spcBef>
              <a:spcAft>
                <a:spcPts val="800"/>
              </a:spcAft>
              <a:buNone/>
            </a:pPr>
            <a:r>
              <a:rPr lang="zh-TW" altLang="en-US" sz="2800" b="1" i="0" u="none" strike="noStrike" kern="12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柒、推薦機制</a:t>
            </a:r>
          </a:p>
          <a:p>
            <a:pPr marL="0" marR="0" indent="0" algn="l" rtl="0" eaLnBrk="1" fontAlgn="auto" latinLnBrk="0" hangingPunct="1">
              <a:spcBef>
                <a:spcPts val="0"/>
              </a:spcBef>
              <a:spcAft>
                <a:spcPts val="800"/>
              </a:spcAft>
              <a:buNone/>
            </a:pPr>
            <a:r>
              <a:rPr lang="zh-TW" altLang="en-US" sz="2800" b="1" i="0" u="none" strike="noStrike" kern="12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捌、甄選規定</a:t>
            </a:r>
          </a:p>
          <a:p>
            <a:pPr marL="0" marR="0" indent="0" algn="l" rtl="0" eaLnBrk="1" fontAlgn="auto" latinLnBrk="0" hangingPunct="1">
              <a:spcBef>
                <a:spcPts val="0"/>
              </a:spcBef>
              <a:spcAft>
                <a:spcPts val="800"/>
              </a:spcAft>
              <a:buNone/>
            </a:pPr>
            <a:r>
              <a:rPr lang="zh-TW" altLang="en-US" sz="2800" b="1" i="0" u="none" strike="noStrike" kern="12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玖、分發方式及錄取規定</a:t>
            </a:r>
          </a:p>
          <a:p>
            <a:pPr marL="0" marR="0" indent="0" algn="l" rtl="0" eaLnBrk="1" fontAlgn="auto" latinLnBrk="0" hangingPunct="1">
              <a:spcBef>
                <a:spcPts val="0"/>
              </a:spcBef>
              <a:spcAft>
                <a:spcPts val="800"/>
              </a:spcAft>
              <a:buNone/>
            </a:pPr>
            <a:r>
              <a:rPr lang="zh-TW" altLang="en-US" sz="2800" b="1" i="0" u="none" strike="noStrike" kern="12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拾、作業流程注意事項</a:t>
            </a:r>
            <a:endParaRPr lang="zh-TW" altLang="zh-TW" sz="2800" b="0" i="0" u="none" strike="noStrike" dirty="0">
              <a:effectLst/>
              <a:latin typeface="Arial" panose="020B0604020202020204" pitchFamily="34" charset="0"/>
            </a:endParaRPr>
          </a:p>
          <a:p>
            <a:pPr>
              <a:spcAft>
                <a:spcPts val="600"/>
              </a:spcAft>
            </a:pPr>
            <a:endParaRPr lang="zh-TW" altLang="en-US" sz="2800" dirty="0"/>
          </a:p>
        </p:txBody>
      </p:sp>
      <p:sp>
        <p:nvSpPr>
          <p:cNvPr id="4" name="投影片編號版面配置區 3">
            <a:extLst>
              <a:ext uri="{FF2B5EF4-FFF2-40B4-BE49-F238E27FC236}">
                <a16:creationId xmlns:a16="http://schemas.microsoft.com/office/drawing/2014/main" id="{87EBED28-FEC0-43C9-B290-5BAEEAD1D610}"/>
              </a:ext>
            </a:extLst>
          </p:cNvPr>
          <p:cNvSpPr>
            <a:spLocks noGrp="1"/>
          </p:cNvSpPr>
          <p:nvPr>
            <p:ph type="sldNum" sz="quarter" idx="12"/>
          </p:nvPr>
        </p:nvSpPr>
        <p:spPr/>
        <p:txBody>
          <a:bodyPr/>
          <a:lstStyle/>
          <a:p>
            <a:pPr>
              <a:defRPr/>
            </a:pPr>
            <a:fld id="{ABFE6108-DA02-42FF-8F2B-6965D0D38C5E}" type="slidenum">
              <a:rPr lang="zh-TW" altLang="en-US" smtClean="0"/>
              <a:pPr>
                <a:defRPr/>
              </a:pPr>
              <a:t>3</a:t>
            </a:fld>
            <a:endParaRPr lang="en-US" altLang="zh-TW"/>
          </a:p>
        </p:txBody>
      </p:sp>
      <p:grpSp>
        <p:nvGrpSpPr>
          <p:cNvPr id="5" name="Group 40">
            <a:extLst>
              <a:ext uri="{FF2B5EF4-FFF2-40B4-BE49-F238E27FC236}">
                <a16:creationId xmlns:a16="http://schemas.microsoft.com/office/drawing/2014/main" id="{C79AD92B-DE66-4DB9-BCC0-50EC054884BC}"/>
              </a:ext>
            </a:extLst>
          </p:cNvPr>
          <p:cNvGrpSpPr/>
          <p:nvPr/>
        </p:nvGrpSpPr>
        <p:grpSpPr>
          <a:xfrm flipH="1">
            <a:off x="1319383" y="1529429"/>
            <a:ext cx="3014930" cy="4851412"/>
            <a:chOff x="1185779" y="1929660"/>
            <a:chExt cx="2653108" cy="4167106"/>
          </a:xfrm>
          <a:solidFill>
            <a:srgbClr val="45C1A4"/>
          </a:solidFill>
        </p:grpSpPr>
        <p:sp>
          <p:nvSpPr>
            <p:cNvPr id="6" name="Freeform: Shape 26">
              <a:extLst>
                <a:ext uri="{FF2B5EF4-FFF2-40B4-BE49-F238E27FC236}">
                  <a16:creationId xmlns:a16="http://schemas.microsoft.com/office/drawing/2014/main" id="{1C266851-76CF-4EB9-8454-6FD58E9D3D51}"/>
                </a:ext>
              </a:extLst>
            </p:cNvPr>
            <p:cNvSpPr/>
            <p:nvPr/>
          </p:nvSpPr>
          <p:spPr>
            <a:xfrm rot="10800000">
              <a:off x="2031023" y="2910519"/>
              <a:ext cx="914400" cy="3186247"/>
            </a:xfrm>
            <a:custGeom>
              <a:avLst/>
              <a:gdLst>
                <a:gd name="connsiteX0" fmla="*/ 622790 w 914400"/>
                <a:gd name="connsiteY0" fmla="*/ 351869 h 2652291"/>
                <a:gd name="connsiteX1" fmla="*/ 457202 w 914400"/>
                <a:gd name="connsiteY1" fmla="*/ 91618 h 2652291"/>
                <a:gd name="connsiteX2" fmla="*/ 291613 w 914400"/>
                <a:gd name="connsiteY2" fmla="*/ 351869 h 2652291"/>
                <a:gd name="connsiteX3" fmla="*/ 692394 w 914400"/>
                <a:gd name="connsiteY3" fmla="*/ 2652291 h 2652291"/>
                <a:gd name="connsiteX4" fmla="*/ 649531 w 914400"/>
                <a:gd name="connsiteY4" fmla="*/ 2652291 h 2652291"/>
                <a:gd name="connsiteX5" fmla="*/ 649532 w 914400"/>
                <a:gd name="connsiteY5" fmla="*/ 946070 h 2652291"/>
                <a:gd name="connsiteX6" fmla="*/ 460497 w 914400"/>
                <a:gd name="connsiteY6" fmla="*/ 757035 h 2652291"/>
                <a:gd name="connsiteX7" fmla="*/ 271462 w 914400"/>
                <a:gd name="connsiteY7" fmla="*/ 946070 h 2652291"/>
                <a:gd name="connsiteX8" fmla="*/ 271462 w 914400"/>
                <a:gd name="connsiteY8" fmla="*/ 2652291 h 2652291"/>
                <a:gd name="connsiteX9" fmla="*/ 228599 w 914400"/>
                <a:gd name="connsiteY9" fmla="*/ 2652291 h 2652291"/>
                <a:gd name="connsiteX10" fmla="*/ 228600 w 914400"/>
                <a:gd name="connsiteY10" fmla="*/ 946070 h 2652291"/>
                <a:gd name="connsiteX11" fmla="*/ 39565 w 914400"/>
                <a:gd name="connsiteY11" fmla="*/ 757035 h 2652291"/>
                <a:gd name="connsiteX12" fmla="*/ 39565 w 914400"/>
                <a:gd name="connsiteY12" fmla="*/ 2061099 h 2652291"/>
                <a:gd name="connsiteX13" fmla="*/ 0 w 914400"/>
                <a:gd name="connsiteY13" fmla="*/ 2061099 h 2652291"/>
                <a:gd name="connsiteX14" fmla="*/ 0 w 914400"/>
                <a:gd name="connsiteY14" fmla="*/ 718570 h 2652291"/>
                <a:gd name="connsiteX15" fmla="*/ 0 w 914400"/>
                <a:gd name="connsiteY15" fmla="*/ 718569 h 2652291"/>
                <a:gd name="connsiteX16" fmla="*/ 1 w 914400"/>
                <a:gd name="connsiteY16" fmla="*/ 718569 h 2652291"/>
                <a:gd name="connsiteX17" fmla="*/ 457200 w 914400"/>
                <a:gd name="connsiteY17" fmla="*/ 0 h 2652291"/>
                <a:gd name="connsiteX18" fmla="*/ 914399 w 914400"/>
                <a:gd name="connsiteY18" fmla="*/ 718569 h 2652291"/>
                <a:gd name="connsiteX19" fmla="*/ 914400 w 914400"/>
                <a:gd name="connsiteY19" fmla="*/ 718569 h 2652291"/>
                <a:gd name="connsiteX20" fmla="*/ 914400 w 914400"/>
                <a:gd name="connsiteY20" fmla="*/ 718570 h 2652291"/>
                <a:gd name="connsiteX21" fmla="*/ 914400 w 914400"/>
                <a:gd name="connsiteY21" fmla="*/ 2061098 h 2652291"/>
                <a:gd name="connsiteX22" fmla="*/ 881428 w 914400"/>
                <a:gd name="connsiteY22" fmla="*/ 2061098 h 2652291"/>
                <a:gd name="connsiteX23" fmla="*/ 881428 w 914400"/>
                <a:gd name="connsiteY23" fmla="*/ 757035 h 2652291"/>
                <a:gd name="connsiteX24" fmla="*/ 692393 w 914400"/>
                <a:gd name="connsiteY24" fmla="*/ 946070 h 2652291"/>
                <a:gd name="connsiteX0" fmla="*/ 622790 w 914400"/>
                <a:gd name="connsiteY0" fmla="*/ 351869 h 3186247"/>
                <a:gd name="connsiteX1" fmla="*/ 457202 w 914400"/>
                <a:gd name="connsiteY1" fmla="*/ 91618 h 3186247"/>
                <a:gd name="connsiteX2" fmla="*/ 291613 w 914400"/>
                <a:gd name="connsiteY2" fmla="*/ 351869 h 3186247"/>
                <a:gd name="connsiteX3" fmla="*/ 622790 w 914400"/>
                <a:gd name="connsiteY3" fmla="*/ 351869 h 3186247"/>
                <a:gd name="connsiteX4" fmla="*/ 692394 w 914400"/>
                <a:gd name="connsiteY4" fmla="*/ 2652291 h 3186247"/>
                <a:gd name="connsiteX5" fmla="*/ 649531 w 914400"/>
                <a:gd name="connsiteY5" fmla="*/ 2652291 h 3186247"/>
                <a:gd name="connsiteX6" fmla="*/ 649532 w 914400"/>
                <a:gd name="connsiteY6" fmla="*/ 946070 h 3186247"/>
                <a:gd name="connsiteX7" fmla="*/ 460497 w 914400"/>
                <a:gd name="connsiteY7" fmla="*/ 757035 h 3186247"/>
                <a:gd name="connsiteX8" fmla="*/ 271462 w 914400"/>
                <a:gd name="connsiteY8" fmla="*/ 946070 h 3186247"/>
                <a:gd name="connsiteX9" fmla="*/ 271462 w 914400"/>
                <a:gd name="connsiteY9" fmla="*/ 2652291 h 3186247"/>
                <a:gd name="connsiteX10" fmla="*/ 225262 w 914400"/>
                <a:gd name="connsiteY10" fmla="*/ 3186247 h 3186247"/>
                <a:gd name="connsiteX11" fmla="*/ 228600 w 914400"/>
                <a:gd name="connsiteY11" fmla="*/ 946070 h 3186247"/>
                <a:gd name="connsiteX12" fmla="*/ 39565 w 914400"/>
                <a:gd name="connsiteY12" fmla="*/ 757035 h 3186247"/>
                <a:gd name="connsiteX13" fmla="*/ 39565 w 914400"/>
                <a:gd name="connsiteY13" fmla="*/ 2061099 h 3186247"/>
                <a:gd name="connsiteX14" fmla="*/ 0 w 914400"/>
                <a:gd name="connsiteY14" fmla="*/ 2061099 h 3186247"/>
                <a:gd name="connsiteX15" fmla="*/ 0 w 914400"/>
                <a:gd name="connsiteY15" fmla="*/ 718570 h 3186247"/>
                <a:gd name="connsiteX16" fmla="*/ 0 w 914400"/>
                <a:gd name="connsiteY16" fmla="*/ 718569 h 3186247"/>
                <a:gd name="connsiteX17" fmla="*/ 1 w 914400"/>
                <a:gd name="connsiteY17" fmla="*/ 718569 h 3186247"/>
                <a:gd name="connsiteX18" fmla="*/ 457200 w 914400"/>
                <a:gd name="connsiteY18" fmla="*/ 0 h 3186247"/>
                <a:gd name="connsiteX19" fmla="*/ 914399 w 914400"/>
                <a:gd name="connsiteY19" fmla="*/ 718569 h 3186247"/>
                <a:gd name="connsiteX20" fmla="*/ 914400 w 914400"/>
                <a:gd name="connsiteY20" fmla="*/ 718569 h 3186247"/>
                <a:gd name="connsiteX21" fmla="*/ 914400 w 914400"/>
                <a:gd name="connsiteY21" fmla="*/ 718570 h 3186247"/>
                <a:gd name="connsiteX22" fmla="*/ 914400 w 914400"/>
                <a:gd name="connsiteY22" fmla="*/ 2061098 h 3186247"/>
                <a:gd name="connsiteX23" fmla="*/ 881428 w 914400"/>
                <a:gd name="connsiteY23" fmla="*/ 2061098 h 3186247"/>
                <a:gd name="connsiteX24" fmla="*/ 881428 w 914400"/>
                <a:gd name="connsiteY24" fmla="*/ 757035 h 3186247"/>
                <a:gd name="connsiteX25" fmla="*/ 692393 w 914400"/>
                <a:gd name="connsiteY25" fmla="*/ 946070 h 3186247"/>
                <a:gd name="connsiteX26" fmla="*/ 692394 w 914400"/>
                <a:gd name="connsiteY26" fmla="*/ 2652291 h 3186247"/>
                <a:gd name="connsiteX0" fmla="*/ 622790 w 914400"/>
                <a:gd name="connsiteY0" fmla="*/ 351869 h 3186247"/>
                <a:gd name="connsiteX1" fmla="*/ 457202 w 914400"/>
                <a:gd name="connsiteY1" fmla="*/ 91618 h 3186247"/>
                <a:gd name="connsiteX2" fmla="*/ 291613 w 914400"/>
                <a:gd name="connsiteY2" fmla="*/ 351869 h 3186247"/>
                <a:gd name="connsiteX3" fmla="*/ 622790 w 914400"/>
                <a:gd name="connsiteY3" fmla="*/ 351869 h 3186247"/>
                <a:gd name="connsiteX4" fmla="*/ 692394 w 914400"/>
                <a:gd name="connsiteY4" fmla="*/ 2652291 h 3186247"/>
                <a:gd name="connsiteX5" fmla="*/ 649531 w 914400"/>
                <a:gd name="connsiteY5" fmla="*/ 2652291 h 3186247"/>
                <a:gd name="connsiteX6" fmla="*/ 649532 w 914400"/>
                <a:gd name="connsiteY6" fmla="*/ 946070 h 3186247"/>
                <a:gd name="connsiteX7" fmla="*/ 460497 w 914400"/>
                <a:gd name="connsiteY7" fmla="*/ 757035 h 3186247"/>
                <a:gd name="connsiteX8" fmla="*/ 271462 w 914400"/>
                <a:gd name="connsiteY8" fmla="*/ 946070 h 3186247"/>
                <a:gd name="connsiteX9" fmla="*/ 268124 w 914400"/>
                <a:gd name="connsiteY9" fmla="*/ 3172898 h 3186247"/>
                <a:gd name="connsiteX10" fmla="*/ 225262 w 914400"/>
                <a:gd name="connsiteY10" fmla="*/ 3186247 h 3186247"/>
                <a:gd name="connsiteX11" fmla="*/ 228600 w 914400"/>
                <a:gd name="connsiteY11" fmla="*/ 946070 h 3186247"/>
                <a:gd name="connsiteX12" fmla="*/ 39565 w 914400"/>
                <a:gd name="connsiteY12" fmla="*/ 757035 h 3186247"/>
                <a:gd name="connsiteX13" fmla="*/ 39565 w 914400"/>
                <a:gd name="connsiteY13" fmla="*/ 2061099 h 3186247"/>
                <a:gd name="connsiteX14" fmla="*/ 0 w 914400"/>
                <a:gd name="connsiteY14" fmla="*/ 2061099 h 3186247"/>
                <a:gd name="connsiteX15" fmla="*/ 0 w 914400"/>
                <a:gd name="connsiteY15" fmla="*/ 718570 h 3186247"/>
                <a:gd name="connsiteX16" fmla="*/ 0 w 914400"/>
                <a:gd name="connsiteY16" fmla="*/ 718569 h 3186247"/>
                <a:gd name="connsiteX17" fmla="*/ 1 w 914400"/>
                <a:gd name="connsiteY17" fmla="*/ 718569 h 3186247"/>
                <a:gd name="connsiteX18" fmla="*/ 457200 w 914400"/>
                <a:gd name="connsiteY18" fmla="*/ 0 h 3186247"/>
                <a:gd name="connsiteX19" fmla="*/ 914399 w 914400"/>
                <a:gd name="connsiteY19" fmla="*/ 718569 h 3186247"/>
                <a:gd name="connsiteX20" fmla="*/ 914400 w 914400"/>
                <a:gd name="connsiteY20" fmla="*/ 718569 h 3186247"/>
                <a:gd name="connsiteX21" fmla="*/ 914400 w 914400"/>
                <a:gd name="connsiteY21" fmla="*/ 718570 h 3186247"/>
                <a:gd name="connsiteX22" fmla="*/ 914400 w 914400"/>
                <a:gd name="connsiteY22" fmla="*/ 2061098 h 3186247"/>
                <a:gd name="connsiteX23" fmla="*/ 881428 w 914400"/>
                <a:gd name="connsiteY23" fmla="*/ 2061098 h 3186247"/>
                <a:gd name="connsiteX24" fmla="*/ 881428 w 914400"/>
                <a:gd name="connsiteY24" fmla="*/ 757035 h 3186247"/>
                <a:gd name="connsiteX25" fmla="*/ 692393 w 914400"/>
                <a:gd name="connsiteY25" fmla="*/ 946070 h 3186247"/>
                <a:gd name="connsiteX26" fmla="*/ 692394 w 914400"/>
                <a:gd name="connsiteY26" fmla="*/ 2652291 h 318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14400" h="3186247">
                  <a:moveTo>
                    <a:pt x="622790" y="351869"/>
                  </a:moveTo>
                  <a:lnTo>
                    <a:pt x="457202" y="91618"/>
                  </a:lnTo>
                  <a:lnTo>
                    <a:pt x="291613" y="351869"/>
                  </a:lnTo>
                  <a:lnTo>
                    <a:pt x="622790" y="351869"/>
                  </a:lnTo>
                  <a:close/>
                  <a:moveTo>
                    <a:pt x="692394" y="2652291"/>
                  </a:moveTo>
                  <a:lnTo>
                    <a:pt x="649531" y="2652291"/>
                  </a:lnTo>
                  <a:cubicBezTo>
                    <a:pt x="649531" y="2083551"/>
                    <a:pt x="649532" y="1514810"/>
                    <a:pt x="649532" y="946070"/>
                  </a:cubicBezTo>
                  <a:cubicBezTo>
                    <a:pt x="649532" y="841669"/>
                    <a:pt x="564898" y="757035"/>
                    <a:pt x="460497" y="757035"/>
                  </a:cubicBezTo>
                  <a:cubicBezTo>
                    <a:pt x="356096" y="757035"/>
                    <a:pt x="271462" y="841669"/>
                    <a:pt x="271462" y="946070"/>
                  </a:cubicBezTo>
                  <a:cubicBezTo>
                    <a:pt x="270349" y="1688346"/>
                    <a:pt x="269237" y="2430622"/>
                    <a:pt x="268124" y="3172898"/>
                  </a:cubicBezTo>
                  <a:lnTo>
                    <a:pt x="225262" y="3186247"/>
                  </a:lnTo>
                  <a:cubicBezTo>
                    <a:pt x="225262" y="2617507"/>
                    <a:pt x="228600" y="1514810"/>
                    <a:pt x="228600" y="946070"/>
                  </a:cubicBezTo>
                  <a:cubicBezTo>
                    <a:pt x="228600" y="841669"/>
                    <a:pt x="143966" y="757035"/>
                    <a:pt x="39565" y="757035"/>
                  </a:cubicBezTo>
                  <a:lnTo>
                    <a:pt x="39565" y="2061099"/>
                  </a:lnTo>
                  <a:lnTo>
                    <a:pt x="0" y="2061099"/>
                  </a:lnTo>
                  <a:lnTo>
                    <a:pt x="0" y="718570"/>
                  </a:lnTo>
                  <a:lnTo>
                    <a:pt x="0" y="718569"/>
                  </a:lnTo>
                  <a:lnTo>
                    <a:pt x="1" y="718569"/>
                  </a:lnTo>
                  <a:lnTo>
                    <a:pt x="457200" y="0"/>
                  </a:lnTo>
                  <a:lnTo>
                    <a:pt x="914399" y="718569"/>
                  </a:lnTo>
                  <a:lnTo>
                    <a:pt x="914400" y="718569"/>
                  </a:lnTo>
                  <a:lnTo>
                    <a:pt x="914400" y="718570"/>
                  </a:lnTo>
                  <a:lnTo>
                    <a:pt x="914400" y="2061098"/>
                  </a:lnTo>
                  <a:lnTo>
                    <a:pt x="881428" y="2061098"/>
                  </a:lnTo>
                  <a:lnTo>
                    <a:pt x="881428" y="757035"/>
                  </a:lnTo>
                  <a:cubicBezTo>
                    <a:pt x="777027" y="757035"/>
                    <a:pt x="692393" y="841669"/>
                    <a:pt x="692393" y="946070"/>
                  </a:cubicBezTo>
                  <a:cubicBezTo>
                    <a:pt x="692393" y="1514810"/>
                    <a:pt x="692394" y="2083551"/>
                    <a:pt x="692394" y="2652291"/>
                  </a:cubicBezTo>
                  <a:close/>
                </a:path>
              </a:pathLst>
            </a:cu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7" name="Freeform 45">
              <a:extLst>
                <a:ext uri="{FF2B5EF4-FFF2-40B4-BE49-F238E27FC236}">
                  <a16:creationId xmlns:a16="http://schemas.microsoft.com/office/drawing/2014/main" id="{DC51FC83-2054-4F41-B63D-F4CBE877B1FF}"/>
                </a:ext>
              </a:extLst>
            </p:cNvPr>
            <p:cNvSpPr/>
            <p:nvPr/>
          </p:nvSpPr>
          <p:spPr>
            <a:xfrm rot="810005" flipH="1">
              <a:off x="2946073" y="3638269"/>
              <a:ext cx="892814" cy="522488"/>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chemeClr val="accent3">
                <a:lumMod val="65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cs typeface="+mn-cs"/>
              </a:endParaRPr>
            </a:p>
          </p:txBody>
        </p:sp>
        <p:sp>
          <p:nvSpPr>
            <p:cNvPr id="8" name="Freeform 50">
              <a:extLst>
                <a:ext uri="{FF2B5EF4-FFF2-40B4-BE49-F238E27FC236}">
                  <a16:creationId xmlns:a16="http://schemas.microsoft.com/office/drawing/2014/main" id="{AAA28640-5E30-48B2-B1C6-AEABCCCA0C2D}"/>
                </a:ext>
              </a:extLst>
            </p:cNvPr>
            <p:cNvSpPr/>
            <p:nvPr/>
          </p:nvSpPr>
          <p:spPr>
            <a:xfrm rot="1369059">
              <a:off x="1185779" y="3324128"/>
              <a:ext cx="1045654" cy="611934"/>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chemeClr val="accent3">
                <a:lumMod val="85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cs typeface="+mn-cs"/>
              </a:endParaRPr>
            </a:p>
          </p:txBody>
        </p:sp>
        <p:sp>
          <p:nvSpPr>
            <p:cNvPr id="9" name="Freeform 45">
              <a:extLst>
                <a:ext uri="{FF2B5EF4-FFF2-40B4-BE49-F238E27FC236}">
                  <a16:creationId xmlns:a16="http://schemas.microsoft.com/office/drawing/2014/main" id="{0C400460-001A-48B9-8A45-9417469BCD69}"/>
                </a:ext>
              </a:extLst>
            </p:cNvPr>
            <p:cNvSpPr/>
            <p:nvPr/>
          </p:nvSpPr>
          <p:spPr>
            <a:xfrm rot="21310303" flipH="1">
              <a:off x="2684779" y="3281210"/>
              <a:ext cx="454929" cy="266232"/>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rgbClr val="B9D533"/>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cs typeface="+mn-cs"/>
              </a:endParaRPr>
            </a:p>
          </p:txBody>
        </p:sp>
        <p:sp>
          <p:nvSpPr>
            <p:cNvPr id="10" name="Freeform 45">
              <a:extLst>
                <a:ext uri="{FF2B5EF4-FFF2-40B4-BE49-F238E27FC236}">
                  <a16:creationId xmlns:a16="http://schemas.microsoft.com/office/drawing/2014/main" id="{0099F805-5F60-418B-97A3-783101BE892C}"/>
                </a:ext>
              </a:extLst>
            </p:cNvPr>
            <p:cNvSpPr/>
            <p:nvPr/>
          </p:nvSpPr>
          <p:spPr>
            <a:xfrm rot="396499" flipH="1">
              <a:off x="2040745" y="3833601"/>
              <a:ext cx="485708" cy="284244"/>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chemeClr val="accent3">
                <a:lumMod val="85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cs typeface="+mn-cs"/>
              </a:endParaRPr>
            </a:p>
          </p:txBody>
        </p:sp>
        <p:sp>
          <p:nvSpPr>
            <p:cNvPr id="11" name="Freeform 50">
              <a:extLst>
                <a:ext uri="{FF2B5EF4-FFF2-40B4-BE49-F238E27FC236}">
                  <a16:creationId xmlns:a16="http://schemas.microsoft.com/office/drawing/2014/main" id="{FD40FD8D-38F1-4AFB-AEE5-1BBB6CEBADA8}"/>
                </a:ext>
              </a:extLst>
            </p:cNvPr>
            <p:cNvSpPr/>
            <p:nvPr/>
          </p:nvSpPr>
          <p:spPr>
            <a:xfrm rot="403061">
              <a:off x="1973760" y="3291297"/>
              <a:ext cx="315405" cy="184580"/>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rgbClr val="B9D533"/>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cs typeface="+mn-cs"/>
              </a:endParaRPr>
            </a:p>
          </p:txBody>
        </p:sp>
        <p:sp>
          <p:nvSpPr>
            <p:cNvPr id="12" name="Freeform 45">
              <a:extLst>
                <a:ext uri="{FF2B5EF4-FFF2-40B4-BE49-F238E27FC236}">
                  <a16:creationId xmlns:a16="http://schemas.microsoft.com/office/drawing/2014/main" id="{B9EEE266-8E68-461E-B9C8-53EED0B0BB54}"/>
                </a:ext>
              </a:extLst>
            </p:cNvPr>
            <p:cNvSpPr/>
            <p:nvPr/>
          </p:nvSpPr>
          <p:spPr>
            <a:xfrm rot="20700000" flipH="1">
              <a:off x="2239731" y="3133449"/>
              <a:ext cx="485708" cy="284244"/>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rgbClr val="B9D533"/>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cs typeface="+mn-cs"/>
              </a:endParaRPr>
            </a:p>
          </p:txBody>
        </p:sp>
        <p:sp>
          <p:nvSpPr>
            <p:cNvPr id="13" name="Freeform 45">
              <a:extLst>
                <a:ext uri="{FF2B5EF4-FFF2-40B4-BE49-F238E27FC236}">
                  <a16:creationId xmlns:a16="http://schemas.microsoft.com/office/drawing/2014/main" id="{E1D6BF2D-9506-40FA-8B75-323350B42197}"/>
                </a:ext>
              </a:extLst>
            </p:cNvPr>
            <p:cNvSpPr/>
            <p:nvPr/>
          </p:nvSpPr>
          <p:spPr>
            <a:xfrm rot="383939" flipH="1">
              <a:off x="2689409" y="2510205"/>
              <a:ext cx="937541" cy="548664"/>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rgbClr val="B9D533"/>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dirty="0">
                <a:ln>
                  <a:noFill/>
                </a:ln>
                <a:solidFill>
                  <a:prstClr val="white"/>
                </a:solidFill>
                <a:effectLst/>
                <a:uLnTx/>
                <a:uFillTx/>
                <a:latin typeface="Arial"/>
                <a:cs typeface="+mn-cs"/>
              </a:endParaRPr>
            </a:p>
          </p:txBody>
        </p:sp>
        <p:sp>
          <p:nvSpPr>
            <p:cNvPr id="14" name="Freeform 45">
              <a:extLst>
                <a:ext uri="{FF2B5EF4-FFF2-40B4-BE49-F238E27FC236}">
                  <a16:creationId xmlns:a16="http://schemas.microsoft.com/office/drawing/2014/main" id="{A37C48A1-0645-46EA-B844-F0CFE5703D31}"/>
                </a:ext>
              </a:extLst>
            </p:cNvPr>
            <p:cNvSpPr/>
            <p:nvPr/>
          </p:nvSpPr>
          <p:spPr>
            <a:xfrm rot="20700000" flipH="1">
              <a:off x="2884599" y="4188611"/>
              <a:ext cx="374207" cy="218992"/>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chemeClr val="accent3">
                <a:lumMod val="65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cs typeface="+mn-cs"/>
              </a:endParaRPr>
            </a:p>
          </p:txBody>
        </p:sp>
        <p:sp>
          <p:nvSpPr>
            <p:cNvPr id="15" name="Freeform 50">
              <a:extLst>
                <a:ext uri="{FF2B5EF4-FFF2-40B4-BE49-F238E27FC236}">
                  <a16:creationId xmlns:a16="http://schemas.microsoft.com/office/drawing/2014/main" id="{1547882B-630F-47E7-A4C2-F17277F2B604}"/>
                </a:ext>
              </a:extLst>
            </p:cNvPr>
            <p:cNvSpPr/>
            <p:nvPr/>
          </p:nvSpPr>
          <p:spPr>
            <a:xfrm rot="1057610">
              <a:off x="1400309" y="1929660"/>
              <a:ext cx="1496493" cy="875772"/>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cs typeface="+mn-cs"/>
              </a:endParaRPr>
            </a:p>
          </p:txBody>
        </p:sp>
        <p:sp>
          <p:nvSpPr>
            <p:cNvPr id="16" name="Freeform 45">
              <a:extLst>
                <a:ext uri="{FF2B5EF4-FFF2-40B4-BE49-F238E27FC236}">
                  <a16:creationId xmlns:a16="http://schemas.microsoft.com/office/drawing/2014/main" id="{2C16E018-DAD8-4EB1-8EF9-8BB7E84568AA}"/>
                </a:ext>
              </a:extLst>
            </p:cNvPr>
            <p:cNvSpPr/>
            <p:nvPr/>
          </p:nvSpPr>
          <p:spPr>
            <a:xfrm rot="20700000" flipH="1">
              <a:off x="1876922" y="2833176"/>
              <a:ext cx="400079" cy="234133"/>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chemeClr val="accent3">
                <a:lumMod val="85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cs typeface="+mn-cs"/>
              </a:endParaRPr>
            </a:p>
          </p:txBody>
        </p:sp>
        <p:sp>
          <p:nvSpPr>
            <p:cNvPr id="17" name="Freeform 50">
              <a:extLst>
                <a:ext uri="{FF2B5EF4-FFF2-40B4-BE49-F238E27FC236}">
                  <a16:creationId xmlns:a16="http://schemas.microsoft.com/office/drawing/2014/main" id="{ED170A4C-1A90-4481-8281-11505F015631}"/>
                </a:ext>
              </a:extLst>
            </p:cNvPr>
            <p:cNvSpPr/>
            <p:nvPr/>
          </p:nvSpPr>
          <p:spPr>
            <a:xfrm rot="1740912">
              <a:off x="1464315" y="2953502"/>
              <a:ext cx="561963" cy="328870"/>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chemeClr val="accent3">
                <a:lumMod val="85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cs typeface="+mn-cs"/>
              </a:endParaRPr>
            </a:p>
          </p:txBody>
        </p:sp>
        <p:sp>
          <p:nvSpPr>
            <p:cNvPr id="18" name="Freeform 50">
              <a:extLst>
                <a:ext uri="{FF2B5EF4-FFF2-40B4-BE49-F238E27FC236}">
                  <a16:creationId xmlns:a16="http://schemas.microsoft.com/office/drawing/2014/main" id="{1A514B52-C0F7-449F-AD55-EFB09FCA76F9}"/>
                </a:ext>
              </a:extLst>
            </p:cNvPr>
            <p:cNvSpPr/>
            <p:nvPr/>
          </p:nvSpPr>
          <p:spPr>
            <a:xfrm rot="20963715">
              <a:off x="2362862" y="3493931"/>
              <a:ext cx="328679" cy="192348"/>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rgbClr val="B9D533"/>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cs typeface="+mn-cs"/>
              </a:endParaRPr>
            </a:p>
          </p:txBody>
        </p:sp>
        <p:sp>
          <p:nvSpPr>
            <p:cNvPr id="19" name="Freeform 45">
              <a:extLst>
                <a:ext uri="{FF2B5EF4-FFF2-40B4-BE49-F238E27FC236}">
                  <a16:creationId xmlns:a16="http://schemas.microsoft.com/office/drawing/2014/main" id="{1B4F0162-FB28-4DEC-ABA3-49C11A06F9D9}"/>
                </a:ext>
              </a:extLst>
            </p:cNvPr>
            <p:cNvSpPr/>
            <p:nvPr/>
          </p:nvSpPr>
          <p:spPr>
            <a:xfrm rot="21114432" flipH="1">
              <a:off x="2829618" y="2016750"/>
              <a:ext cx="640975" cy="375109"/>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cs typeface="+mn-cs"/>
              </a:endParaRPr>
            </a:p>
          </p:txBody>
        </p:sp>
        <p:sp>
          <p:nvSpPr>
            <p:cNvPr id="20" name="Freeform 45">
              <a:extLst>
                <a:ext uri="{FF2B5EF4-FFF2-40B4-BE49-F238E27FC236}">
                  <a16:creationId xmlns:a16="http://schemas.microsoft.com/office/drawing/2014/main" id="{4336CAD5-C5AB-4213-94BE-EA516A79F462}"/>
                </a:ext>
              </a:extLst>
            </p:cNvPr>
            <p:cNvSpPr/>
            <p:nvPr/>
          </p:nvSpPr>
          <p:spPr>
            <a:xfrm rot="20700000" flipH="1">
              <a:off x="2686368" y="3037688"/>
              <a:ext cx="341361" cy="199770"/>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rgbClr val="B9D533"/>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cs typeface="+mn-cs"/>
              </a:endParaRPr>
            </a:p>
          </p:txBody>
        </p:sp>
        <p:sp>
          <p:nvSpPr>
            <p:cNvPr id="21" name="Freeform 50">
              <a:extLst>
                <a:ext uri="{FF2B5EF4-FFF2-40B4-BE49-F238E27FC236}">
                  <a16:creationId xmlns:a16="http://schemas.microsoft.com/office/drawing/2014/main" id="{BCE460DF-DB74-4330-8A12-B05D17688CED}"/>
                </a:ext>
              </a:extLst>
            </p:cNvPr>
            <p:cNvSpPr/>
            <p:nvPr/>
          </p:nvSpPr>
          <p:spPr>
            <a:xfrm rot="403061">
              <a:off x="2716957" y="3900537"/>
              <a:ext cx="238420" cy="139527"/>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chemeClr val="accent3">
                <a:lumMod val="65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cs typeface="+mn-cs"/>
              </a:endParaRPr>
            </a:p>
          </p:txBody>
        </p:sp>
      </p:grpSp>
      <p:sp>
        <p:nvSpPr>
          <p:cNvPr id="22" name="Parallelogram 15">
            <a:extLst>
              <a:ext uri="{FF2B5EF4-FFF2-40B4-BE49-F238E27FC236}">
                <a16:creationId xmlns:a16="http://schemas.microsoft.com/office/drawing/2014/main" id="{2A5EDC5F-3368-42EA-AA97-0417E8448A47}"/>
              </a:ext>
            </a:extLst>
          </p:cNvPr>
          <p:cNvSpPr/>
          <p:nvPr/>
        </p:nvSpPr>
        <p:spPr>
          <a:xfrm rot="16200000">
            <a:off x="2997986" y="1705492"/>
            <a:ext cx="468000" cy="504000"/>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3" name="Oval 27">
            <a:extLst>
              <a:ext uri="{FF2B5EF4-FFF2-40B4-BE49-F238E27FC236}">
                <a16:creationId xmlns:a16="http://schemas.microsoft.com/office/drawing/2014/main" id="{7362DC56-3D66-4ED3-9ABA-678667D7C689}"/>
              </a:ext>
            </a:extLst>
          </p:cNvPr>
          <p:cNvSpPr/>
          <p:nvPr/>
        </p:nvSpPr>
        <p:spPr>
          <a:xfrm>
            <a:off x="1603960" y="3603941"/>
            <a:ext cx="288000" cy="432000"/>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4" name="Block Arc 41">
            <a:extLst>
              <a:ext uri="{FF2B5EF4-FFF2-40B4-BE49-F238E27FC236}">
                <a16:creationId xmlns:a16="http://schemas.microsoft.com/office/drawing/2014/main" id="{38AC6B5E-E6C1-4740-82EA-AA8E4BA7D3FD}"/>
              </a:ext>
            </a:extLst>
          </p:cNvPr>
          <p:cNvSpPr/>
          <p:nvPr/>
        </p:nvSpPr>
        <p:spPr>
          <a:xfrm>
            <a:off x="3548216" y="3204576"/>
            <a:ext cx="360000" cy="504000"/>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bg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2149443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62A2B7-FF5B-4C5A-834A-9228185F83C3}"/>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拾、作業流程注意事項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3/7</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7A3F2CD7-64E2-4B42-9AFC-C4155B365AB4}"/>
              </a:ext>
            </a:extLst>
          </p:cNvPr>
          <p:cNvSpPr>
            <a:spLocks noGrp="1"/>
          </p:cNvSpPr>
          <p:nvPr>
            <p:ph type="sldNum" sz="quarter" idx="12"/>
          </p:nvPr>
        </p:nvSpPr>
        <p:spPr/>
        <p:txBody>
          <a:bodyPr/>
          <a:lstStyle/>
          <a:p>
            <a:pPr>
              <a:defRPr/>
            </a:pPr>
            <a:fld id="{ABFE6108-DA02-42FF-8F2B-6965D0D38C5E}" type="slidenum">
              <a:rPr lang="zh-TW" altLang="en-US" smtClean="0"/>
              <a:pPr>
                <a:defRPr/>
              </a:pPr>
              <a:t>30</a:t>
            </a:fld>
            <a:endParaRPr lang="en-US" altLang="zh-TW"/>
          </a:p>
        </p:txBody>
      </p:sp>
      <p:sp>
        <p:nvSpPr>
          <p:cNvPr id="5" name="內容版面配置區 2">
            <a:extLst>
              <a:ext uri="{FF2B5EF4-FFF2-40B4-BE49-F238E27FC236}">
                <a16:creationId xmlns:a16="http://schemas.microsoft.com/office/drawing/2014/main" id="{07969328-3098-45AC-8B90-C89D8E7342BA}"/>
              </a:ext>
            </a:extLst>
          </p:cNvPr>
          <p:cNvSpPr txBox="1">
            <a:spLocks/>
          </p:cNvSpPr>
          <p:nvPr/>
        </p:nvSpPr>
        <p:spPr bwMode="auto">
          <a:xfrm>
            <a:off x="739825" y="1851353"/>
            <a:ext cx="10324727" cy="496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457200" indent="-457200" algn="just">
              <a:lnSpc>
                <a:spcPts val="2700"/>
              </a:lnSpc>
              <a:spcBef>
                <a:spcPts val="300"/>
              </a:spcBef>
              <a:spcAft>
                <a:spcPts val="600"/>
              </a:spcAft>
              <a:buFont typeface="+mj-ea"/>
              <a:buAutoNum type="ea1ChtPeriod"/>
            </a:pPr>
            <a:r>
              <a:rPr lang="zh-TW" altLang="en-US" sz="2000" b="1" kern="0" dirty="0">
                <a:latin typeface="微軟正黑體" panose="020B0604030504040204" pitchFamily="34" charset="-120"/>
                <a:ea typeface="微軟正黑體" panose="020B0604030504040204" pitchFamily="34" charset="-120"/>
                <a:cs typeface="Times New Roman" panose="02020603050405020304" pitchFamily="18" charset="0"/>
              </a:rPr>
              <a:t>被推薦考生本人</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至本委員會網站「考生作業系統」之「網路報名系統」</a:t>
            </a:r>
            <a:r>
              <a:rPr lang="zh-TW" altLang="zh-TW" sz="2000" kern="0" dirty="0">
                <a:latin typeface="微軟正黑體" panose="020B0604030504040204" pitchFamily="34" charset="-120"/>
                <a:ea typeface="微軟正黑體" panose="020B0604030504040204" pitchFamily="34" charset="-120"/>
                <a:cs typeface="Times New Roman" panose="02020603050405020304" pitchFamily="18" charset="0"/>
              </a:rPr>
              <a:t>輸入個人持有證明文件之報名資料</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kern="0" dirty="0">
                <a:latin typeface="微軟正黑體" panose="020B0604030504040204" pitchFamily="34" charset="-120"/>
                <a:ea typeface="微軟正黑體" panose="020B0604030504040204" pitchFamily="34" charset="-120"/>
                <a:cs typeface="Times New Roman" panose="02020603050405020304" pitchFamily="18" charset="0"/>
              </a:rPr>
              <a:t>並確實核對正確。</a:t>
            </a:r>
            <a:endParaRPr lang="en-US" altLang="zh-TW" sz="2000" kern="0" dirty="0">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lgn="just">
              <a:lnSpc>
                <a:spcPts val="2700"/>
              </a:lnSpc>
              <a:spcBef>
                <a:spcPts val="300"/>
              </a:spcBef>
              <a:spcAft>
                <a:spcPts val="600"/>
              </a:spcAft>
              <a:buFont typeface="+mj-ea"/>
              <a:buAutoNum type="ea1ChtPeriod"/>
            </a:pP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報名資料會傳送至「推薦學校作業及查詢系統」，</a:t>
            </a:r>
            <a:r>
              <a:rPr lang="zh-TW" altLang="en-US" sz="2000" b="1" u="wavyHeavy" kern="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推薦學校</a:t>
            </a:r>
            <a:r>
              <a:rPr lang="zh-TW" altLang="en-US" sz="2000" b="1" kern="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須審查考生輸入報名資料、第七、八比序</a:t>
            </a:r>
            <a:r>
              <a:rPr lang="zh-TW" altLang="en-US" sz="2000" b="1" u="heavy" kern="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登錄項目</a:t>
            </a:r>
            <a:r>
              <a:rPr lang="zh-TW" altLang="en-US" sz="2000" b="1" kern="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是否與</a:t>
            </a:r>
            <a:r>
              <a:rPr lang="zh-TW" altLang="en-US" sz="2000" b="1" u="heavy" kern="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證明文件</a:t>
            </a:r>
            <a:r>
              <a:rPr lang="zh-TW" altLang="en-US" sz="2000" b="1" kern="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相符。</a:t>
            </a:r>
            <a:endParaRPr lang="en-US" altLang="zh-TW" sz="2000" b="1" kern="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lgn="just">
              <a:lnSpc>
                <a:spcPts val="2700"/>
              </a:lnSpc>
              <a:spcBef>
                <a:spcPts val="300"/>
              </a:spcBef>
              <a:spcAft>
                <a:spcPts val="600"/>
              </a:spcAft>
              <a:buFont typeface="+mj-ea"/>
              <a:buAutoNum type="ea1ChtPeriod"/>
            </a:pPr>
            <a:r>
              <a:rPr lang="zh-TW" altLang="en-US" sz="2000" b="1" kern="0" dirty="0">
                <a:latin typeface="微軟正黑體" panose="020B0604030504040204" pitchFamily="34" charset="-120"/>
                <a:ea typeface="微軟正黑體" panose="020B0604030504040204" pitchFamily="34" charset="-120"/>
                <a:cs typeface="Times New Roman" panose="02020603050405020304" pitchFamily="18" charset="0"/>
              </a:rPr>
              <a:t>正確無誤者</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，即由所屬推薦學校</a:t>
            </a:r>
            <a:r>
              <a:rPr lang="zh-TW" altLang="en-US" sz="2000" b="1" kern="0" dirty="0">
                <a:latin typeface="微軟正黑體" panose="020B0604030504040204" pitchFamily="34" charset="-120"/>
                <a:ea typeface="微軟正黑體" panose="020B0604030504040204" pitchFamily="34" charset="-120"/>
                <a:cs typeface="Times New Roman" panose="02020603050405020304" pitchFamily="18" charset="0"/>
              </a:rPr>
              <a:t>確定送出</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，完成網路報名，即不得修改；</a:t>
            </a:r>
            <a:r>
              <a:rPr lang="zh-TW" altLang="en-US" sz="2000" b="1" kern="0"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未正確者</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，由所屬推薦學校</a:t>
            </a:r>
            <a:r>
              <a:rPr lang="zh-TW" altLang="en-US" sz="2000" b="1" kern="0"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退回</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考生資料輸入頁面，並協助考生確實修改正確後，再進行資料確定送出。</a:t>
            </a:r>
            <a:endParaRPr lang="en-US" altLang="zh-TW" sz="2000" kern="0" dirty="0">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lgn="just">
              <a:lnSpc>
                <a:spcPts val="2700"/>
              </a:lnSpc>
              <a:spcBef>
                <a:spcPts val="300"/>
              </a:spcBef>
              <a:spcAft>
                <a:spcPts val="600"/>
              </a:spcAft>
              <a:buFont typeface="+mj-ea"/>
              <a:buAutoNum type="ea1ChtPeriod"/>
            </a:pPr>
            <a:r>
              <a:rPr lang="zh-TW" altLang="en-US" sz="2000" b="1" kern="0" dirty="0">
                <a:latin typeface="微軟正黑體" panose="020B0604030504040204" pitchFamily="34" charset="-120"/>
                <a:ea typeface="微軟正黑體" panose="020B0604030504040204" pitchFamily="34" charset="-120"/>
                <a:cs typeface="Times New Roman" pitchFamily="18" charset="0"/>
              </a:rPr>
              <a:t>考生網路輸入報名資料並由所屬推薦學校審查無誤後</a:t>
            </a:r>
            <a:r>
              <a:rPr lang="zh-TW" altLang="en-US" sz="2400" b="1" u="heavy" kern="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確定送出</a:t>
            </a:r>
            <a:r>
              <a:rPr lang="en-US" altLang="zh-TW" sz="2400" b="1" u="heavy" kern="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a:t>
            </a:r>
            <a:r>
              <a:rPr lang="zh-TW" altLang="en-US" sz="2400" b="1" u="heavy" kern="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即不得修改</a:t>
            </a:r>
            <a:r>
              <a:rPr lang="en-US" altLang="zh-TW" sz="2400" b="1" u="heavy" kern="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a:t>
            </a:r>
            <a:r>
              <a:rPr lang="zh-TW" altLang="en-US" sz="2000" b="1" kern="0" dirty="0">
                <a:latin typeface="微軟正黑體" panose="020B0604030504040204" pitchFamily="34" charset="-120"/>
                <a:ea typeface="微軟正黑體" panose="020B0604030504040204" pitchFamily="34" charset="-120"/>
                <a:cs typeface="Times New Roman" pitchFamily="18" charset="0"/>
              </a:rPr>
              <a:t>，且均須於</a:t>
            </a:r>
            <a:r>
              <a:rPr lang="en-US" altLang="zh-TW" sz="2000" b="1" kern="0" dirty="0">
                <a:latin typeface="微軟正黑體" panose="020B0604030504040204" pitchFamily="34" charset="-120"/>
                <a:ea typeface="微軟正黑體" panose="020B0604030504040204" pitchFamily="34" charset="-120"/>
                <a:cs typeface="Times New Roman" pitchFamily="18" charset="0"/>
              </a:rPr>
              <a:t>115</a:t>
            </a:r>
            <a:r>
              <a:rPr lang="zh-TW" altLang="en-US" sz="2000" b="1" kern="0" dirty="0">
                <a:latin typeface="微軟正黑體" panose="020B0604030504040204" pitchFamily="34" charset="-120"/>
                <a:ea typeface="微軟正黑體" panose="020B0604030504040204" pitchFamily="34" charset="-120"/>
                <a:cs typeface="Times New Roman" pitchFamily="18" charset="0"/>
              </a:rPr>
              <a:t>年</a:t>
            </a:r>
            <a:r>
              <a:rPr lang="en-US" altLang="zh-TW" sz="2000" b="1" kern="0" dirty="0">
                <a:latin typeface="微軟正黑體" panose="020B0604030504040204" pitchFamily="34" charset="-120"/>
                <a:ea typeface="微軟正黑體" panose="020B0604030504040204" pitchFamily="34" charset="-120"/>
                <a:cs typeface="Times New Roman" pitchFamily="18" charset="0"/>
              </a:rPr>
              <a:t>3</a:t>
            </a:r>
            <a:r>
              <a:rPr lang="zh-TW" altLang="en-US" sz="2000" b="1" kern="0" dirty="0">
                <a:latin typeface="微軟正黑體" panose="020B0604030504040204" pitchFamily="34" charset="-120"/>
                <a:ea typeface="微軟正黑體" panose="020B0604030504040204" pitchFamily="34" charset="-120"/>
                <a:cs typeface="Times New Roman" pitchFamily="18" charset="0"/>
              </a:rPr>
              <a:t>月</a:t>
            </a:r>
            <a:r>
              <a:rPr lang="en-US" altLang="zh-TW" sz="2000" b="1" kern="0" dirty="0">
                <a:latin typeface="微軟正黑體" panose="020B0604030504040204" pitchFamily="34" charset="-120"/>
                <a:ea typeface="微軟正黑體" panose="020B0604030504040204" pitchFamily="34" charset="-120"/>
                <a:cs typeface="Times New Roman" pitchFamily="18" charset="0"/>
              </a:rPr>
              <a:t>18</a:t>
            </a:r>
            <a:r>
              <a:rPr lang="zh-TW" altLang="en-US" sz="2000" b="1" kern="0" dirty="0">
                <a:latin typeface="微軟正黑體" panose="020B0604030504040204" pitchFamily="34" charset="-120"/>
                <a:ea typeface="微軟正黑體" panose="020B0604030504040204" pitchFamily="34" charset="-120"/>
                <a:cs typeface="Times New Roman" pitchFamily="18" charset="0"/>
              </a:rPr>
              <a:t>日</a:t>
            </a:r>
            <a:r>
              <a:rPr lang="en-US" altLang="zh-TW" sz="2000" b="1" kern="0" dirty="0">
                <a:latin typeface="微軟正黑體" panose="020B0604030504040204" pitchFamily="34" charset="-120"/>
                <a:ea typeface="微軟正黑體" panose="020B0604030504040204" pitchFamily="34" charset="-120"/>
                <a:cs typeface="Times New Roman" pitchFamily="18" charset="0"/>
              </a:rPr>
              <a:t>17:00</a:t>
            </a:r>
            <a:r>
              <a:rPr lang="zh-TW" altLang="en-US" sz="2000" b="1" kern="0" dirty="0">
                <a:latin typeface="微軟正黑體" panose="020B0604030504040204" pitchFamily="34" charset="-120"/>
                <a:ea typeface="微軟正黑體" panose="020B0604030504040204" pitchFamily="34" charset="-120"/>
                <a:cs typeface="Times New Roman" pitchFamily="18" charset="0"/>
              </a:rPr>
              <a:t>前完成，始完成網路報名。</a:t>
            </a:r>
            <a:r>
              <a:rPr lang="zh-TW" altLang="en-US" sz="2000" kern="0" dirty="0">
                <a:latin typeface="微軟正黑體" panose="020B0604030504040204" pitchFamily="34" charset="-120"/>
                <a:ea typeface="微軟正黑體" panose="020B0604030504040204" pitchFamily="34" charset="-120"/>
                <a:cs typeface="Times New Roman" pitchFamily="18" charset="0"/>
              </a:rPr>
              <a:t>考生報名資料經完成網路報名後，才得以列印報名表件。</a:t>
            </a:r>
            <a:endParaRPr lang="en-US" altLang="zh-TW" sz="2000" kern="0" dirty="0">
              <a:latin typeface="微軟正黑體" panose="020B0604030504040204" pitchFamily="34" charset="-120"/>
              <a:ea typeface="微軟正黑體" panose="020B0604030504040204" pitchFamily="34" charset="-120"/>
              <a:cs typeface="Times New Roman" pitchFamily="18" charset="0"/>
            </a:endParaRPr>
          </a:p>
          <a:p>
            <a:pPr marL="457200" indent="-457200" algn="just">
              <a:lnSpc>
                <a:spcPts val="2700"/>
              </a:lnSpc>
              <a:spcBef>
                <a:spcPts val="300"/>
              </a:spcBef>
              <a:spcAft>
                <a:spcPts val="600"/>
              </a:spcAft>
              <a:buFont typeface="+mj-ea"/>
              <a:buAutoNum type="ea1ChtPeriod"/>
            </a:pP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報名表、第</a:t>
            </a:r>
            <a:r>
              <a:rPr lang="en-US" altLang="zh-TW" sz="2000" kern="0" dirty="0">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比序彙整表、第</a:t>
            </a:r>
            <a:r>
              <a:rPr lang="en-US" altLang="zh-TW" sz="2000" kern="0"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比序彙整表除由考生親自簽名外，並須經學校相關審核人員簽章。</a:t>
            </a:r>
            <a:endParaRPr lang="en-US" altLang="zh-TW" sz="2000" kern="0"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a:spcBef>
                <a:spcPts val="300"/>
              </a:spcBef>
              <a:spcAft>
                <a:spcPts val="600"/>
              </a:spcAft>
              <a:buFont typeface="Wingdings" panose="05000000000000000000" pitchFamily="2" charset="2"/>
              <a:buChar char="u"/>
            </a:pPr>
            <a:endParaRPr lang="zh-TW" altLang="zh-TW" sz="2000" kern="0" dirty="0">
              <a:latin typeface="微軟正黑體" panose="020B0604030504040204" pitchFamily="34" charset="-120"/>
              <a:ea typeface="微軟正黑體" panose="020B0604030504040204" pitchFamily="34" charset="-120"/>
              <a:cs typeface="Times New Roman" pitchFamily="18" charset="0"/>
            </a:endParaRPr>
          </a:p>
        </p:txBody>
      </p:sp>
      <p:sp>
        <p:nvSpPr>
          <p:cNvPr id="8" name="文字方塊 7">
            <a:extLst>
              <a:ext uri="{FF2B5EF4-FFF2-40B4-BE49-F238E27FC236}">
                <a16:creationId xmlns:a16="http://schemas.microsoft.com/office/drawing/2014/main" id="{9860CC8C-9461-42FF-9051-0CBB92A88D77}"/>
              </a:ext>
            </a:extLst>
          </p:cNvPr>
          <p:cNvSpPr txBox="1"/>
          <p:nvPr/>
        </p:nvSpPr>
        <p:spPr>
          <a:xfrm>
            <a:off x="411761" y="4581128"/>
            <a:ext cx="540000" cy="461665"/>
          </a:xfrm>
          <a:prstGeom prst="rect">
            <a:avLst/>
          </a:prstGeom>
          <a:noFill/>
        </p:spPr>
        <p:txBody>
          <a:bodyPr wrap="square" rtlCol="0">
            <a:spAutoFit/>
          </a:bodyPr>
          <a:lstStyle/>
          <a:p>
            <a:r>
              <a:rPr lang="zh-TW" altLang="en-US" sz="2400" dirty="0">
                <a:solidFill>
                  <a:srgbClr val="FF9900"/>
                </a:solidFill>
                <a:sym typeface="Wingdings 2" panose="05020102010507070707" pitchFamily="18" charset="2"/>
              </a:rPr>
              <a:t></a:t>
            </a:r>
            <a:endParaRPr lang="zh-TW" altLang="en-US" sz="2400" dirty="0">
              <a:solidFill>
                <a:srgbClr val="FF9900"/>
              </a:solidFill>
            </a:endParaRPr>
          </a:p>
        </p:txBody>
      </p:sp>
      <p:sp>
        <p:nvSpPr>
          <p:cNvPr id="9" name="文字方塊 8">
            <a:extLst>
              <a:ext uri="{FF2B5EF4-FFF2-40B4-BE49-F238E27FC236}">
                <a16:creationId xmlns:a16="http://schemas.microsoft.com/office/drawing/2014/main" id="{A959D305-C371-4E5C-8248-A9AB3D94A43A}"/>
              </a:ext>
            </a:extLst>
          </p:cNvPr>
          <p:cNvSpPr txBox="1"/>
          <p:nvPr/>
        </p:nvSpPr>
        <p:spPr>
          <a:xfrm>
            <a:off x="441231" y="2596842"/>
            <a:ext cx="468000" cy="468000"/>
          </a:xfrm>
          <a:prstGeom prst="rect">
            <a:avLst/>
          </a:prstGeom>
          <a:noFill/>
        </p:spPr>
        <p:txBody>
          <a:bodyPr wrap="square" rtlCol="0">
            <a:spAutoFit/>
          </a:bodyPr>
          <a:lstStyle/>
          <a:p>
            <a:r>
              <a:rPr lang="zh-TW" altLang="en-US" sz="2400" dirty="0">
                <a:solidFill>
                  <a:srgbClr val="FF9900"/>
                </a:solidFill>
                <a:sym typeface="Wingdings 2" panose="05020102010507070707" pitchFamily="18" charset="2"/>
              </a:rPr>
              <a:t></a:t>
            </a:r>
            <a:endParaRPr lang="zh-TW" altLang="en-US" sz="2400" dirty="0">
              <a:solidFill>
                <a:srgbClr val="FF9900"/>
              </a:solidFill>
            </a:endParaRPr>
          </a:p>
        </p:txBody>
      </p:sp>
      <p:sp>
        <p:nvSpPr>
          <p:cNvPr id="10" name="TextBox 50">
            <a:extLst>
              <a:ext uri="{FF2B5EF4-FFF2-40B4-BE49-F238E27FC236}">
                <a16:creationId xmlns:a16="http://schemas.microsoft.com/office/drawing/2014/main" id="{75EDFD08-3150-4DBF-9E82-1A4D36AD0D68}"/>
              </a:ext>
            </a:extLst>
          </p:cNvPr>
          <p:cNvSpPr txBox="1"/>
          <p:nvPr/>
        </p:nvSpPr>
        <p:spPr>
          <a:xfrm>
            <a:off x="739825" y="1187156"/>
            <a:ext cx="10324727" cy="523220"/>
          </a:xfrm>
          <a:prstGeom prst="rect">
            <a:avLst/>
          </a:prstGeom>
          <a:solidFill>
            <a:srgbClr val="FDD247"/>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800" b="1" dirty="0">
                <a:latin typeface="微軟正黑體" panose="020B0604030504040204" pitchFamily="34" charset="-120"/>
                <a:ea typeface="微軟正黑體" panose="020B0604030504040204" pitchFamily="34" charset="-120"/>
              </a:rPr>
              <a:t>被推薦考生網路報名</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115</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起至</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18</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止）</a:t>
            </a:r>
          </a:p>
        </p:txBody>
      </p:sp>
    </p:spTree>
    <p:extLst>
      <p:ext uri="{BB962C8B-B14F-4D97-AF65-F5344CB8AC3E}">
        <p14:creationId xmlns:p14="http://schemas.microsoft.com/office/powerpoint/2010/main" val="2200175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DEA83F-EBDB-4928-ABB6-288FD62A161A}"/>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拾、作業流程注意事項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4/7</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0931A18E-8463-48B1-80BD-55116A7C9F9A}"/>
              </a:ext>
            </a:extLst>
          </p:cNvPr>
          <p:cNvSpPr>
            <a:spLocks noGrp="1"/>
          </p:cNvSpPr>
          <p:nvPr>
            <p:ph type="sldNum" sz="quarter" idx="12"/>
          </p:nvPr>
        </p:nvSpPr>
        <p:spPr/>
        <p:txBody>
          <a:bodyPr/>
          <a:lstStyle/>
          <a:p>
            <a:pPr>
              <a:defRPr/>
            </a:pPr>
            <a:fld id="{ABFE6108-DA02-42FF-8F2B-6965D0D38C5E}" type="slidenum">
              <a:rPr lang="zh-TW" altLang="en-US" smtClean="0"/>
              <a:pPr>
                <a:defRPr/>
              </a:pPr>
              <a:t>31</a:t>
            </a:fld>
            <a:endParaRPr lang="en-US" altLang="zh-TW" dirty="0"/>
          </a:p>
        </p:txBody>
      </p:sp>
      <p:sp>
        <p:nvSpPr>
          <p:cNvPr id="5" name="內容版面配置區 2">
            <a:extLst>
              <a:ext uri="{FF2B5EF4-FFF2-40B4-BE49-F238E27FC236}">
                <a16:creationId xmlns:a16="http://schemas.microsoft.com/office/drawing/2014/main" id="{2D4EF193-1552-44DA-8846-FE526ED75E20}"/>
              </a:ext>
            </a:extLst>
          </p:cNvPr>
          <p:cNvSpPr>
            <a:spLocks noGrp="1"/>
          </p:cNvSpPr>
          <p:nvPr>
            <p:ph idx="1"/>
          </p:nvPr>
        </p:nvSpPr>
        <p:spPr>
          <a:xfrm>
            <a:off x="624841" y="1831367"/>
            <a:ext cx="10439711" cy="1309601"/>
          </a:xfrm>
        </p:spPr>
        <p:txBody>
          <a:bodyPr/>
          <a:lstStyle/>
          <a:p>
            <a:pPr marL="457200" indent="-457200" algn="just">
              <a:lnSpc>
                <a:spcPts val="3000"/>
              </a:lnSpc>
              <a:spcBef>
                <a:spcPts val="300"/>
              </a:spcBef>
              <a:spcAft>
                <a:spcPts val="600"/>
              </a:spcAft>
              <a:buFont typeface="+mj-ea"/>
              <a:buAutoNum type="ea1ChtPeriod"/>
            </a:pPr>
            <a:r>
              <a:rPr lang="zh-TW" altLang="zh-TW" sz="2000" dirty="0">
                <a:latin typeface="微軟正黑體" panose="020B0604030504040204" pitchFamily="34" charset="-120"/>
                <a:ea typeface="微軟正黑體" panose="020B0604030504040204" pitchFamily="34" charset="-120"/>
              </a:rPr>
              <a:t>請各</a:t>
            </a:r>
            <a:r>
              <a:rPr lang="zh-TW" altLang="en-US" sz="2000" dirty="0">
                <a:latin typeface="微軟正黑體" panose="020B0604030504040204" pitchFamily="34" charset="-120"/>
                <a:ea typeface="微軟正黑體" panose="020B0604030504040204" pitchFamily="34" charset="-120"/>
              </a:rPr>
              <a:t>推薦學校</a:t>
            </a:r>
            <a:r>
              <a:rPr lang="zh-TW" altLang="zh-TW" sz="2000" dirty="0">
                <a:latin typeface="微軟正黑體" panose="020B0604030504040204" pitchFamily="34" charset="-120"/>
                <a:ea typeface="微軟正黑體" panose="020B0604030504040204" pitchFamily="34" charset="-120"/>
              </a:rPr>
              <a:t>收齊被推薦考生資料後</a:t>
            </a:r>
            <a:r>
              <a:rPr lang="zh-TW" altLang="en-US" sz="2000" dirty="0">
                <a:latin typeface="微軟正黑體" panose="020B0604030504040204" pitchFamily="34" charset="-120"/>
                <a:ea typeface="微軟正黑體" panose="020B0604030504040204" pitchFamily="34" charset="-120"/>
              </a:rPr>
              <a:t>，</a:t>
            </a:r>
            <a:r>
              <a:rPr lang="zh-TW" altLang="en-US" sz="2000" b="1" dirty="0">
                <a:solidFill>
                  <a:srgbClr val="CC0000"/>
                </a:solidFill>
                <a:latin typeface="微軟正黑體" panose="020B0604030504040204" pitchFamily="34" charset="-120"/>
                <a:ea typeface="微軟正黑體" panose="020B0604030504040204" pitchFamily="34" charset="-120"/>
              </a:rPr>
              <a:t>統一由學校</a:t>
            </a:r>
            <a:r>
              <a:rPr lang="zh-TW" altLang="en-US" sz="2000" b="1" u="heavy" dirty="0">
                <a:solidFill>
                  <a:srgbClr val="CC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集體寄送</a:t>
            </a:r>
            <a:r>
              <a:rPr lang="zh-TW" altLang="en-US" sz="2000" b="1" dirty="0">
                <a:solidFill>
                  <a:srgbClr val="CC0000"/>
                </a:solidFill>
                <a:latin typeface="微軟正黑體" panose="020B0604030504040204" pitchFamily="34" charset="-120"/>
                <a:ea typeface="微軟正黑體" panose="020B0604030504040204" pitchFamily="34" charset="-120"/>
              </a:rPr>
              <a:t>報名資料至本委員會（以郵戳為憑，逾時概不受理）</a:t>
            </a:r>
            <a:endParaRPr lang="en-US" altLang="zh-TW" sz="2000" b="1" dirty="0">
              <a:solidFill>
                <a:srgbClr val="CC0000"/>
              </a:solidFill>
              <a:latin typeface="微軟正黑體" panose="020B0604030504040204" pitchFamily="34" charset="-120"/>
              <a:ea typeface="微軟正黑體" panose="020B0604030504040204" pitchFamily="34" charset="-120"/>
            </a:endParaRPr>
          </a:p>
          <a:p>
            <a:pPr marL="457200" indent="-457200" algn="just">
              <a:lnSpc>
                <a:spcPts val="3000"/>
              </a:lnSpc>
              <a:spcBef>
                <a:spcPts val="300"/>
              </a:spcBef>
              <a:spcAft>
                <a:spcPts val="600"/>
              </a:spcAft>
              <a:buFont typeface="+mj-ea"/>
              <a:buAutoNum type="ea1ChtPeriod"/>
            </a:pPr>
            <a:r>
              <a:rPr lang="zh-TW" altLang="en-US" sz="2000" dirty="0">
                <a:latin typeface="微軟正黑體" panose="020B0604030504040204" pitchFamily="34" charset="-120"/>
                <a:ea typeface="微軟正黑體" panose="020B0604030504040204" pitchFamily="34" charset="-120"/>
              </a:rPr>
              <a:t>收件情形學校可上學校作業系統查詢，考生可至網路報名系統查詢。</a:t>
            </a:r>
          </a:p>
        </p:txBody>
      </p:sp>
      <p:sp>
        <p:nvSpPr>
          <p:cNvPr id="9" name="內容版面配置區 2">
            <a:extLst>
              <a:ext uri="{FF2B5EF4-FFF2-40B4-BE49-F238E27FC236}">
                <a16:creationId xmlns:a16="http://schemas.microsoft.com/office/drawing/2014/main" id="{CB4D232E-8FB9-43FB-A47D-F3D5C1DAA67D}"/>
              </a:ext>
            </a:extLst>
          </p:cNvPr>
          <p:cNvSpPr txBox="1">
            <a:spLocks/>
          </p:cNvSpPr>
          <p:nvPr/>
        </p:nvSpPr>
        <p:spPr bwMode="auto">
          <a:xfrm>
            <a:off x="567135" y="4072086"/>
            <a:ext cx="10497417" cy="2381250"/>
          </a:xfrm>
          <a:prstGeom prst="rect">
            <a:avLst/>
          </a:prstGeom>
          <a:noFill/>
          <a:ln>
            <a:noFill/>
          </a:ln>
        </p:spPr>
        <p:txBody>
          <a:bodyPr/>
          <a:lstStyle>
            <a:lvl1pPr marL="342900" indent="-342900"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marL="457200" indent="-457200" algn="just">
              <a:lnSpc>
                <a:spcPts val="3000"/>
              </a:lnSpc>
              <a:spcBef>
                <a:spcPts val="300"/>
              </a:spcBef>
              <a:spcAft>
                <a:spcPts val="600"/>
              </a:spcAft>
              <a:buFont typeface="+mj-ea"/>
              <a:buAutoNum type="ea1ChtPeriod"/>
              <a:defRPr/>
            </a:pPr>
            <a:r>
              <a:rPr lang="zh-TW" altLang="zh-TW" sz="2000" dirty="0">
                <a:latin typeface="微軟正黑體" panose="020B0604030504040204" pitchFamily="34" charset="-120"/>
                <a:ea typeface="微軟正黑體" panose="020B0604030504040204" pitchFamily="34" charset="-120"/>
              </a:rPr>
              <a:t>本委員會於</a:t>
            </a:r>
            <a:r>
              <a:rPr lang="en-US" altLang="zh-TW" sz="2000" dirty="0">
                <a:latin typeface="微軟正黑體" panose="020B0604030504040204" pitchFamily="34" charset="-120"/>
                <a:ea typeface="微軟正黑體" panose="020B0604030504040204" pitchFamily="34" charset="-120"/>
              </a:rPr>
              <a:t>115</a:t>
            </a:r>
            <a:r>
              <a:rPr lang="zh-TW" altLang="en-US" sz="2000" dirty="0">
                <a:latin typeface="微軟正黑體" panose="020B0604030504040204" pitchFamily="34" charset="-120"/>
                <a:ea typeface="微軟正黑體" panose="020B0604030504040204" pitchFamily="34" charset="-120"/>
              </a:rPr>
              <a:t>年</a:t>
            </a:r>
            <a:r>
              <a:rPr lang="en-US" altLang="zh-TW" sz="2000" dirty="0">
                <a:latin typeface="微軟正黑體" panose="020B0604030504040204" pitchFamily="34" charset="-120"/>
                <a:ea typeface="微軟正黑體" panose="020B0604030504040204" pitchFamily="34" charset="-120"/>
              </a:rPr>
              <a:t>4</a:t>
            </a:r>
            <a:r>
              <a:rPr lang="zh-TW" altLang="zh-TW" sz="2000" dirty="0">
                <a:latin typeface="微軟正黑體" panose="020B0604030504040204" pitchFamily="34" charset="-120"/>
                <a:ea typeface="微軟正黑體" panose="020B0604030504040204" pitchFamily="34" charset="-120"/>
              </a:rPr>
              <a:t>月</a:t>
            </a:r>
            <a:r>
              <a:rPr lang="en-US" altLang="zh-TW" sz="2000" dirty="0">
                <a:latin typeface="微軟正黑體" panose="020B0604030504040204" pitchFamily="34" charset="-120"/>
                <a:ea typeface="微軟正黑體" panose="020B0604030504040204" pitchFamily="34" charset="-120"/>
              </a:rPr>
              <a:t>7</a:t>
            </a:r>
            <a:r>
              <a:rPr lang="zh-TW" altLang="zh-TW" sz="2000" dirty="0">
                <a:latin typeface="微軟正黑體" panose="020B0604030504040204" pitchFamily="34" charset="-120"/>
                <a:ea typeface="微軟正黑體" panose="020B0604030504040204" pitchFamily="34" charset="-120"/>
              </a:rPr>
              <a:t>日</a:t>
            </a:r>
            <a:r>
              <a:rPr lang="en-US" altLang="zh-TW" sz="2000" dirty="0">
                <a:latin typeface="微軟正黑體" panose="020B0604030504040204" pitchFamily="34" charset="-120"/>
                <a:ea typeface="微軟正黑體" panose="020B0604030504040204" pitchFamily="34" charset="-120"/>
              </a:rPr>
              <a:t>10:00</a:t>
            </a:r>
            <a:r>
              <a:rPr lang="zh-TW" altLang="zh-TW" sz="2000" dirty="0">
                <a:latin typeface="微軟正黑體" panose="020B0604030504040204" pitchFamily="34" charset="-120"/>
                <a:ea typeface="微軟正黑體" panose="020B0604030504040204" pitchFamily="34" charset="-120"/>
              </a:rPr>
              <a:t>起，於本委員會網站</a:t>
            </a:r>
            <a:r>
              <a:rPr lang="zh-TW" altLang="zh-TW" sz="2000" b="1" dirty="0">
                <a:latin typeface="微軟正黑體" panose="020B0604030504040204" pitchFamily="34" charset="-120"/>
                <a:ea typeface="微軟正黑體" panose="020B0604030504040204" pitchFamily="34" charset="-120"/>
              </a:rPr>
              <a:t>「網路報名系統」</a:t>
            </a:r>
            <a:r>
              <a:rPr lang="zh-TW" altLang="zh-TW" sz="2000" dirty="0">
                <a:latin typeface="微軟正黑體" panose="020B0604030504040204" pitchFamily="34" charset="-120"/>
                <a:ea typeface="微軟正黑體" panose="020B0604030504040204" pitchFamily="34" charset="-120"/>
              </a:rPr>
              <a:t>之</a:t>
            </a:r>
            <a:r>
              <a:rPr lang="zh-TW" altLang="zh-TW" sz="2000" b="1" dirty="0">
                <a:latin typeface="微軟正黑體" panose="020B0604030504040204" pitchFamily="34" charset="-120"/>
                <a:ea typeface="微軟正黑體" panose="020B0604030504040204" pitchFamily="34" charset="-120"/>
              </a:rPr>
              <a:t>「查詢資格與比序審查結果」</a:t>
            </a:r>
            <a:r>
              <a:rPr lang="zh-TW" altLang="zh-TW" sz="2000" dirty="0">
                <a:latin typeface="微軟正黑體" panose="020B0604030504040204" pitchFamily="34" charset="-120"/>
                <a:ea typeface="微軟正黑體" panose="020B0604030504040204" pitchFamily="34" charset="-120"/>
              </a:rPr>
              <a:t>提供查詢</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pPr marL="457200" indent="-457200" algn="just">
              <a:lnSpc>
                <a:spcPts val="3000"/>
              </a:lnSpc>
              <a:spcBef>
                <a:spcPts val="300"/>
              </a:spcBef>
              <a:spcAft>
                <a:spcPts val="600"/>
              </a:spcAft>
              <a:buFont typeface="+mj-ea"/>
              <a:buAutoNum type="ea1ChtPeriod"/>
              <a:defRPr/>
            </a:pPr>
            <a:r>
              <a:rPr lang="zh-TW" altLang="en-US" sz="2000" dirty="0">
                <a:latin typeface="微軟正黑體" panose="020B0604030504040204" pitchFamily="34" charset="-120"/>
                <a:ea typeface="微軟正黑體" panose="020B0604030504040204" pitchFamily="34" charset="-120"/>
              </a:rPr>
              <a:t>報名</a:t>
            </a:r>
            <a:r>
              <a:rPr lang="zh-TW" altLang="zh-TW" sz="2000" dirty="0">
                <a:latin typeface="微軟正黑體" panose="020B0604030504040204" pitchFamily="34" charset="-120"/>
                <a:ea typeface="微軟正黑體" panose="020B0604030504040204" pitchFamily="34" charset="-120"/>
              </a:rPr>
              <a:t>資格審查不符者，本委員會於</a:t>
            </a:r>
            <a:r>
              <a:rPr lang="en-US" altLang="zh-TW" sz="2000" dirty="0">
                <a:latin typeface="微軟正黑體" panose="020B0604030504040204" pitchFamily="34" charset="-120"/>
                <a:ea typeface="微軟正黑體" panose="020B0604030504040204" pitchFamily="34" charset="-120"/>
              </a:rPr>
              <a:t>115</a:t>
            </a:r>
            <a:r>
              <a:rPr lang="zh-TW" altLang="en-US" sz="2000" dirty="0">
                <a:latin typeface="微軟正黑體" panose="020B0604030504040204" pitchFamily="34" charset="-120"/>
                <a:ea typeface="微軟正黑體" panose="020B0604030504040204" pitchFamily="34" charset="-120"/>
              </a:rPr>
              <a:t>年</a:t>
            </a:r>
            <a:r>
              <a:rPr lang="en-US" altLang="zh-TW" sz="2000" dirty="0">
                <a:latin typeface="微軟正黑體" panose="020B0604030504040204" pitchFamily="34" charset="-120"/>
                <a:ea typeface="微軟正黑體" panose="020B0604030504040204" pitchFamily="34" charset="-120"/>
              </a:rPr>
              <a:t>4</a:t>
            </a:r>
            <a:r>
              <a:rPr lang="zh-TW" altLang="zh-TW" sz="2000" dirty="0">
                <a:latin typeface="微軟正黑體" panose="020B0604030504040204" pitchFamily="34" charset="-120"/>
                <a:ea typeface="微軟正黑體" panose="020B0604030504040204" pitchFamily="34" charset="-120"/>
              </a:rPr>
              <a:t>月</a:t>
            </a:r>
            <a:r>
              <a:rPr lang="en-US" altLang="zh-TW" sz="2000" dirty="0">
                <a:latin typeface="微軟正黑體" panose="020B0604030504040204" pitchFamily="34" charset="-120"/>
                <a:ea typeface="微軟正黑體" panose="020B0604030504040204" pitchFamily="34" charset="-120"/>
              </a:rPr>
              <a:t>8</a:t>
            </a:r>
            <a:r>
              <a:rPr lang="zh-TW" altLang="zh-TW" sz="2000" dirty="0">
                <a:latin typeface="微軟正黑體" panose="020B0604030504040204" pitchFamily="34" charset="-120"/>
                <a:ea typeface="微軟正黑體" panose="020B0604030504040204" pitchFamily="34" charset="-120"/>
              </a:rPr>
              <a:t>日</a:t>
            </a:r>
            <a:r>
              <a:rPr lang="en-US" altLang="zh-TW" sz="2000" dirty="0">
                <a:latin typeface="微軟正黑體" panose="020B0604030504040204" pitchFamily="34" charset="-120"/>
                <a:ea typeface="微軟正黑體" panose="020B0604030504040204" pitchFamily="34" charset="-120"/>
              </a:rPr>
              <a:t>12:00</a:t>
            </a:r>
            <a:r>
              <a:rPr lang="zh-TW" altLang="zh-TW" sz="2000" dirty="0">
                <a:latin typeface="微軟正黑體" panose="020B0604030504040204" pitchFamily="34" charset="-120"/>
                <a:ea typeface="微軟正黑體" panose="020B0604030504040204" pitchFamily="34" charset="-120"/>
              </a:rPr>
              <a:t>前以傳真方式通知所屬</a:t>
            </a:r>
            <a:r>
              <a:rPr lang="zh-TW" altLang="en-US" sz="2000" dirty="0">
                <a:latin typeface="微軟正黑體" panose="020B0604030504040204" pitchFamily="34" charset="-120"/>
                <a:ea typeface="微軟正黑體" panose="020B0604030504040204" pitchFamily="34" charset="-120"/>
              </a:rPr>
              <a:t>推薦學校</a:t>
            </a:r>
            <a:r>
              <a:rPr lang="zh-TW" altLang="zh-TW"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pPr marL="457200" indent="-457200" algn="just">
              <a:lnSpc>
                <a:spcPts val="3000"/>
              </a:lnSpc>
              <a:spcBef>
                <a:spcPts val="300"/>
              </a:spcBef>
              <a:spcAft>
                <a:spcPts val="600"/>
              </a:spcAft>
              <a:buFont typeface="+mj-ea"/>
              <a:buAutoNum type="ea1ChtPeriod"/>
              <a:defRPr/>
            </a:pPr>
            <a:r>
              <a:rPr lang="zh-TW" altLang="en-US" sz="2000" spc="-40" dirty="0">
                <a:latin typeface="微軟正黑體" panose="020B0604030504040204" pitchFamily="34" charset="-120"/>
                <a:ea typeface="微軟正黑體" panose="020B0604030504040204" pitchFamily="34" charset="-120"/>
                <a:cs typeface="Times New Roman" pitchFamily="18" charset="0"/>
              </a:rPr>
              <a:t>若對審查結果或比序成績有疑義，請</a:t>
            </a:r>
            <a:r>
              <a:rPr lang="zh-TW" altLang="zh-TW" sz="2000" spc="-40" dirty="0">
                <a:latin typeface="微軟正黑體" panose="020B0604030504040204" pitchFamily="34" charset="-120"/>
                <a:ea typeface="微軟正黑體" panose="020B0604030504040204" pitchFamily="34" charset="-120"/>
                <a:cs typeface="Times New Roman" pitchFamily="18" charset="0"/>
              </a:rPr>
              <a:t>於</a:t>
            </a:r>
            <a:r>
              <a:rPr lang="en-US" altLang="zh-TW" sz="2000" spc="-40" dirty="0">
                <a:latin typeface="微軟正黑體" panose="020B0604030504040204" pitchFamily="34" charset="-120"/>
                <a:ea typeface="微軟正黑體" panose="020B0604030504040204" pitchFamily="34" charset="-120"/>
                <a:cs typeface="Times New Roman" pitchFamily="18" charset="0"/>
              </a:rPr>
              <a:t>115</a:t>
            </a:r>
            <a:r>
              <a:rPr lang="zh-TW" altLang="en-US" sz="2000" spc="-40" dirty="0">
                <a:latin typeface="微軟正黑體" panose="020B0604030504040204" pitchFamily="34" charset="-120"/>
                <a:ea typeface="微軟正黑體" panose="020B0604030504040204" pitchFamily="34" charset="-120"/>
                <a:cs typeface="Times New Roman" pitchFamily="18" charset="0"/>
              </a:rPr>
              <a:t>年</a:t>
            </a:r>
            <a:r>
              <a:rPr lang="en-US" altLang="zh-TW" sz="2000" spc="-40" dirty="0">
                <a:latin typeface="微軟正黑體" panose="020B0604030504040204" pitchFamily="34" charset="-120"/>
                <a:ea typeface="微軟正黑體" panose="020B0604030504040204" pitchFamily="34" charset="-120"/>
                <a:cs typeface="Times New Roman" pitchFamily="18" charset="0"/>
              </a:rPr>
              <a:t>4</a:t>
            </a:r>
            <a:r>
              <a:rPr lang="zh-TW" altLang="zh-TW" sz="2000" spc="-40" dirty="0">
                <a:latin typeface="微軟正黑體" panose="020B0604030504040204" pitchFamily="34" charset="-120"/>
                <a:ea typeface="微軟正黑體" panose="020B0604030504040204" pitchFamily="34" charset="-120"/>
                <a:cs typeface="Times New Roman" pitchFamily="18" charset="0"/>
              </a:rPr>
              <a:t>月</a:t>
            </a:r>
            <a:r>
              <a:rPr lang="en-US" altLang="zh-TW" sz="2000" spc="-40" dirty="0">
                <a:latin typeface="微軟正黑體" panose="020B0604030504040204" pitchFamily="34" charset="-120"/>
                <a:ea typeface="微軟正黑體" panose="020B0604030504040204" pitchFamily="34" charset="-120"/>
                <a:cs typeface="Times New Roman" pitchFamily="18" charset="0"/>
              </a:rPr>
              <a:t>8</a:t>
            </a:r>
            <a:r>
              <a:rPr lang="zh-TW" altLang="zh-TW" sz="2000" spc="-40" dirty="0">
                <a:latin typeface="微軟正黑體" panose="020B0604030504040204" pitchFamily="34" charset="-120"/>
                <a:ea typeface="微軟正黑體" panose="020B0604030504040204" pitchFamily="34" charset="-120"/>
                <a:cs typeface="Times New Roman" pitchFamily="18" charset="0"/>
              </a:rPr>
              <a:t>日</a:t>
            </a:r>
            <a:r>
              <a:rPr lang="en-US" altLang="zh-TW" sz="2000" spc="-40" dirty="0">
                <a:latin typeface="微軟正黑體" panose="020B0604030504040204" pitchFamily="34" charset="-120"/>
                <a:ea typeface="微軟正黑體" panose="020B0604030504040204" pitchFamily="34" charset="-120"/>
                <a:cs typeface="Times New Roman" pitchFamily="18" charset="0"/>
              </a:rPr>
              <a:t>12:00</a:t>
            </a:r>
            <a:r>
              <a:rPr lang="zh-TW" altLang="zh-TW" sz="2000" spc="-40" dirty="0">
                <a:latin typeface="微軟正黑體" panose="020B0604030504040204" pitchFamily="34" charset="-120"/>
                <a:ea typeface="微軟正黑體" panose="020B0604030504040204" pitchFamily="34" charset="-120"/>
                <a:cs typeface="Times New Roman" pitchFamily="18" charset="0"/>
              </a:rPr>
              <a:t>前，填寫</a:t>
            </a:r>
            <a:r>
              <a:rPr lang="zh-TW" altLang="en-US" sz="2000" spc="-40" dirty="0">
                <a:latin typeface="微軟正黑體" panose="020B0604030504040204" pitchFamily="34" charset="-120"/>
                <a:ea typeface="微軟正黑體" panose="020B0604030504040204" pitchFamily="34" charset="-120"/>
                <a:cs typeface="Times New Roman" pitchFamily="18" charset="0"/>
              </a:rPr>
              <a:t>附件五之「</a:t>
            </a:r>
            <a:r>
              <a:rPr lang="zh-TW" altLang="zh-TW" sz="2000" spc="-40" dirty="0">
                <a:latin typeface="微軟正黑體" panose="020B0604030504040204" pitchFamily="34" charset="-120"/>
                <a:ea typeface="微軟正黑體" panose="020B0604030504040204" pitchFamily="34" charset="-120"/>
                <a:cs typeface="Times New Roman" pitchFamily="18" charset="0"/>
              </a:rPr>
              <a:t>推薦報名資格及第</a:t>
            </a:r>
            <a:r>
              <a:rPr lang="en-US" altLang="zh-TW" sz="2000" spc="-40" dirty="0">
                <a:latin typeface="微軟正黑體" panose="020B0604030504040204" pitchFamily="34" charset="-120"/>
                <a:ea typeface="微軟正黑體" panose="020B0604030504040204" pitchFamily="34" charset="-120"/>
                <a:cs typeface="Times New Roman" pitchFamily="18" charset="0"/>
              </a:rPr>
              <a:t>7</a:t>
            </a:r>
            <a:r>
              <a:rPr lang="zh-TW" altLang="zh-TW" sz="2000" spc="-40" dirty="0">
                <a:latin typeface="微軟正黑體" panose="020B0604030504040204" pitchFamily="34" charset="-120"/>
                <a:ea typeface="微軟正黑體" panose="020B0604030504040204" pitchFamily="34" charset="-120"/>
                <a:cs typeface="Times New Roman" pitchFamily="18" charset="0"/>
              </a:rPr>
              <a:t>比序、第</a:t>
            </a:r>
            <a:r>
              <a:rPr lang="en-US" altLang="zh-TW" sz="2000" spc="-40" dirty="0">
                <a:latin typeface="微軟正黑體" panose="020B0604030504040204" pitchFamily="34" charset="-120"/>
                <a:ea typeface="微軟正黑體" panose="020B0604030504040204" pitchFamily="34" charset="-120"/>
                <a:cs typeface="Times New Roman" pitchFamily="18" charset="0"/>
              </a:rPr>
              <a:t>8</a:t>
            </a:r>
            <a:r>
              <a:rPr lang="zh-TW" altLang="zh-TW" sz="2000" spc="-40" dirty="0">
                <a:latin typeface="微軟正黑體" panose="020B0604030504040204" pitchFamily="34" charset="-120"/>
                <a:ea typeface="微軟正黑體" panose="020B0604030504040204" pitchFamily="34" charset="-120"/>
                <a:cs typeface="Times New Roman" pitchFamily="18" charset="0"/>
              </a:rPr>
              <a:t>比序總合成績複查申請表</a:t>
            </a:r>
            <a:r>
              <a:rPr lang="zh-TW" altLang="en-US" sz="2000" spc="-40" dirty="0">
                <a:latin typeface="微軟正黑體" panose="020B0604030504040204" pitchFamily="34" charset="-120"/>
                <a:ea typeface="微軟正黑體" panose="020B0604030504040204" pitchFamily="34" charset="-120"/>
                <a:cs typeface="Times New Roman"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向本委員會以傳真方式提出申請。</a:t>
            </a:r>
            <a:endParaRPr lang="zh-TW" altLang="en-US" sz="2000" spc="-40" dirty="0">
              <a:latin typeface="微軟正黑體" panose="020B0604030504040204" pitchFamily="34" charset="-120"/>
              <a:ea typeface="微軟正黑體" panose="020B0604030504040204" pitchFamily="34" charset="-120"/>
              <a:cs typeface="Times New Roman" pitchFamily="18" charset="0"/>
            </a:endParaRPr>
          </a:p>
        </p:txBody>
      </p:sp>
      <p:sp>
        <p:nvSpPr>
          <p:cNvPr id="11" name="TextBox 50">
            <a:extLst>
              <a:ext uri="{FF2B5EF4-FFF2-40B4-BE49-F238E27FC236}">
                <a16:creationId xmlns:a16="http://schemas.microsoft.com/office/drawing/2014/main" id="{1D3909D5-5AFB-4207-89BC-25C2CB7AFCF9}"/>
              </a:ext>
            </a:extLst>
          </p:cNvPr>
          <p:cNvSpPr txBox="1"/>
          <p:nvPr/>
        </p:nvSpPr>
        <p:spPr>
          <a:xfrm>
            <a:off x="624841" y="1218927"/>
            <a:ext cx="10324727" cy="523220"/>
          </a:xfrm>
          <a:prstGeom prst="rect">
            <a:avLst/>
          </a:prstGeom>
          <a:solidFill>
            <a:srgbClr val="FDD247"/>
          </a:solidFill>
        </p:spPr>
        <p:txBody>
          <a:bodyPr wrap="square" rtlCol="0">
            <a:spAutoFit/>
          </a:bodyPr>
          <a:lstStyle/>
          <a:p>
            <a:pPr eaLnBrk="1" hangingPunct="1">
              <a:defRPr/>
            </a:pPr>
            <a:r>
              <a:rPr kumimoji="0" lang="zh-TW" altLang="en-US" sz="2800" b="1" dirty="0">
                <a:latin typeface="微軟正黑體" panose="020B0604030504040204" pitchFamily="34" charset="-120"/>
                <a:ea typeface="微軟正黑體" panose="020B0604030504040204" pitchFamily="34" charset="-120"/>
              </a:rPr>
              <a:t>郵寄報名相關表件</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115</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19</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日前，以快遞或限時掛號寄送本會）</a:t>
            </a:r>
          </a:p>
        </p:txBody>
      </p:sp>
      <p:sp>
        <p:nvSpPr>
          <p:cNvPr id="12" name="TextBox 50">
            <a:extLst>
              <a:ext uri="{FF2B5EF4-FFF2-40B4-BE49-F238E27FC236}">
                <a16:creationId xmlns:a16="http://schemas.microsoft.com/office/drawing/2014/main" id="{7E7D1C41-958D-4FA3-9521-F3861750E450}"/>
              </a:ext>
            </a:extLst>
          </p:cNvPr>
          <p:cNvSpPr txBox="1"/>
          <p:nvPr/>
        </p:nvSpPr>
        <p:spPr>
          <a:xfrm>
            <a:off x="624841" y="3481844"/>
            <a:ext cx="10324727" cy="523220"/>
          </a:xfrm>
          <a:prstGeom prst="rect">
            <a:avLst/>
          </a:prstGeom>
          <a:solidFill>
            <a:srgbClr val="FDD247"/>
          </a:solidFill>
        </p:spPr>
        <p:txBody>
          <a:bodyPr wrap="square" rtlCol="0">
            <a:spAutoFit/>
          </a:bodyPr>
          <a:lstStyle/>
          <a:p>
            <a:pPr eaLnBrk="1" hangingPunct="1">
              <a:defRPr/>
            </a:pPr>
            <a:r>
              <a:rPr kumimoji="0" lang="zh-TW" altLang="en-US" sz="2800" b="1" dirty="0">
                <a:latin typeface="微軟正黑體" panose="020B0604030504040204" pitchFamily="34" charset="-120"/>
                <a:ea typeface="微軟正黑體" panose="020B0604030504040204" pitchFamily="34" charset="-120"/>
              </a:rPr>
              <a:t>報名資格及比序成績審查結果公告</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115</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起）</a:t>
            </a:r>
          </a:p>
        </p:txBody>
      </p:sp>
    </p:spTree>
    <p:extLst>
      <p:ext uri="{BB962C8B-B14F-4D97-AF65-F5344CB8AC3E}">
        <p14:creationId xmlns:p14="http://schemas.microsoft.com/office/powerpoint/2010/main" val="28395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A3B2DA-1ECE-46A1-A0A4-B4DC92D17718}"/>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拾、作業流程注意事項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5/7</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AC21BD10-F2D7-4ED5-B4D3-314948718150}"/>
              </a:ext>
            </a:extLst>
          </p:cNvPr>
          <p:cNvSpPr>
            <a:spLocks noGrp="1"/>
          </p:cNvSpPr>
          <p:nvPr>
            <p:ph type="sldNum" sz="quarter" idx="12"/>
          </p:nvPr>
        </p:nvSpPr>
        <p:spPr/>
        <p:txBody>
          <a:bodyPr/>
          <a:lstStyle/>
          <a:p>
            <a:pPr>
              <a:defRPr/>
            </a:pPr>
            <a:fld id="{ABFE6108-DA02-42FF-8F2B-6965D0D38C5E}" type="slidenum">
              <a:rPr lang="zh-TW" altLang="en-US" smtClean="0"/>
              <a:pPr>
                <a:defRPr/>
              </a:pPr>
              <a:t>32</a:t>
            </a:fld>
            <a:endParaRPr lang="en-US" altLang="zh-TW"/>
          </a:p>
        </p:txBody>
      </p:sp>
      <p:sp>
        <p:nvSpPr>
          <p:cNvPr id="5" name="內容版面配置區 2">
            <a:extLst>
              <a:ext uri="{FF2B5EF4-FFF2-40B4-BE49-F238E27FC236}">
                <a16:creationId xmlns:a16="http://schemas.microsoft.com/office/drawing/2014/main" id="{7993FEC8-FE26-47DD-A469-C4476CAEE87F}"/>
              </a:ext>
            </a:extLst>
          </p:cNvPr>
          <p:cNvSpPr txBox="1">
            <a:spLocks/>
          </p:cNvSpPr>
          <p:nvPr/>
        </p:nvSpPr>
        <p:spPr bwMode="auto">
          <a:xfrm>
            <a:off x="518719" y="1786017"/>
            <a:ext cx="1032472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457200" indent="-457200" algn="just">
              <a:lnSpc>
                <a:spcPts val="2800"/>
              </a:lnSpc>
              <a:spcBef>
                <a:spcPts val="300"/>
              </a:spcBef>
              <a:spcAft>
                <a:spcPts val="600"/>
              </a:spcAft>
              <a:buFont typeface="+mj-ea"/>
              <a:buAutoNum type="ea1ChtPeriod"/>
            </a:pP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推薦學校可至「</a:t>
            </a:r>
            <a:r>
              <a:rPr lang="zh-TW" altLang="en-US" sz="2000" b="1" kern="0" dirty="0">
                <a:latin typeface="微軟正黑體" panose="020B0604030504040204" pitchFamily="34" charset="-120"/>
                <a:ea typeface="微軟正黑體" panose="020B0604030504040204" pitchFamily="34" charset="-120"/>
                <a:cs typeface="Times New Roman" panose="02020603050405020304" pitchFamily="18" charset="0"/>
              </a:rPr>
              <a:t>推薦學校作業及查詢系統</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」查詢該校</a:t>
            </a:r>
            <a:r>
              <a:rPr lang="zh-TW" altLang="en-US" sz="2000" b="1" kern="0" dirty="0">
                <a:latin typeface="微軟正黑體" panose="020B0604030504040204" pitchFamily="34" charset="-120"/>
                <a:ea typeface="微軟正黑體" panose="020B0604030504040204" pitchFamily="34" charset="-120"/>
                <a:cs typeface="Times New Roman" panose="02020603050405020304" pitchFamily="18" charset="0"/>
              </a:rPr>
              <a:t>被推薦考生之群排名</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kern="0" dirty="0">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lgn="just">
              <a:lnSpc>
                <a:spcPts val="2800"/>
              </a:lnSpc>
              <a:spcBef>
                <a:spcPts val="300"/>
              </a:spcBef>
              <a:spcAft>
                <a:spcPts val="600"/>
              </a:spcAft>
              <a:buFont typeface="+mj-ea"/>
              <a:buAutoNum type="ea1ChtPeriod"/>
            </a:pP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考生可至考生作業系統「</a:t>
            </a:r>
            <a:r>
              <a:rPr lang="zh-TW" altLang="en-US" sz="2000" b="1" kern="0" dirty="0">
                <a:latin typeface="微軟正黑體" panose="020B0604030504040204" pitchFamily="34" charset="-120"/>
                <a:ea typeface="微軟正黑體" panose="020B0604030504040204" pitchFamily="34" charset="-120"/>
                <a:cs typeface="Times New Roman" panose="02020603050405020304" pitchFamily="18" charset="0"/>
              </a:rPr>
              <a:t>考生排名查詢系統</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」查詢。</a:t>
            </a:r>
            <a:endParaRPr lang="en-US" altLang="zh-TW" sz="2000" kern="0" dirty="0">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lgn="just">
              <a:lnSpc>
                <a:spcPts val="2800"/>
              </a:lnSpc>
              <a:spcBef>
                <a:spcPts val="300"/>
              </a:spcBef>
              <a:spcAft>
                <a:spcPts val="600"/>
              </a:spcAft>
              <a:buFont typeface="+mj-ea"/>
              <a:buAutoNum type="ea1ChtPeriod"/>
            </a:pP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考生排名複查：請填妥簡章附件六之複查申請表，於</a:t>
            </a:r>
            <a:r>
              <a:rPr lang="en-US" altLang="zh-TW" sz="2000" kern="0" dirty="0">
                <a:latin typeface="微軟正黑體" panose="020B0604030504040204" pitchFamily="34" charset="-120"/>
                <a:ea typeface="微軟正黑體" panose="020B0604030504040204" pitchFamily="34" charset="-120"/>
                <a:cs typeface="Times New Roman" panose="02020603050405020304" pitchFamily="18" charset="0"/>
              </a:rPr>
              <a:t>115</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000" kern="0" dirty="0">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000" kern="0" dirty="0">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000" kern="0" dirty="0">
                <a:latin typeface="微軟正黑體" panose="020B0604030504040204" pitchFamily="34" charset="-120"/>
                <a:ea typeface="微軟正黑體" panose="020B0604030504040204" pitchFamily="34" charset="-120"/>
                <a:cs typeface="Times New Roman" panose="02020603050405020304" pitchFamily="18" charset="0"/>
              </a:rPr>
              <a:t>12:00</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前，傳真至本委員會。</a:t>
            </a:r>
          </a:p>
        </p:txBody>
      </p:sp>
      <p:sp>
        <p:nvSpPr>
          <p:cNvPr id="10" name="內容版面配置區 2">
            <a:extLst>
              <a:ext uri="{FF2B5EF4-FFF2-40B4-BE49-F238E27FC236}">
                <a16:creationId xmlns:a16="http://schemas.microsoft.com/office/drawing/2014/main" id="{AF864172-DA29-484A-B3DF-476256C4D676}"/>
              </a:ext>
            </a:extLst>
          </p:cNvPr>
          <p:cNvSpPr txBox="1">
            <a:spLocks/>
          </p:cNvSpPr>
          <p:nvPr/>
        </p:nvSpPr>
        <p:spPr bwMode="auto">
          <a:xfrm>
            <a:off x="495752" y="4221063"/>
            <a:ext cx="10347694" cy="263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457200" indent="-457200" algn="just">
              <a:lnSpc>
                <a:spcPts val="2800"/>
              </a:lnSpc>
              <a:spcBef>
                <a:spcPts val="300"/>
              </a:spcBef>
              <a:spcAft>
                <a:spcPts val="600"/>
              </a:spcAft>
              <a:buFont typeface="+mj-ea"/>
              <a:buAutoNum type="ea1ChtPeriod"/>
            </a:pP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每位考生依其就讀科（組）、學程歸屬之</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專業群科</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群科之一群，選填登記各科技校院於該</a:t>
            </a:r>
            <a:r>
              <a:rPr lang="zh-TW" altLang="zh-TW" sz="20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招生群別</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及</a:t>
            </a:r>
            <a:r>
              <a:rPr lang="zh-TW" altLang="zh-TW" sz="20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不分群</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之系（組）、學程志願</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u="heavy" dirty="0">
                <a:latin typeface="微軟正黑體" panose="020B0604030504040204" pitchFamily="34" charset="-120"/>
                <a:ea typeface="微軟正黑體" panose="020B0604030504040204" pitchFamily="34" charset="-120"/>
                <a:cs typeface="Times New Roman" panose="02020603050405020304" pitchFamily="18" charset="0"/>
              </a:rPr>
              <a:t>至多</a:t>
            </a:r>
            <a:r>
              <a:rPr lang="zh-TW" altLang="en-US" sz="2000" b="1" u="heavy" dirty="0">
                <a:latin typeface="微軟正黑體" panose="020B0604030504040204" pitchFamily="34" charset="-120"/>
                <a:ea typeface="微軟正黑體" panose="020B0604030504040204" pitchFamily="34" charset="-120"/>
                <a:cs typeface="Times New Roman" panose="02020603050405020304" pitchFamily="18" charset="0"/>
              </a:rPr>
              <a:t>可選填</a:t>
            </a:r>
            <a:r>
              <a:rPr lang="en-US" altLang="zh-TW" sz="2000" b="1" u="heavy" dirty="0">
                <a:latin typeface="微軟正黑體" panose="020B0604030504040204" pitchFamily="34" charset="-120"/>
                <a:ea typeface="微軟正黑體" panose="020B0604030504040204" pitchFamily="34" charset="-120"/>
                <a:cs typeface="Times New Roman" panose="02020603050405020304" pitchFamily="18" charset="0"/>
              </a:rPr>
              <a:t>25</a:t>
            </a:r>
            <a:r>
              <a:rPr lang="zh-TW" altLang="zh-TW" sz="2000" b="1" u="heavy" dirty="0">
                <a:latin typeface="微軟正黑體" panose="020B0604030504040204" pitchFamily="34" charset="-120"/>
                <a:ea typeface="微軟正黑體" panose="020B0604030504040204" pitchFamily="34" charset="-120"/>
                <a:cs typeface="Times New Roman" panose="02020603050405020304" pitchFamily="18" charset="0"/>
              </a:rPr>
              <a:t>個志願</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lgn="just">
              <a:lnSpc>
                <a:spcPts val="2800"/>
              </a:lnSpc>
              <a:spcBef>
                <a:spcPts val="300"/>
              </a:spcBef>
              <a:spcAft>
                <a:spcPts val="600"/>
              </a:spcAft>
              <a:buFont typeface="+mj-ea"/>
              <a:buAutoNum type="ea1ChtPeriod"/>
            </a:pPr>
            <a:r>
              <a:rPr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就讀志願序，</a:t>
            </a:r>
            <a:r>
              <a:rPr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一經確定送出</a:t>
            </a:r>
            <a:r>
              <a:rPr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後即完成志願登記，</a:t>
            </a:r>
            <a:r>
              <a:rPr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不得</a:t>
            </a:r>
            <a:r>
              <a:rPr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以任何理由要求</a:t>
            </a:r>
            <a:r>
              <a:rPr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修改</a:t>
            </a:r>
            <a:r>
              <a:rPr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或</a:t>
            </a:r>
            <a:r>
              <a:rPr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重填</a:t>
            </a:r>
            <a:r>
              <a:rPr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lgn="just">
              <a:lnSpc>
                <a:spcPts val="2800"/>
              </a:lnSpc>
              <a:spcBef>
                <a:spcPts val="300"/>
              </a:spcBef>
              <a:spcAft>
                <a:spcPts val="600"/>
              </a:spcAft>
              <a:buFont typeface="+mj-ea"/>
              <a:buAutoNum type="ea1ChtPeriod"/>
            </a:pP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完成登記就讀志願序並確定送出後，系統即可產生</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u="heavy" dirty="0">
                <a:effectLst>
                  <a:outerShdw blurRad="38100" dist="38100" dir="2700000" algn="tl">
                    <a:srgbClr val="000000">
                      <a:alpha val="43137"/>
                    </a:srgbClr>
                  </a:outerShdw>
                </a:effectLst>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就讀志願表</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考生應自行存檔或列印並妥善保存。於選填志願作業結束後</a:t>
            </a:r>
            <a:r>
              <a:rPr lang="zh-TW" altLang="en-US" sz="2000" b="1" u="heavy"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不再接受補發申請</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lgn="just">
              <a:lnSpc>
                <a:spcPts val="2800"/>
              </a:lnSpc>
              <a:spcBef>
                <a:spcPts val="300"/>
              </a:spcBef>
              <a:spcAft>
                <a:spcPts val="600"/>
              </a:spcAft>
              <a:buFont typeface="+mj-ea"/>
              <a:buAutoNum type="ea1ChtPeriod"/>
            </a:pP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請考生親自上網登記就讀志願，各承辦老師請勿代為操作。</a:t>
            </a:r>
            <a:endPar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 name="圓角矩形圖說文字 12">
            <a:extLst>
              <a:ext uri="{FF2B5EF4-FFF2-40B4-BE49-F238E27FC236}">
                <a16:creationId xmlns:a16="http://schemas.microsoft.com/office/drawing/2014/main" id="{0FB9C71C-D924-48B9-95E6-7208E8F88C60}"/>
              </a:ext>
            </a:extLst>
          </p:cNvPr>
          <p:cNvSpPr/>
          <p:nvPr/>
        </p:nvSpPr>
        <p:spPr>
          <a:xfrm>
            <a:off x="10848528" y="1988840"/>
            <a:ext cx="1087016" cy="832920"/>
          </a:xfrm>
          <a:prstGeom prst="wedgeRoundRectCallout">
            <a:avLst>
              <a:gd name="adj1" fmla="val -100325"/>
              <a:gd name="adj2" fmla="val -31010"/>
              <a:gd name="adj3" fmla="val 16667"/>
            </a:avLst>
          </a:prstGeom>
          <a:solidFill>
            <a:srgbClr val="B9D533"/>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threePt" dir="t"/>
            </a:scene3d>
            <a:sp3d extrusionH="57150">
              <a:bevelT w="82550" h="38100" prst="coolSlant"/>
            </a:sp3d>
          </a:bodyPr>
          <a:lstStyle/>
          <a:p>
            <a:pPr algn="ctr" eaLnBrk="1" hangingPunct="1">
              <a:defRPr/>
            </a:pPr>
            <a:r>
              <a:rPr lang="zh-TW" altLang="en-US" b="1" dirty="0">
                <a:solidFill>
                  <a:schemeClr val="tx1"/>
                </a:solidFill>
                <a:latin typeface="微軟正黑體" panose="020B0604030504040204" pitchFamily="34" charset="-120"/>
                <a:ea typeface="微軟正黑體" panose="020B0604030504040204" pitchFamily="34" charset="-120"/>
              </a:rPr>
              <a:t>不另寄發通知單</a:t>
            </a:r>
          </a:p>
        </p:txBody>
      </p:sp>
      <p:sp>
        <p:nvSpPr>
          <p:cNvPr id="12" name="文字方塊 11">
            <a:extLst>
              <a:ext uri="{FF2B5EF4-FFF2-40B4-BE49-F238E27FC236}">
                <a16:creationId xmlns:a16="http://schemas.microsoft.com/office/drawing/2014/main" id="{EBE948A6-5F95-4727-811C-3993165EEBF0}"/>
              </a:ext>
            </a:extLst>
          </p:cNvPr>
          <p:cNvSpPr txBox="1"/>
          <p:nvPr/>
        </p:nvSpPr>
        <p:spPr>
          <a:xfrm>
            <a:off x="188876" y="5311702"/>
            <a:ext cx="403295" cy="461665"/>
          </a:xfrm>
          <a:prstGeom prst="rect">
            <a:avLst/>
          </a:prstGeom>
          <a:noFill/>
        </p:spPr>
        <p:txBody>
          <a:bodyPr wrap="square" rtlCol="0">
            <a:spAutoFit/>
          </a:bodyPr>
          <a:lstStyle/>
          <a:p>
            <a:r>
              <a:rPr lang="zh-TW" altLang="en-US" sz="2400" dirty="0">
                <a:solidFill>
                  <a:srgbClr val="FF9900"/>
                </a:solidFill>
                <a:sym typeface="Wingdings 2" panose="05020102010507070707" pitchFamily="18" charset="2"/>
              </a:rPr>
              <a:t></a:t>
            </a:r>
            <a:endParaRPr lang="zh-TW" altLang="en-US" sz="2000" dirty="0">
              <a:solidFill>
                <a:srgbClr val="FF9900"/>
              </a:solidFill>
            </a:endParaRPr>
          </a:p>
        </p:txBody>
      </p:sp>
      <p:sp>
        <p:nvSpPr>
          <p:cNvPr id="13" name="TextBox 50">
            <a:extLst>
              <a:ext uri="{FF2B5EF4-FFF2-40B4-BE49-F238E27FC236}">
                <a16:creationId xmlns:a16="http://schemas.microsoft.com/office/drawing/2014/main" id="{362C5C6F-BEC7-4F75-9A50-43EF25791AB9}"/>
              </a:ext>
            </a:extLst>
          </p:cNvPr>
          <p:cNvSpPr txBox="1"/>
          <p:nvPr/>
        </p:nvSpPr>
        <p:spPr>
          <a:xfrm>
            <a:off x="523801" y="1196752"/>
            <a:ext cx="10324727" cy="523220"/>
          </a:xfrm>
          <a:prstGeom prst="rect">
            <a:avLst/>
          </a:prstGeom>
          <a:solidFill>
            <a:srgbClr val="FDD247"/>
          </a:solidFill>
        </p:spPr>
        <p:txBody>
          <a:bodyPr wrap="square" rtlCol="0">
            <a:spAutoFit/>
          </a:bodyPr>
          <a:lstStyle/>
          <a:p>
            <a:pPr eaLnBrk="1" hangingPunct="1">
              <a:defRPr/>
            </a:pPr>
            <a:r>
              <a:rPr kumimoji="0" lang="zh-TW" altLang="en-US" sz="2800" b="1" dirty="0">
                <a:latin typeface="微軟正黑體" panose="020B0604030504040204" pitchFamily="34" charset="-120"/>
                <a:ea typeface="微軟正黑體" panose="020B0604030504040204" pitchFamily="34" charset="-120"/>
              </a:rPr>
              <a:t>網路排名查詢</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115</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14</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起）</a:t>
            </a:r>
          </a:p>
        </p:txBody>
      </p:sp>
      <p:sp>
        <p:nvSpPr>
          <p:cNvPr id="14" name="TextBox 50">
            <a:extLst>
              <a:ext uri="{FF2B5EF4-FFF2-40B4-BE49-F238E27FC236}">
                <a16:creationId xmlns:a16="http://schemas.microsoft.com/office/drawing/2014/main" id="{90DFBC06-C6D8-4DCA-A243-C48F76DE829C}"/>
              </a:ext>
            </a:extLst>
          </p:cNvPr>
          <p:cNvSpPr txBox="1"/>
          <p:nvPr/>
        </p:nvSpPr>
        <p:spPr>
          <a:xfrm>
            <a:off x="518719" y="3593711"/>
            <a:ext cx="10324727" cy="523220"/>
          </a:xfrm>
          <a:prstGeom prst="rect">
            <a:avLst/>
          </a:prstGeom>
          <a:solidFill>
            <a:srgbClr val="FDD247"/>
          </a:solidFill>
        </p:spPr>
        <p:txBody>
          <a:bodyPr wrap="square" rtlCol="0">
            <a:spAutoFit/>
          </a:bodyPr>
          <a:lstStyle/>
          <a:p>
            <a:pPr eaLnBrk="1" hangingPunct="1">
              <a:defRPr/>
            </a:pPr>
            <a:r>
              <a:rPr kumimoji="0" lang="zh-TW" altLang="en-US" sz="2800" b="1" dirty="0">
                <a:latin typeface="微軟正黑體" panose="020B0604030504040204" pitchFamily="34" charset="-120"/>
                <a:ea typeface="微軟正黑體" panose="020B0604030504040204" pitchFamily="34" charset="-120"/>
              </a:rPr>
              <a:t>被推薦考生網路登記志願</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115</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22</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起至</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28</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p>
        </p:txBody>
      </p:sp>
    </p:spTree>
    <p:extLst>
      <p:ext uri="{BB962C8B-B14F-4D97-AF65-F5344CB8AC3E}">
        <p14:creationId xmlns:p14="http://schemas.microsoft.com/office/powerpoint/2010/main" val="265691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250"/>
                                  </p:stCondLst>
                                  <p:iterate type="lt">
                                    <p:tmPct val="10000"/>
                                  </p:iterate>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p:cTn id="7" dur="750" fill="hold"/>
                                        <p:tgtEl>
                                          <p:spTgt spid="1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9" dur="750" fill="hold"/>
                                        <p:tgtEl>
                                          <p:spTgt spid="1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1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D682848-B957-43E6-BD10-04090A70F1E3}"/>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拾、作業流程注意事項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6/7</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A04A7166-6302-48E2-BE2C-6DDE1B36638B}"/>
              </a:ext>
            </a:extLst>
          </p:cNvPr>
          <p:cNvSpPr>
            <a:spLocks noGrp="1"/>
          </p:cNvSpPr>
          <p:nvPr>
            <p:ph type="sldNum" sz="quarter" idx="12"/>
          </p:nvPr>
        </p:nvSpPr>
        <p:spPr/>
        <p:txBody>
          <a:bodyPr/>
          <a:lstStyle/>
          <a:p>
            <a:pPr>
              <a:defRPr/>
            </a:pPr>
            <a:fld id="{ABFE6108-DA02-42FF-8F2B-6965D0D38C5E}" type="slidenum">
              <a:rPr lang="zh-TW" altLang="en-US" smtClean="0"/>
              <a:pPr>
                <a:defRPr/>
              </a:pPr>
              <a:t>33</a:t>
            </a:fld>
            <a:endParaRPr lang="en-US" altLang="zh-TW"/>
          </a:p>
        </p:txBody>
      </p:sp>
      <p:sp>
        <p:nvSpPr>
          <p:cNvPr id="5" name="內容版面配置區 2">
            <a:extLst>
              <a:ext uri="{FF2B5EF4-FFF2-40B4-BE49-F238E27FC236}">
                <a16:creationId xmlns:a16="http://schemas.microsoft.com/office/drawing/2014/main" id="{510EE724-2210-48BA-BF71-0CB7FD8AA059}"/>
              </a:ext>
            </a:extLst>
          </p:cNvPr>
          <p:cNvSpPr>
            <a:spLocks noGrp="1"/>
          </p:cNvSpPr>
          <p:nvPr>
            <p:ph idx="1"/>
          </p:nvPr>
        </p:nvSpPr>
        <p:spPr>
          <a:xfrm>
            <a:off x="479376" y="1988840"/>
            <a:ext cx="8387992" cy="4869160"/>
          </a:xfrm>
        </p:spPr>
        <p:txBody>
          <a:bodyPr/>
          <a:lstStyle/>
          <a:p>
            <a:pPr marL="457200" indent="-457200" algn="just">
              <a:lnSpc>
                <a:spcPts val="3000"/>
              </a:lnSpc>
              <a:spcBef>
                <a:spcPts val="300"/>
              </a:spcBef>
              <a:spcAft>
                <a:spcPts val="600"/>
              </a:spcAft>
              <a:buFont typeface="+mj-ea"/>
              <a:buAutoNum type="ea1ChtPeriod"/>
            </a:pPr>
            <a:r>
              <a:rPr lang="zh-TW" altLang="en-US"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本委員會網站公告錄取名單</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不另寄分發結果之書面通知，</a:t>
            </a:r>
            <a:r>
              <a:rPr lang="zh-TW"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考生須自行</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至</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分發結果查詢系統</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查詢、下載或列印</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2000" b="1" u="heavy" dirty="0">
                <a:effectLst>
                  <a:outerShdw blurRad="38100" dist="38100" dir="2700000" algn="tl">
                    <a:srgbClr val="000000">
                      <a:alpha val="43137"/>
                    </a:srgbClr>
                  </a:outerShdw>
                </a:effectLst>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分發結果通知單</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考生如未上網查詢，而致錄取權益受損，概由考生自行負責。</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系統關閉後，恕不再提供分發結果通知單。</a:t>
            </a:r>
            <a:endPar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lgn="just">
              <a:lnSpc>
                <a:spcPts val="3000"/>
              </a:lnSpc>
              <a:spcBef>
                <a:spcPts val="300"/>
              </a:spcBef>
              <a:spcAft>
                <a:spcPts val="600"/>
              </a:spcAft>
              <a:buFont typeface="+mj-ea"/>
              <a:buAutoNum type="ea1ChtPeriod"/>
            </a:pP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各</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推薦學校可至</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「推薦學校作業及查詢系統」</a:t>
            </a:r>
            <a:r>
              <a:rPr lang="zh-TW" altLang="zh-TW"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查詢、下載或列印錄取名單存</a:t>
            </a:r>
            <a:r>
              <a:rPr lang="zh-TW" altLang="en-US"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參</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，系統關閉後，恕不再提供錄取結果資料。</a:t>
            </a:r>
            <a:endPar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lgn="just">
              <a:lnSpc>
                <a:spcPts val="3000"/>
              </a:lnSpc>
              <a:spcBef>
                <a:spcPts val="300"/>
              </a:spcBef>
              <a:spcAft>
                <a:spcPts val="600"/>
              </a:spcAft>
              <a:buFont typeface="+mj-ea"/>
              <a:buAutoNum type="ea1ChtPeriod"/>
            </a:pP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分發結果複查：請填妥簡章附件六之</a:t>
            </a:r>
            <a:r>
              <a:rPr lang="zh-TW" altLang="en-US" sz="20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複查申請表</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並檢附</a:t>
            </a:r>
            <a:r>
              <a:rPr lang="zh-TW" altLang="en-US" sz="20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就讀志願表</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，於</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115</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12:00</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前，向本委員會以傳真方式提出申請。</a:t>
            </a:r>
            <a:endPar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7" name="TextBox 50">
            <a:extLst>
              <a:ext uri="{FF2B5EF4-FFF2-40B4-BE49-F238E27FC236}">
                <a16:creationId xmlns:a16="http://schemas.microsoft.com/office/drawing/2014/main" id="{8D7BB903-F823-4913-97D1-77B25F8E4DC3}"/>
              </a:ext>
            </a:extLst>
          </p:cNvPr>
          <p:cNvSpPr txBox="1"/>
          <p:nvPr/>
        </p:nvSpPr>
        <p:spPr>
          <a:xfrm>
            <a:off x="479376" y="1340768"/>
            <a:ext cx="8387992" cy="523220"/>
          </a:xfrm>
          <a:prstGeom prst="rect">
            <a:avLst/>
          </a:prstGeom>
          <a:solidFill>
            <a:srgbClr val="FDD247"/>
          </a:solidFill>
        </p:spPr>
        <p:txBody>
          <a:bodyPr wrap="square" rtlCol="0">
            <a:spAutoFit/>
          </a:bodyPr>
          <a:lstStyle/>
          <a:p>
            <a:pPr eaLnBrk="1" hangingPunct="1">
              <a:defRPr/>
            </a:pPr>
            <a:r>
              <a:rPr kumimoji="0" lang="zh-TW" altLang="en-US" sz="2800" b="1" dirty="0">
                <a:latin typeface="微軟正黑體" panose="020B0604030504040204" pitchFamily="34" charset="-120"/>
                <a:ea typeface="微軟正黑體" panose="020B0604030504040204" pitchFamily="34" charset="-120"/>
              </a:rPr>
              <a:t>分發結果公告</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115</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起）</a:t>
            </a:r>
          </a:p>
        </p:txBody>
      </p:sp>
      <p:grpSp>
        <p:nvGrpSpPr>
          <p:cNvPr id="103" name="Group 90">
            <a:extLst>
              <a:ext uri="{FF2B5EF4-FFF2-40B4-BE49-F238E27FC236}">
                <a16:creationId xmlns:a16="http://schemas.microsoft.com/office/drawing/2014/main" id="{0F9473E8-AEB7-D4D9-3E23-F23AB9771EF9}"/>
              </a:ext>
            </a:extLst>
          </p:cNvPr>
          <p:cNvGrpSpPr/>
          <p:nvPr/>
        </p:nvGrpSpPr>
        <p:grpSpPr>
          <a:xfrm>
            <a:off x="9366563" y="2056068"/>
            <a:ext cx="2202045" cy="2684948"/>
            <a:chOff x="7596534" y="1781236"/>
            <a:chExt cx="3532564" cy="4307246"/>
          </a:xfrm>
        </p:grpSpPr>
        <p:grpSp>
          <p:nvGrpSpPr>
            <p:cNvPr id="104" name="Group 43">
              <a:extLst>
                <a:ext uri="{FF2B5EF4-FFF2-40B4-BE49-F238E27FC236}">
                  <a16:creationId xmlns:a16="http://schemas.microsoft.com/office/drawing/2014/main" id="{35EE23BE-46ED-E331-A3A2-DA3863DDDA2D}"/>
                </a:ext>
              </a:extLst>
            </p:cNvPr>
            <p:cNvGrpSpPr/>
            <p:nvPr/>
          </p:nvGrpSpPr>
          <p:grpSpPr>
            <a:xfrm>
              <a:off x="8868300" y="3762813"/>
              <a:ext cx="989035" cy="2325669"/>
              <a:chOff x="6660232" y="3023478"/>
              <a:chExt cx="1152128" cy="2709174"/>
            </a:xfrm>
          </p:grpSpPr>
          <p:grpSp>
            <p:nvGrpSpPr>
              <p:cNvPr id="144" name="Group 44">
                <a:extLst>
                  <a:ext uri="{FF2B5EF4-FFF2-40B4-BE49-F238E27FC236}">
                    <a16:creationId xmlns:a16="http://schemas.microsoft.com/office/drawing/2014/main" id="{6648ABA1-7CDC-A5D2-1593-0129B45B0973}"/>
                  </a:ext>
                </a:extLst>
              </p:cNvPr>
              <p:cNvGrpSpPr/>
              <p:nvPr/>
            </p:nvGrpSpPr>
            <p:grpSpPr>
              <a:xfrm rot="5400000">
                <a:off x="5910032" y="3902442"/>
                <a:ext cx="2652420" cy="1008000"/>
                <a:chOff x="3215725" y="3292527"/>
                <a:chExt cx="2652420" cy="1008000"/>
              </a:xfrm>
            </p:grpSpPr>
            <p:sp>
              <p:nvSpPr>
                <p:cNvPr id="148" name="Block Arc 48">
                  <a:extLst>
                    <a:ext uri="{FF2B5EF4-FFF2-40B4-BE49-F238E27FC236}">
                      <a16:creationId xmlns:a16="http://schemas.microsoft.com/office/drawing/2014/main" id="{69FADFA5-9535-C1D3-B27F-07260A3A9375}"/>
                    </a:ext>
                  </a:extLst>
                </p:cNvPr>
                <p:cNvSpPr/>
                <p:nvPr/>
              </p:nvSpPr>
              <p:spPr>
                <a:xfrm rot="5400000">
                  <a:off x="4855267" y="3287648"/>
                  <a:ext cx="1008000" cy="1017757"/>
                </a:xfrm>
                <a:prstGeom prst="blockArc">
                  <a:avLst>
                    <a:gd name="adj1" fmla="val 10800000"/>
                    <a:gd name="adj2" fmla="val 9456"/>
                    <a:gd name="adj3" fmla="val 10672"/>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black"/>
                    </a:solidFill>
                    <a:effectLst/>
                    <a:uLnTx/>
                    <a:uFillTx/>
                    <a:latin typeface="Arial"/>
                    <a:cs typeface="+mn-cs"/>
                  </a:endParaRPr>
                </a:p>
              </p:txBody>
            </p:sp>
            <p:sp>
              <p:nvSpPr>
                <p:cNvPr id="149" name="Rectangle 49">
                  <a:extLst>
                    <a:ext uri="{FF2B5EF4-FFF2-40B4-BE49-F238E27FC236}">
                      <a16:creationId xmlns:a16="http://schemas.microsoft.com/office/drawing/2014/main" id="{3E88F34B-8843-1EE6-7614-E66A8CE6428D}"/>
                    </a:ext>
                  </a:extLst>
                </p:cNvPr>
                <p:cNvSpPr/>
                <p:nvPr/>
              </p:nvSpPr>
              <p:spPr>
                <a:xfrm rot="10800000">
                  <a:off x="3215725" y="4192527"/>
                  <a:ext cx="2160000" cy="108000"/>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150" name="Rectangle 50">
                  <a:extLst>
                    <a:ext uri="{FF2B5EF4-FFF2-40B4-BE49-F238E27FC236}">
                      <a16:creationId xmlns:a16="http://schemas.microsoft.com/office/drawing/2014/main" id="{8CCA57D0-D4EB-45D3-B78D-50D73F74C193}"/>
                    </a:ext>
                  </a:extLst>
                </p:cNvPr>
                <p:cNvSpPr/>
                <p:nvPr/>
              </p:nvSpPr>
              <p:spPr>
                <a:xfrm rot="10800000">
                  <a:off x="3215725" y="3294974"/>
                  <a:ext cx="2160000" cy="108000"/>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sp>
            <p:nvSpPr>
              <p:cNvPr id="145" name="Rounded Rectangle 29">
                <a:extLst>
                  <a:ext uri="{FF2B5EF4-FFF2-40B4-BE49-F238E27FC236}">
                    <a16:creationId xmlns:a16="http://schemas.microsoft.com/office/drawing/2014/main" id="{DD21A94A-8698-14CF-8E07-078FA6EA57E4}"/>
                  </a:ext>
                </a:extLst>
              </p:cNvPr>
              <p:cNvSpPr/>
              <p:nvPr/>
            </p:nvSpPr>
            <p:spPr>
              <a:xfrm>
                <a:off x="6660232" y="3023478"/>
                <a:ext cx="180010" cy="108000"/>
              </a:xfrm>
              <a:prstGeom prst="roundRect">
                <a:avLst>
                  <a:gd name="adj" fmla="val 50000"/>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146" name="Rounded Rectangle 32">
                <a:extLst>
                  <a:ext uri="{FF2B5EF4-FFF2-40B4-BE49-F238E27FC236}">
                    <a16:creationId xmlns:a16="http://schemas.microsoft.com/office/drawing/2014/main" id="{FF826D98-4552-8FF0-8D5B-CD6713AC45A4}"/>
                  </a:ext>
                </a:extLst>
              </p:cNvPr>
              <p:cNvSpPr/>
              <p:nvPr/>
            </p:nvSpPr>
            <p:spPr>
              <a:xfrm>
                <a:off x="7632350" y="3023478"/>
                <a:ext cx="180010" cy="108000"/>
              </a:xfrm>
              <a:prstGeom prst="roundRect">
                <a:avLst>
                  <a:gd name="adj" fmla="val 50000"/>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147" name="Round Same Side Corner Rectangle 30">
                <a:extLst>
                  <a:ext uri="{FF2B5EF4-FFF2-40B4-BE49-F238E27FC236}">
                    <a16:creationId xmlns:a16="http://schemas.microsoft.com/office/drawing/2014/main" id="{D4505290-0D41-8754-6097-E22BADF73C95}"/>
                  </a:ext>
                </a:extLst>
              </p:cNvPr>
              <p:cNvSpPr/>
              <p:nvPr/>
            </p:nvSpPr>
            <p:spPr>
              <a:xfrm rot="10800000">
                <a:off x="6840241" y="4038397"/>
                <a:ext cx="789554" cy="1588560"/>
              </a:xfrm>
              <a:prstGeom prst="round2SameRect">
                <a:avLst>
                  <a:gd name="adj1" fmla="val 50000"/>
                  <a:gd name="adj2" fmla="val 0"/>
                </a:avLst>
              </a:prstGeom>
              <a:solidFill>
                <a:srgbClr val="435E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sp>
          <p:nvSpPr>
            <p:cNvPr id="105" name="Oval 51">
              <a:extLst>
                <a:ext uri="{FF2B5EF4-FFF2-40B4-BE49-F238E27FC236}">
                  <a16:creationId xmlns:a16="http://schemas.microsoft.com/office/drawing/2014/main" id="{C8CCF567-5DCB-E09F-6564-9DD414B9C3F0}"/>
                </a:ext>
              </a:extLst>
            </p:cNvPr>
            <p:cNvSpPr/>
            <p:nvPr/>
          </p:nvSpPr>
          <p:spPr>
            <a:xfrm rot="19922172">
              <a:off x="9413601" y="5367261"/>
              <a:ext cx="158978" cy="158978"/>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106" name="Oval 52">
              <a:extLst>
                <a:ext uri="{FF2B5EF4-FFF2-40B4-BE49-F238E27FC236}">
                  <a16:creationId xmlns:a16="http://schemas.microsoft.com/office/drawing/2014/main" id="{8490A045-5B06-DDF5-3637-73F024EADFFA}"/>
                </a:ext>
              </a:extLst>
            </p:cNvPr>
            <p:cNvSpPr/>
            <p:nvPr/>
          </p:nvSpPr>
          <p:spPr>
            <a:xfrm rot="19922172">
              <a:off x="9414186" y="5216395"/>
              <a:ext cx="79488" cy="79488"/>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107" name="Oval 53">
              <a:extLst>
                <a:ext uri="{FF2B5EF4-FFF2-40B4-BE49-F238E27FC236}">
                  <a16:creationId xmlns:a16="http://schemas.microsoft.com/office/drawing/2014/main" id="{49FAE7C1-B8CB-6830-0887-74B86D7E5524}"/>
                </a:ext>
              </a:extLst>
            </p:cNvPr>
            <p:cNvSpPr/>
            <p:nvPr/>
          </p:nvSpPr>
          <p:spPr>
            <a:xfrm rot="19922172">
              <a:off x="9160816" y="5090898"/>
              <a:ext cx="129469" cy="12946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108" name="Oval 54">
              <a:extLst>
                <a:ext uri="{FF2B5EF4-FFF2-40B4-BE49-F238E27FC236}">
                  <a16:creationId xmlns:a16="http://schemas.microsoft.com/office/drawing/2014/main" id="{9D160149-BE9E-D224-0EF7-4B2EA01CFA8E}"/>
                </a:ext>
              </a:extLst>
            </p:cNvPr>
            <p:cNvSpPr/>
            <p:nvPr/>
          </p:nvSpPr>
          <p:spPr>
            <a:xfrm rot="19922172">
              <a:off x="9225092" y="4743230"/>
              <a:ext cx="214669" cy="21466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109" name="Oval 55">
              <a:extLst>
                <a:ext uri="{FF2B5EF4-FFF2-40B4-BE49-F238E27FC236}">
                  <a16:creationId xmlns:a16="http://schemas.microsoft.com/office/drawing/2014/main" id="{ADCB247A-65B9-9CA1-C638-5BEF7DB7E5BB}"/>
                </a:ext>
              </a:extLst>
            </p:cNvPr>
            <p:cNvSpPr/>
            <p:nvPr/>
          </p:nvSpPr>
          <p:spPr>
            <a:xfrm rot="19922172">
              <a:off x="9331244" y="5671742"/>
              <a:ext cx="129469" cy="12946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110" name="Oval 56">
              <a:extLst>
                <a:ext uri="{FF2B5EF4-FFF2-40B4-BE49-F238E27FC236}">
                  <a16:creationId xmlns:a16="http://schemas.microsoft.com/office/drawing/2014/main" id="{EB568049-6DD7-AD52-08CF-4916A0FDDA7D}"/>
                </a:ext>
              </a:extLst>
            </p:cNvPr>
            <p:cNvSpPr/>
            <p:nvPr/>
          </p:nvSpPr>
          <p:spPr>
            <a:xfrm rot="19922172">
              <a:off x="9305062" y="4473525"/>
              <a:ext cx="158978" cy="158978"/>
            </a:xfrm>
            <a:prstGeom prst="ellipse">
              <a:avLst/>
            </a:prstGeom>
            <a:solidFill>
              <a:srgbClr val="435E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111" name="Oval 57">
              <a:extLst>
                <a:ext uri="{FF2B5EF4-FFF2-40B4-BE49-F238E27FC236}">
                  <a16:creationId xmlns:a16="http://schemas.microsoft.com/office/drawing/2014/main" id="{B42A06BA-261E-4F0C-BBF7-29475569287E}"/>
                </a:ext>
              </a:extLst>
            </p:cNvPr>
            <p:cNvSpPr/>
            <p:nvPr/>
          </p:nvSpPr>
          <p:spPr>
            <a:xfrm rot="19922172">
              <a:off x="9068678" y="4293265"/>
              <a:ext cx="129469" cy="129469"/>
            </a:xfrm>
            <a:prstGeom prst="ellipse">
              <a:avLst/>
            </a:prstGeom>
            <a:solidFill>
              <a:srgbClr val="435E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112" name="Oval 58">
              <a:extLst>
                <a:ext uri="{FF2B5EF4-FFF2-40B4-BE49-F238E27FC236}">
                  <a16:creationId xmlns:a16="http://schemas.microsoft.com/office/drawing/2014/main" id="{45C31BE4-167F-0889-02FC-79B466D1BF75}"/>
                </a:ext>
              </a:extLst>
            </p:cNvPr>
            <p:cNvSpPr/>
            <p:nvPr/>
          </p:nvSpPr>
          <p:spPr>
            <a:xfrm rot="19922172">
              <a:off x="9347918" y="4261172"/>
              <a:ext cx="110234" cy="110234"/>
            </a:xfrm>
            <a:prstGeom prst="ellipse">
              <a:avLst/>
            </a:prstGeom>
            <a:solidFill>
              <a:srgbClr val="435E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113" name="Oval 59">
              <a:extLst>
                <a:ext uri="{FF2B5EF4-FFF2-40B4-BE49-F238E27FC236}">
                  <a16:creationId xmlns:a16="http://schemas.microsoft.com/office/drawing/2014/main" id="{EFA04F40-361C-DCD5-F0C0-7C8B9EE8EE9B}"/>
                </a:ext>
              </a:extLst>
            </p:cNvPr>
            <p:cNvSpPr/>
            <p:nvPr/>
          </p:nvSpPr>
          <p:spPr>
            <a:xfrm rot="19922172">
              <a:off x="9488278" y="4986708"/>
              <a:ext cx="129469" cy="12946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114" name="Oval 60">
              <a:extLst>
                <a:ext uri="{FF2B5EF4-FFF2-40B4-BE49-F238E27FC236}">
                  <a16:creationId xmlns:a16="http://schemas.microsoft.com/office/drawing/2014/main" id="{646F1011-7269-72D8-E908-685E5BDBDE52}"/>
                </a:ext>
              </a:extLst>
            </p:cNvPr>
            <p:cNvSpPr/>
            <p:nvPr/>
          </p:nvSpPr>
          <p:spPr>
            <a:xfrm rot="19922172">
              <a:off x="9230283" y="5514488"/>
              <a:ext cx="79488" cy="79488"/>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115" name="Oval 61">
              <a:extLst>
                <a:ext uri="{FF2B5EF4-FFF2-40B4-BE49-F238E27FC236}">
                  <a16:creationId xmlns:a16="http://schemas.microsoft.com/office/drawing/2014/main" id="{FE5F2EDA-95C5-F6BF-9868-A18A7B4A843B}"/>
                </a:ext>
              </a:extLst>
            </p:cNvPr>
            <p:cNvSpPr/>
            <p:nvPr/>
          </p:nvSpPr>
          <p:spPr>
            <a:xfrm rot="19922172">
              <a:off x="9515886" y="4104569"/>
              <a:ext cx="129469" cy="129469"/>
            </a:xfrm>
            <a:prstGeom prst="ellipse">
              <a:avLst/>
            </a:prstGeom>
            <a:solidFill>
              <a:srgbClr val="435E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116" name="Oval 62">
              <a:extLst>
                <a:ext uri="{FF2B5EF4-FFF2-40B4-BE49-F238E27FC236}">
                  <a16:creationId xmlns:a16="http://schemas.microsoft.com/office/drawing/2014/main" id="{158728D7-CE1E-3138-7EAE-2522052927F1}"/>
                </a:ext>
              </a:extLst>
            </p:cNvPr>
            <p:cNvSpPr/>
            <p:nvPr/>
          </p:nvSpPr>
          <p:spPr>
            <a:xfrm>
              <a:off x="7596534" y="2710959"/>
              <a:ext cx="648072" cy="648072"/>
            </a:xfrm>
            <a:prstGeom prst="ellipse">
              <a:avLst/>
            </a:prstGeom>
            <a:solidFill>
              <a:srgbClr val="ED7D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117" name="Oval 63">
              <a:extLst>
                <a:ext uri="{FF2B5EF4-FFF2-40B4-BE49-F238E27FC236}">
                  <a16:creationId xmlns:a16="http://schemas.microsoft.com/office/drawing/2014/main" id="{243C27CB-C0DC-FFDF-C1A7-00DD75084D5D}"/>
                </a:ext>
              </a:extLst>
            </p:cNvPr>
            <p:cNvSpPr/>
            <p:nvPr/>
          </p:nvSpPr>
          <p:spPr>
            <a:xfrm>
              <a:off x="9038780" y="1781236"/>
              <a:ext cx="648072" cy="648072"/>
            </a:xfrm>
            <a:prstGeom prst="ellipse">
              <a:avLst/>
            </a:prstGeom>
            <a:solidFill>
              <a:srgbClr val="B44B9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118" name="Oval 64">
              <a:extLst>
                <a:ext uri="{FF2B5EF4-FFF2-40B4-BE49-F238E27FC236}">
                  <a16:creationId xmlns:a16="http://schemas.microsoft.com/office/drawing/2014/main" id="{3D03D131-0A6D-2589-FA5A-B1DA660BA5CE}"/>
                </a:ext>
              </a:extLst>
            </p:cNvPr>
            <p:cNvSpPr/>
            <p:nvPr/>
          </p:nvSpPr>
          <p:spPr>
            <a:xfrm>
              <a:off x="10000279" y="2020519"/>
              <a:ext cx="648072" cy="648072"/>
            </a:xfrm>
            <a:prstGeom prst="ellipse">
              <a:avLst/>
            </a:prstGeom>
            <a:solidFill>
              <a:srgbClr val="A0C8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119" name="Oval 65">
              <a:extLst>
                <a:ext uri="{FF2B5EF4-FFF2-40B4-BE49-F238E27FC236}">
                  <a16:creationId xmlns:a16="http://schemas.microsoft.com/office/drawing/2014/main" id="{35B5BA62-8E18-F514-2064-233857A5CD5B}"/>
                </a:ext>
              </a:extLst>
            </p:cNvPr>
            <p:cNvSpPr/>
            <p:nvPr/>
          </p:nvSpPr>
          <p:spPr>
            <a:xfrm>
              <a:off x="8077282" y="2020519"/>
              <a:ext cx="648072" cy="648072"/>
            </a:xfrm>
            <a:prstGeom prst="ellipse">
              <a:avLst/>
            </a:prstGeom>
            <a:solidFill>
              <a:srgbClr val="E6135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white"/>
                </a:solidFill>
                <a:effectLst/>
                <a:uLnTx/>
                <a:uFillTx/>
                <a:latin typeface="Arial"/>
                <a:cs typeface="+mn-cs"/>
              </a:endParaRPr>
            </a:p>
          </p:txBody>
        </p:sp>
        <p:sp>
          <p:nvSpPr>
            <p:cNvPr id="120" name="Oval 66">
              <a:extLst>
                <a:ext uri="{FF2B5EF4-FFF2-40B4-BE49-F238E27FC236}">
                  <a16:creationId xmlns:a16="http://schemas.microsoft.com/office/drawing/2014/main" id="{C16C85B7-B930-48AC-6D45-71FBB3D8B46F}"/>
                </a:ext>
              </a:extLst>
            </p:cNvPr>
            <p:cNvSpPr/>
            <p:nvPr/>
          </p:nvSpPr>
          <p:spPr>
            <a:xfrm>
              <a:off x="10481026" y="2710959"/>
              <a:ext cx="648072" cy="648072"/>
            </a:xfrm>
            <a:prstGeom prst="ellipse">
              <a:avLst/>
            </a:prstGeom>
            <a:solidFill>
              <a:srgbClr val="32B5D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cxnSp>
          <p:nvCxnSpPr>
            <p:cNvPr id="121" name="Straight Connector 67">
              <a:extLst>
                <a:ext uri="{FF2B5EF4-FFF2-40B4-BE49-F238E27FC236}">
                  <a16:creationId xmlns:a16="http://schemas.microsoft.com/office/drawing/2014/main" id="{72767B8B-DF8E-CA28-E972-F4FA88504DD7}"/>
                </a:ext>
              </a:extLst>
            </p:cNvPr>
            <p:cNvCxnSpPr>
              <a:cxnSpLocks/>
              <a:stCxn id="130" idx="0"/>
              <a:endCxn id="117" idx="4"/>
            </p:cNvCxnSpPr>
            <p:nvPr/>
          </p:nvCxnSpPr>
          <p:spPr>
            <a:xfrm flipH="1" flipV="1">
              <a:off x="9362814" y="2429306"/>
              <a:ext cx="2" cy="1507405"/>
            </a:xfrm>
            <a:prstGeom prst="line">
              <a:avLst/>
            </a:prstGeom>
            <a:noFill/>
            <a:ln w="25400" cap="flat" cmpd="sng" algn="ctr">
              <a:solidFill>
                <a:sysClr val="window" lastClr="FFFFFF">
                  <a:lumMod val="75000"/>
                </a:sysClr>
              </a:solidFill>
              <a:prstDash val="solid"/>
              <a:miter lim="800000"/>
            </a:ln>
            <a:effectLst/>
          </p:spPr>
        </p:cxnSp>
        <p:cxnSp>
          <p:nvCxnSpPr>
            <p:cNvPr id="122" name="Straight Connector 68">
              <a:extLst>
                <a:ext uri="{FF2B5EF4-FFF2-40B4-BE49-F238E27FC236}">
                  <a16:creationId xmlns:a16="http://schemas.microsoft.com/office/drawing/2014/main" id="{8778A88A-25FD-8573-2662-2B28A999CF42}"/>
                </a:ext>
              </a:extLst>
            </p:cNvPr>
            <p:cNvCxnSpPr>
              <a:cxnSpLocks/>
              <a:stCxn id="130" idx="0"/>
              <a:endCxn id="133" idx="4"/>
            </p:cNvCxnSpPr>
            <p:nvPr/>
          </p:nvCxnSpPr>
          <p:spPr>
            <a:xfrm flipH="1" flipV="1">
              <a:off x="8882068" y="3257398"/>
              <a:ext cx="480749" cy="679312"/>
            </a:xfrm>
            <a:prstGeom prst="line">
              <a:avLst/>
            </a:prstGeom>
            <a:noFill/>
            <a:ln w="25400" cap="flat" cmpd="sng" algn="ctr">
              <a:solidFill>
                <a:sysClr val="window" lastClr="FFFFFF">
                  <a:lumMod val="75000"/>
                </a:sysClr>
              </a:solidFill>
              <a:prstDash val="solid"/>
              <a:miter lim="800000"/>
            </a:ln>
            <a:effectLst/>
          </p:spPr>
        </p:cxnSp>
        <p:cxnSp>
          <p:nvCxnSpPr>
            <p:cNvPr id="123" name="Straight Connector 69">
              <a:extLst>
                <a:ext uri="{FF2B5EF4-FFF2-40B4-BE49-F238E27FC236}">
                  <a16:creationId xmlns:a16="http://schemas.microsoft.com/office/drawing/2014/main" id="{FE176901-596F-BA39-16CD-7A2FB6484443}"/>
                </a:ext>
              </a:extLst>
            </p:cNvPr>
            <p:cNvCxnSpPr>
              <a:cxnSpLocks/>
              <a:stCxn id="130" idx="0"/>
              <a:endCxn id="134" idx="4"/>
            </p:cNvCxnSpPr>
            <p:nvPr/>
          </p:nvCxnSpPr>
          <p:spPr>
            <a:xfrm flipV="1">
              <a:off x="9362818" y="3257398"/>
              <a:ext cx="480749" cy="679312"/>
            </a:xfrm>
            <a:prstGeom prst="line">
              <a:avLst/>
            </a:prstGeom>
            <a:noFill/>
            <a:ln w="25400" cap="flat" cmpd="sng" algn="ctr">
              <a:solidFill>
                <a:sysClr val="window" lastClr="FFFFFF">
                  <a:lumMod val="75000"/>
                </a:sysClr>
              </a:solidFill>
              <a:prstDash val="solid"/>
              <a:miter lim="800000"/>
            </a:ln>
            <a:effectLst/>
          </p:spPr>
        </p:cxnSp>
        <p:cxnSp>
          <p:nvCxnSpPr>
            <p:cNvPr id="124" name="Straight Connector 70">
              <a:extLst>
                <a:ext uri="{FF2B5EF4-FFF2-40B4-BE49-F238E27FC236}">
                  <a16:creationId xmlns:a16="http://schemas.microsoft.com/office/drawing/2014/main" id="{E979582A-59A6-1651-3180-CBAB66E9DEB4}"/>
                </a:ext>
              </a:extLst>
            </p:cNvPr>
            <p:cNvCxnSpPr>
              <a:cxnSpLocks/>
              <a:stCxn id="130" idx="0"/>
              <a:endCxn id="120" idx="2"/>
            </p:cNvCxnSpPr>
            <p:nvPr/>
          </p:nvCxnSpPr>
          <p:spPr>
            <a:xfrm flipV="1">
              <a:off x="9362814" y="3034995"/>
              <a:ext cx="1118210" cy="901718"/>
            </a:xfrm>
            <a:prstGeom prst="line">
              <a:avLst/>
            </a:prstGeom>
            <a:noFill/>
            <a:ln w="25400" cap="flat" cmpd="sng" algn="ctr">
              <a:solidFill>
                <a:sysClr val="window" lastClr="FFFFFF">
                  <a:lumMod val="75000"/>
                </a:sysClr>
              </a:solidFill>
              <a:prstDash val="solid"/>
              <a:miter lim="800000"/>
            </a:ln>
            <a:effectLst/>
          </p:spPr>
        </p:cxnSp>
        <p:sp>
          <p:nvSpPr>
            <p:cNvPr id="125" name="Freeform 81">
              <a:extLst>
                <a:ext uri="{FF2B5EF4-FFF2-40B4-BE49-F238E27FC236}">
                  <a16:creationId xmlns:a16="http://schemas.microsoft.com/office/drawing/2014/main" id="{71FEA5D4-D6B0-3C08-2C3A-E887BC690EC2}"/>
                </a:ext>
              </a:extLst>
            </p:cNvPr>
            <p:cNvSpPr/>
            <p:nvPr/>
          </p:nvSpPr>
          <p:spPr>
            <a:xfrm>
              <a:off x="8720130" y="2343757"/>
              <a:ext cx="611784" cy="1566250"/>
            </a:xfrm>
            <a:custGeom>
              <a:avLst/>
              <a:gdLst>
                <a:gd name="connsiteX0" fmla="*/ 506994 w 506994"/>
                <a:gd name="connsiteY0" fmla="*/ 1566249 h 1566249"/>
                <a:gd name="connsiteX1" fmla="*/ 321398 w 506994"/>
                <a:gd name="connsiteY1" fmla="*/ 113168 h 1566249"/>
                <a:gd name="connsiteX2" fmla="*/ 0 w 506994"/>
                <a:gd name="connsiteY2" fmla="*/ 0 h 1566249"/>
                <a:gd name="connsiteX3" fmla="*/ 0 w 506994"/>
                <a:gd name="connsiteY3" fmla="*/ 0 h 1566249"/>
              </a:gdLst>
              <a:ahLst/>
              <a:cxnLst>
                <a:cxn ang="0">
                  <a:pos x="connsiteX0" y="connsiteY0"/>
                </a:cxn>
                <a:cxn ang="0">
                  <a:pos x="connsiteX1" y="connsiteY1"/>
                </a:cxn>
                <a:cxn ang="0">
                  <a:pos x="connsiteX2" y="connsiteY2"/>
                </a:cxn>
                <a:cxn ang="0">
                  <a:pos x="connsiteX3" y="connsiteY3"/>
                </a:cxn>
              </a:cxnLst>
              <a:rect l="l" t="t" r="r" b="b"/>
              <a:pathLst>
                <a:path w="506994" h="1566249">
                  <a:moveTo>
                    <a:pt x="506994" y="1566249"/>
                  </a:moveTo>
                  <a:lnTo>
                    <a:pt x="321398" y="113168"/>
                  </a:lnTo>
                  <a:lnTo>
                    <a:pt x="0" y="0"/>
                  </a:lnTo>
                  <a:lnTo>
                    <a:pt x="0" y="0"/>
                  </a:lnTo>
                </a:path>
              </a:pathLst>
            </a:custGeom>
            <a:noFill/>
            <a:ln w="254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black"/>
                </a:solidFill>
                <a:effectLst/>
                <a:uLnTx/>
                <a:uFillTx/>
                <a:latin typeface="Arial"/>
                <a:cs typeface="+mn-cs"/>
              </a:endParaRPr>
            </a:p>
          </p:txBody>
        </p:sp>
        <p:sp>
          <p:nvSpPr>
            <p:cNvPr id="126" name="Freeform 114">
              <a:extLst>
                <a:ext uri="{FF2B5EF4-FFF2-40B4-BE49-F238E27FC236}">
                  <a16:creationId xmlns:a16="http://schemas.microsoft.com/office/drawing/2014/main" id="{42D6746E-6B88-EA8D-0DD8-284B24CCFA37}"/>
                </a:ext>
              </a:extLst>
            </p:cNvPr>
            <p:cNvSpPr/>
            <p:nvPr/>
          </p:nvSpPr>
          <p:spPr>
            <a:xfrm flipH="1">
              <a:off x="9400241" y="2343757"/>
              <a:ext cx="611784" cy="1566250"/>
            </a:xfrm>
            <a:custGeom>
              <a:avLst/>
              <a:gdLst>
                <a:gd name="connsiteX0" fmla="*/ 506994 w 506994"/>
                <a:gd name="connsiteY0" fmla="*/ 1566249 h 1566249"/>
                <a:gd name="connsiteX1" fmla="*/ 321398 w 506994"/>
                <a:gd name="connsiteY1" fmla="*/ 113168 h 1566249"/>
                <a:gd name="connsiteX2" fmla="*/ 0 w 506994"/>
                <a:gd name="connsiteY2" fmla="*/ 0 h 1566249"/>
                <a:gd name="connsiteX3" fmla="*/ 0 w 506994"/>
                <a:gd name="connsiteY3" fmla="*/ 0 h 1566249"/>
              </a:gdLst>
              <a:ahLst/>
              <a:cxnLst>
                <a:cxn ang="0">
                  <a:pos x="connsiteX0" y="connsiteY0"/>
                </a:cxn>
                <a:cxn ang="0">
                  <a:pos x="connsiteX1" y="connsiteY1"/>
                </a:cxn>
                <a:cxn ang="0">
                  <a:pos x="connsiteX2" y="connsiteY2"/>
                </a:cxn>
                <a:cxn ang="0">
                  <a:pos x="connsiteX3" y="connsiteY3"/>
                </a:cxn>
              </a:cxnLst>
              <a:rect l="l" t="t" r="r" b="b"/>
              <a:pathLst>
                <a:path w="506994" h="1566249">
                  <a:moveTo>
                    <a:pt x="506994" y="1566249"/>
                  </a:moveTo>
                  <a:lnTo>
                    <a:pt x="321398" y="113168"/>
                  </a:lnTo>
                  <a:lnTo>
                    <a:pt x="0" y="0"/>
                  </a:lnTo>
                  <a:lnTo>
                    <a:pt x="0" y="0"/>
                  </a:lnTo>
                </a:path>
              </a:pathLst>
            </a:custGeom>
            <a:noFill/>
            <a:ln w="254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black"/>
                </a:solidFill>
                <a:effectLst/>
                <a:uLnTx/>
                <a:uFillTx/>
                <a:latin typeface="Arial"/>
                <a:cs typeface="+mn-cs"/>
              </a:endParaRPr>
            </a:p>
          </p:txBody>
        </p:sp>
        <p:cxnSp>
          <p:nvCxnSpPr>
            <p:cNvPr id="127" name="Straight Connector 73">
              <a:extLst>
                <a:ext uri="{FF2B5EF4-FFF2-40B4-BE49-F238E27FC236}">
                  <a16:creationId xmlns:a16="http://schemas.microsoft.com/office/drawing/2014/main" id="{07389896-E483-419A-2EC6-CDD9865215FF}"/>
                </a:ext>
              </a:extLst>
            </p:cNvPr>
            <p:cNvCxnSpPr>
              <a:cxnSpLocks/>
              <a:stCxn id="116" idx="6"/>
              <a:endCxn id="130" idx="0"/>
            </p:cNvCxnSpPr>
            <p:nvPr/>
          </p:nvCxnSpPr>
          <p:spPr>
            <a:xfrm>
              <a:off x="8244605" y="3034995"/>
              <a:ext cx="1118211" cy="901718"/>
            </a:xfrm>
            <a:prstGeom prst="line">
              <a:avLst/>
            </a:prstGeom>
            <a:noFill/>
            <a:ln w="25400" cap="flat" cmpd="sng" algn="ctr">
              <a:solidFill>
                <a:sysClr val="window" lastClr="FFFFFF">
                  <a:lumMod val="75000"/>
                </a:sysClr>
              </a:solidFill>
              <a:prstDash val="solid"/>
              <a:miter lim="800000"/>
            </a:ln>
            <a:effectLst/>
          </p:spPr>
        </p:cxnSp>
        <p:cxnSp>
          <p:nvCxnSpPr>
            <p:cNvPr id="128" name="Straight Connector 74">
              <a:extLst>
                <a:ext uri="{FF2B5EF4-FFF2-40B4-BE49-F238E27FC236}">
                  <a16:creationId xmlns:a16="http://schemas.microsoft.com/office/drawing/2014/main" id="{13282092-4442-DD39-E0EB-97B8CB30143E}"/>
                </a:ext>
              </a:extLst>
            </p:cNvPr>
            <p:cNvCxnSpPr>
              <a:stCxn id="130" idx="0"/>
              <a:endCxn id="132" idx="7"/>
            </p:cNvCxnSpPr>
            <p:nvPr/>
          </p:nvCxnSpPr>
          <p:spPr>
            <a:xfrm flipH="1" flipV="1">
              <a:off x="8630445" y="3461990"/>
              <a:ext cx="732370" cy="474720"/>
            </a:xfrm>
            <a:prstGeom prst="line">
              <a:avLst/>
            </a:prstGeom>
            <a:noFill/>
            <a:ln w="25400" cap="flat" cmpd="sng" algn="ctr">
              <a:solidFill>
                <a:sysClr val="window" lastClr="FFFFFF">
                  <a:lumMod val="75000"/>
                </a:sysClr>
              </a:solidFill>
              <a:prstDash val="solid"/>
              <a:miter lim="800000"/>
            </a:ln>
            <a:effectLst/>
          </p:spPr>
        </p:cxnSp>
        <p:cxnSp>
          <p:nvCxnSpPr>
            <p:cNvPr id="129" name="Straight Connector 75">
              <a:extLst>
                <a:ext uri="{FF2B5EF4-FFF2-40B4-BE49-F238E27FC236}">
                  <a16:creationId xmlns:a16="http://schemas.microsoft.com/office/drawing/2014/main" id="{F2E3AC09-3139-C0A3-5E2D-4E734F337792}"/>
                </a:ext>
              </a:extLst>
            </p:cNvPr>
            <p:cNvCxnSpPr>
              <a:cxnSpLocks/>
              <a:stCxn id="130" idx="0"/>
              <a:endCxn id="131" idx="1"/>
            </p:cNvCxnSpPr>
            <p:nvPr/>
          </p:nvCxnSpPr>
          <p:spPr>
            <a:xfrm flipV="1">
              <a:off x="9362814" y="3461990"/>
              <a:ext cx="732370" cy="474720"/>
            </a:xfrm>
            <a:prstGeom prst="line">
              <a:avLst/>
            </a:prstGeom>
            <a:noFill/>
            <a:ln w="25400" cap="flat" cmpd="sng" algn="ctr">
              <a:solidFill>
                <a:sysClr val="window" lastClr="FFFFFF">
                  <a:lumMod val="75000"/>
                </a:sysClr>
              </a:solidFill>
              <a:prstDash val="solid"/>
              <a:miter lim="800000"/>
            </a:ln>
            <a:effectLst/>
          </p:spPr>
        </p:cxnSp>
        <p:sp>
          <p:nvSpPr>
            <p:cNvPr id="130" name="Oval 76">
              <a:extLst>
                <a:ext uri="{FF2B5EF4-FFF2-40B4-BE49-F238E27FC236}">
                  <a16:creationId xmlns:a16="http://schemas.microsoft.com/office/drawing/2014/main" id="{4E3311C0-8A91-0C75-63AE-B5A1B6176556}"/>
                </a:ext>
              </a:extLst>
            </p:cNvPr>
            <p:cNvSpPr/>
            <p:nvPr/>
          </p:nvSpPr>
          <p:spPr>
            <a:xfrm>
              <a:off x="9255482" y="3936714"/>
              <a:ext cx="214669" cy="214669"/>
            </a:xfrm>
            <a:prstGeom prst="ellipse">
              <a:avLst/>
            </a:prstGeom>
            <a:solidFill>
              <a:srgbClr val="435E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131" name="Oval 77">
              <a:extLst>
                <a:ext uri="{FF2B5EF4-FFF2-40B4-BE49-F238E27FC236}">
                  <a16:creationId xmlns:a16="http://schemas.microsoft.com/office/drawing/2014/main" id="{A1E24B9C-6E73-9561-C1A0-55CE902707D4}"/>
                </a:ext>
              </a:extLst>
            </p:cNvPr>
            <p:cNvSpPr/>
            <p:nvPr/>
          </p:nvSpPr>
          <p:spPr>
            <a:xfrm>
              <a:off x="10000278" y="3367084"/>
              <a:ext cx="648072" cy="648072"/>
            </a:xfrm>
            <a:prstGeom prst="ellipse">
              <a:avLst/>
            </a:prstGeom>
            <a:solidFill>
              <a:srgbClr val="ED7D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132" name="Oval 78">
              <a:extLst>
                <a:ext uri="{FF2B5EF4-FFF2-40B4-BE49-F238E27FC236}">
                  <a16:creationId xmlns:a16="http://schemas.microsoft.com/office/drawing/2014/main" id="{ECB0B86F-8B77-A762-1148-6E9A38DD85FA}"/>
                </a:ext>
              </a:extLst>
            </p:cNvPr>
            <p:cNvSpPr/>
            <p:nvPr/>
          </p:nvSpPr>
          <p:spPr>
            <a:xfrm>
              <a:off x="8077282" y="3367084"/>
              <a:ext cx="648072" cy="648072"/>
            </a:xfrm>
            <a:prstGeom prst="ellipse">
              <a:avLst/>
            </a:prstGeom>
            <a:solidFill>
              <a:srgbClr val="A0C8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133" name="Oval 79">
              <a:extLst>
                <a:ext uri="{FF2B5EF4-FFF2-40B4-BE49-F238E27FC236}">
                  <a16:creationId xmlns:a16="http://schemas.microsoft.com/office/drawing/2014/main" id="{B25E684A-481F-D9C3-E96E-4A20A62836C3}"/>
                </a:ext>
              </a:extLst>
            </p:cNvPr>
            <p:cNvSpPr/>
            <p:nvPr/>
          </p:nvSpPr>
          <p:spPr>
            <a:xfrm>
              <a:off x="8558031" y="2609329"/>
              <a:ext cx="648072" cy="648072"/>
            </a:xfrm>
            <a:prstGeom prst="ellipse">
              <a:avLst/>
            </a:prstGeom>
            <a:solidFill>
              <a:srgbClr val="32B5D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134" name="Oval 80">
              <a:extLst>
                <a:ext uri="{FF2B5EF4-FFF2-40B4-BE49-F238E27FC236}">
                  <a16:creationId xmlns:a16="http://schemas.microsoft.com/office/drawing/2014/main" id="{DE89DE01-1DB1-F0D8-5D7D-2C9BEA19511E}"/>
                </a:ext>
              </a:extLst>
            </p:cNvPr>
            <p:cNvSpPr/>
            <p:nvPr/>
          </p:nvSpPr>
          <p:spPr>
            <a:xfrm>
              <a:off x="9519529" y="2609329"/>
              <a:ext cx="648072" cy="648072"/>
            </a:xfrm>
            <a:prstGeom prst="ellipse">
              <a:avLst/>
            </a:prstGeom>
            <a:solidFill>
              <a:srgbClr val="E6135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135" name="Donut 1">
              <a:extLst>
                <a:ext uri="{FF2B5EF4-FFF2-40B4-BE49-F238E27FC236}">
                  <a16:creationId xmlns:a16="http://schemas.microsoft.com/office/drawing/2014/main" id="{CCBC54D8-0E7A-A3C9-B2C4-8E2552E8DBD7}"/>
                </a:ext>
              </a:extLst>
            </p:cNvPr>
            <p:cNvSpPr/>
            <p:nvPr/>
          </p:nvSpPr>
          <p:spPr>
            <a:xfrm>
              <a:off x="9652056" y="2726931"/>
              <a:ext cx="372568" cy="412868"/>
            </a:xfrm>
            <a:custGeom>
              <a:avLst/>
              <a:gdLst/>
              <a:ahLst/>
              <a:cxnLst/>
              <a:rect l="l" t="t" r="r" b="b"/>
              <a:pathLst>
                <a:path w="3573863" h="3960440">
                  <a:moveTo>
                    <a:pt x="1778235" y="2854144"/>
                  </a:moveTo>
                  <a:cubicBezTo>
                    <a:pt x="1630806" y="2921039"/>
                    <a:pt x="1485756" y="2976063"/>
                    <a:pt x="1346395" y="3019665"/>
                  </a:cubicBezTo>
                  <a:cubicBezTo>
                    <a:pt x="1449229" y="3443341"/>
                    <a:pt x="1614264" y="3717505"/>
                    <a:pt x="1800200" y="3717505"/>
                  </a:cubicBezTo>
                  <a:cubicBezTo>
                    <a:pt x="1981797" y="3717505"/>
                    <a:pt x="2143458" y="3455988"/>
                    <a:pt x="2246629" y="3049019"/>
                  </a:cubicBezTo>
                  <a:cubicBezTo>
                    <a:pt x="2095629" y="2998005"/>
                    <a:pt x="1938082" y="2933129"/>
                    <a:pt x="1778235" y="2854144"/>
                  </a:cubicBezTo>
                  <a:close/>
                  <a:moveTo>
                    <a:pt x="1266675" y="2564179"/>
                  </a:moveTo>
                  <a:lnTo>
                    <a:pt x="1299457" y="2790710"/>
                  </a:lnTo>
                  <a:cubicBezTo>
                    <a:pt x="1367662" y="2767618"/>
                    <a:pt x="1437614" y="2740949"/>
                    <a:pt x="1508914" y="2711076"/>
                  </a:cubicBezTo>
                  <a:cubicBezTo>
                    <a:pt x="1464441" y="2687582"/>
                    <a:pt x="1420733" y="2661738"/>
                    <a:pt x="1377054" y="2634978"/>
                  </a:cubicBezTo>
                  <a:close/>
                  <a:moveTo>
                    <a:pt x="2333774" y="2560277"/>
                  </a:moveTo>
                  <a:cubicBezTo>
                    <a:pt x="2295625" y="2584830"/>
                    <a:pt x="2256319" y="2608268"/>
                    <a:pt x="2216371" y="2631332"/>
                  </a:cubicBezTo>
                  <a:lnTo>
                    <a:pt x="2055143" y="2720029"/>
                  </a:lnTo>
                  <a:cubicBezTo>
                    <a:pt x="2137322" y="2758240"/>
                    <a:pt x="2218112" y="2791558"/>
                    <a:pt x="2296361" y="2820732"/>
                  </a:cubicBezTo>
                  <a:cubicBezTo>
                    <a:pt x="2311421" y="2737872"/>
                    <a:pt x="2324309" y="2650858"/>
                    <a:pt x="2333774" y="2560277"/>
                  </a:cubicBezTo>
                  <a:close/>
                  <a:moveTo>
                    <a:pt x="2938347" y="2115420"/>
                  </a:moveTo>
                  <a:cubicBezTo>
                    <a:pt x="2833874" y="2209266"/>
                    <a:pt x="2717689" y="2301450"/>
                    <a:pt x="2591514" y="2390104"/>
                  </a:cubicBezTo>
                  <a:cubicBezTo>
                    <a:pt x="2577332" y="2568819"/>
                    <a:pt x="2551964" y="2738541"/>
                    <a:pt x="2518016" y="2895802"/>
                  </a:cubicBezTo>
                  <a:cubicBezTo>
                    <a:pt x="2567345" y="2910267"/>
                    <a:pt x="2615150" y="2922759"/>
                    <a:pt x="2661232" y="2933072"/>
                  </a:cubicBezTo>
                  <a:cubicBezTo>
                    <a:pt x="2712976" y="2857644"/>
                    <a:pt x="2799843" y="2808312"/>
                    <a:pt x="2898232" y="2808312"/>
                  </a:cubicBezTo>
                  <a:cubicBezTo>
                    <a:pt x="3002730" y="2808312"/>
                    <a:pt x="3094231" y="2863960"/>
                    <a:pt x="3143840" y="2947770"/>
                  </a:cubicBezTo>
                  <a:cubicBezTo>
                    <a:pt x="3206751" y="2930092"/>
                    <a:pt x="3253488" y="2897708"/>
                    <a:pt x="3281582" y="2851851"/>
                  </a:cubicBezTo>
                  <a:cubicBezTo>
                    <a:pt x="3377140" y="2695873"/>
                    <a:pt x="3235870" y="2418527"/>
                    <a:pt x="2938347" y="2115420"/>
                  </a:cubicBezTo>
                  <a:close/>
                  <a:moveTo>
                    <a:pt x="653371" y="2086408"/>
                  </a:moveTo>
                  <a:cubicBezTo>
                    <a:pt x="358768" y="2375931"/>
                    <a:pt x="216958" y="2642817"/>
                    <a:pt x="306838" y="2798494"/>
                  </a:cubicBezTo>
                  <a:cubicBezTo>
                    <a:pt x="395033" y="2951251"/>
                    <a:pt x="687498" y="2964353"/>
                    <a:pt x="1074605" y="2860911"/>
                  </a:cubicBezTo>
                  <a:cubicBezTo>
                    <a:pt x="1044150" y="2711390"/>
                    <a:pt x="1021245" y="2551128"/>
                    <a:pt x="1007054" y="2383079"/>
                  </a:cubicBezTo>
                  <a:cubicBezTo>
                    <a:pt x="877997" y="2286402"/>
                    <a:pt x="759493" y="2186798"/>
                    <a:pt x="653371" y="2086408"/>
                  </a:cubicBezTo>
                  <a:close/>
                  <a:moveTo>
                    <a:pt x="2606852" y="1818110"/>
                  </a:moveTo>
                  <a:cubicBezTo>
                    <a:pt x="2609297" y="1871560"/>
                    <a:pt x="2610200" y="1925632"/>
                    <a:pt x="2610200" y="1980220"/>
                  </a:cubicBezTo>
                  <a:lnTo>
                    <a:pt x="2607655" y="2082108"/>
                  </a:lnTo>
                  <a:cubicBezTo>
                    <a:pt x="2664327" y="2040229"/>
                    <a:pt x="2718004" y="1997635"/>
                    <a:pt x="2768733" y="1954977"/>
                  </a:cubicBezTo>
                  <a:cubicBezTo>
                    <a:pt x="2718041" y="1909108"/>
                    <a:pt x="2663841" y="1863560"/>
                    <a:pt x="2606852" y="1818110"/>
                  </a:cubicBezTo>
                  <a:close/>
                  <a:moveTo>
                    <a:pt x="995280" y="1792420"/>
                  </a:moveTo>
                  <a:cubicBezTo>
                    <a:pt x="935444" y="1837415"/>
                    <a:pt x="878912" y="1882984"/>
                    <a:pt x="825924" y="1928708"/>
                  </a:cubicBezTo>
                  <a:cubicBezTo>
                    <a:pt x="877915" y="1975725"/>
                    <a:pt x="933502" y="2022554"/>
                    <a:pt x="992040" y="2069282"/>
                  </a:cubicBezTo>
                  <a:cubicBezTo>
                    <a:pt x="990470" y="2039771"/>
                    <a:pt x="990200" y="2010073"/>
                    <a:pt x="990200" y="1980220"/>
                  </a:cubicBezTo>
                  <a:close/>
                  <a:moveTo>
                    <a:pt x="1800199" y="1584251"/>
                  </a:moveTo>
                  <a:cubicBezTo>
                    <a:pt x="1999044" y="1584251"/>
                    <a:pt x="2160239" y="1745446"/>
                    <a:pt x="2160239" y="1944291"/>
                  </a:cubicBezTo>
                  <a:cubicBezTo>
                    <a:pt x="2160239" y="2143136"/>
                    <a:pt x="1999044" y="2304331"/>
                    <a:pt x="1800199" y="2304331"/>
                  </a:cubicBezTo>
                  <a:cubicBezTo>
                    <a:pt x="1601354" y="2304331"/>
                    <a:pt x="1440159" y="2143136"/>
                    <a:pt x="1440159" y="1944291"/>
                  </a:cubicBezTo>
                  <a:cubicBezTo>
                    <a:pt x="1440159" y="1745446"/>
                    <a:pt x="1601354" y="1584251"/>
                    <a:pt x="1800199" y="1584251"/>
                  </a:cubicBezTo>
                  <a:close/>
                  <a:moveTo>
                    <a:pt x="1799180" y="1292973"/>
                  </a:moveTo>
                  <a:cubicBezTo>
                    <a:pt x="1709473" y="1337408"/>
                    <a:pt x="1618838" y="1386220"/>
                    <a:pt x="1527839" y="1438759"/>
                  </a:cubicBezTo>
                  <a:cubicBezTo>
                    <a:pt x="1430103" y="1495187"/>
                    <a:pt x="1336299" y="1553400"/>
                    <a:pt x="1247277" y="1612889"/>
                  </a:cubicBezTo>
                  <a:cubicBezTo>
                    <a:pt x="1237518" y="1731224"/>
                    <a:pt x="1233135" y="1854154"/>
                    <a:pt x="1233135" y="1980220"/>
                  </a:cubicBezTo>
                  <a:lnTo>
                    <a:pt x="1242214" y="2256132"/>
                  </a:lnTo>
                  <a:cubicBezTo>
                    <a:pt x="1325337" y="2314701"/>
                    <a:pt x="1412868" y="2372018"/>
                    <a:pt x="1503964" y="2427827"/>
                  </a:cubicBezTo>
                  <a:cubicBezTo>
                    <a:pt x="1597846" y="2485344"/>
                    <a:pt x="1691436" y="2538760"/>
                    <a:pt x="1784393" y="2586751"/>
                  </a:cubicBezTo>
                  <a:cubicBezTo>
                    <a:pt x="1886614" y="2536574"/>
                    <a:pt x="1990519" y="2481211"/>
                    <a:pt x="2094904" y="2420944"/>
                  </a:cubicBezTo>
                  <a:cubicBezTo>
                    <a:pt x="2186771" y="2367905"/>
                    <a:pt x="2275164" y="2313288"/>
                    <a:pt x="2359234" y="2257296"/>
                  </a:cubicBezTo>
                  <a:cubicBezTo>
                    <a:pt x="2364812" y="2167101"/>
                    <a:pt x="2367265" y="2074538"/>
                    <a:pt x="2367265" y="1980220"/>
                  </a:cubicBezTo>
                  <a:lnTo>
                    <a:pt x="2355768" y="1630798"/>
                  </a:lnTo>
                  <a:cubicBezTo>
                    <a:pt x="2273382" y="1572781"/>
                    <a:pt x="2186657" y="1516029"/>
                    <a:pt x="2096435" y="1460755"/>
                  </a:cubicBezTo>
                  <a:cubicBezTo>
                    <a:pt x="1996852" y="1399746"/>
                    <a:pt x="1897599" y="1343351"/>
                    <a:pt x="1799180" y="1292973"/>
                  </a:cubicBezTo>
                  <a:close/>
                  <a:moveTo>
                    <a:pt x="2285222" y="1081939"/>
                  </a:moveTo>
                  <a:cubicBezTo>
                    <a:pt x="2215903" y="1106831"/>
                    <a:pt x="2144721" y="1134831"/>
                    <a:pt x="2072395" y="1166375"/>
                  </a:cubicBezTo>
                  <a:cubicBezTo>
                    <a:pt x="2123126" y="1193433"/>
                    <a:pt x="2173254" y="1222917"/>
                    <a:pt x="2223344" y="1253604"/>
                  </a:cubicBezTo>
                  <a:lnTo>
                    <a:pt x="2324429" y="1318442"/>
                  </a:lnTo>
                  <a:cubicBezTo>
                    <a:pt x="2313395" y="1236228"/>
                    <a:pt x="2300359" y="1157186"/>
                    <a:pt x="2285222" y="1081939"/>
                  </a:cubicBezTo>
                  <a:close/>
                  <a:moveTo>
                    <a:pt x="1317316" y="1072756"/>
                  </a:moveTo>
                  <a:cubicBezTo>
                    <a:pt x="1302241" y="1146918"/>
                    <a:pt x="1288992" y="1224776"/>
                    <a:pt x="1278338" y="1305859"/>
                  </a:cubicBezTo>
                  <a:cubicBezTo>
                    <a:pt x="1319937" y="1279161"/>
                    <a:pt x="1362772" y="1253543"/>
                    <a:pt x="1406371" y="1228371"/>
                  </a:cubicBezTo>
                  <a:lnTo>
                    <a:pt x="1529166" y="1160817"/>
                  </a:lnTo>
                  <a:cubicBezTo>
                    <a:pt x="1457109" y="1128012"/>
                    <a:pt x="1386248" y="1098795"/>
                    <a:pt x="1317316" y="1072756"/>
                  </a:cubicBezTo>
                  <a:close/>
                  <a:moveTo>
                    <a:pt x="2999167" y="931965"/>
                  </a:moveTo>
                  <a:cubicBezTo>
                    <a:pt x="2863797" y="929602"/>
                    <a:pt x="2695165" y="956643"/>
                    <a:pt x="2505705" y="1011187"/>
                  </a:cubicBezTo>
                  <a:cubicBezTo>
                    <a:pt x="2540918" y="1162557"/>
                    <a:pt x="2567684" y="1326382"/>
                    <a:pt x="2585126" y="1499198"/>
                  </a:cubicBezTo>
                  <a:cubicBezTo>
                    <a:pt x="2715788" y="1596638"/>
                    <a:pt x="2835744" y="1697107"/>
                    <a:pt x="2943147" y="1798370"/>
                  </a:cubicBezTo>
                  <a:cubicBezTo>
                    <a:pt x="3255545" y="1499362"/>
                    <a:pt x="3408394" y="1221406"/>
                    <a:pt x="3315904" y="1061209"/>
                  </a:cubicBezTo>
                  <a:cubicBezTo>
                    <a:pt x="3266970" y="976452"/>
                    <a:pt x="3155149" y="934688"/>
                    <a:pt x="2999167" y="931965"/>
                  </a:cubicBezTo>
                  <a:close/>
                  <a:moveTo>
                    <a:pt x="638815" y="915787"/>
                  </a:moveTo>
                  <a:cubicBezTo>
                    <a:pt x="482814" y="914444"/>
                    <a:pt x="369943" y="953278"/>
                    <a:pt x="318816" y="1036731"/>
                  </a:cubicBezTo>
                  <a:cubicBezTo>
                    <a:pt x="287500" y="1087848"/>
                    <a:pt x="281619" y="1151999"/>
                    <a:pt x="300317" y="1225375"/>
                  </a:cubicBezTo>
                  <a:cubicBezTo>
                    <a:pt x="453717" y="1230852"/>
                    <a:pt x="576064" y="1357222"/>
                    <a:pt x="576064" y="1512168"/>
                  </a:cubicBezTo>
                  <a:cubicBezTo>
                    <a:pt x="576064" y="1559570"/>
                    <a:pt x="564614" y="1604297"/>
                    <a:pt x="543189" y="1643149"/>
                  </a:cubicBezTo>
                  <a:cubicBezTo>
                    <a:pt x="577674" y="1684387"/>
                    <a:pt x="615806" y="1726058"/>
                    <a:pt x="656975" y="1768243"/>
                  </a:cubicBezTo>
                  <a:cubicBezTo>
                    <a:pt x="764771" y="1670077"/>
                    <a:pt x="885233" y="1573151"/>
                    <a:pt x="1016791" y="1480089"/>
                  </a:cubicBezTo>
                  <a:cubicBezTo>
                    <a:pt x="1034643" y="1309060"/>
                    <a:pt x="1062149" y="1147092"/>
                    <a:pt x="1097625" y="997448"/>
                  </a:cubicBezTo>
                  <a:cubicBezTo>
                    <a:pt x="922693" y="944833"/>
                    <a:pt x="766343" y="916885"/>
                    <a:pt x="638815" y="915787"/>
                  </a:cubicBezTo>
                  <a:close/>
                  <a:moveTo>
                    <a:pt x="1800200" y="242935"/>
                  </a:moveTo>
                  <a:cubicBezTo>
                    <a:pt x="1628632" y="242935"/>
                    <a:pt x="1474860" y="476364"/>
                    <a:pt x="1371457" y="845375"/>
                  </a:cubicBezTo>
                  <a:cubicBezTo>
                    <a:pt x="1510785" y="893390"/>
                    <a:pt x="1655544" y="953061"/>
                    <a:pt x="1802618" y="1024206"/>
                  </a:cubicBezTo>
                  <a:cubicBezTo>
                    <a:pt x="1948575" y="956462"/>
                    <a:pt x="2092393" y="899996"/>
                    <a:pt x="2231205" y="855254"/>
                  </a:cubicBezTo>
                  <a:cubicBezTo>
                    <a:pt x="2203972" y="756128"/>
                    <a:pt x="2173100" y="666602"/>
                    <a:pt x="2138735" y="588741"/>
                  </a:cubicBezTo>
                  <a:cubicBezTo>
                    <a:pt x="1989649" y="579063"/>
                    <a:pt x="1872207" y="454685"/>
                    <a:pt x="1872207" y="302877"/>
                  </a:cubicBezTo>
                  <a:lnTo>
                    <a:pt x="1876505" y="260249"/>
                  </a:lnTo>
                  <a:cubicBezTo>
                    <a:pt x="1851965" y="248332"/>
                    <a:pt x="1826288" y="242935"/>
                    <a:pt x="1800200" y="242935"/>
                  </a:cubicBezTo>
                  <a:close/>
                  <a:moveTo>
                    <a:pt x="1800200" y="0"/>
                  </a:moveTo>
                  <a:cubicBezTo>
                    <a:pt x="1869864" y="0"/>
                    <a:pt x="1937474" y="21500"/>
                    <a:pt x="2001400" y="62841"/>
                  </a:cubicBezTo>
                  <a:cubicBezTo>
                    <a:pt x="2046831" y="32440"/>
                    <a:pt x="2101480" y="14845"/>
                    <a:pt x="2160239" y="14845"/>
                  </a:cubicBezTo>
                  <a:cubicBezTo>
                    <a:pt x="2319315" y="14845"/>
                    <a:pt x="2448271" y="143801"/>
                    <a:pt x="2448271" y="302877"/>
                  </a:cubicBezTo>
                  <a:cubicBezTo>
                    <a:pt x="2448271" y="390874"/>
                    <a:pt x="2408810" y="469655"/>
                    <a:pt x="2345781" y="521503"/>
                  </a:cubicBezTo>
                  <a:cubicBezTo>
                    <a:pt x="2383927" y="603296"/>
                    <a:pt x="2417431" y="693947"/>
                    <a:pt x="2447297" y="791609"/>
                  </a:cubicBezTo>
                  <a:cubicBezTo>
                    <a:pt x="2970165" y="657950"/>
                    <a:pt x="3387629" y="699569"/>
                    <a:pt x="3526292" y="939741"/>
                  </a:cubicBezTo>
                  <a:cubicBezTo>
                    <a:pt x="3666393" y="1182403"/>
                    <a:pt x="3488654" y="1570199"/>
                    <a:pt x="3103466" y="1960424"/>
                  </a:cubicBezTo>
                  <a:cubicBezTo>
                    <a:pt x="3470949" y="2355583"/>
                    <a:pt x="3633606" y="2742288"/>
                    <a:pt x="3488732" y="2978761"/>
                  </a:cubicBezTo>
                  <a:cubicBezTo>
                    <a:pt x="3428277" y="3077440"/>
                    <a:pt x="3320191" y="3140292"/>
                    <a:pt x="3176550" y="3166836"/>
                  </a:cubicBezTo>
                  <a:cubicBezTo>
                    <a:pt x="3145985" y="3291955"/>
                    <a:pt x="3032902" y="3384376"/>
                    <a:pt x="2898232" y="3384376"/>
                  </a:cubicBezTo>
                  <a:cubicBezTo>
                    <a:pt x="2756837" y="3384376"/>
                    <a:pt x="2639238" y="3282493"/>
                    <a:pt x="2615411" y="3148031"/>
                  </a:cubicBezTo>
                  <a:cubicBezTo>
                    <a:pt x="2565981" y="3138986"/>
                    <a:pt x="2515458" y="3127210"/>
                    <a:pt x="2463844" y="3113602"/>
                  </a:cubicBezTo>
                  <a:cubicBezTo>
                    <a:pt x="2318011" y="3625660"/>
                    <a:pt x="2075098" y="3960440"/>
                    <a:pt x="1800200" y="3960440"/>
                  </a:cubicBezTo>
                  <a:cubicBezTo>
                    <a:pt x="1519205" y="3960440"/>
                    <a:pt x="1271629" y="3610643"/>
                    <a:pt x="1127186" y="3079228"/>
                  </a:cubicBezTo>
                  <a:cubicBezTo>
                    <a:pt x="627082" y="3198995"/>
                    <a:pt x="230836" y="3152724"/>
                    <a:pt x="96450" y="2919961"/>
                  </a:cubicBezTo>
                  <a:cubicBezTo>
                    <a:pt x="-40561" y="2682651"/>
                    <a:pt x="126404" y="2306537"/>
                    <a:pt x="494549" y="1925523"/>
                  </a:cubicBezTo>
                  <a:lnTo>
                    <a:pt x="373580" y="1785812"/>
                  </a:lnTo>
                  <a:cubicBezTo>
                    <a:pt x="346850" y="1795631"/>
                    <a:pt x="317974" y="1800200"/>
                    <a:pt x="288032" y="1800200"/>
                  </a:cubicBezTo>
                  <a:cubicBezTo>
                    <a:pt x="128956" y="1800200"/>
                    <a:pt x="0" y="1671244"/>
                    <a:pt x="0" y="1512168"/>
                  </a:cubicBezTo>
                  <a:cubicBezTo>
                    <a:pt x="0" y="1428111"/>
                    <a:pt x="36006" y="1352464"/>
                    <a:pt x="94065" y="1300493"/>
                  </a:cubicBezTo>
                  <a:cubicBezTo>
                    <a:pt x="43643" y="1149446"/>
                    <a:pt x="47337" y="1014823"/>
                    <a:pt x="111666" y="909822"/>
                  </a:cubicBezTo>
                  <a:cubicBezTo>
                    <a:pt x="253078" y="678998"/>
                    <a:pt x="655099" y="644207"/>
                    <a:pt x="1156926" y="780244"/>
                  </a:cubicBezTo>
                  <a:cubicBezTo>
                    <a:pt x="1303899" y="305876"/>
                    <a:pt x="1537438" y="0"/>
                    <a:pt x="1800200"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black"/>
                </a:solidFill>
                <a:effectLst/>
                <a:uLnTx/>
                <a:uFillTx/>
                <a:latin typeface="Arial"/>
                <a:cs typeface="+mn-cs"/>
              </a:endParaRPr>
            </a:p>
          </p:txBody>
        </p:sp>
        <p:sp>
          <p:nvSpPr>
            <p:cNvPr id="136" name="Oval 12287">
              <a:extLst>
                <a:ext uri="{FF2B5EF4-FFF2-40B4-BE49-F238E27FC236}">
                  <a16:creationId xmlns:a16="http://schemas.microsoft.com/office/drawing/2014/main" id="{45ECDECD-84A0-3B8E-4333-E36E4E11AAF2}"/>
                </a:ext>
              </a:extLst>
            </p:cNvPr>
            <p:cNvSpPr/>
            <p:nvPr/>
          </p:nvSpPr>
          <p:spPr>
            <a:xfrm>
              <a:off x="8218554" y="2157258"/>
              <a:ext cx="376297" cy="374916"/>
            </a:xfrm>
            <a:custGeom>
              <a:avLst/>
              <a:gdLst/>
              <a:ahLst/>
              <a:cxnLst/>
              <a:rect l="l" t="t" r="r" b="b"/>
              <a:pathLst>
                <a:path w="3960440" h="3945921">
                  <a:moveTo>
                    <a:pt x="1598844" y="0"/>
                  </a:moveTo>
                  <a:cubicBezTo>
                    <a:pt x="1857342" y="0"/>
                    <a:pt x="2066896" y="209554"/>
                    <a:pt x="2066896" y="468052"/>
                  </a:cubicBezTo>
                  <a:cubicBezTo>
                    <a:pt x="2066896" y="646802"/>
                    <a:pt x="1966694" y="802149"/>
                    <a:pt x="1818364" y="879058"/>
                  </a:cubicBezTo>
                  <a:lnTo>
                    <a:pt x="1965948" y="1429850"/>
                  </a:lnTo>
                  <a:cubicBezTo>
                    <a:pt x="2234183" y="1439289"/>
                    <a:pt x="2449559" y="1654793"/>
                    <a:pt x="2458766" y="1923094"/>
                  </a:cubicBezTo>
                  <a:lnTo>
                    <a:pt x="3052787" y="2082261"/>
                  </a:lnTo>
                  <a:cubicBezTo>
                    <a:pt x="3115207" y="1899813"/>
                    <a:pt x="3288586" y="1769556"/>
                    <a:pt x="3492388" y="1769556"/>
                  </a:cubicBezTo>
                  <a:cubicBezTo>
                    <a:pt x="3750886" y="1769556"/>
                    <a:pt x="3960440" y="1979110"/>
                    <a:pt x="3960440" y="2237608"/>
                  </a:cubicBezTo>
                  <a:cubicBezTo>
                    <a:pt x="3960440" y="2496106"/>
                    <a:pt x="3750886" y="2705660"/>
                    <a:pt x="3492388" y="2705660"/>
                  </a:cubicBezTo>
                  <a:cubicBezTo>
                    <a:pt x="3255123" y="2705660"/>
                    <a:pt x="3059091" y="2529117"/>
                    <a:pt x="3030620" y="2299941"/>
                  </a:cubicBezTo>
                  <a:lnTo>
                    <a:pt x="2422827" y="2137084"/>
                  </a:lnTo>
                  <a:cubicBezTo>
                    <a:pt x="2374914" y="2257246"/>
                    <a:pt x="2282973" y="2354960"/>
                    <a:pt x="2166800" y="2410258"/>
                  </a:cubicBezTo>
                  <a:lnTo>
                    <a:pt x="2329067" y="3015847"/>
                  </a:lnTo>
                  <a:cubicBezTo>
                    <a:pt x="2559464" y="3043136"/>
                    <a:pt x="2737303" y="3239734"/>
                    <a:pt x="2737303" y="3477869"/>
                  </a:cubicBezTo>
                  <a:cubicBezTo>
                    <a:pt x="2737303" y="3736367"/>
                    <a:pt x="2527749" y="3945921"/>
                    <a:pt x="2269251" y="3945921"/>
                  </a:cubicBezTo>
                  <a:cubicBezTo>
                    <a:pt x="2010753" y="3945921"/>
                    <a:pt x="1801199" y="3736367"/>
                    <a:pt x="1801199" y="3477869"/>
                  </a:cubicBezTo>
                  <a:cubicBezTo>
                    <a:pt x="1801199" y="3274904"/>
                    <a:pt x="1930388" y="3102113"/>
                    <a:pt x="2111643" y="3038969"/>
                  </a:cubicBezTo>
                  <a:lnTo>
                    <a:pt x="1956503" y="2459980"/>
                  </a:lnTo>
                  <a:cubicBezTo>
                    <a:pt x="1952432" y="2460875"/>
                    <a:pt x="1948330" y="2460923"/>
                    <a:pt x="1944216" y="2460923"/>
                  </a:cubicBezTo>
                  <a:cubicBezTo>
                    <a:pt x="1742647" y="2460923"/>
                    <a:pt x="1568040" y="2345487"/>
                    <a:pt x="1484865" y="2176122"/>
                  </a:cubicBezTo>
                  <a:lnTo>
                    <a:pt x="930415" y="2324686"/>
                  </a:lnTo>
                  <a:cubicBezTo>
                    <a:pt x="904712" y="2556716"/>
                    <a:pt x="707355" y="2736304"/>
                    <a:pt x="468052" y="2736304"/>
                  </a:cubicBezTo>
                  <a:cubicBezTo>
                    <a:pt x="209554" y="2736304"/>
                    <a:pt x="0" y="2526750"/>
                    <a:pt x="0" y="2268252"/>
                  </a:cubicBezTo>
                  <a:cubicBezTo>
                    <a:pt x="0" y="2009754"/>
                    <a:pt x="209554" y="1800200"/>
                    <a:pt x="468052" y="1800200"/>
                  </a:cubicBezTo>
                  <a:cubicBezTo>
                    <a:pt x="669892" y="1800200"/>
                    <a:pt x="841893" y="1927961"/>
                    <a:pt x="906009" y="2107606"/>
                  </a:cubicBezTo>
                  <a:lnTo>
                    <a:pt x="1429897" y="1967231"/>
                  </a:lnTo>
                  <a:cubicBezTo>
                    <a:pt x="1427753" y="1959679"/>
                    <a:pt x="1427584" y="1952005"/>
                    <a:pt x="1427584" y="1944291"/>
                  </a:cubicBezTo>
                  <a:cubicBezTo>
                    <a:pt x="1427584" y="1727054"/>
                    <a:pt x="1561663" y="1541133"/>
                    <a:pt x="1751891" y="1465536"/>
                  </a:cubicBezTo>
                  <a:lnTo>
                    <a:pt x="1609736" y="935006"/>
                  </a:lnTo>
                  <a:cubicBezTo>
                    <a:pt x="1606130" y="936062"/>
                    <a:pt x="1602492" y="936104"/>
                    <a:pt x="1598844" y="936104"/>
                  </a:cubicBezTo>
                  <a:cubicBezTo>
                    <a:pt x="1340346" y="936104"/>
                    <a:pt x="1130792" y="726550"/>
                    <a:pt x="1130792" y="468052"/>
                  </a:cubicBezTo>
                  <a:cubicBezTo>
                    <a:pt x="1130792" y="209554"/>
                    <a:pt x="1340346" y="0"/>
                    <a:pt x="1598844"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137" name="Oval 21">
              <a:extLst>
                <a:ext uri="{FF2B5EF4-FFF2-40B4-BE49-F238E27FC236}">
                  <a16:creationId xmlns:a16="http://schemas.microsoft.com/office/drawing/2014/main" id="{9C640358-7566-282D-09FB-08CF0DCE504B}"/>
                </a:ext>
              </a:extLst>
            </p:cNvPr>
            <p:cNvSpPr>
              <a:spLocks noChangeAspect="1"/>
            </p:cNvSpPr>
            <p:nvPr/>
          </p:nvSpPr>
          <p:spPr>
            <a:xfrm rot="20700000">
              <a:off x="8195918" y="3533697"/>
              <a:ext cx="387594" cy="314845"/>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38" name="Isosceles Triangle 20">
              <a:extLst>
                <a:ext uri="{FF2B5EF4-FFF2-40B4-BE49-F238E27FC236}">
                  <a16:creationId xmlns:a16="http://schemas.microsoft.com/office/drawing/2014/main" id="{5695916B-0DDC-6A22-264E-89E8761A5AB2}"/>
                </a:ext>
              </a:extLst>
            </p:cNvPr>
            <p:cNvSpPr>
              <a:spLocks noChangeAspect="1"/>
            </p:cNvSpPr>
            <p:nvPr/>
          </p:nvSpPr>
          <p:spPr>
            <a:xfrm rot="8201235">
              <a:off x="10168705" y="2165710"/>
              <a:ext cx="322962" cy="356093"/>
            </a:xfrm>
            <a:custGeom>
              <a:avLst/>
              <a:gdLst/>
              <a:ahLst/>
              <a:cxnLst/>
              <a:rect l="l" t="t" r="r" b="b"/>
              <a:pathLst>
                <a:path w="4285801" h="4725490">
                  <a:moveTo>
                    <a:pt x="1428251" y="4622752"/>
                  </a:moveTo>
                  <a:cubicBezTo>
                    <a:pt x="1313180" y="4505074"/>
                    <a:pt x="1240588" y="4345285"/>
                    <a:pt x="1235771" y="4167715"/>
                  </a:cubicBezTo>
                  <a:cubicBezTo>
                    <a:pt x="1227835" y="3875156"/>
                    <a:pt x="1406218" y="3620819"/>
                    <a:pt x="1664050" y="3520754"/>
                  </a:cubicBezTo>
                  <a:lnTo>
                    <a:pt x="1635892" y="2482688"/>
                  </a:lnTo>
                  <a:lnTo>
                    <a:pt x="1044642" y="2469039"/>
                  </a:lnTo>
                  <a:lnTo>
                    <a:pt x="1044642" y="2667331"/>
                  </a:lnTo>
                  <a:cubicBezTo>
                    <a:pt x="1044642" y="2727000"/>
                    <a:pt x="996271" y="2775371"/>
                    <a:pt x="936601" y="2775372"/>
                  </a:cubicBezTo>
                  <a:lnTo>
                    <a:pt x="657382" y="2775371"/>
                  </a:lnTo>
                  <a:cubicBezTo>
                    <a:pt x="637755" y="2823613"/>
                    <a:pt x="630101" y="2874237"/>
                    <a:pt x="622448" y="2945800"/>
                  </a:cubicBezTo>
                  <a:lnTo>
                    <a:pt x="252030" y="2945800"/>
                  </a:lnTo>
                  <a:cubicBezTo>
                    <a:pt x="256275" y="2883407"/>
                    <a:pt x="252593" y="2828938"/>
                    <a:pt x="235967" y="2775370"/>
                  </a:cubicBezTo>
                  <a:lnTo>
                    <a:pt x="7267" y="2775370"/>
                  </a:lnTo>
                  <a:cubicBezTo>
                    <a:pt x="1003" y="2679903"/>
                    <a:pt x="-1109" y="2594661"/>
                    <a:pt x="535" y="2514852"/>
                  </a:cubicBezTo>
                  <a:cubicBezTo>
                    <a:pt x="5466" y="2275424"/>
                    <a:pt x="44187" y="2084887"/>
                    <a:pt x="105917" y="1813823"/>
                  </a:cubicBezTo>
                  <a:cubicBezTo>
                    <a:pt x="258635" y="1288584"/>
                    <a:pt x="488046" y="911620"/>
                    <a:pt x="870837" y="570445"/>
                  </a:cubicBezTo>
                  <a:cubicBezTo>
                    <a:pt x="674179" y="1284154"/>
                    <a:pt x="622718" y="1497188"/>
                    <a:pt x="741752" y="1669956"/>
                  </a:cubicBezTo>
                  <a:cubicBezTo>
                    <a:pt x="882751" y="1699943"/>
                    <a:pt x="788174" y="1674807"/>
                    <a:pt x="936601" y="1710419"/>
                  </a:cubicBezTo>
                  <a:cubicBezTo>
                    <a:pt x="1001384" y="1730870"/>
                    <a:pt x="1044642" y="1758791"/>
                    <a:pt x="1044642" y="1818460"/>
                  </a:cubicBezTo>
                  <a:lnTo>
                    <a:pt x="1044642" y="1970448"/>
                  </a:lnTo>
                  <a:lnTo>
                    <a:pt x="1621635" y="1957128"/>
                  </a:lnTo>
                  <a:lnTo>
                    <a:pt x="1601569" y="1217379"/>
                  </a:lnTo>
                  <a:cubicBezTo>
                    <a:pt x="1338692" y="1131438"/>
                    <a:pt x="1146783" y="887145"/>
                    <a:pt x="1138847" y="594588"/>
                  </a:cubicBezTo>
                  <a:cubicBezTo>
                    <a:pt x="1132425" y="357828"/>
                    <a:pt x="1248029" y="146099"/>
                    <a:pt x="1428910" y="20243"/>
                  </a:cubicBezTo>
                  <a:lnTo>
                    <a:pt x="1447318" y="698863"/>
                  </a:lnTo>
                  <a:lnTo>
                    <a:pt x="2193594" y="678620"/>
                  </a:lnTo>
                  <a:lnTo>
                    <a:pt x="2175185" y="0"/>
                  </a:lnTo>
                  <a:cubicBezTo>
                    <a:pt x="2362624" y="115865"/>
                    <a:pt x="2489536" y="321015"/>
                    <a:pt x="2495958" y="557775"/>
                  </a:cubicBezTo>
                  <a:cubicBezTo>
                    <a:pt x="2503894" y="850332"/>
                    <a:pt x="2325511" y="1104670"/>
                    <a:pt x="2067679" y="1204735"/>
                  </a:cubicBezTo>
                  <a:lnTo>
                    <a:pt x="2087796" y="1946367"/>
                  </a:lnTo>
                  <a:lnTo>
                    <a:pt x="4285801" y="1895627"/>
                  </a:lnTo>
                  <a:lnTo>
                    <a:pt x="4285801" y="2543859"/>
                  </a:lnTo>
                  <a:lnTo>
                    <a:pt x="2102637" y="2493462"/>
                  </a:lnTo>
                  <a:lnTo>
                    <a:pt x="2130160" y="3508110"/>
                  </a:lnTo>
                  <a:cubicBezTo>
                    <a:pt x="2393037" y="3594051"/>
                    <a:pt x="2584946" y="3838344"/>
                    <a:pt x="2592882" y="4130902"/>
                  </a:cubicBezTo>
                  <a:cubicBezTo>
                    <a:pt x="2599304" y="4367662"/>
                    <a:pt x="2483700" y="4579391"/>
                    <a:pt x="2302820" y="4705247"/>
                  </a:cubicBezTo>
                  <a:lnTo>
                    <a:pt x="2284411" y="4026626"/>
                  </a:lnTo>
                  <a:lnTo>
                    <a:pt x="1538135" y="4046869"/>
                  </a:lnTo>
                  <a:lnTo>
                    <a:pt x="1556544" y="4725490"/>
                  </a:lnTo>
                  <a:cubicBezTo>
                    <a:pt x="1509684" y="4696524"/>
                    <a:pt x="1466607" y="4661977"/>
                    <a:pt x="1428251" y="4622752"/>
                  </a:cubicBezTo>
                  <a:close/>
                  <a:moveTo>
                    <a:pt x="44807" y="3562389"/>
                  </a:moveTo>
                  <a:cubicBezTo>
                    <a:pt x="25255" y="3542837"/>
                    <a:pt x="13162" y="3515827"/>
                    <a:pt x="13162" y="3485992"/>
                  </a:cubicBezTo>
                  <a:lnTo>
                    <a:pt x="13162" y="3053842"/>
                  </a:lnTo>
                  <a:cubicBezTo>
                    <a:pt x="13162" y="2994173"/>
                    <a:pt x="61534" y="2945801"/>
                    <a:pt x="121203" y="2945801"/>
                  </a:cubicBezTo>
                  <a:lnTo>
                    <a:pt x="757287" y="2945801"/>
                  </a:lnTo>
                  <a:cubicBezTo>
                    <a:pt x="816956" y="2945801"/>
                    <a:pt x="865328" y="2994173"/>
                    <a:pt x="865328" y="3053842"/>
                  </a:cubicBezTo>
                  <a:lnTo>
                    <a:pt x="865328" y="3485992"/>
                  </a:lnTo>
                  <a:cubicBezTo>
                    <a:pt x="865328" y="3545662"/>
                    <a:pt x="816956" y="3594033"/>
                    <a:pt x="757287" y="3594033"/>
                  </a:cubicBezTo>
                  <a:lnTo>
                    <a:pt x="121203" y="3594033"/>
                  </a:lnTo>
                  <a:cubicBezTo>
                    <a:pt x="91368" y="3594033"/>
                    <a:pt x="64358" y="3581940"/>
                    <a:pt x="44807" y="3562389"/>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39" name="Trapezoid 10">
              <a:extLst>
                <a:ext uri="{FF2B5EF4-FFF2-40B4-BE49-F238E27FC236}">
                  <a16:creationId xmlns:a16="http://schemas.microsoft.com/office/drawing/2014/main" id="{F9976BC5-2C7A-4E87-5121-8FE06942A6F6}"/>
                </a:ext>
              </a:extLst>
            </p:cNvPr>
            <p:cNvSpPr/>
            <p:nvPr/>
          </p:nvSpPr>
          <p:spPr>
            <a:xfrm>
              <a:off x="10154968" y="3527975"/>
              <a:ext cx="343151" cy="342750"/>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140" name="Oval 7">
              <a:extLst>
                <a:ext uri="{FF2B5EF4-FFF2-40B4-BE49-F238E27FC236}">
                  <a16:creationId xmlns:a16="http://schemas.microsoft.com/office/drawing/2014/main" id="{71A3D881-90D1-9E86-7D43-71A8A8E75EBA}"/>
                </a:ext>
              </a:extLst>
            </p:cNvPr>
            <p:cNvSpPr/>
            <p:nvPr/>
          </p:nvSpPr>
          <p:spPr>
            <a:xfrm>
              <a:off x="7825561" y="2860634"/>
              <a:ext cx="265478" cy="348722"/>
            </a:xfrm>
            <a:custGeom>
              <a:avLst/>
              <a:gdLst/>
              <a:ahLst/>
              <a:cxnLst/>
              <a:rect l="l" t="t" r="r" b="b"/>
              <a:pathLst>
                <a:path w="3025265" h="3973870">
                  <a:moveTo>
                    <a:pt x="1048235" y="955278"/>
                  </a:moveTo>
                  <a:cubicBezTo>
                    <a:pt x="1143886" y="955278"/>
                    <a:pt x="1221426" y="1089843"/>
                    <a:pt x="1221426" y="1255837"/>
                  </a:cubicBezTo>
                  <a:cubicBezTo>
                    <a:pt x="1221426" y="1421831"/>
                    <a:pt x="1143886" y="1556396"/>
                    <a:pt x="1048235" y="1556396"/>
                  </a:cubicBezTo>
                  <a:cubicBezTo>
                    <a:pt x="952584" y="1556396"/>
                    <a:pt x="875044" y="1421831"/>
                    <a:pt x="875044" y="1255837"/>
                  </a:cubicBezTo>
                  <a:cubicBezTo>
                    <a:pt x="875044" y="1089843"/>
                    <a:pt x="952584" y="955278"/>
                    <a:pt x="1048235" y="955278"/>
                  </a:cubicBezTo>
                  <a:close/>
                  <a:moveTo>
                    <a:pt x="805954" y="648071"/>
                  </a:moveTo>
                  <a:lnTo>
                    <a:pt x="805954" y="1853034"/>
                  </a:lnTo>
                  <a:cubicBezTo>
                    <a:pt x="805954" y="1947724"/>
                    <a:pt x="869395" y="2027597"/>
                    <a:pt x="956357" y="2051540"/>
                  </a:cubicBezTo>
                  <a:lnTo>
                    <a:pt x="956356" y="2473030"/>
                  </a:lnTo>
                  <a:cubicBezTo>
                    <a:pt x="956356" y="2523517"/>
                    <a:pt x="997284" y="2564445"/>
                    <a:pt x="1047771" y="2564445"/>
                  </a:cubicBezTo>
                  <a:cubicBezTo>
                    <a:pt x="1098258" y="2564445"/>
                    <a:pt x="1139186" y="2523517"/>
                    <a:pt x="1139186" y="2473030"/>
                  </a:cubicBezTo>
                  <a:lnTo>
                    <a:pt x="1139186" y="2051828"/>
                  </a:lnTo>
                  <a:cubicBezTo>
                    <a:pt x="1226618" y="2028173"/>
                    <a:pt x="1290517" y="1948066"/>
                    <a:pt x="1290517" y="1853034"/>
                  </a:cubicBezTo>
                  <a:lnTo>
                    <a:pt x="1290517" y="649328"/>
                  </a:lnTo>
                  <a:cubicBezTo>
                    <a:pt x="1740927" y="708507"/>
                    <a:pt x="2088232" y="1094132"/>
                    <a:pt x="2088232" y="1560875"/>
                  </a:cubicBezTo>
                  <a:lnTo>
                    <a:pt x="2088232" y="2137870"/>
                  </a:lnTo>
                  <a:lnTo>
                    <a:pt x="2088233" y="2137870"/>
                  </a:lnTo>
                  <a:lnTo>
                    <a:pt x="2088233" y="3055870"/>
                  </a:lnTo>
                  <a:cubicBezTo>
                    <a:pt x="2088233" y="3562867"/>
                    <a:pt x="1677230" y="3973870"/>
                    <a:pt x="1170233" y="3973870"/>
                  </a:cubicBezTo>
                  <a:lnTo>
                    <a:pt x="918001" y="3973870"/>
                  </a:lnTo>
                  <a:cubicBezTo>
                    <a:pt x="411004" y="3973870"/>
                    <a:pt x="1" y="3562867"/>
                    <a:pt x="1" y="3055870"/>
                  </a:cubicBezTo>
                  <a:lnTo>
                    <a:pt x="1" y="2152339"/>
                  </a:lnTo>
                  <a:lnTo>
                    <a:pt x="0" y="2152339"/>
                  </a:lnTo>
                  <a:lnTo>
                    <a:pt x="0" y="1560875"/>
                  </a:lnTo>
                  <a:cubicBezTo>
                    <a:pt x="0" y="1091278"/>
                    <a:pt x="351565" y="703794"/>
                    <a:pt x="805954" y="648071"/>
                  </a:cubicBezTo>
                  <a:close/>
                  <a:moveTo>
                    <a:pt x="1619797" y="91"/>
                  </a:moveTo>
                  <a:cubicBezTo>
                    <a:pt x="1732841" y="1988"/>
                    <a:pt x="1845389" y="33430"/>
                    <a:pt x="1945434" y="94215"/>
                  </a:cubicBezTo>
                  <a:cubicBezTo>
                    <a:pt x="2133478" y="208468"/>
                    <a:pt x="2249869" y="409692"/>
                    <a:pt x="2255221" y="627780"/>
                  </a:cubicBezTo>
                  <a:lnTo>
                    <a:pt x="2257891" y="627572"/>
                  </a:lnTo>
                  <a:cubicBezTo>
                    <a:pt x="2272309" y="812739"/>
                    <a:pt x="2385479" y="975734"/>
                    <a:pt x="2553934" y="1053951"/>
                  </a:cubicBezTo>
                  <a:cubicBezTo>
                    <a:pt x="2706200" y="1124651"/>
                    <a:pt x="2882234" y="1116149"/>
                    <a:pt x="3025265" y="1032491"/>
                  </a:cubicBezTo>
                  <a:lnTo>
                    <a:pt x="3025265" y="1181594"/>
                  </a:lnTo>
                  <a:cubicBezTo>
                    <a:pt x="2858744" y="1255002"/>
                    <a:pt x="2666516" y="1253932"/>
                    <a:pt x="2497514" y="1175460"/>
                  </a:cubicBezTo>
                  <a:cubicBezTo>
                    <a:pt x="2293602" y="1080779"/>
                    <a:pt x="2153951" y="887555"/>
                    <a:pt x="2128339" y="665512"/>
                  </a:cubicBezTo>
                  <a:lnTo>
                    <a:pt x="2122734" y="665324"/>
                  </a:lnTo>
                  <a:cubicBezTo>
                    <a:pt x="2128967" y="479701"/>
                    <a:pt x="2034597" y="305147"/>
                    <a:pt x="1875870" y="208708"/>
                  </a:cubicBezTo>
                  <a:cubicBezTo>
                    <a:pt x="1717143" y="112268"/>
                    <a:pt x="1518741" y="108938"/>
                    <a:pt x="1356867" y="199997"/>
                  </a:cubicBezTo>
                  <a:cubicBezTo>
                    <a:pt x="1194993" y="291056"/>
                    <a:pt x="1094818" y="462344"/>
                    <a:pt x="1094818" y="648071"/>
                  </a:cubicBezTo>
                  <a:lnTo>
                    <a:pt x="960849" y="648071"/>
                  </a:lnTo>
                  <a:cubicBezTo>
                    <a:pt x="960849" y="413945"/>
                    <a:pt x="1087128" y="198021"/>
                    <a:pt x="1291185" y="83234"/>
                  </a:cubicBezTo>
                  <a:cubicBezTo>
                    <a:pt x="1393213" y="25840"/>
                    <a:pt x="1506753" y="-1807"/>
                    <a:pt x="1619797" y="91"/>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141" name="Rounded Rectangle 1">
              <a:extLst>
                <a:ext uri="{FF2B5EF4-FFF2-40B4-BE49-F238E27FC236}">
                  <a16:creationId xmlns:a16="http://schemas.microsoft.com/office/drawing/2014/main" id="{928D741C-1097-015B-3F73-3EA4528076EE}"/>
                </a:ext>
              </a:extLst>
            </p:cNvPr>
            <p:cNvSpPr/>
            <p:nvPr/>
          </p:nvSpPr>
          <p:spPr>
            <a:xfrm>
              <a:off x="9211370" y="1953654"/>
              <a:ext cx="300700" cy="300700"/>
            </a:xfrm>
            <a:custGeom>
              <a:avLst/>
              <a:gdLst/>
              <a:ahLst/>
              <a:cxnLst/>
              <a:rect l="l" t="t" r="r" b="b"/>
              <a:pathLst>
                <a:path w="3888432" h="3888432">
                  <a:moveTo>
                    <a:pt x="2959265" y="3140417"/>
                  </a:moveTo>
                  <a:cubicBezTo>
                    <a:pt x="2880371" y="3140417"/>
                    <a:pt x="2816414" y="3204374"/>
                    <a:pt x="2816414" y="3283268"/>
                  </a:cubicBezTo>
                  <a:cubicBezTo>
                    <a:pt x="2816414" y="3362162"/>
                    <a:pt x="2880371" y="3426119"/>
                    <a:pt x="2959265" y="3426119"/>
                  </a:cubicBezTo>
                  <a:cubicBezTo>
                    <a:pt x="3038159" y="3426119"/>
                    <a:pt x="3102116" y="3362162"/>
                    <a:pt x="3102116" y="3283268"/>
                  </a:cubicBezTo>
                  <a:cubicBezTo>
                    <a:pt x="3102116" y="3204374"/>
                    <a:pt x="3038159" y="3140417"/>
                    <a:pt x="2959265" y="3140417"/>
                  </a:cubicBezTo>
                  <a:close/>
                  <a:moveTo>
                    <a:pt x="2512916" y="2819124"/>
                  </a:moveTo>
                  <a:lnTo>
                    <a:pt x="2512916" y="3022941"/>
                  </a:lnTo>
                  <a:lnTo>
                    <a:pt x="3405613" y="3022941"/>
                  </a:lnTo>
                  <a:lnTo>
                    <a:pt x="3405613" y="2819124"/>
                  </a:lnTo>
                  <a:close/>
                  <a:moveTo>
                    <a:pt x="741072" y="2504407"/>
                  </a:moveTo>
                  <a:lnTo>
                    <a:pt x="539050" y="2706429"/>
                  </a:lnTo>
                  <a:lnTo>
                    <a:pt x="753654" y="2921033"/>
                  </a:lnTo>
                  <a:lnTo>
                    <a:pt x="539050" y="3135636"/>
                  </a:lnTo>
                  <a:lnTo>
                    <a:pt x="741072" y="3337658"/>
                  </a:lnTo>
                  <a:lnTo>
                    <a:pt x="955676" y="3123054"/>
                  </a:lnTo>
                  <a:lnTo>
                    <a:pt x="1170279" y="3337658"/>
                  </a:lnTo>
                  <a:lnTo>
                    <a:pt x="1372301" y="3135636"/>
                  </a:lnTo>
                  <a:lnTo>
                    <a:pt x="1157697" y="2921033"/>
                  </a:lnTo>
                  <a:lnTo>
                    <a:pt x="1372301" y="2706429"/>
                  </a:lnTo>
                  <a:lnTo>
                    <a:pt x="1170279" y="2504407"/>
                  </a:lnTo>
                  <a:lnTo>
                    <a:pt x="955676" y="2719011"/>
                  </a:lnTo>
                  <a:close/>
                  <a:moveTo>
                    <a:pt x="2959265" y="2415946"/>
                  </a:moveTo>
                  <a:cubicBezTo>
                    <a:pt x="2880371" y="2415946"/>
                    <a:pt x="2816414" y="2479903"/>
                    <a:pt x="2816414" y="2558797"/>
                  </a:cubicBezTo>
                  <a:cubicBezTo>
                    <a:pt x="2816414" y="2637691"/>
                    <a:pt x="2880371" y="2701648"/>
                    <a:pt x="2959265" y="2701648"/>
                  </a:cubicBezTo>
                  <a:cubicBezTo>
                    <a:pt x="3038159" y="2701648"/>
                    <a:pt x="3102116" y="2637691"/>
                    <a:pt x="3102116" y="2558797"/>
                  </a:cubicBezTo>
                  <a:cubicBezTo>
                    <a:pt x="3102116" y="2479903"/>
                    <a:pt x="3038159" y="2415946"/>
                    <a:pt x="2959265" y="2415946"/>
                  </a:cubicBezTo>
                  <a:close/>
                  <a:moveTo>
                    <a:pt x="2536364" y="828590"/>
                  </a:moveTo>
                  <a:lnTo>
                    <a:pt x="2536364" y="1114291"/>
                  </a:lnTo>
                  <a:lnTo>
                    <a:pt x="3429061" y="1114291"/>
                  </a:lnTo>
                  <a:lnTo>
                    <a:pt x="3429061" y="828590"/>
                  </a:lnTo>
                  <a:close/>
                  <a:moveTo>
                    <a:pt x="896557" y="525092"/>
                  </a:moveTo>
                  <a:lnTo>
                    <a:pt x="896557" y="828590"/>
                  </a:lnTo>
                  <a:lnTo>
                    <a:pt x="593059" y="828590"/>
                  </a:lnTo>
                  <a:lnTo>
                    <a:pt x="593059" y="1114291"/>
                  </a:lnTo>
                  <a:lnTo>
                    <a:pt x="896557" y="1114291"/>
                  </a:lnTo>
                  <a:lnTo>
                    <a:pt x="896557" y="1417789"/>
                  </a:lnTo>
                  <a:lnTo>
                    <a:pt x="1182258" y="1417789"/>
                  </a:lnTo>
                  <a:lnTo>
                    <a:pt x="1182258" y="1114291"/>
                  </a:lnTo>
                  <a:lnTo>
                    <a:pt x="1485756" y="1114291"/>
                  </a:lnTo>
                  <a:lnTo>
                    <a:pt x="1485756" y="828590"/>
                  </a:lnTo>
                  <a:lnTo>
                    <a:pt x="1182258" y="828590"/>
                  </a:lnTo>
                  <a:lnTo>
                    <a:pt x="1182258" y="525092"/>
                  </a:lnTo>
                  <a:close/>
                  <a:moveTo>
                    <a:pt x="648085" y="0"/>
                  </a:moveTo>
                  <a:lnTo>
                    <a:pt x="3240347" y="0"/>
                  </a:lnTo>
                  <a:cubicBezTo>
                    <a:pt x="3598274" y="0"/>
                    <a:pt x="3888432" y="290158"/>
                    <a:pt x="3888432" y="648085"/>
                  </a:cubicBezTo>
                  <a:lnTo>
                    <a:pt x="3888432" y="3240347"/>
                  </a:lnTo>
                  <a:cubicBezTo>
                    <a:pt x="3888432" y="3598274"/>
                    <a:pt x="3598274" y="3888432"/>
                    <a:pt x="3240347" y="3888432"/>
                  </a:cubicBezTo>
                  <a:lnTo>
                    <a:pt x="648085" y="3888432"/>
                  </a:lnTo>
                  <a:cubicBezTo>
                    <a:pt x="290158" y="3888432"/>
                    <a:pt x="0" y="3598274"/>
                    <a:pt x="0" y="3240347"/>
                  </a:cubicBezTo>
                  <a:lnTo>
                    <a:pt x="0" y="648085"/>
                  </a:lnTo>
                  <a:cubicBezTo>
                    <a:pt x="0" y="290158"/>
                    <a:pt x="290158" y="0"/>
                    <a:pt x="648085" y="0"/>
                  </a:cubicBez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142" name="Freeform 19">
              <a:extLst>
                <a:ext uri="{FF2B5EF4-FFF2-40B4-BE49-F238E27FC236}">
                  <a16:creationId xmlns:a16="http://schemas.microsoft.com/office/drawing/2014/main" id="{1CA137EF-ED7E-0FC5-B99B-4F5E23FB002C}"/>
                </a:ext>
              </a:extLst>
            </p:cNvPr>
            <p:cNvSpPr/>
            <p:nvPr/>
          </p:nvSpPr>
          <p:spPr>
            <a:xfrm>
              <a:off x="10648350" y="2860722"/>
              <a:ext cx="360864" cy="355077"/>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43" name="Oval 66">
              <a:extLst>
                <a:ext uri="{FF2B5EF4-FFF2-40B4-BE49-F238E27FC236}">
                  <a16:creationId xmlns:a16="http://schemas.microsoft.com/office/drawing/2014/main" id="{D3AE518D-B244-F33C-1E4D-C74F939351FF}"/>
                </a:ext>
              </a:extLst>
            </p:cNvPr>
            <p:cNvSpPr/>
            <p:nvPr/>
          </p:nvSpPr>
          <p:spPr>
            <a:xfrm rot="20700000">
              <a:off x="8697163" y="2795754"/>
              <a:ext cx="342272" cy="293183"/>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grpSp>
      <p:sp>
        <p:nvSpPr>
          <p:cNvPr id="152" name="Freeform: Shape 139">
            <a:extLst>
              <a:ext uri="{FF2B5EF4-FFF2-40B4-BE49-F238E27FC236}">
                <a16:creationId xmlns:a16="http://schemas.microsoft.com/office/drawing/2014/main" id="{C780B492-2623-F225-B198-420C2C1CC9D8}"/>
              </a:ext>
            </a:extLst>
          </p:cNvPr>
          <p:cNvSpPr/>
          <p:nvPr/>
        </p:nvSpPr>
        <p:spPr>
          <a:xfrm rot="12503307" flipH="1">
            <a:off x="8808084" y="4173420"/>
            <a:ext cx="1080000" cy="1080000"/>
          </a:xfrm>
          <a:custGeom>
            <a:avLst/>
            <a:gdLst>
              <a:gd name="connsiteX0" fmla="*/ 943257 w 2013900"/>
              <a:gd name="connsiteY0" fmla="*/ 1501970 h 1900583"/>
              <a:gd name="connsiteX1" fmla="*/ 744074 w 2013900"/>
              <a:gd name="connsiteY1" fmla="*/ 1348088 h 1900583"/>
              <a:gd name="connsiteX2" fmla="*/ 748630 w 2013900"/>
              <a:gd name="connsiteY2" fmla="*/ 1338807 h 1900583"/>
              <a:gd name="connsiteX3" fmla="*/ 706808 w 2013900"/>
              <a:gd name="connsiteY3" fmla="*/ 1216890 h 1900583"/>
              <a:gd name="connsiteX4" fmla="*/ 695446 w 2013900"/>
              <a:gd name="connsiteY4" fmla="*/ 1211313 h 1900583"/>
              <a:gd name="connsiteX5" fmla="*/ 726700 w 2013900"/>
              <a:gd name="connsiteY5" fmla="*/ 978267 h 1900583"/>
              <a:gd name="connsiteX6" fmla="*/ 764518 w 2013900"/>
              <a:gd name="connsiteY6" fmla="*/ 965451 h 1900583"/>
              <a:gd name="connsiteX7" fmla="*/ 799083 w 2013900"/>
              <a:gd name="connsiteY7" fmla="*/ 935439 h 1900583"/>
              <a:gd name="connsiteX8" fmla="*/ 819837 w 2013900"/>
              <a:gd name="connsiteY8" fmla="*/ 893157 h 1900583"/>
              <a:gd name="connsiteX9" fmla="*/ 822213 w 2013900"/>
              <a:gd name="connsiteY9" fmla="*/ 851356 h 1900583"/>
              <a:gd name="connsiteX10" fmla="*/ 1043738 w 2013900"/>
              <a:gd name="connsiteY10" fmla="*/ 760675 h 1900583"/>
              <a:gd name="connsiteX11" fmla="*/ 1061832 w 2013900"/>
              <a:gd name="connsiteY11" fmla="*/ 781899 h 1900583"/>
              <a:gd name="connsiteX12" fmla="*/ 1191467 w 2013900"/>
              <a:gd name="connsiteY12" fmla="*/ 790843 h 1900583"/>
              <a:gd name="connsiteX13" fmla="*/ 1200605 w 2013900"/>
              <a:gd name="connsiteY13" fmla="*/ 782908 h 1900583"/>
              <a:gd name="connsiteX14" fmla="*/ 1391604 w 2013900"/>
              <a:gd name="connsiteY14" fmla="*/ 930468 h 1900583"/>
              <a:gd name="connsiteX15" fmla="*/ 1386234 w 2013900"/>
              <a:gd name="connsiteY15" fmla="*/ 941312 h 1900583"/>
              <a:gd name="connsiteX16" fmla="*/ 1427616 w 2013900"/>
              <a:gd name="connsiteY16" fmla="*/ 1064490 h 1900583"/>
              <a:gd name="connsiteX17" fmla="*/ 1447779 w 2013900"/>
              <a:gd name="connsiteY17" fmla="*/ 1074387 h 1900583"/>
              <a:gd name="connsiteX18" fmla="*/ 1417037 w 2013900"/>
              <a:gd name="connsiteY18" fmla="*/ 1303612 h 1900583"/>
              <a:gd name="connsiteX19" fmla="*/ 1377304 w 2013900"/>
              <a:gd name="connsiteY19" fmla="*/ 1316666 h 1900583"/>
              <a:gd name="connsiteX20" fmla="*/ 1342096 w 2013900"/>
              <a:gd name="connsiteY20" fmla="*/ 1347016 h 1900583"/>
              <a:gd name="connsiteX21" fmla="*/ 1318419 w 2013900"/>
              <a:gd name="connsiteY21" fmla="*/ 1433424 h 1900583"/>
              <a:gd name="connsiteX22" fmla="*/ 1318667 w 2013900"/>
              <a:gd name="connsiteY22" fmla="*/ 1434179 h 1900583"/>
              <a:gd name="connsiteX23" fmla="*/ 1097018 w 2013900"/>
              <a:gd name="connsiteY23" fmla="*/ 1524911 h 1900583"/>
              <a:gd name="connsiteX24" fmla="*/ 1079718 w 2013900"/>
              <a:gd name="connsiteY24" fmla="*/ 1504987 h 1900583"/>
              <a:gd name="connsiteX25" fmla="*/ 950083 w 2013900"/>
              <a:gd name="connsiteY25" fmla="*/ 1496043 h 1900583"/>
              <a:gd name="connsiteX26" fmla="*/ 75043 w 2013900"/>
              <a:gd name="connsiteY26" fmla="*/ 1597161 h 1900583"/>
              <a:gd name="connsiteX27" fmla="*/ 108134 w 2013900"/>
              <a:gd name="connsiteY27" fmla="*/ 1604721 h 1900583"/>
              <a:gd name="connsiteX28" fmla="*/ 154857 w 2013900"/>
              <a:gd name="connsiteY28" fmla="*/ 1598764 h 1900583"/>
              <a:gd name="connsiteX29" fmla="*/ 233875 w 2013900"/>
              <a:gd name="connsiteY29" fmla="*/ 1496935 h 1900583"/>
              <a:gd name="connsiteX30" fmla="*/ 231813 w 2013900"/>
              <a:gd name="connsiteY30" fmla="*/ 1480763 h 1900583"/>
              <a:gd name="connsiteX31" fmla="*/ 540598 w 2013900"/>
              <a:gd name="connsiteY31" fmla="*/ 1375577 h 1900583"/>
              <a:gd name="connsiteX32" fmla="*/ 563677 w 2013900"/>
              <a:gd name="connsiteY32" fmla="*/ 1402157 h 1900583"/>
              <a:gd name="connsiteX33" fmla="*/ 692537 w 2013900"/>
              <a:gd name="connsiteY33" fmla="*/ 1412103 h 1900583"/>
              <a:gd name="connsiteX34" fmla="*/ 693400 w 2013900"/>
              <a:gd name="connsiteY34" fmla="*/ 1411346 h 1900583"/>
              <a:gd name="connsiteX35" fmla="*/ 797736 w 2013900"/>
              <a:gd name="connsiteY35" fmla="*/ 1491953 h 1900583"/>
              <a:gd name="connsiteX36" fmla="*/ 894945 w 2013900"/>
              <a:gd name="connsiteY36" fmla="*/ 1567053 h 1900583"/>
              <a:gd name="connsiteX37" fmla="*/ 894430 w 2013900"/>
              <a:gd name="connsiteY37" fmla="*/ 1568079 h 1900583"/>
              <a:gd name="connsiteX38" fmla="*/ 936587 w 2013900"/>
              <a:gd name="connsiteY38" fmla="*/ 1690255 h 1900583"/>
              <a:gd name="connsiteX39" fmla="*/ 1100786 w 2013900"/>
              <a:gd name="connsiteY39" fmla="*/ 1669186 h 1900583"/>
              <a:gd name="connsiteX40" fmla="*/ 1121540 w 2013900"/>
              <a:gd name="connsiteY40" fmla="*/ 1626904 h 1900583"/>
              <a:gd name="connsiteX41" fmla="*/ 1123204 w 2013900"/>
              <a:gd name="connsiteY41" fmla="*/ 1597620 h 1900583"/>
              <a:gd name="connsiteX42" fmla="*/ 1237555 w 2013900"/>
              <a:gd name="connsiteY42" fmla="*/ 1551067 h 1900583"/>
              <a:gd name="connsiteX43" fmla="*/ 1355644 w 2013900"/>
              <a:gd name="connsiteY43" fmla="*/ 1502993 h 1900583"/>
              <a:gd name="connsiteX44" fmla="*/ 1362776 w 2013900"/>
              <a:gd name="connsiteY44" fmla="*/ 1511266 h 1900583"/>
              <a:gd name="connsiteX45" fmla="*/ 1491817 w 2013900"/>
              <a:gd name="connsiteY45" fmla="*/ 1520936 h 1900583"/>
              <a:gd name="connsiteX46" fmla="*/ 1499270 w 2013900"/>
              <a:gd name="connsiteY46" fmla="*/ 1514511 h 1900583"/>
              <a:gd name="connsiteX47" fmla="*/ 1790657 w 2013900"/>
              <a:gd name="connsiteY47" fmla="*/ 1739626 h 1900583"/>
              <a:gd name="connsiteX48" fmla="*/ 1783473 w 2013900"/>
              <a:gd name="connsiteY48" fmla="*/ 1754261 h 1900583"/>
              <a:gd name="connsiteX49" fmla="*/ 1825296 w 2013900"/>
              <a:gd name="connsiteY49" fmla="*/ 1876178 h 1900583"/>
              <a:gd name="connsiteX50" fmla="*/ 1867578 w 2013900"/>
              <a:gd name="connsiteY50" fmla="*/ 1896932 h 1900583"/>
              <a:gd name="connsiteX51" fmla="*/ 1989494 w 2013900"/>
              <a:gd name="connsiteY51" fmla="*/ 1855110 h 1900583"/>
              <a:gd name="connsiteX52" fmla="*/ 1968427 w 2013900"/>
              <a:gd name="connsiteY52" fmla="*/ 1690911 h 1900583"/>
              <a:gd name="connsiteX53" fmla="*/ 1838792 w 2013900"/>
              <a:gd name="connsiteY53" fmla="*/ 1681967 h 1900583"/>
              <a:gd name="connsiteX54" fmla="*/ 1838014 w 2013900"/>
              <a:gd name="connsiteY54" fmla="*/ 1682642 h 1900583"/>
              <a:gd name="connsiteX55" fmla="*/ 1544325 w 2013900"/>
              <a:gd name="connsiteY55" fmla="*/ 1455749 h 1900583"/>
              <a:gd name="connsiteX56" fmla="*/ 1547700 w 2013900"/>
              <a:gd name="connsiteY56" fmla="*/ 1448953 h 1900583"/>
              <a:gd name="connsiteX57" fmla="*/ 1506345 w 2013900"/>
              <a:gd name="connsiteY57" fmla="*/ 1326336 h 1900583"/>
              <a:gd name="connsiteX58" fmla="*/ 1493239 w 2013900"/>
              <a:gd name="connsiteY58" fmla="*/ 1319828 h 1900583"/>
              <a:gd name="connsiteX59" fmla="*/ 1509136 w 2013900"/>
              <a:gd name="connsiteY59" fmla="*/ 1199535 h 1900583"/>
              <a:gd name="connsiteX60" fmla="*/ 1524327 w 2013900"/>
              <a:gd name="connsiteY60" fmla="*/ 1084591 h 1900583"/>
              <a:gd name="connsiteX61" fmla="*/ 1557251 w 2013900"/>
              <a:gd name="connsiteY61" fmla="*/ 1073434 h 1900583"/>
              <a:gd name="connsiteX62" fmla="*/ 1591815 w 2013900"/>
              <a:gd name="connsiteY62" fmla="*/ 1043422 h 1900583"/>
              <a:gd name="connsiteX63" fmla="*/ 1570748 w 2013900"/>
              <a:gd name="connsiteY63" fmla="*/ 879222 h 1900583"/>
              <a:gd name="connsiteX64" fmla="*/ 1483503 w 2013900"/>
              <a:gd name="connsiteY64" fmla="*/ 855912 h 1900583"/>
              <a:gd name="connsiteX65" fmla="*/ 1444684 w 2013900"/>
              <a:gd name="connsiteY65" fmla="*/ 869068 h 1900583"/>
              <a:gd name="connsiteX66" fmla="*/ 1340899 w 2013900"/>
              <a:gd name="connsiteY66" fmla="*/ 788887 h 1900583"/>
              <a:gd name="connsiteX67" fmla="*/ 1246914 w 2013900"/>
              <a:gd name="connsiteY67" fmla="*/ 716278 h 1900583"/>
              <a:gd name="connsiteX68" fmla="*/ 1249341 w 2013900"/>
              <a:gd name="connsiteY68" fmla="*/ 673586 h 1900583"/>
              <a:gd name="connsiteX69" fmla="*/ 1204964 w 2013900"/>
              <a:gd name="connsiteY69" fmla="*/ 596631 h 1900583"/>
              <a:gd name="connsiteX70" fmla="*/ 1168993 w 2013900"/>
              <a:gd name="connsiteY70" fmla="*/ 578975 h 1900583"/>
              <a:gd name="connsiteX71" fmla="*/ 1168993 w 2013900"/>
              <a:gd name="connsiteY71" fmla="*/ 225315 h 1900583"/>
              <a:gd name="connsiteX72" fmla="*/ 1170003 w 2013900"/>
              <a:gd name="connsiteY72" fmla="*/ 225113 h 1900583"/>
              <a:gd name="connsiteX73" fmla="*/ 1242179 w 2013900"/>
              <a:gd name="connsiteY73" fmla="*/ 117058 h 1900583"/>
              <a:gd name="connsiteX74" fmla="*/ 1125121 w 2013900"/>
              <a:gd name="connsiteY74" fmla="*/ 1 h 1900583"/>
              <a:gd name="connsiteX75" fmla="*/ 1008063 w 2013900"/>
              <a:gd name="connsiteY75" fmla="*/ 117059 h 1900583"/>
              <a:gd name="connsiteX76" fmla="*/ 1078973 w 2013900"/>
              <a:gd name="connsiteY76" fmla="*/ 224691 h 1900583"/>
              <a:gd name="connsiteX77" fmla="*/ 1094946 w 2013900"/>
              <a:gd name="connsiteY77" fmla="*/ 227954 h 1900583"/>
              <a:gd name="connsiteX78" fmla="*/ 1094946 w 2013900"/>
              <a:gd name="connsiteY78" fmla="*/ 580718 h 1900583"/>
              <a:gd name="connsiteX79" fmla="*/ 1086671 w 2013900"/>
              <a:gd name="connsiteY79" fmla="*/ 583843 h 1900583"/>
              <a:gd name="connsiteX80" fmla="*/ 1075329 w 2013900"/>
              <a:gd name="connsiteY80" fmla="*/ 587687 h 1900583"/>
              <a:gd name="connsiteX81" fmla="*/ 1040783 w 2013900"/>
              <a:gd name="connsiteY81" fmla="*/ 617683 h 1900583"/>
              <a:gd name="connsiteX82" fmla="*/ 1040763 w 2013900"/>
              <a:gd name="connsiteY82" fmla="*/ 617700 h 1900583"/>
              <a:gd name="connsiteX83" fmla="*/ 1021723 w 2013900"/>
              <a:gd name="connsiteY83" fmla="*/ 656920 h 1900583"/>
              <a:gd name="connsiteX84" fmla="*/ 1021715 w 2013900"/>
              <a:gd name="connsiteY84" fmla="*/ 657057 h 1900583"/>
              <a:gd name="connsiteX85" fmla="*/ 1020784 w 2013900"/>
              <a:gd name="connsiteY85" fmla="*/ 658980 h 1900583"/>
              <a:gd name="connsiteX86" fmla="*/ 1019460 w 2013900"/>
              <a:gd name="connsiteY86" fmla="*/ 681579 h 1900583"/>
              <a:gd name="connsiteX87" fmla="*/ 901080 w 2013900"/>
              <a:gd name="connsiteY87" fmla="*/ 729772 h 1900583"/>
              <a:gd name="connsiteX88" fmla="*/ 783553 w 2013900"/>
              <a:gd name="connsiteY88" fmla="*/ 777618 h 1900583"/>
              <a:gd name="connsiteX89" fmla="*/ 778015 w 2013900"/>
              <a:gd name="connsiteY89" fmla="*/ 771240 h 1900583"/>
              <a:gd name="connsiteX90" fmla="*/ 613815 w 2013900"/>
              <a:gd name="connsiteY90" fmla="*/ 792308 h 1900583"/>
              <a:gd name="connsiteX91" fmla="*/ 634884 w 2013900"/>
              <a:gd name="connsiteY91" fmla="*/ 956507 h 1900583"/>
              <a:gd name="connsiteX92" fmla="*/ 645314 w 2013900"/>
              <a:gd name="connsiteY92" fmla="*/ 961627 h 1900583"/>
              <a:gd name="connsiteX93" fmla="*/ 629499 w 2013900"/>
              <a:gd name="connsiteY93" fmla="*/ 1081304 h 1900583"/>
              <a:gd name="connsiteX94" fmla="*/ 614430 w 2013900"/>
              <a:gd name="connsiteY94" fmla="*/ 1195319 h 1900583"/>
              <a:gd name="connsiteX95" fmla="*/ 577174 w 2013900"/>
              <a:gd name="connsiteY95" fmla="*/ 1207946 h 1900583"/>
              <a:gd name="connsiteX96" fmla="*/ 542608 w 2013900"/>
              <a:gd name="connsiteY96" fmla="*/ 1237958 h 1900583"/>
              <a:gd name="connsiteX97" fmla="*/ 521855 w 2013900"/>
              <a:gd name="connsiteY97" fmla="*/ 1280240 h 1900583"/>
              <a:gd name="connsiteX98" fmla="*/ 520493 w 2013900"/>
              <a:gd name="connsiteY98" fmla="*/ 1304200 h 1900583"/>
              <a:gd name="connsiteX99" fmla="*/ 205439 w 2013900"/>
              <a:gd name="connsiteY99" fmla="*/ 1411522 h 1900583"/>
              <a:gd name="connsiteX100" fmla="*/ 204922 w 2013900"/>
              <a:gd name="connsiteY100" fmla="*/ 1410631 h 1900583"/>
              <a:gd name="connsiteX101" fmla="*/ 79366 w 2013900"/>
              <a:gd name="connsiteY101" fmla="*/ 1377152 h 1900583"/>
              <a:gd name="connsiteX102" fmla="*/ 6306 w 2013900"/>
              <a:gd name="connsiteY102" fmla="*/ 1525703 h 1900583"/>
              <a:gd name="connsiteX103" fmla="*/ 75043 w 2013900"/>
              <a:gd name="connsiteY103" fmla="*/ 1597161 h 190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013900" h="1900583">
                <a:moveTo>
                  <a:pt x="943257" y="1501970"/>
                </a:moveTo>
                <a:lnTo>
                  <a:pt x="744074" y="1348088"/>
                </a:lnTo>
                <a:lnTo>
                  <a:pt x="748630" y="1338807"/>
                </a:lnTo>
                <a:cubicBezTo>
                  <a:pt x="760072" y="1294309"/>
                  <a:pt x="744218" y="1245791"/>
                  <a:pt x="706808" y="1216890"/>
                </a:cubicBezTo>
                <a:lnTo>
                  <a:pt x="695446" y="1211313"/>
                </a:lnTo>
                <a:lnTo>
                  <a:pt x="726700" y="978267"/>
                </a:lnTo>
                <a:lnTo>
                  <a:pt x="764518" y="965451"/>
                </a:lnTo>
                <a:cubicBezTo>
                  <a:pt x="777636" y="957984"/>
                  <a:pt x="789449" y="947909"/>
                  <a:pt x="799083" y="935439"/>
                </a:cubicBezTo>
                <a:cubicBezTo>
                  <a:pt x="809176" y="922375"/>
                  <a:pt x="816023" y="907989"/>
                  <a:pt x="819837" y="893157"/>
                </a:cubicBezTo>
                <a:lnTo>
                  <a:pt x="822213" y="851356"/>
                </a:lnTo>
                <a:lnTo>
                  <a:pt x="1043738" y="760675"/>
                </a:lnTo>
                <a:lnTo>
                  <a:pt x="1061832" y="781899"/>
                </a:lnTo>
                <a:cubicBezTo>
                  <a:pt x="1101024" y="812177"/>
                  <a:pt x="1152114" y="813244"/>
                  <a:pt x="1191467" y="790843"/>
                </a:cubicBezTo>
                <a:lnTo>
                  <a:pt x="1200605" y="782908"/>
                </a:lnTo>
                <a:lnTo>
                  <a:pt x="1391604" y="930468"/>
                </a:lnTo>
                <a:lnTo>
                  <a:pt x="1386234" y="941312"/>
                </a:lnTo>
                <a:cubicBezTo>
                  <a:pt x="1374493" y="985046"/>
                  <a:pt x="1388425" y="1034212"/>
                  <a:pt x="1427616" y="1064490"/>
                </a:cubicBezTo>
                <a:lnTo>
                  <a:pt x="1447779" y="1074387"/>
                </a:lnTo>
                <a:lnTo>
                  <a:pt x="1417037" y="1303612"/>
                </a:lnTo>
                <a:lnTo>
                  <a:pt x="1377304" y="1316666"/>
                </a:lnTo>
                <a:cubicBezTo>
                  <a:pt x="1364036" y="1324096"/>
                  <a:pt x="1352007" y="1334250"/>
                  <a:pt x="1342096" y="1347016"/>
                </a:cubicBezTo>
                <a:cubicBezTo>
                  <a:pt x="1322273" y="1372550"/>
                  <a:pt x="1314676" y="1403701"/>
                  <a:pt x="1318419" y="1433424"/>
                </a:cubicBezTo>
                <a:lnTo>
                  <a:pt x="1318667" y="1434179"/>
                </a:lnTo>
                <a:lnTo>
                  <a:pt x="1097018" y="1524911"/>
                </a:lnTo>
                <a:lnTo>
                  <a:pt x="1079718" y="1504987"/>
                </a:lnTo>
                <a:cubicBezTo>
                  <a:pt x="1040526" y="1474709"/>
                  <a:pt x="989436" y="1473641"/>
                  <a:pt x="950083" y="1496043"/>
                </a:cubicBezTo>
                <a:close/>
                <a:moveTo>
                  <a:pt x="75043" y="1597161"/>
                </a:moveTo>
                <a:cubicBezTo>
                  <a:pt x="85545" y="1601240"/>
                  <a:pt x="96683" y="1603828"/>
                  <a:pt x="108134" y="1604721"/>
                </a:cubicBezTo>
                <a:cubicBezTo>
                  <a:pt x="123403" y="1605911"/>
                  <a:pt x="139230" y="1604086"/>
                  <a:pt x="154857" y="1598764"/>
                </a:cubicBezTo>
                <a:cubicBezTo>
                  <a:pt x="199605" y="1583520"/>
                  <a:pt x="230305" y="1542741"/>
                  <a:pt x="233875" y="1496935"/>
                </a:cubicBezTo>
                <a:lnTo>
                  <a:pt x="231813" y="1480763"/>
                </a:lnTo>
                <a:lnTo>
                  <a:pt x="540598" y="1375577"/>
                </a:lnTo>
                <a:lnTo>
                  <a:pt x="563677" y="1402157"/>
                </a:lnTo>
                <a:cubicBezTo>
                  <a:pt x="602868" y="1432435"/>
                  <a:pt x="652926" y="1434839"/>
                  <a:pt x="692537" y="1412103"/>
                </a:cubicBezTo>
                <a:lnTo>
                  <a:pt x="693400" y="1411346"/>
                </a:lnTo>
                <a:lnTo>
                  <a:pt x="797736" y="1491953"/>
                </a:lnTo>
                <a:lnTo>
                  <a:pt x="894945" y="1567053"/>
                </a:lnTo>
                <a:lnTo>
                  <a:pt x="894430" y="1568079"/>
                </a:lnTo>
                <a:cubicBezTo>
                  <a:pt x="882432" y="1612147"/>
                  <a:pt x="897395" y="1659977"/>
                  <a:pt x="936587" y="1690255"/>
                </a:cubicBezTo>
                <a:cubicBezTo>
                  <a:pt x="986466" y="1728790"/>
                  <a:pt x="1060415" y="1721441"/>
                  <a:pt x="1100786" y="1669186"/>
                </a:cubicBezTo>
                <a:cubicBezTo>
                  <a:pt x="1110878" y="1656123"/>
                  <a:pt x="1117725" y="1641737"/>
                  <a:pt x="1121540" y="1626904"/>
                </a:cubicBezTo>
                <a:lnTo>
                  <a:pt x="1123204" y="1597620"/>
                </a:lnTo>
                <a:lnTo>
                  <a:pt x="1237555" y="1551067"/>
                </a:lnTo>
                <a:lnTo>
                  <a:pt x="1355644" y="1502993"/>
                </a:lnTo>
                <a:lnTo>
                  <a:pt x="1362776" y="1511266"/>
                </a:lnTo>
                <a:cubicBezTo>
                  <a:pt x="1401076" y="1541000"/>
                  <a:pt x="1452016" y="1543225"/>
                  <a:pt x="1491817" y="1520936"/>
                </a:cubicBezTo>
                <a:lnTo>
                  <a:pt x="1499270" y="1514511"/>
                </a:lnTo>
                <a:lnTo>
                  <a:pt x="1790657" y="1739626"/>
                </a:lnTo>
                <a:lnTo>
                  <a:pt x="1783473" y="1754261"/>
                </a:lnTo>
                <a:cubicBezTo>
                  <a:pt x="1772031" y="1798759"/>
                  <a:pt x="1787886" y="1847276"/>
                  <a:pt x="1825296" y="1876178"/>
                </a:cubicBezTo>
                <a:cubicBezTo>
                  <a:pt x="1838359" y="1886271"/>
                  <a:pt x="1852745" y="1893118"/>
                  <a:pt x="1867578" y="1896932"/>
                </a:cubicBezTo>
                <a:cubicBezTo>
                  <a:pt x="1912075" y="1908374"/>
                  <a:pt x="1960593" y="1892520"/>
                  <a:pt x="1989494" y="1855110"/>
                </a:cubicBezTo>
                <a:cubicBezTo>
                  <a:pt x="2029865" y="1802855"/>
                  <a:pt x="2018306" y="1729446"/>
                  <a:pt x="1968427" y="1690911"/>
                </a:cubicBezTo>
                <a:cubicBezTo>
                  <a:pt x="1929235" y="1660633"/>
                  <a:pt x="1878145" y="1659565"/>
                  <a:pt x="1838792" y="1681967"/>
                </a:cubicBezTo>
                <a:lnTo>
                  <a:pt x="1838014" y="1682642"/>
                </a:lnTo>
                <a:lnTo>
                  <a:pt x="1544325" y="1455749"/>
                </a:lnTo>
                <a:lnTo>
                  <a:pt x="1547700" y="1448953"/>
                </a:lnTo>
                <a:cubicBezTo>
                  <a:pt x="1559428" y="1404868"/>
                  <a:pt x="1544645" y="1356070"/>
                  <a:pt x="1506345" y="1326336"/>
                </a:cubicBezTo>
                <a:lnTo>
                  <a:pt x="1493239" y="1319828"/>
                </a:lnTo>
                <a:lnTo>
                  <a:pt x="1509136" y="1199535"/>
                </a:lnTo>
                <a:lnTo>
                  <a:pt x="1524327" y="1084591"/>
                </a:lnTo>
                <a:lnTo>
                  <a:pt x="1557251" y="1073434"/>
                </a:lnTo>
                <a:cubicBezTo>
                  <a:pt x="1570368" y="1065966"/>
                  <a:pt x="1582182" y="1055892"/>
                  <a:pt x="1591815" y="1043422"/>
                </a:cubicBezTo>
                <a:cubicBezTo>
                  <a:pt x="1632186" y="991167"/>
                  <a:pt x="1620627" y="917758"/>
                  <a:pt x="1570748" y="879222"/>
                </a:cubicBezTo>
                <a:cubicBezTo>
                  <a:pt x="1544620" y="859037"/>
                  <a:pt x="1513204" y="851834"/>
                  <a:pt x="1483503" y="855912"/>
                </a:cubicBezTo>
                <a:lnTo>
                  <a:pt x="1444684" y="869068"/>
                </a:lnTo>
                <a:lnTo>
                  <a:pt x="1340899" y="788887"/>
                </a:lnTo>
                <a:lnTo>
                  <a:pt x="1246914" y="716278"/>
                </a:lnTo>
                <a:lnTo>
                  <a:pt x="1249341" y="673586"/>
                </a:lnTo>
                <a:cubicBezTo>
                  <a:pt x="1245263" y="643885"/>
                  <a:pt x="1229903" y="615899"/>
                  <a:pt x="1204964" y="596631"/>
                </a:cubicBezTo>
                <a:lnTo>
                  <a:pt x="1168993" y="578975"/>
                </a:lnTo>
                <a:lnTo>
                  <a:pt x="1168993" y="225315"/>
                </a:lnTo>
                <a:lnTo>
                  <a:pt x="1170003" y="225113"/>
                </a:lnTo>
                <a:cubicBezTo>
                  <a:pt x="1211789" y="207666"/>
                  <a:pt x="1242179" y="166584"/>
                  <a:pt x="1242179" y="117058"/>
                </a:cubicBezTo>
                <a:cubicBezTo>
                  <a:pt x="1242179" y="54028"/>
                  <a:pt x="1191154" y="0"/>
                  <a:pt x="1125121" y="1"/>
                </a:cubicBezTo>
                <a:cubicBezTo>
                  <a:pt x="1062090" y="1"/>
                  <a:pt x="1008063" y="51026"/>
                  <a:pt x="1008063" y="117059"/>
                </a:cubicBezTo>
                <a:cubicBezTo>
                  <a:pt x="1008063" y="164333"/>
                  <a:pt x="1036765" y="206541"/>
                  <a:pt x="1078973" y="224691"/>
                </a:cubicBezTo>
                <a:lnTo>
                  <a:pt x="1094946" y="227954"/>
                </a:lnTo>
                <a:lnTo>
                  <a:pt x="1094946" y="580718"/>
                </a:lnTo>
                <a:lnTo>
                  <a:pt x="1086671" y="583843"/>
                </a:lnTo>
                <a:lnTo>
                  <a:pt x="1075329" y="587687"/>
                </a:lnTo>
                <a:lnTo>
                  <a:pt x="1040783" y="617683"/>
                </a:lnTo>
                <a:lnTo>
                  <a:pt x="1040763" y="617700"/>
                </a:lnTo>
                <a:cubicBezTo>
                  <a:pt x="1031588" y="629576"/>
                  <a:pt x="1025281" y="642956"/>
                  <a:pt x="1021723" y="656920"/>
                </a:cubicBezTo>
                <a:lnTo>
                  <a:pt x="1021715" y="657057"/>
                </a:lnTo>
                <a:lnTo>
                  <a:pt x="1020784" y="658980"/>
                </a:lnTo>
                <a:lnTo>
                  <a:pt x="1019460" y="681579"/>
                </a:lnTo>
                <a:lnTo>
                  <a:pt x="901080" y="729772"/>
                </a:lnTo>
                <a:lnTo>
                  <a:pt x="783553" y="777618"/>
                </a:lnTo>
                <a:lnTo>
                  <a:pt x="778015" y="771240"/>
                </a:lnTo>
                <a:cubicBezTo>
                  <a:pt x="725760" y="730869"/>
                  <a:pt x="652351" y="742428"/>
                  <a:pt x="613815" y="792308"/>
                </a:cubicBezTo>
                <a:cubicBezTo>
                  <a:pt x="575280" y="842187"/>
                  <a:pt x="582629" y="916137"/>
                  <a:pt x="634884" y="956507"/>
                </a:cubicBezTo>
                <a:lnTo>
                  <a:pt x="645314" y="961627"/>
                </a:lnTo>
                <a:lnTo>
                  <a:pt x="629499" y="1081304"/>
                </a:lnTo>
                <a:lnTo>
                  <a:pt x="614430" y="1195319"/>
                </a:lnTo>
                <a:lnTo>
                  <a:pt x="577174" y="1207946"/>
                </a:lnTo>
                <a:cubicBezTo>
                  <a:pt x="564056" y="1215413"/>
                  <a:pt x="552242" y="1225488"/>
                  <a:pt x="542608" y="1237958"/>
                </a:cubicBezTo>
                <a:cubicBezTo>
                  <a:pt x="532516" y="1251022"/>
                  <a:pt x="525669" y="1265407"/>
                  <a:pt x="521855" y="1280240"/>
                </a:cubicBezTo>
                <a:lnTo>
                  <a:pt x="520493" y="1304200"/>
                </a:lnTo>
                <a:lnTo>
                  <a:pt x="205439" y="1411522"/>
                </a:lnTo>
                <a:lnTo>
                  <a:pt x="204922" y="1410631"/>
                </a:lnTo>
                <a:cubicBezTo>
                  <a:pt x="174933" y="1376702"/>
                  <a:pt x="126246" y="1361182"/>
                  <a:pt x="79366" y="1377152"/>
                </a:cubicBezTo>
                <a:cubicBezTo>
                  <a:pt x="19701" y="1397476"/>
                  <a:pt x="-14987" y="1463197"/>
                  <a:pt x="6306" y="1525703"/>
                </a:cubicBezTo>
                <a:cubicBezTo>
                  <a:pt x="17738" y="1559264"/>
                  <a:pt x="43535" y="1584923"/>
                  <a:pt x="75043" y="1597161"/>
                </a:cubicBezTo>
                <a:close/>
              </a:path>
            </a:pathLst>
          </a:custGeom>
          <a:solidFill>
            <a:srgbClr val="ED7D1F"/>
          </a:solidFill>
          <a:ln w="43323"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153" name="Freeform: Shape 138">
            <a:extLst>
              <a:ext uri="{FF2B5EF4-FFF2-40B4-BE49-F238E27FC236}">
                <a16:creationId xmlns:a16="http://schemas.microsoft.com/office/drawing/2014/main" id="{28E2792F-EF50-F9AF-0DC8-4A3C9ED22E4E}"/>
              </a:ext>
            </a:extLst>
          </p:cNvPr>
          <p:cNvSpPr/>
          <p:nvPr/>
        </p:nvSpPr>
        <p:spPr>
          <a:xfrm rot="355510">
            <a:off x="10681840" y="4963952"/>
            <a:ext cx="1008000" cy="1008000"/>
          </a:xfrm>
          <a:custGeom>
            <a:avLst/>
            <a:gdLst>
              <a:gd name="connsiteX0" fmla="*/ 859940 w 1882134"/>
              <a:gd name="connsiteY0" fmla="*/ 932267 h 1915580"/>
              <a:gd name="connsiteX1" fmla="*/ 747989 w 1882134"/>
              <a:gd name="connsiteY1" fmla="*/ 997319 h 1915580"/>
              <a:gd name="connsiteX2" fmla="*/ 636844 w 1882134"/>
              <a:gd name="connsiteY2" fmla="*/ 1061903 h 1915580"/>
              <a:gd name="connsiteX3" fmla="*/ 638527 w 1882134"/>
              <a:gd name="connsiteY3" fmla="*/ 1070293 h 1915580"/>
              <a:gd name="connsiteX4" fmla="*/ 565410 w 1882134"/>
              <a:gd name="connsiteY4" fmla="*/ 1179755 h 1915580"/>
              <a:gd name="connsiteX5" fmla="*/ 562511 w 1882134"/>
              <a:gd name="connsiteY5" fmla="*/ 1180336 h 1915580"/>
              <a:gd name="connsiteX6" fmla="*/ 562511 w 1882134"/>
              <a:gd name="connsiteY6" fmla="*/ 1439244 h 1915580"/>
              <a:gd name="connsiteX7" fmla="*/ 572773 w 1882134"/>
              <a:gd name="connsiteY7" fmla="*/ 1441246 h 1915580"/>
              <a:gd name="connsiteX8" fmla="*/ 644608 w 1882134"/>
              <a:gd name="connsiteY8" fmla="*/ 1550707 h 1915580"/>
              <a:gd name="connsiteX9" fmla="*/ 640375 w 1882134"/>
              <a:gd name="connsiteY9" fmla="*/ 1571429 h 1915580"/>
              <a:gd name="connsiteX10" fmla="*/ 865510 w 1882134"/>
              <a:gd name="connsiteY10" fmla="*/ 1701672 h 1915580"/>
              <a:gd name="connsiteX11" fmla="*/ 886716 w 1882134"/>
              <a:gd name="connsiteY11" fmla="*/ 1687534 h 1915580"/>
              <a:gd name="connsiteX12" fmla="*/ 933465 w 1882134"/>
              <a:gd name="connsiteY12" fmla="*/ 1678413 h 1915580"/>
              <a:gd name="connsiteX13" fmla="*/ 980215 w 1882134"/>
              <a:gd name="connsiteY13" fmla="*/ 1687962 h 1915580"/>
              <a:gd name="connsiteX14" fmla="*/ 997982 w 1882134"/>
              <a:gd name="connsiteY14" fmla="*/ 1700143 h 1915580"/>
              <a:gd name="connsiteX15" fmla="*/ 1212258 w 1882134"/>
              <a:gd name="connsiteY15" fmla="*/ 1576182 h 1915580"/>
              <a:gd name="connsiteX16" fmla="*/ 1210160 w 1882134"/>
              <a:gd name="connsiteY16" fmla="*/ 1565911 h 1915580"/>
              <a:gd name="connsiteX17" fmla="*/ 1283277 w 1882134"/>
              <a:gd name="connsiteY17" fmla="*/ 1456450 h 1915580"/>
              <a:gd name="connsiteX18" fmla="*/ 1298338 w 1882134"/>
              <a:gd name="connsiteY18" fmla="*/ 1453428 h 1915580"/>
              <a:gd name="connsiteX19" fmla="*/ 1298338 w 1882134"/>
              <a:gd name="connsiteY19" fmla="*/ 1189696 h 1915580"/>
              <a:gd name="connsiteX20" fmla="*/ 1292399 w 1882134"/>
              <a:gd name="connsiteY20" fmla="*/ 1188448 h 1915580"/>
              <a:gd name="connsiteX21" fmla="*/ 1219282 w 1882134"/>
              <a:gd name="connsiteY21" fmla="*/ 1079414 h 1915580"/>
              <a:gd name="connsiteX22" fmla="*/ 1223749 w 1882134"/>
              <a:gd name="connsiteY22" fmla="*/ 1057548 h 1915580"/>
              <a:gd name="connsiteX23" fmla="*/ 997965 w 1882134"/>
              <a:gd name="connsiteY23" fmla="*/ 926929 h 1915580"/>
              <a:gd name="connsiteX24" fmla="*/ 994296 w 1882134"/>
              <a:gd name="connsiteY24" fmla="*/ 929366 h 1915580"/>
              <a:gd name="connsiteX25" fmla="*/ 988000 w 1882134"/>
              <a:gd name="connsiteY25" fmla="*/ 935188 h 1915580"/>
              <a:gd name="connsiteX26" fmla="*/ 978749 w 1882134"/>
              <a:gd name="connsiteY26" fmla="*/ 939691 h 1915580"/>
              <a:gd name="connsiteX27" fmla="*/ 969810 w 1882134"/>
              <a:gd name="connsiteY27" fmla="*/ 945628 h 1915580"/>
              <a:gd name="connsiteX28" fmla="*/ 964268 w 1882134"/>
              <a:gd name="connsiteY28" fmla="*/ 946740 h 1915580"/>
              <a:gd name="connsiteX29" fmla="*/ 958437 w 1882134"/>
              <a:gd name="connsiteY29" fmla="*/ 949579 h 1915580"/>
              <a:gd name="connsiteX30" fmla="*/ 924343 w 1882134"/>
              <a:gd name="connsiteY30" fmla="*/ 954750 h 1915580"/>
              <a:gd name="connsiteX31" fmla="*/ 924343 w 1882134"/>
              <a:gd name="connsiteY31" fmla="*/ 954750 h 1915580"/>
              <a:gd name="connsiteX32" fmla="*/ 923835 w 1882134"/>
              <a:gd name="connsiteY32" fmla="*/ 954643 h 1915580"/>
              <a:gd name="connsiteX33" fmla="*/ 881110 w 1882134"/>
              <a:gd name="connsiteY33" fmla="*/ 945723 h 1915580"/>
              <a:gd name="connsiteX34" fmla="*/ 880997 w 1882134"/>
              <a:gd name="connsiteY34" fmla="*/ 945646 h 1915580"/>
              <a:gd name="connsiteX35" fmla="*/ 878876 w 1882134"/>
              <a:gd name="connsiteY35" fmla="*/ 945200 h 1915580"/>
              <a:gd name="connsiteX36" fmla="*/ 1285908 w 1882134"/>
              <a:gd name="connsiteY36" fmla="*/ 209454 h 1915580"/>
              <a:gd name="connsiteX37" fmla="*/ 1039711 w 1882134"/>
              <a:gd name="connsiteY37" fmla="*/ 351883 h 1915580"/>
              <a:gd name="connsiteX38" fmla="*/ 1042927 w 1882134"/>
              <a:gd name="connsiteY38" fmla="*/ 367913 h 1915580"/>
              <a:gd name="connsiteX39" fmla="*/ 1007580 w 1882134"/>
              <a:gd name="connsiteY39" fmla="*/ 452291 h 1915580"/>
              <a:gd name="connsiteX40" fmla="*/ 972994 w 1882134"/>
              <a:gd name="connsiteY40" fmla="*/ 475261 h 1915580"/>
              <a:gd name="connsiteX41" fmla="*/ 972994 w 1882134"/>
              <a:gd name="connsiteY41" fmla="*/ 608121 h 1915580"/>
              <a:gd name="connsiteX42" fmla="*/ 972994 w 1882134"/>
              <a:gd name="connsiteY42" fmla="*/ 728436 h 1915580"/>
              <a:gd name="connsiteX43" fmla="*/ 1008720 w 1882134"/>
              <a:gd name="connsiteY43" fmla="*/ 752929 h 1915580"/>
              <a:gd name="connsiteX44" fmla="*/ 1042927 w 1882134"/>
              <a:gd name="connsiteY44" fmla="*/ 836166 h 1915580"/>
              <a:gd name="connsiteX45" fmla="*/ 1038547 w 1882134"/>
              <a:gd name="connsiteY45" fmla="*/ 857606 h 1915580"/>
              <a:gd name="connsiteX46" fmla="*/ 1264627 w 1882134"/>
              <a:gd name="connsiteY46" fmla="*/ 988396 h 1915580"/>
              <a:gd name="connsiteX47" fmla="*/ 1292399 w 1882134"/>
              <a:gd name="connsiteY47" fmla="*/ 969952 h 1915580"/>
              <a:gd name="connsiteX48" fmla="*/ 1337865 w 1882134"/>
              <a:gd name="connsiteY48" fmla="*/ 960830 h 1915580"/>
              <a:gd name="connsiteX49" fmla="*/ 1384615 w 1882134"/>
              <a:gd name="connsiteY49" fmla="*/ 970380 h 1915580"/>
              <a:gd name="connsiteX50" fmla="*/ 1410990 w 1882134"/>
              <a:gd name="connsiteY50" fmla="*/ 988463 h 1915580"/>
              <a:gd name="connsiteX51" fmla="*/ 1650068 w 1882134"/>
              <a:gd name="connsiteY51" fmla="*/ 850153 h 1915580"/>
              <a:gd name="connsiteX52" fmla="*/ 1644966 w 1882134"/>
              <a:gd name="connsiteY52" fmla="*/ 824004 h 1915580"/>
              <a:gd name="connsiteX53" fmla="*/ 1680313 w 1882134"/>
              <a:gd name="connsiteY53" fmla="*/ 739627 h 1915580"/>
              <a:gd name="connsiteX54" fmla="*/ 1705780 w 1882134"/>
              <a:gd name="connsiteY54" fmla="*/ 722714 h 1915580"/>
              <a:gd name="connsiteX55" fmla="*/ 1705779 w 1882134"/>
              <a:gd name="connsiteY55" fmla="*/ 484271 h 1915580"/>
              <a:gd name="connsiteX56" fmla="*/ 1701598 w 1882134"/>
              <a:gd name="connsiteY56" fmla="*/ 483455 h 1915580"/>
              <a:gd name="connsiteX57" fmla="*/ 1629764 w 1882134"/>
              <a:gd name="connsiteY57" fmla="*/ 373993 h 1915580"/>
              <a:gd name="connsiteX58" fmla="*/ 1634464 w 1882134"/>
              <a:gd name="connsiteY58" fmla="*/ 350982 h 1915580"/>
              <a:gd name="connsiteX59" fmla="*/ 1412691 w 1882134"/>
              <a:gd name="connsiteY59" fmla="*/ 222683 h 1915580"/>
              <a:gd name="connsiteX60" fmla="*/ 1404617 w 1882134"/>
              <a:gd name="connsiteY60" fmla="*/ 228046 h 1915580"/>
              <a:gd name="connsiteX61" fmla="*/ 1359150 w 1882134"/>
              <a:gd name="connsiteY61" fmla="*/ 237167 h 1915580"/>
              <a:gd name="connsiteX62" fmla="*/ 1312401 w 1882134"/>
              <a:gd name="connsiteY62" fmla="*/ 227618 h 1915580"/>
              <a:gd name="connsiteX63" fmla="*/ 441920 w 1882134"/>
              <a:gd name="connsiteY63" fmla="*/ 226293 h 1915580"/>
              <a:gd name="connsiteX64" fmla="*/ 231909 w 1882134"/>
              <a:gd name="connsiteY64" fmla="*/ 347787 h 1915580"/>
              <a:gd name="connsiteX65" fmla="*/ 237167 w 1882134"/>
              <a:gd name="connsiteY65" fmla="*/ 373994 h 1915580"/>
              <a:gd name="connsiteX66" fmla="*/ 164050 w 1882134"/>
              <a:gd name="connsiteY66" fmla="*/ 483456 h 1915580"/>
              <a:gd name="connsiteX67" fmla="*/ 155071 w 1882134"/>
              <a:gd name="connsiteY67" fmla="*/ 485258 h 1915580"/>
              <a:gd name="connsiteX68" fmla="*/ 155071 w 1882134"/>
              <a:gd name="connsiteY68" fmla="*/ 740239 h 1915580"/>
              <a:gd name="connsiteX69" fmla="*/ 165333 w 1882134"/>
              <a:gd name="connsiteY69" fmla="*/ 742335 h 1915580"/>
              <a:gd name="connsiteX70" fmla="*/ 237167 w 1882134"/>
              <a:gd name="connsiteY70" fmla="*/ 851369 h 1915580"/>
              <a:gd name="connsiteX71" fmla="*/ 234601 w 1882134"/>
              <a:gd name="connsiteY71" fmla="*/ 863932 h 1915580"/>
              <a:gd name="connsiteX72" fmla="*/ 440781 w 1882134"/>
              <a:gd name="connsiteY72" fmla="*/ 983210 h 1915580"/>
              <a:gd name="connsiteX73" fmla="*/ 474477 w 1882134"/>
              <a:gd name="connsiteY73" fmla="*/ 960831 h 1915580"/>
              <a:gd name="connsiteX74" fmla="*/ 519943 w 1882134"/>
              <a:gd name="connsiteY74" fmla="*/ 951709 h 1915580"/>
              <a:gd name="connsiteX75" fmla="*/ 566693 w 1882134"/>
              <a:gd name="connsiteY75" fmla="*/ 961258 h 1915580"/>
              <a:gd name="connsiteX76" fmla="*/ 601190 w 1882134"/>
              <a:gd name="connsiteY76" fmla="*/ 984910 h 1915580"/>
              <a:gd name="connsiteX77" fmla="*/ 705420 w 1882134"/>
              <a:gd name="connsiteY77" fmla="*/ 924344 h 1915580"/>
              <a:gd name="connsiteX78" fmla="*/ 785942 w 1882134"/>
              <a:gd name="connsiteY78" fmla="*/ 878642 h 1915580"/>
              <a:gd name="connsiteX79" fmla="*/ 811567 w 1882134"/>
              <a:gd name="connsiteY79" fmla="*/ 863817 h 1915580"/>
              <a:gd name="connsiteX80" fmla="*/ 805759 w 1882134"/>
              <a:gd name="connsiteY80" fmla="*/ 836166 h 1915580"/>
              <a:gd name="connsiteX81" fmla="*/ 878876 w 1882134"/>
              <a:gd name="connsiteY81" fmla="*/ 726704 h 1915580"/>
              <a:gd name="connsiteX82" fmla="*/ 887857 w 1882134"/>
              <a:gd name="connsiteY82" fmla="*/ 724902 h 1915580"/>
              <a:gd name="connsiteX83" fmla="*/ 887857 w 1882134"/>
              <a:gd name="connsiteY83" fmla="*/ 602041 h 1915580"/>
              <a:gd name="connsiteX84" fmla="*/ 887857 w 1882134"/>
              <a:gd name="connsiteY84" fmla="*/ 479177 h 1915580"/>
              <a:gd name="connsiteX85" fmla="*/ 878877 w 1882134"/>
              <a:gd name="connsiteY85" fmla="*/ 477375 h 1915580"/>
              <a:gd name="connsiteX86" fmla="*/ 805760 w 1882134"/>
              <a:gd name="connsiteY86" fmla="*/ 367913 h 1915580"/>
              <a:gd name="connsiteX87" fmla="*/ 810313 w 1882134"/>
              <a:gd name="connsiteY87" fmla="*/ 345620 h 1915580"/>
              <a:gd name="connsiteX88" fmla="*/ 607514 w 1882134"/>
              <a:gd name="connsiteY88" fmla="*/ 228297 h 1915580"/>
              <a:gd name="connsiteX89" fmla="*/ 572440 w 1882134"/>
              <a:gd name="connsiteY89" fmla="*/ 252065 h 1915580"/>
              <a:gd name="connsiteX90" fmla="*/ 526305 w 1882134"/>
              <a:gd name="connsiteY90" fmla="*/ 261493 h 1915580"/>
              <a:gd name="connsiteX91" fmla="*/ 442371 w 1882134"/>
              <a:gd name="connsiteY91" fmla="*/ 226958 h 1915580"/>
              <a:gd name="connsiteX92" fmla="*/ 525745 w 1882134"/>
              <a:gd name="connsiteY92" fmla="*/ 24326 h 1915580"/>
              <a:gd name="connsiteX93" fmla="*/ 644609 w 1882134"/>
              <a:gd name="connsiteY93" fmla="*/ 142629 h 1915580"/>
              <a:gd name="connsiteX94" fmla="*/ 641709 w 1882134"/>
              <a:gd name="connsiteY94" fmla="*/ 157167 h 1915580"/>
              <a:gd name="connsiteX95" fmla="*/ 747989 w 1882134"/>
              <a:gd name="connsiteY95" fmla="*/ 218924 h 1915580"/>
              <a:gd name="connsiteX96" fmla="*/ 849541 w 1882134"/>
              <a:gd name="connsiteY96" fmla="*/ 277934 h 1915580"/>
              <a:gd name="connsiteX97" fmla="*/ 878877 w 1882134"/>
              <a:gd name="connsiteY97" fmla="*/ 258452 h 1915580"/>
              <a:gd name="connsiteX98" fmla="*/ 924343 w 1882134"/>
              <a:gd name="connsiteY98" fmla="*/ 249330 h 1915580"/>
              <a:gd name="connsiteX99" fmla="*/ 971093 w 1882134"/>
              <a:gd name="connsiteY99" fmla="*/ 258879 h 1915580"/>
              <a:gd name="connsiteX100" fmla="*/ 999784 w 1882134"/>
              <a:gd name="connsiteY100" fmla="*/ 278550 h 1915580"/>
              <a:gd name="connsiteX101" fmla="*/ 1112862 w 1882134"/>
              <a:gd name="connsiteY101" fmla="*/ 212843 h 1915580"/>
              <a:gd name="connsiteX102" fmla="*/ 1244810 w 1882134"/>
              <a:gd name="connsiteY102" fmla="*/ 139736 h 1915580"/>
              <a:gd name="connsiteX103" fmla="*/ 1240567 w 1882134"/>
              <a:gd name="connsiteY103" fmla="*/ 118583 h 1915580"/>
              <a:gd name="connsiteX104" fmla="*/ 1359150 w 1882134"/>
              <a:gd name="connsiteY104" fmla="*/ 0 h 1915580"/>
              <a:gd name="connsiteX105" fmla="*/ 1477734 w 1882134"/>
              <a:gd name="connsiteY105" fmla="*/ 118583 h 1915580"/>
              <a:gd name="connsiteX106" fmla="*/ 1468446 w 1882134"/>
              <a:gd name="connsiteY106" fmla="*/ 164056 h 1915580"/>
              <a:gd name="connsiteX107" fmla="*/ 1562871 w 1882134"/>
              <a:gd name="connsiteY107" fmla="*/ 218924 h 1915580"/>
              <a:gd name="connsiteX108" fmla="*/ 1674171 w 1882134"/>
              <a:gd name="connsiteY108" fmla="*/ 283599 h 1915580"/>
              <a:gd name="connsiteX109" fmla="*/ 1702880 w 1882134"/>
              <a:gd name="connsiteY109" fmla="*/ 264532 h 1915580"/>
              <a:gd name="connsiteX110" fmla="*/ 1748347 w 1882134"/>
              <a:gd name="connsiteY110" fmla="*/ 255410 h 1915580"/>
              <a:gd name="connsiteX111" fmla="*/ 1866931 w 1882134"/>
              <a:gd name="connsiteY111" fmla="*/ 373993 h 1915580"/>
              <a:gd name="connsiteX112" fmla="*/ 1793814 w 1882134"/>
              <a:gd name="connsiteY112" fmla="*/ 483456 h 1915580"/>
              <a:gd name="connsiteX113" fmla="*/ 1787876 w 1882134"/>
              <a:gd name="connsiteY113" fmla="*/ 484647 h 1915580"/>
              <a:gd name="connsiteX114" fmla="*/ 1787876 w 1882134"/>
              <a:gd name="connsiteY114" fmla="*/ 608121 h 1915580"/>
              <a:gd name="connsiteX115" fmla="*/ 1787876 w 1882134"/>
              <a:gd name="connsiteY115" fmla="*/ 710390 h 1915580"/>
              <a:gd name="connsiteX116" fmla="*/ 1810299 w 1882134"/>
              <a:gd name="connsiteY116" fmla="*/ 714970 h 1915580"/>
              <a:gd name="connsiteX117" fmla="*/ 1882134 w 1882134"/>
              <a:gd name="connsiteY117" fmla="*/ 824004 h 1915580"/>
              <a:gd name="connsiteX118" fmla="*/ 1763550 w 1882134"/>
              <a:gd name="connsiteY118" fmla="*/ 942588 h 1915580"/>
              <a:gd name="connsiteX119" fmla="*/ 1716800 w 1882134"/>
              <a:gd name="connsiteY119" fmla="*/ 933466 h 1915580"/>
              <a:gd name="connsiteX120" fmla="*/ 1696290 w 1882134"/>
              <a:gd name="connsiteY120" fmla="*/ 919792 h 1915580"/>
              <a:gd name="connsiteX121" fmla="*/ 1562871 w 1882134"/>
              <a:gd name="connsiteY121" fmla="*/ 997319 h 1915580"/>
              <a:gd name="connsiteX122" fmla="*/ 1452273 w 1882134"/>
              <a:gd name="connsiteY122" fmla="*/ 1058596 h 1915580"/>
              <a:gd name="connsiteX123" fmla="*/ 1456449 w 1882134"/>
              <a:gd name="connsiteY123" fmla="*/ 1079414 h 1915580"/>
              <a:gd name="connsiteX124" fmla="*/ 1383332 w 1882134"/>
              <a:gd name="connsiteY124" fmla="*/ 1188876 h 1915580"/>
              <a:gd name="connsiteX125" fmla="*/ 1380434 w 1882134"/>
              <a:gd name="connsiteY125" fmla="*/ 1189457 h 1915580"/>
              <a:gd name="connsiteX126" fmla="*/ 1380434 w 1882134"/>
              <a:gd name="connsiteY126" fmla="*/ 1316581 h 1915580"/>
              <a:gd name="connsiteX127" fmla="*/ 1380434 w 1882134"/>
              <a:gd name="connsiteY127" fmla="*/ 1459744 h 1915580"/>
              <a:gd name="connsiteX128" fmla="*/ 1413121 w 1882134"/>
              <a:gd name="connsiteY128" fmla="*/ 1481535 h 1915580"/>
              <a:gd name="connsiteX129" fmla="*/ 1447328 w 1882134"/>
              <a:gd name="connsiteY129" fmla="*/ 1565911 h 1915580"/>
              <a:gd name="connsiteX130" fmla="*/ 1328743 w 1882134"/>
              <a:gd name="connsiteY130" fmla="*/ 1684495 h 1915580"/>
              <a:gd name="connsiteX131" fmla="*/ 1283277 w 1882134"/>
              <a:gd name="connsiteY131" fmla="*/ 1675374 h 1915580"/>
              <a:gd name="connsiteX132" fmla="*/ 1245755 w 1882134"/>
              <a:gd name="connsiteY132" fmla="*/ 1650453 h 1915580"/>
              <a:gd name="connsiteX133" fmla="*/ 1152389 w 1882134"/>
              <a:gd name="connsiteY133" fmla="*/ 1702738 h 1915580"/>
              <a:gd name="connsiteX134" fmla="*/ 1045590 w 1882134"/>
              <a:gd name="connsiteY134" fmla="*/ 1764797 h 1915580"/>
              <a:gd name="connsiteX135" fmla="*/ 1052050 w 1882134"/>
              <a:gd name="connsiteY135" fmla="*/ 1796996 h 1915580"/>
              <a:gd name="connsiteX136" fmla="*/ 933465 w 1882134"/>
              <a:gd name="connsiteY136" fmla="*/ 1915580 h 1915580"/>
              <a:gd name="connsiteX137" fmla="*/ 814882 w 1882134"/>
              <a:gd name="connsiteY137" fmla="*/ 1796996 h 1915580"/>
              <a:gd name="connsiteX138" fmla="*/ 820094 w 1882134"/>
              <a:gd name="connsiteY138" fmla="*/ 1770286 h 1915580"/>
              <a:gd name="connsiteX139" fmla="*/ 705420 w 1882134"/>
              <a:gd name="connsiteY139" fmla="*/ 1702738 h 1915580"/>
              <a:gd name="connsiteX140" fmla="*/ 599803 w 1882134"/>
              <a:gd name="connsiteY140" fmla="*/ 1641366 h 1915580"/>
              <a:gd name="connsiteX141" fmla="*/ 571490 w 1882134"/>
              <a:gd name="connsiteY141" fmla="*/ 1660170 h 1915580"/>
              <a:gd name="connsiteX142" fmla="*/ 526023 w 1882134"/>
              <a:gd name="connsiteY142" fmla="*/ 1669292 h 1915580"/>
              <a:gd name="connsiteX143" fmla="*/ 407440 w 1882134"/>
              <a:gd name="connsiteY143" fmla="*/ 1550707 h 1915580"/>
              <a:gd name="connsiteX144" fmla="*/ 442787 w 1882134"/>
              <a:gd name="connsiteY144" fmla="*/ 1466331 h 1915580"/>
              <a:gd name="connsiteX145" fmla="*/ 480415 w 1882134"/>
              <a:gd name="connsiteY145" fmla="*/ 1441340 h 1915580"/>
              <a:gd name="connsiteX146" fmla="*/ 480415 w 1882134"/>
              <a:gd name="connsiteY146" fmla="*/ 1313541 h 1915580"/>
              <a:gd name="connsiteX147" fmla="*/ 480415 w 1882134"/>
              <a:gd name="connsiteY147" fmla="*/ 1180946 h 1915580"/>
              <a:gd name="connsiteX148" fmla="*/ 474477 w 1882134"/>
              <a:gd name="connsiteY148" fmla="*/ 1179755 h 1915580"/>
              <a:gd name="connsiteX149" fmla="*/ 401359 w 1882134"/>
              <a:gd name="connsiteY149" fmla="*/ 1070292 h 1915580"/>
              <a:gd name="connsiteX150" fmla="*/ 403715 w 1882134"/>
              <a:gd name="connsiteY150" fmla="*/ 1058760 h 1915580"/>
              <a:gd name="connsiteX151" fmla="*/ 297980 w 1882134"/>
              <a:gd name="connsiteY151" fmla="*/ 997319 h 1915580"/>
              <a:gd name="connsiteX152" fmla="*/ 197246 w 1882134"/>
              <a:gd name="connsiteY152" fmla="*/ 938785 h 1915580"/>
              <a:gd name="connsiteX153" fmla="*/ 164050 w 1882134"/>
              <a:gd name="connsiteY153" fmla="*/ 960831 h 1915580"/>
              <a:gd name="connsiteX154" fmla="*/ 118583 w 1882134"/>
              <a:gd name="connsiteY154" fmla="*/ 969953 h 1915580"/>
              <a:gd name="connsiteX155" fmla="*/ 0 w 1882134"/>
              <a:gd name="connsiteY155" fmla="*/ 851369 h 1915580"/>
              <a:gd name="connsiteX156" fmla="*/ 71834 w 1882134"/>
              <a:gd name="connsiteY156" fmla="*/ 741907 h 1915580"/>
              <a:gd name="connsiteX157" fmla="*/ 72975 w 1882134"/>
              <a:gd name="connsiteY157" fmla="*/ 741685 h 1915580"/>
              <a:gd name="connsiteX158" fmla="*/ 72975 w 1882134"/>
              <a:gd name="connsiteY158" fmla="*/ 608121 h 1915580"/>
              <a:gd name="connsiteX159" fmla="*/ 72975 w 1882134"/>
              <a:gd name="connsiteY159" fmla="*/ 483679 h 1915580"/>
              <a:gd name="connsiteX160" fmla="*/ 71834 w 1882134"/>
              <a:gd name="connsiteY160" fmla="*/ 483456 h 1915580"/>
              <a:gd name="connsiteX161" fmla="*/ 0 w 1882134"/>
              <a:gd name="connsiteY161" fmla="*/ 373994 h 1915580"/>
              <a:gd name="connsiteX162" fmla="*/ 118583 w 1882134"/>
              <a:gd name="connsiteY162" fmla="*/ 255410 h 1915580"/>
              <a:gd name="connsiteX163" fmla="*/ 165333 w 1882134"/>
              <a:gd name="connsiteY163" fmla="*/ 264960 h 1915580"/>
              <a:gd name="connsiteX164" fmla="*/ 189840 w 1882134"/>
              <a:gd name="connsiteY164" fmla="*/ 281762 h 1915580"/>
              <a:gd name="connsiteX165" fmla="*/ 297980 w 1882134"/>
              <a:gd name="connsiteY165" fmla="*/ 218924 h 1915580"/>
              <a:gd name="connsiteX166" fmla="*/ 409656 w 1882134"/>
              <a:gd name="connsiteY166" fmla="*/ 154031 h 1915580"/>
              <a:gd name="connsiteX167" fmla="*/ 407441 w 1882134"/>
              <a:gd name="connsiteY167" fmla="*/ 143189 h 1915580"/>
              <a:gd name="connsiteX168" fmla="*/ 525745 w 1882134"/>
              <a:gd name="connsiteY168" fmla="*/ 24326 h 191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882134" h="1915580">
                <a:moveTo>
                  <a:pt x="859940" y="932267"/>
                </a:moveTo>
                <a:lnTo>
                  <a:pt x="747989" y="997319"/>
                </a:lnTo>
                <a:lnTo>
                  <a:pt x="636844" y="1061903"/>
                </a:lnTo>
                <a:lnTo>
                  <a:pt x="638527" y="1070293"/>
                </a:lnTo>
                <a:cubicBezTo>
                  <a:pt x="638527" y="1120463"/>
                  <a:pt x="607741" y="1162081"/>
                  <a:pt x="565410" y="1179755"/>
                </a:cubicBezTo>
                <a:lnTo>
                  <a:pt x="562511" y="1180336"/>
                </a:lnTo>
                <a:lnTo>
                  <a:pt x="562511" y="1439244"/>
                </a:lnTo>
                <a:lnTo>
                  <a:pt x="572773" y="1441246"/>
                </a:lnTo>
                <a:cubicBezTo>
                  <a:pt x="615532" y="1458919"/>
                  <a:pt x="644608" y="1500537"/>
                  <a:pt x="644608" y="1550707"/>
                </a:cubicBezTo>
                <a:lnTo>
                  <a:pt x="640375" y="1571429"/>
                </a:lnTo>
                <a:lnTo>
                  <a:pt x="865510" y="1701672"/>
                </a:lnTo>
                <a:lnTo>
                  <a:pt x="886716" y="1687534"/>
                </a:lnTo>
                <a:cubicBezTo>
                  <a:pt x="900969" y="1681643"/>
                  <a:pt x="916742" y="1678413"/>
                  <a:pt x="933465" y="1678413"/>
                </a:cubicBezTo>
                <a:cubicBezTo>
                  <a:pt x="950189" y="1678413"/>
                  <a:pt x="965962" y="1681833"/>
                  <a:pt x="980215" y="1687962"/>
                </a:cubicBezTo>
                <a:lnTo>
                  <a:pt x="997982" y="1700143"/>
                </a:lnTo>
                <a:lnTo>
                  <a:pt x="1212258" y="1576182"/>
                </a:lnTo>
                <a:lnTo>
                  <a:pt x="1210160" y="1565911"/>
                </a:lnTo>
                <a:cubicBezTo>
                  <a:pt x="1210160" y="1515742"/>
                  <a:pt x="1240946" y="1474123"/>
                  <a:pt x="1283277" y="1456450"/>
                </a:cubicBezTo>
                <a:lnTo>
                  <a:pt x="1298338" y="1453428"/>
                </a:lnTo>
                <a:lnTo>
                  <a:pt x="1298338" y="1189696"/>
                </a:lnTo>
                <a:lnTo>
                  <a:pt x="1292399" y="1188448"/>
                </a:lnTo>
                <a:cubicBezTo>
                  <a:pt x="1250068" y="1170062"/>
                  <a:pt x="1219282" y="1127303"/>
                  <a:pt x="1219282" y="1079414"/>
                </a:cubicBezTo>
                <a:lnTo>
                  <a:pt x="1223749" y="1057548"/>
                </a:lnTo>
                <a:lnTo>
                  <a:pt x="997965" y="926929"/>
                </a:lnTo>
                <a:lnTo>
                  <a:pt x="994296" y="929366"/>
                </a:lnTo>
                <a:lnTo>
                  <a:pt x="988000" y="935188"/>
                </a:lnTo>
                <a:lnTo>
                  <a:pt x="978749" y="939691"/>
                </a:lnTo>
                <a:lnTo>
                  <a:pt x="969810" y="945628"/>
                </a:lnTo>
                <a:lnTo>
                  <a:pt x="964268" y="946740"/>
                </a:lnTo>
                <a:lnTo>
                  <a:pt x="958437" y="949579"/>
                </a:lnTo>
                <a:cubicBezTo>
                  <a:pt x="947754" y="952933"/>
                  <a:pt x="936316" y="954750"/>
                  <a:pt x="924343" y="954750"/>
                </a:cubicBezTo>
                <a:lnTo>
                  <a:pt x="924343" y="954750"/>
                </a:lnTo>
                <a:lnTo>
                  <a:pt x="923835" y="954643"/>
                </a:lnTo>
                <a:lnTo>
                  <a:pt x="881110" y="945723"/>
                </a:lnTo>
                <a:lnTo>
                  <a:pt x="880997" y="945646"/>
                </a:lnTo>
                <a:lnTo>
                  <a:pt x="878876" y="945200"/>
                </a:lnTo>
                <a:close/>
                <a:moveTo>
                  <a:pt x="1285908" y="209454"/>
                </a:moveTo>
                <a:lnTo>
                  <a:pt x="1039711" y="351883"/>
                </a:lnTo>
                <a:lnTo>
                  <a:pt x="1042927" y="367913"/>
                </a:lnTo>
                <a:cubicBezTo>
                  <a:pt x="1042927" y="401360"/>
                  <a:pt x="1029244" y="431006"/>
                  <a:pt x="1007580" y="452291"/>
                </a:cubicBezTo>
                <a:lnTo>
                  <a:pt x="972994" y="475261"/>
                </a:lnTo>
                <a:lnTo>
                  <a:pt x="972994" y="608121"/>
                </a:lnTo>
                <a:lnTo>
                  <a:pt x="972994" y="728436"/>
                </a:lnTo>
                <a:lnTo>
                  <a:pt x="1008720" y="752929"/>
                </a:lnTo>
                <a:cubicBezTo>
                  <a:pt x="1030004" y="774594"/>
                  <a:pt x="1042927" y="804239"/>
                  <a:pt x="1042927" y="836166"/>
                </a:cubicBezTo>
                <a:lnTo>
                  <a:pt x="1038547" y="857606"/>
                </a:lnTo>
                <a:lnTo>
                  <a:pt x="1264627" y="988396"/>
                </a:lnTo>
                <a:lnTo>
                  <a:pt x="1292399" y="969952"/>
                </a:lnTo>
                <a:cubicBezTo>
                  <a:pt x="1306509" y="964061"/>
                  <a:pt x="1321902" y="960830"/>
                  <a:pt x="1337865" y="960830"/>
                </a:cubicBezTo>
                <a:cubicBezTo>
                  <a:pt x="1354588" y="960830"/>
                  <a:pt x="1370362" y="964251"/>
                  <a:pt x="1384615" y="970380"/>
                </a:cubicBezTo>
                <a:lnTo>
                  <a:pt x="1410990" y="988463"/>
                </a:lnTo>
                <a:lnTo>
                  <a:pt x="1650068" y="850153"/>
                </a:lnTo>
                <a:lnTo>
                  <a:pt x="1644966" y="824004"/>
                </a:lnTo>
                <a:cubicBezTo>
                  <a:pt x="1644966" y="790557"/>
                  <a:pt x="1658649" y="760911"/>
                  <a:pt x="1680313" y="739627"/>
                </a:cubicBezTo>
                <a:lnTo>
                  <a:pt x="1705780" y="722714"/>
                </a:lnTo>
                <a:lnTo>
                  <a:pt x="1705779" y="484271"/>
                </a:lnTo>
                <a:lnTo>
                  <a:pt x="1701598" y="483455"/>
                </a:lnTo>
                <a:cubicBezTo>
                  <a:pt x="1658839" y="465782"/>
                  <a:pt x="1629764" y="424164"/>
                  <a:pt x="1629764" y="373993"/>
                </a:cubicBezTo>
                <a:lnTo>
                  <a:pt x="1634464" y="350982"/>
                </a:lnTo>
                <a:lnTo>
                  <a:pt x="1412691" y="222683"/>
                </a:lnTo>
                <a:lnTo>
                  <a:pt x="1404617" y="228046"/>
                </a:lnTo>
                <a:cubicBezTo>
                  <a:pt x="1390507" y="233937"/>
                  <a:pt x="1375113" y="237167"/>
                  <a:pt x="1359150" y="237167"/>
                </a:cubicBezTo>
                <a:cubicBezTo>
                  <a:pt x="1342427" y="237167"/>
                  <a:pt x="1326653" y="233747"/>
                  <a:pt x="1312401" y="227618"/>
                </a:cubicBezTo>
                <a:close/>
                <a:moveTo>
                  <a:pt x="441920" y="226293"/>
                </a:moveTo>
                <a:lnTo>
                  <a:pt x="231909" y="347787"/>
                </a:lnTo>
                <a:lnTo>
                  <a:pt x="237167" y="373994"/>
                </a:lnTo>
                <a:cubicBezTo>
                  <a:pt x="237167" y="424164"/>
                  <a:pt x="206381" y="465783"/>
                  <a:pt x="164050" y="483456"/>
                </a:cubicBezTo>
                <a:lnTo>
                  <a:pt x="155071" y="485258"/>
                </a:lnTo>
                <a:lnTo>
                  <a:pt x="155071" y="740239"/>
                </a:lnTo>
                <a:lnTo>
                  <a:pt x="165333" y="742335"/>
                </a:lnTo>
                <a:cubicBezTo>
                  <a:pt x="208092" y="760721"/>
                  <a:pt x="237168" y="803479"/>
                  <a:pt x="237167" y="851369"/>
                </a:cubicBezTo>
                <a:lnTo>
                  <a:pt x="234601" y="863932"/>
                </a:lnTo>
                <a:lnTo>
                  <a:pt x="440781" y="983210"/>
                </a:lnTo>
                <a:lnTo>
                  <a:pt x="474477" y="960831"/>
                </a:lnTo>
                <a:cubicBezTo>
                  <a:pt x="488587" y="954940"/>
                  <a:pt x="503980" y="951709"/>
                  <a:pt x="519943" y="951709"/>
                </a:cubicBezTo>
                <a:cubicBezTo>
                  <a:pt x="536667" y="951709"/>
                  <a:pt x="552440" y="955130"/>
                  <a:pt x="566693" y="961258"/>
                </a:cubicBezTo>
                <a:lnTo>
                  <a:pt x="601190" y="984910"/>
                </a:lnTo>
                <a:lnTo>
                  <a:pt x="705420" y="924344"/>
                </a:lnTo>
                <a:lnTo>
                  <a:pt x="785942" y="878642"/>
                </a:lnTo>
                <a:lnTo>
                  <a:pt x="811567" y="863817"/>
                </a:lnTo>
                <a:lnTo>
                  <a:pt x="805759" y="836166"/>
                </a:lnTo>
                <a:cubicBezTo>
                  <a:pt x="805759" y="785996"/>
                  <a:pt x="836545" y="744378"/>
                  <a:pt x="878876" y="726704"/>
                </a:cubicBezTo>
                <a:lnTo>
                  <a:pt x="887857" y="724902"/>
                </a:lnTo>
                <a:lnTo>
                  <a:pt x="887857" y="602041"/>
                </a:lnTo>
                <a:lnTo>
                  <a:pt x="887857" y="479177"/>
                </a:lnTo>
                <a:lnTo>
                  <a:pt x="878877" y="477375"/>
                </a:lnTo>
                <a:cubicBezTo>
                  <a:pt x="836546" y="459702"/>
                  <a:pt x="805760" y="418084"/>
                  <a:pt x="805760" y="367913"/>
                </a:cubicBezTo>
                <a:lnTo>
                  <a:pt x="810313" y="345620"/>
                </a:lnTo>
                <a:lnTo>
                  <a:pt x="607514" y="228297"/>
                </a:lnTo>
                <a:lnTo>
                  <a:pt x="572440" y="252065"/>
                </a:lnTo>
                <a:cubicBezTo>
                  <a:pt x="558268" y="258099"/>
                  <a:pt x="542678" y="261454"/>
                  <a:pt x="526305" y="261493"/>
                </a:cubicBezTo>
                <a:cubicBezTo>
                  <a:pt x="493559" y="261570"/>
                  <a:pt x="463882" y="248367"/>
                  <a:pt x="442371" y="226958"/>
                </a:cubicBezTo>
                <a:close/>
                <a:moveTo>
                  <a:pt x="525745" y="24326"/>
                </a:moveTo>
                <a:cubicBezTo>
                  <a:pt x="591236" y="24171"/>
                  <a:pt x="644453" y="77137"/>
                  <a:pt x="644609" y="142629"/>
                </a:cubicBezTo>
                <a:lnTo>
                  <a:pt x="641709" y="157167"/>
                </a:lnTo>
                <a:lnTo>
                  <a:pt x="747989" y="218924"/>
                </a:lnTo>
                <a:lnTo>
                  <a:pt x="849541" y="277934"/>
                </a:lnTo>
                <a:lnTo>
                  <a:pt x="878877" y="258452"/>
                </a:lnTo>
                <a:cubicBezTo>
                  <a:pt x="892987" y="252560"/>
                  <a:pt x="908380" y="249330"/>
                  <a:pt x="924343" y="249330"/>
                </a:cubicBezTo>
                <a:cubicBezTo>
                  <a:pt x="941066" y="249330"/>
                  <a:pt x="956840" y="252750"/>
                  <a:pt x="971093" y="258879"/>
                </a:cubicBezTo>
                <a:lnTo>
                  <a:pt x="999784" y="278550"/>
                </a:lnTo>
                <a:lnTo>
                  <a:pt x="1112862" y="212843"/>
                </a:lnTo>
                <a:lnTo>
                  <a:pt x="1244810" y="139736"/>
                </a:lnTo>
                <a:lnTo>
                  <a:pt x="1240567" y="118583"/>
                </a:lnTo>
                <a:cubicBezTo>
                  <a:pt x="1240566" y="51690"/>
                  <a:pt x="1295297" y="0"/>
                  <a:pt x="1359150" y="0"/>
                </a:cubicBezTo>
                <a:cubicBezTo>
                  <a:pt x="1426044" y="0"/>
                  <a:pt x="1477734" y="54731"/>
                  <a:pt x="1477734" y="118583"/>
                </a:cubicBezTo>
                <a:lnTo>
                  <a:pt x="1468446" y="164056"/>
                </a:lnTo>
                <a:lnTo>
                  <a:pt x="1562871" y="218924"/>
                </a:lnTo>
                <a:lnTo>
                  <a:pt x="1674171" y="283599"/>
                </a:lnTo>
                <a:lnTo>
                  <a:pt x="1702880" y="264532"/>
                </a:lnTo>
                <a:cubicBezTo>
                  <a:pt x="1716991" y="258640"/>
                  <a:pt x="1732384" y="255410"/>
                  <a:pt x="1748347" y="255410"/>
                </a:cubicBezTo>
                <a:cubicBezTo>
                  <a:pt x="1815241" y="255410"/>
                  <a:pt x="1866931" y="310141"/>
                  <a:pt x="1866931" y="373993"/>
                </a:cubicBezTo>
                <a:cubicBezTo>
                  <a:pt x="1866931" y="424164"/>
                  <a:pt x="1836145" y="465782"/>
                  <a:pt x="1793814" y="483456"/>
                </a:cubicBezTo>
                <a:lnTo>
                  <a:pt x="1787876" y="484647"/>
                </a:lnTo>
                <a:lnTo>
                  <a:pt x="1787876" y="608121"/>
                </a:lnTo>
                <a:lnTo>
                  <a:pt x="1787876" y="710390"/>
                </a:lnTo>
                <a:lnTo>
                  <a:pt x="1810299" y="714970"/>
                </a:lnTo>
                <a:cubicBezTo>
                  <a:pt x="1853058" y="733356"/>
                  <a:pt x="1882134" y="776115"/>
                  <a:pt x="1882134" y="824004"/>
                </a:cubicBezTo>
                <a:cubicBezTo>
                  <a:pt x="1882134" y="890898"/>
                  <a:pt x="1827403" y="942588"/>
                  <a:pt x="1763550" y="942588"/>
                </a:cubicBezTo>
                <a:cubicBezTo>
                  <a:pt x="1746826" y="942588"/>
                  <a:pt x="1731053" y="939357"/>
                  <a:pt x="1716800" y="933466"/>
                </a:cubicBezTo>
                <a:lnTo>
                  <a:pt x="1696290" y="919792"/>
                </a:lnTo>
                <a:lnTo>
                  <a:pt x="1562871" y="997319"/>
                </a:lnTo>
                <a:lnTo>
                  <a:pt x="1452273" y="1058596"/>
                </a:lnTo>
                <a:lnTo>
                  <a:pt x="1456449" y="1079414"/>
                </a:lnTo>
                <a:cubicBezTo>
                  <a:pt x="1456450" y="1129584"/>
                  <a:pt x="1425663" y="1171202"/>
                  <a:pt x="1383332" y="1188876"/>
                </a:cubicBezTo>
                <a:lnTo>
                  <a:pt x="1380434" y="1189457"/>
                </a:lnTo>
                <a:lnTo>
                  <a:pt x="1380434" y="1316581"/>
                </a:lnTo>
                <a:lnTo>
                  <a:pt x="1380434" y="1459744"/>
                </a:lnTo>
                <a:lnTo>
                  <a:pt x="1413121" y="1481535"/>
                </a:lnTo>
                <a:cubicBezTo>
                  <a:pt x="1434405" y="1502819"/>
                  <a:pt x="1447327" y="1532465"/>
                  <a:pt x="1447328" y="1565911"/>
                </a:cubicBezTo>
                <a:cubicBezTo>
                  <a:pt x="1447328" y="1632805"/>
                  <a:pt x="1392597" y="1684495"/>
                  <a:pt x="1328743" y="1684495"/>
                </a:cubicBezTo>
                <a:cubicBezTo>
                  <a:pt x="1312780" y="1684496"/>
                  <a:pt x="1297387" y="1681265"/>
                  <a:pt x="1283277" y="1675374"/>
                </a:cubicBezTo>
                <a:lnTo>
                  <a:pt x="1245755" y="1650453"/>
                </a:lnTo>
                <a:lnTo>
                  <a:pt x="1152389" y="1702738"/>
                </a:lnTo>
                <a:lnTo>
                  <a:pt x="1045590" y="1764797"/>
                </a:lnTo>
                <a:lnTo>
                  <a:pt x="1052050" y="1796996"/>
                </a:lnTo>
                <a:cubicBezTo>
                  <a:pt x="1052050" y="1863890"/>
                  <a:pt x="997319" y="1915580"/>
                  <a:pt x="933465" y="1915580"/>
                </a:cubicBezTo>
                <a:cubicBezTo>
                  <a:pt x="869613" y="1915580"/>
                  <a:pt x="814882" y="1860849"/>
                  <a:pt x="814882" y="1796996"/>
                </a:cubicBezTo>
                <a:lnTo>
                  <a:pt x="820094" y="1770286"/>
                </a:lnTo>
                <a:lnTo>
                  <a:pt x="705420" y="1702738"/>
                </a:lnTo>
                <a:lnTo>
                  <a:pt x="599803" y="1641366"/>
                </a:lnTo>
                <a:lnTo>
                  <a:pt x="571490" y="1660170"/>
                </a:lnTo>
                <a:cubicBezTo>
                  <a:pt x="557380" y="1666061"/>
                  <a:pt x="541987" y="1669291"/>
                  <a:pt x="526023" y="1669292"/>
                </a:cubicBezTo>
                <a:cubicBezTo>
                  <a:pt x="462171" y="1669292"/>
                  <a:pt x="407440" y="1617602"/>
                  <a:pt x="407440" y="1550707"/>
                </a:cubicBezTo>
                <a:cubicBezTo>
                  <a:pt x="407440" y="1517261"/>
                  <a:pt x="421123" y="1487615"/>
                  <a:pt x="442787" y="1466331"/>
                </a:cubicBezTo>
                <a:lnTo>
                  <a:pt x="480415" y="1441340"/>
                </a:lnTo>
                <a:lnTo>
                  <a:pt x="480415" y="1313541"/>
                </a:lnTo>
                <a:lnTo>
                  <a:pt x="480415" y="1180946"/>
                </a:lnTo>
                <a:lnTo>
                  <a:pt x="474477" y="1179755"/>
                </a:lnTo>
                <a:cubicBezTo>
                  <a:pt x="432146" y="1162081"/>
                  <a:pt x="401359" y="1120463"/>
                  <a:pt x="401359" y="1070292"/>
                </a:cubicBezTo>
                <a:lnTo>
                  <a:pt x="403715" y="1058760"/>
                </a:lnTo>
                <a:lnTo>
                  <a:pt x="297980" y="997319"/>
                </a:lnTo>
                <a:lnTo>
                  <a:pt x="197246" y="938785"/>
                </a:lnTo>
                <a:lnTo>
                  <a:pt x="164050" y="960831"/>
                </a:lnTo>
                <a:cubicBezTo>
                  <a:pt x="149940" y="966723"/>
                  <a:pt x="134547" y="969953"/>
                  <a:pt x="118583" y="969953"/>
                </a:cubicBezTo>
                <a:cubicBezTo>
                  <a:pt x="51690" y="969953"/>
                  <a:pt x="0" y="915222"/>
                  <a:pt x="0" y="851369"/>
                </a:cubicBezTo>
                <a:cubicBezTo>
                  <a:pt x="0" y="801199"/>
                  <a:pt x="29076" y="759581"/>
                  <a:pt x="71834" y="741907"/>
                </a:cubicBezTo>
                <a:lnTo>
                  <a:pt x="72975" y="741685"/>
                </a:lnTo>
                <a:lnTo>
                  <a:pt x="72975" y="608121"/>
                </a:lnTo>
                <a:lnTo>
                  <a:pt x="72975" y="483679"/>
                </a:lnTo>
                <a:lnTo>
                  <a:pt x="71834" y="483456"/>
                </a:lnTo>
                <a:cubicBezTo>
                  <a:pt x="29076" y="465783"/>
                  <a:pt x="0" y="424164"/>
                  <a:pt x="0" y="373994"/>
                </a:cubicBezTo>
                <a:cubicBezTo>
                  <a:pt x="0" y="310141"/>
                  <a:pt x="51690" y="255410"/>
                  <a:pt x="118583" y="255410"/>
                </a:cubicBezTo>
                <a:cubicBezTo>
                  <a:pt x="135307" y="255410"/>
                  <a:pt x="151080" y="258831"/>
                  <a:pt x="165333" y="264960"/>
                </a:cubicBezTo>
                <a:lnTo>
                  <a:pt x="189840" y="281762"/>
                </a:lnTo>
                <a:lnTo>
                  <a:pt x="297980" y="218924"/>
                </a:lnTo>
                <a:lnTo>
                  <a:pt x="409656" y="154031"/>
                </a:lnTo>
                <a:lnTo>
                  <a:pt x="407441" y="143189"/>
                </a:lnTo>
                <a:cubicBezTo>
                  <a:pt x="407286" y="77697"/>
                  <a:pt x="460252" y="24480"/>
                  <a:pt x="525745" y="24326"/>
                </a:cubicBezTo>
                <a:close/>
              </a:path>
            </a:pathLst>
          </a:custGeom>
          <a:solidFill>
            <a:srgbClr val="ED7D1F"/>
          </a:solidFill>
          <a:ln w="43323"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154" name="Freeform: Shape 140">
            <a:extLst>
              <a:ext uri="{FF2B5EF4-FFF2-40B4-BE49-F238E27FC236}">
                <a16:creationId xmlns:a16="http://schemas.microsoft.com/office/drawing/2014/main" id="{41F028DD-2898-185E-01DC-9D69DD51C0D9}"/>
              </a:ext>
            </a:extLst>
          </p:cNvPr>
          <p:cNvSpPr/>
          <p:nvPr/>
        </p:nvSpPr>
        <p:spPr>
          <a:xfrm rot="1022389">
            <a:off x="11208608" y="3746016"/>
            <a:ext cx="720000" cy="720000"/>
          </a:xfrm>
          <a:custGeom>
            <a:avLst/>
            <a:gdLst>
              <a:gd name="connsiteX0" fmla="*/ 618123 w 1077492"/>
              <a:gd name="connsiteY0" fmla="*/ 5091 h 880832"/>
              <a:gd name="connsiteX1" fmla="*/ 649515 w 1077492"/>
              <a:gd name="connsiteY1" fmla="*/ 48 h 880832"/>
              <a:gd name="connsiteX2" fmla="*/ 706766 w 1077492"/>
              <a:gd name="connsiteY2" fmla="*/ 25655 h 880832"/>
              <a:gd name="connsiteX3" fmla="*/ 703831 w 1077492"/>
              <a:gd name="connsiteY3" fmla="*/ 142493 h 880832"/>
              <a:gd name="connsiteX4" fmla="*/ 665641 w 1077492"/>
              <a:gd name="connsiteY4" fmla="*/ 157025 h 880832"/>
              <a:gd name="connsiteX5" fmla="*/ 665641 w 1077492"/>
              <a:gd name="connsiteY5" fmla="*/ 352605 h 880832"/>
              <a:gd name="connsiteX6" fmla="*/ 684786 w 1077492"/>
              <a:gd name="connsiteY6" fmla="*/ 356972 h 880832"/>
              <a:gd name="connsiteX7" fmla="*/ 718689 w 1077492"/>
              <a:gd name="connsiteY7" fmla="*/ 380793 h 880832"/>
              <a:gd name="connsiteX8" fmla="*/ 738749 w 1077492"/>
              <a:gd name="connsiteY8" fmla="*/ 496690 h 880832"/>
              <a:gd name="connsiteX9" fmla="*/ 735230 w 1077492"/>
              <a:gd name="connsiteY9" fmla="*/ 501698 h 880832"/>
              <a:gd name="connsiteX10" fmla="*/ 845060 w 1077492"/>
              <a:gd name="connsiteY10" fmla="*/ 617186 h 880832"/>
              <a:gd name="connsiteX11" fmla="*/ 879258 w 1077492"/>
              <a:gd name="connsiteY11" fmla="*/ 595803 h 880832"/>
              <a:gd name="connsiteX12" fmla="*/ 1037048 w 1077492"/>
              <a:gd name="connsiteY12" fmla="*/ 632408 h 880832"/>
              <a:gd name="connsiteX13" fmla="*/ 1031825 w 1077492"/>
              <a:gd name="connsiteY13" fmla="*/ 840388 h 880832"/>
              <a:gd name="connsiteX14" fmla="*/ 823846 w 1077492"/>
              <a:gd name="connsiteY14" fmla="*/ 835165 h 880832"/>
              <a:gd name="connsiteX15" fmla="*/ 795994 w 1077492"/>
              <a:gd name="connsiteY15" fmla="*/ 674255 h 880832"/>
              <a:gd name="connsiteX16" fmla="*/ 803191 w 1077492"/>
              <a:gd name="connsiteY16" fmla="*/ 664013 h 880832"/>
              <a:gd name="connsiteX17" fmla="*/ 690708 w 1077492"/>
              <a:gd name="connsiteY17" fmla="*/ 545736 h 880832"/>
              <a:gd name="connsiteX18" fmla="*/ 678778 w 1077492"/>
              <a:gd name="connsiteY18" fmla="*/ 553196 h 880832"/>
              <a:gd name="connsiteX19" fmla="*/ 565128 w 1077492"/>
              <a:gd name="connsiteY19" fmla="*/ 526831 h 880832"/>
              <a:gd name="connsiteX20" fmla="*/ 562479 w 1077492"/>
              <a:gd name="connsiteY20" fmla="*/ 522594 h 880832"/>
              <a:gd name="connsiteX21" fmla="*/ 207664 w 1077492"/>
              <a:gd name="connsiteY21" fmla="*/ 608151 h 880832"/>
              <a:gd name="connsiteX22" fmla="*/ 203307 w 1077492"/>
              <a:gd name="connsiteY22" fmla="*/ 628640 h 880832"/>
              <a:gd name="connsiteX23" fmla="*/ 178918 w 1077492"/>
              <a:gd name="connsiteY23" fmla="*/ 663609 h 880832"/>
              <a:gd name="connsiteX24" fmla="*/ 29119 w 1077492"/>
              <a:gd name="connsiteY24" fmla="*/ 659847 h 880832"/>
              <a:gd name="connsiteX25" fmla="*/ 32881 w 1077492"/>
              <a:gd name="connsiteY25" fmla="*/ 510048 h 880832"/>
              <a:gd name="connsiteX26" fmla="*/ 67936 w 1077492"/>
              <a:gd name="connsiteY26" fmla="*/ 487958 h 880832"/>
              <a:gd name="connsiteX27" fmla="*/ 182679 w 1077492"/>
              <a:gd name="connsiteY27" fmla="*/ 513810 h 880832"/>
              <a:gd name="connsiteX28" fmla="*/ 199867 w 1077492"/>
              <a:gd name="connsiteY28" fmla="*/ 541086 h 880832"/>
              <a:gd name="connsiteX29" fmla="*/ 537541 w 1077492"/>
              <a:gd name="connsiteY29" fmla="*/ 459661 h 880832"/>
              <a:gd name="connsiteX30" fmla="*/ 536059 w 1077492"/>
              <a:gd name="connsiteY30" fmla="*/ 450434 h 880832"/>
              <a:gd name="connsiteX31" fmla="*/ 568890 w 1077492"/>
              <a:gd name="connsiteY31" fmla="*/ 377032 h 880832"/>
              <a:gd name="connsiteX32" fmla="*/ 605039 w 1077492"/>
              <a:gd name="connsiteY32" fmla="*/ 354429 h 880832"/>
              <a:gd name="connsiteX33" fmla="*/ 624516 w 1077492"/>
              <a:gd name="connsiteY33" fmla="*/ 351300 h 880832"/>
              <a:gd name="connsiteX34" fmla="*/ 624516 w 1077492"/>
              <a:gd name="connsiteY34" fmla="*/ 160667 h 880832"/>
              <a:gd name="connsiteX35" fmla="*/ 613436 w 1077492"/>
              <a:gd name="connsiteY35" fmla="*/ 158139 h 880832"/>
              <a:gd name="connsiteX36" fmla="*/ 586993 w 1077492"/>
              <a:gd name="connsiteY36" fmla="*/ 139559 h 880832"/>
              <a:gd name="connsiteX37" fmla="*/ 589927 w 1077492"/>
              <a:gd name="connsiteY37" fmla="*/ 22721 h 880832"/>
              <a:gd name="connsiteX38" fmla="*/ 618123 w 1077492"/>
              <a:gd name="connsiteY38" fmla="*/ 5091 h 88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7492" h="880832">
                <a:moveTo>
                  <a:pt x="618123" y="5091"/>
                </a:moveTo>
                <a:cubicBezTo>
                  <a:pt x="628264" y="1341"/>
                  <a:pt x="638938" y="-311"/>
                  <a:pt x="649515" y="48"/>
                </a:cubicBezTo>
                <a:cubicBezTo>
                  <a:pt x="670668" y="767"/>
                  <a:pt x="691432" y="9532"/>
                  <a:pt x="706766" y="25655"/>
                </a:cubicBezTo>
                <a:cubicBezTo>
                  <a:pt x="738893" y="59437"/>
                  <a:pt x="736078" y="111827"/>
                  <a:pt x="703831" y="142493"/>
                </a:cubicBezTo>
                <a:lnTo>
                  <a:pt x="665641" y="157025"/>
                </a:lnTo>
                <a:lnTo>
                  <a:pt x="665641" y="352605"/>
                </a:lnTo>
                <a:lnTo>
                  <a:pt x="684786" y="356972"/>
                </a:lnTo>
                <a:cubicBezTo>
                  <a:pt x="697289" y="362480"/>
                  <a:pt x="708859" y="370458"/>
                  <a:pt x="718689" y="380793"/>
                </a:cubicBezTo>
                <a:cubicBezTo>
                  <a:pt x="749581" y="413278"/>
                  <a:pt x="755275" y="459181"/>
                  <a:pt x="738749" y="496690"/>
                </a:cubicBezTo>
                <a:lnTo>
                  <a:pt x="735230" y="501698"/>
                </a:lnTo>
                <a:lnTo>
                  <a:pt x="845060" y="617186"/>
                </a:lnTo>
                <a:lnTo>
                  <a:pt x="879258" y="595803"/>
                </a:lnTo>
                <a:cubicBezTo>
                  <a:pt x="933414" y="575777"/>
                  <a:pt x="996107" y="589357"/>
                  <a:pt x="1037048" y="632408"/>
                </a:cubicBezTo>
                <a:cubicBezTo>
                  <a:pt x="1094236" y="692542"/>
                  <a:pt x="1089226" y="785799"/>
                  <a:pt x="1031825" y="840388"/>
                </a:cubicBezTo>
                <a:cubicBezTo>
                  <a:pt x="971691" y="897576"/>
                  <a:pt x="878434" y="892566"/>
                  <a:pt x="823846" y="835165"/>
                </a:cubicBezTo>
                <a:cubicBezTo>
                  <a:pt x="780955" y="790064"/>
                  <a:pt x="773050" y="726332"/>
                  <a:pt x="795994" y="674255"/>
                </a:cubicBezTo>
                <a:lnTo>
                  <a:pt x="803191" y="664013"/>
                </a:lnTo>
                <a:lnTo>
                  <a:pt x="690708" y="545736"/>
                </a:lnTo>
                <a:lnTo>
                  <a:pt x="678778" y="553196"/>
                </a:lnTo>
                <a:cubicBezTo>
                  <a:pt x="639771" y="567620"/>
                  <a:pt x="594617" y="557839"/>
                  <a:pt x="565128" y="526831"/>
                </a:cubicBezTo>
                <a:lnTo>
                  <a:pt x="562479" y="522594"/>
                </a:lnTo>
                <a:lnTo>
                  <a:pt x="207664" y="608151"/>
                </a:lnTo>
                <a:lnTo>
                  <a:pt x="203307" y="628640"/>
                </a:lnTo>
                <a:cubicBezTo>
                  <a:pt x="197853" y="641384"/>
                  <a:pt x="189746" y="653311"/>
                  <a:pt x="178918" y="663609"/>
                </a:cubicBezTo>
                <a:cubicBezTo>
                  <a:pt x="137575" y="702927"/>
                  <a:pt x="70309" y="703160"/>
                  <a:pt x="29119" y="659847"/>
                </a:cubicBezTo>
                <a:cubicBezTo>
                  <a:pt x="-10199" y="618504"/>
                  <a:pt x="-10431" y="551239"/>
                  <a:pt x="32881" y="510048"/>
                </a:cubicBezTo>
                <a:cubicBezTo>
                  <a:pt x="43217" y="500219"/>
                  <a:pt x="55173" y="492832"/>
                  <a:pt x="67936" y="487958"/>
                </a:cubicBezTo>
                <a:cubicBezTo>
                  <a:pt x="106227" y="473336"/>
                  <a:pt x="151787" y="481326"/>
                  <a:pt x="182679" y="513810"/>
                </a:cubicBezTo>
                <a:lnTo>
                  <a:pt x="199867" y="541086"/>
                </a:lnTo>
                <a:lnTo>
                  <a:pt x="537541" y="459661"/>
                </a:lnTo>
                <a:lnTo>
                  <a:pt x="536059" y="450434"/>
                </a:lnTo>
                <a:cubicBezTo>
                  <a:pt x="536980" y="423313"/>
                  <a:pt x="548218" y="396691"/>
                  <a:pt x="568890" y="377032"/>
                </a:cubicBezTo>
                <a:cubicBezTo>
                  <a:pt x="579718" y="366735"/>
                  <a:pt x="592037" y="359237"/>
                  <a:pt x="605039" y="354429"/>
                </a:cubicBezTo>
                <a:lnTo>
                  <a:pt x="624516" y="351300"/>
                </a:lnTo>
                <a:lnTo>
                  <a:pt x="624516" y="160667"/>
                </a:lnTo>
                <a:lnTo>
                  <a:pt x="613436" y="158139"/>
                </a:lnTo>
                <a:cubicBezTo>
                  <a:pt x="603685" y="153843"/>
                  <a:pt x="594660" y="147621"/>
                  <a:pt x="586993" y="139559"/>
                </a:cubicBezTo>
                <a:cubicBezTo>
                  <a:pt x="554867" y="105778"/>
                  <a:pt x="557681" y="53388"/>
                  <a:pt x="589927" y="22721"/>
                </a:cubicBezTo>
                <a:cubicBezTo>
                  <a:pt x="598373" y="14690"/>
                  <a:pt x="607982" y="8842"/>
                  <a:pt x="618123" y="5091"/>
                </a:cubicBezTo>
                <a:close/>
              </a:path>
            </a:pathLst>
          </a:custGeom>
          <a:solidFill>
            <a:srgbClr val="ED7D1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876884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E4BF76-B953-44D5-AE25-13481933DA88}"/>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拾、作業流程注意事項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7/7</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F96802AA-FEB1-4B63-BF5E-48F444655C02}"/>
              </a:ext>
            </a:extLst>
          </p:cNvPr>
          <p:cNvSpPr>
            <a:spLocks noGrp="1"/>
          </p:cNvSpPr>
          <p:nvPr>
            <p:ph type="sldNum" sz="quarter" idx="12"/>
          </p:nvPr>
        </p:nvSpPr>
        <p:spPr/>
        <p:txBody>
          <a:bodyPr/>
          <a:lstStyle/>
          <a:p>
            <a:pPr>
              <a:defRPr/>
            </a:pPr>
            <a:fld id="{ABFE6108-DA02-42FF-8F2B-6965D0D38C5E}" type="slidenum">
              <a:rPr lang="zh-TW" altLang="en-US" smtClean="0"/>
              <a:pPr>
                <a:defRPr/>
              </a:pPr>
              <a:t>34</a:t>
            </a:fld>
            <a:endParaRPr lang="en-US" altLang="zh-TW"/>
          </a:p>
        </p:txBody>
      </p:sp>
      <p:sp>
        <p:nvSpPr>
          <p:cNvPr id="6" name="內容版面配置區 2">
            <a:extLst>
              <a:ext uri="{FF2B5EF4-FFF2-40B4-BE49-F238E27FC236}">
                <a16:creationId xmlns:a16="http://schemas.microsoft.com/office/drawing/2014/main" id="{89833FF2-466E-4DE3-904F-4444752CEB9B}"/>
              </a:ext>
            </a:extLst>
          </p:cNvPr>
          <p:cNvSpPr txBox="1">
            <a:spLocks/>
          </p:cNvSpPr>
          <p:nvPr/>
        </p:nvSpPr>
        <p:spPr bwMode="auto">
          <a:xfrm>
            <a:off x="623389" y="1912853"/>
            <a:ext cx="10513168" cy="79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indent="0" algn="just">
              <a:spcBef>
                <a:spcPts val="300"/>
              </a:spcBef>
              <a:spcAft>
                <a:spcPts val="600"/>
              </a:spcAft>
              <a:buNone/>
            </a:pPr>
            <a:r>
              <a:rPr lang="zh-TW" altLang="en-US" sz="2000" dirty="0">
                <a:latin typeface="微軟正黑體" panose="020B0604030504040204" pitchFamily="34" charset="-120"/>
                <a:ea typeface="微軟正黑體" panose="020B0604030504040204" pitchFamily="34" charset="-120"/>
              </a:rPr>
              <a:t>各科技校院不另辦理報到作業，各錄取生之註冊入學通知，由各錄取學校自行寄發。</a:t>
            </a:r>
            <a:endParaRPr lang="en-US" altLang="zh-TW" sz="2000" dirty="0">
              <a:latin typeface="微軟正黑體" panose="020B0604030504040204" pitchFamily="34" charset="-120"/>
              <a:ea typeface="微軟正黑體" panose="020B0604030504040204" pitchFamily="34" charset="-120"/>
            </a:endParaRPr>
          </a:p>
        </p:txBody>
      </p:sp>
      <p:sp>
        <p:nvSpPr>
          <p:cNvPr id="8" name="內容版面配置區 2">
            <a:extLst>
              <a:ext uri="{FF2B5EF4-FFF2-40B4-BE49-F238E27FC236}">
                <a16:creationId xmlns:a16="http://schemas.microsoft.com/office/drawing/2014/main" id="{AD9C6E67-394F-4D8C-9BCD-B6E22157BACD}"/>
              </a:ext>
            </a:extLst>
          </p:cNvPr>
          <p:cNvSpPr txBox="1">
            <a:spLocks/>
          </p:cNvSpPr>
          <p:nvPr/>
        </p:nvSpPr>
        <p:spPr bwMode="auto">
          <a:xfrm>
            <a:off x="623386" y="3287903"/>
            <a:ext cx="10513174" cy="323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457200" indent="-457200" algn="just">
              <a:lnSpc>
                <a:spcPts val="3000"/>
              </a:lnSpc>
              <a:spcBef>
                <a:spcPts val="300"/>
              </a:spcBef>
              <a:spcAft>
                <a:spcPts val="600"/>
              </a:spcAft>
              <a:buFont typeface="+mj-ea"/>
              <a:buAutoNum type="ea1ChtPeriod"/>
            </a:pPr>
            <a:r>
              <a:rPr lang="zh-TW" altLang="en-US" sz="20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經本委員會分發之</a:t>
            </a:r>
            <a:r>
              <a:rPr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錄取生</a:t>
            </a:r>
            <a:r>
              <a:rPr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無論放棄與否</a:t>
            </a:r>
            <a:r>
              <a:rPr lang="zh-TW" altLang="en-US" sz="20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，一概不得參加</a:t>
            </a:r>
            <a:r>
              <a:rPr lang="en-US" altLang="zh-TW" sz="20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115</a:t>
            </a:r>
            <a:r>
              <a:rPr lang="zh-TW" altLang="en-US" sz="20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學年度四技二專甄選入學。</a:t>
            </a:r>
            <a:endParaRPr lang="en-US" altLang="zh-TW" sz="20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lgn="just">
              <a:lnSpc>
                <a:spcPts val="3000"/>
              </a:lnSpc>
              <a:spcBef>
                <a:spcPts val="300"/>
              </a:spcBef>
              <a:spcAft>
                <a:spcPts val="600"/>
              </a:spcAft>
              <a:buFont typeface="+mj-ea"/>
              <a:buAutoNum type="ea1ChtPeriod"/>
            </a:pP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欲申請放棄錄取資格者，請填寫</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簡章</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附件七</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之</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115</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學年度</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科技校院繁星計畫聯合推薦甄選入學招生</a:t>
            </a:r>
            <a:r>
              <a:rPr lang="zh-TW" altLang="zh-TW" sz="20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放棄錄取資格聲明書</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並</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於</a:t>
            </a:r>
            <a:r>
              <a:rPr lang="en-US" altLang="zh-TW" sz="2000" b="1">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115</a:t>
            </a:r>
            <a:r>
              <a:rPr lang="zh-TW" altLang="en-US" sz="2000" b="1">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12</a:t>
            </a:r>
            <a:r>
              <a:rPr lang="zh-TW"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12:00</a:t>
            </a:r>
            <a:r>
              <a:rPr lang="zh-TW"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前</a:t>
            </a:r>
            <a:r>
              <a:rPr lang="zh-TW" altLang="en-US" sz="20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將此書面資料</a:t>
            </a:r>
            <a:r>
              <a:rPr lang="zh-TW"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傳真</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至</a:t>
            </a:r>
            <a:r>
              <a:rPr lang="zh-TW" altLang="zh-TW" sz="2000" b="1" u="heavy"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錄取學校</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，且以</a:t>
            </a:r>
            <a:r>
              <a:rPr lang="zh-TW"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電話確定</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錄取學校已收到傳真，始完成放棄程序。</a:t>
            </a:r>
            <a:endPar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lgn="just">
              <a:lnSpc>
                <a:spcPts val="3000"/>
              </a:lnSpc>
              <a:spcBef>
                <a:spcPts val="300"/>
              </a:spcBef>
              <a:spcAft>
                <a:spcPts val="600"/>
              </a:spcAft>
              <a:buFont typeface="+mj-ea"/>
              <a:buAutoNum type="ea1ChtPeriod"/>
            </a:pP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未依規定期限及方式辦理聲明放棄錄取資格者，不得參加</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115</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學年度</a:t>
            </a:r>
            <a:r>
              <a:rPr lang="zh-TW" altLang="zh-TW" sz="2000" spc="50" dirty="0">
                <a:latin typeface="微軟正黑體" panose="020B0604030504040204" pitchFamily="34" charset="-120"/>
                <a:ea typeface="微軟正黑體" panose="020B0604030504040204" pitchFamily="34" charset="-120"/>
                <a:cs typeface="Times New Roman" panose="02020603050405020304" pitchFamily="18" charset="0"/>
              </a:rPr>
              <a:t>四技二專</a:t>
            </a:r>
            <a:r>
              <a:rPr lang="zh-TW" altLang="zh-TW" sz="2000" b="1" spc="50" dirty="0">
                <a:latin typeface="微軟正黑體" panose="020B0604030504040204" pitchFamily="34" charset="-120"/>
                <a:ea typeface="微軟正黑體" panose="020B0604030504040204" pitchFamily="34" charset="-120"/>
                <a:cs typeface="Times New Roman" panose="02020603050405020304" pitchFamily="18" charset="0"/>
              </a:rPr>
              <a:t>技優甄審</a:t>
            </a:r>
            <a:r>
              <a:rPr lang="zh-TW" altLang="zh-TW" sz="2000" spc="50" dirty="0">
                <a:latin typeface="微軟正黑體" panose="020B0604030504040204" pitchFamily="34" charset="-120"/>
                <a:ea typeface="微軟正黑體" panose="020B0604030504040204" pitchFamily="34" charset="-120"/>
                <a:cs typeface="Times New Roman" panose="02020603050405020304" pitchFamily="18" charset="0"/>
              </a:rPr>
              <a:t>入學招生、日間部</a:t>
            </a:r>
            <a:r>
              <a:rPr lang="zh-TW" altLang="zh-TW" sz="2000" b="1" spc="50" dirty="0">
                <a:latin typeface="微軟正黑體" panose="020B0604030504040204" pitchFamily="34" charset="-120"/>
                <a:ea typeface="微軟正黑體" panose="020B0604030504040204" pitchFamily="34" charset="-120"/>
                <a:cs typeface="Times New Roman" panose="02020603050405020304" pitchFamily="18" charset="0"/>
              </a:rPr>
              <a:t>聯合登記分發</a:t>
            </a:r>
            <a:r>
              <a:rPr lang="zh-TW" altLang="zh-TW" sz="2000" spc="50" dirty="0">
                <a:latin typeface="微軟正黑體" panose="020B0604030504040204" pitchFamily="34" charset="-120"/>
                <a:ea typeface="微軟正黑體" panose="020B0604030504040204" pitchFamily="34" charset="-120"/>
                <a:cs typeface="Times New Roman" panose="02020603050405020304" pitchFamily="18" charset="0"/>
              </a:rPr>
              <a:t>入學招生</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spc="-30" dirty="0">
                <a:latin typeface="微軟正黑體" panose="020B0604030504040204" pitchFamily="34" charset="-120"/>
                <a:ea typeface="微軟正黑體" panose="020B0604030504040204" pitchFamily="34" charset="-120"/>
                <a:cs typeface="Times New Roman" panose="02020603050405020304" pitchFamily="18" charset="0"/>
              </a:rPr>
              <a:t>各校單獨招生及大學各招生管道</a:t>
            </a:r>
            <a:r>
              <a:rPr lang="zh-TW" altLang="zh-TW" sz="2000" spc="-30" dirty="0">
                <a:latin typeface="微軟正黑體" panose="020B0604030504040204" pitchFamily="34" charset="-120"/>
                <a:ea typeface="微軟正黑體" panose="020B0604030504040204" pitchFamily="34" charset="-120"/>
                <a:cs typeface="Times New Roman" panose="02020603050405020304" pitchFamily="18" charset="0"/>
              </a:rPr>
              <a:t>之招生，違者取消本招生錄取資格</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10" name="TextBox 50">
            <a:extLst>
              <a:ext uri="{FF2B5EF4-FFF2-40B4-BE49-F238E27FC236}">
                <a16:creationId xmlns:a16="http://schemas.microsoft.com/office/drawing/2014/main" id="{C36AF792-43A7-427B-BE71-21048FB07B77}"/>
              </a:ext>
            </a:extLst>
          </p:cNvPr>
          <p:cNvSpPr txBox="1"/>
          <p:nvPr/>
        </p:nvSpPr>
        <p:spPr>
          <a:xfrm>
            <a:off x="623392" y="1257099"/>
            <a:ext cx="10513168" cy="523220"/>
          </a:xfrm>
          <a:prstGeom prst="rect">
            <a:avLst/>
          </a:prstGeom>
          <a:solidFill>
            <a:srgbClr val="FDD247"/>
          </a:solidFill>
        </p:spPr>
        <p:txBody>
          <a:bodyPr wrap="square" rtlCol="0">
            <a:spAutoFit/>
          </a:bodyPr>
          <a:lstStyle/>
          <a:p>
            <a:pPr eaLnBrk="1" hangingPunct="1">
              <a:defRPr/>
            </a:pPr>
            <a:r>
              <a:rPr kumimoji="0" lang="zh-TW" altLang="en-US" sz="2800" b="1" dirty="0">
                <a:latin typeface="微軟正黑體" panose="020B0604030504040204" pitchFamily="34" charset="-120"/>
                <a:ea typeface="微軟正黑體" panose="020B0604030504040204" pitchFamily="34" charset="-120"/>
              </a:rPr>
              <a:t>報到及註冊入學</a:t>
            </a:r>
          </a:p>
        </p:txBody>
      </p:sp>
      <p:sp>
        <p:nvSpPr>
          <p:cNvPr id="11" name="TextBox 50">
            <a:extLst>
              <a:ext uri="{FF2B5EF4-FFF2-40B4-BE49-F238E27FC236}">
                <a16:creationId xmlns:a16="http://schemas.microsoft.com/office/drawing/2014/main" id="{272990AA-FF0B-4649-9ECB-9ADB1C2D158B}"/>
              </a:ext>
            </a:extLst>
          </p:cNvPr>
          <p:cNvSpPr txBox="1"/>
          <p:nvPr/>
        </p:nvSpPr>
        <p:spPr>
          <a:xfrm>
            <a:off x="623388" y="2699744"/>
            <a:ext cx="10513172" cy="523220"/>
          </a:xfrm>
          <a:prstGeom prst="rect">
            <a:avLst/>
          </a:prstGeom>
          <a:solidFill>
            <a:srgbClr val="FDD247"/>
          </a:solidFill>
        </p:spPr>
        <p:txBody>
          <a:bodyPr wrap="square" rtlCol="0">
            <a:spAutoFit/>
          </a:bodyPr>
          <a:lstStyle/>
          <a:p>
            <a:pPr eaLnBrk="1" hangingPunct="1">
              <a:defRPr/>
            </a:pPr>
            <a:r>
              <a:rPr kumimoji="0" lang="zh-TW" altLang="en-US" sz="2800" b="1" dirty="0">
                <a:latin typeface="微軟正黑體" panose="020B0604030504040204" pitchFamily="34" charset="-120"/>
                <a:ea typeface="微軟正黑體" panose="020B0604030504040204" pitchFamily="34" charset="-120"/>
              </a:rPr>
              <a:t>放棄錄取資格</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115</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12</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12:00</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前）</a:t>
            </a:r>
          </a:p>
        </p:txBody>
      </p:sp>
    </p:spTree>
    <p:extLst>
      <p:ext uri="{BB962C8B-B14F-4D97-AF65-F5344CB8AC3E}">
        <p14:creationId xmlns:p14="http://schemas.microsoft.com/office/powerpoint/2010/main" val="3241177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6A7CCC-F691-41B7-9D21-FF3C63CA7CE3}"/>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意見交流</a:t>
            </a:r>
            <a:endParaRPr lang="zh-TW" altLang="en-US" dirty="0"/>
          </a:p>
        </p:txBody>
      </p:sp>
      <p:sp>
        <p:nvSpPr>
          <p:cNvPr id="4" name="投影片編號版面配置區 3">
            <a:extLst>
              <a:ext uri="{FF2B5EF4-FFF2-40B4-BE49-F238E27FC236}">
                <a16:creationId xmlns:a16="http://schemas.microsoft.com/office/drawing/2014/main" id="{99A045CD-78C9-49D1-B046-8A52654A2C2B}"/>
              </a:ext>
            </a:extLst>
          </p:cNvPr>
          <p:cNvSpPr>
            <a:spLocks noGrp="1"/>
          </p:cNvSpPr>
          <p:nvPr>
            <p:ph type="sldNum" sz="quarter" idx="12"/>
          </p:nvPr>
        </p:nvSpPr>
        <p:spPr/>
        <p:txBody>
          <a:bodyPr/>
          <a:lstStyle/>
          <a:p>
            <a:pPr>
              <a:defRPr/>
            </a:pPr>
            <a:fld id="{ABFE6108-DA02-42FF-8F2B-6965D0D38C5E}" type="slidenum">
              <a:rPr lang="zh-TW" altLang="en-US" smtClean="0"/>
              <a:pPr>
                <a:defRPr/>
              </a:pPr>
              <a:t>35</a:t>
            </a:fld>
            <a:endParaRPr lang="en-US" altLang="zh-TW"/>
          </a:p>
        </p:txBody>
      </p:sp>
      <p:sp>
        <p:nvSpPr>
          <p:cNvPr id="5" name="內容版面配置區 2">
            <a:extLst>
              <a:ext uri="{FF2B5EF4-FFF2-40B4-BE49-F238E27FC236}">
                <a16:creationId xmlns:a16="http://schemas.microsoft.com/office/drawing/2014/main" id="{22D004FA-5DCE-4731-93CF-35A9EF4A19B1}"/>
              </a:ext>
            </a:extLst>
          </p:cNvPr>
          <p:cNvSpPr>
            <a:spLocks noGrp="1"/>
          </p:cNvSpPr>
          <p:nvPr>
            <p:ph idx="1"/>
          </p:nvPr>
        </p:nvSpPr>
        <p:spPr>
          <a:xfrm>
            <a:off x="2180459" y="2060848"/>
            <a:ext cx="8287861" cy="3024336"/>
          </a:xfrm>
        </p:spPr>
        <p:txBody>
          <a:bodyPr/>
          <a:lstStyle/>
          <a:p>
            <a:pPr>
              <a:lnSpc>
                <a:spcPts val="3800"/>
              </a:lnSpc>
              <a:spcAft>
                <a:spcPts val="1200"/>
              </a:spcAft>
              <a:buFont typeface="Arial" panose="020B0604020202020204" pitchFamily="34" charset="0"/>
              <a:buChar char="•"/>
              <a:defRPr/>
            </a:pPr>
            <a:r>
              <a:rPr lang="zh-TW" altLang="en-US" sz="2800" dirty="0">
                <a:latin typeface="微軟正黑體" panose="020B0604030504040204" pitchFamily="34" charset="-120"/>
                <a:ea typeface="微軟正黑體" panose="020B0604030504040204" pitchFamily="34" charset="-120"/>
              </a:rPr>
              <a:t>電話：</a:t>
            </a:r>
            <a:r>
              <a:rPr lang="en-US" altLang="zh-TW" sz="2800" dirty="0">
                <a:latin typeface="微軟正黑體" panose="020B0604030504040204" pitchFamily="34" charset="-120"/>
                <a:ea typeface="微軟正黑體" panose="020B0604030504040204" pitchFamily="34" charset="-120"/>
              </a:rPr>
              <a:t>02-2772-5333</a:t>
            </a:r>
          </a:p>
          <a:p>
            <a:pPr>
              <a:lnSpc>
                <a:spcPts val="3800"/>
              </a:lnSpc>
              <a:spcAft>
                <a:spcPts val="1200"/>
              </a:spcAft>
              <a:buFont typeface="Arial" panose="020B0604020202020204" pitchFamily="34" charset="0"/>
              <a:buChar char="•"/>
              <a:defRPr/>
            </a:pPr>
            <a:r>
              <a:rPr lang="zh-TW" altLang="en-US" sz="2800" dirty="0">
                <a:latin typeface="微軟正黑體" panose="020B0604030504040204" pitchFamily="34" charset="-120"/>
                <a:ea typeface="微軟正黑體" panose="020B0604030504040204" pitchFamily="34" charset="-120"/>
              </a:rPr>
              <a:t>傳真：</a:t>
            </a:r>
            <a:r>
              <a:rPr lang="en-US" altLang="zh-TW" sz="2800" dirty="0">
                <a:latin typeface="微軟正黑體" panose="020B0604030504040204" pitchFamily="34" charset="-120"/>
                <a:ea typeface="微軟正黑體" panose="020B0604030504040204" pitchFamily="34" charset="-120"/>
              </a:rPr>
              <a:t>02-2773-8881</a:t>
            </a:r>
          </a:p>
          <a:p>
            <a:pPr>
              <a:lnSpc>
                <a:spcPts val="3800"/>
              </a:lnSpc>
              <a:spcAft>
                <a:spcPts val="1200"/>
              </a:spcAft>
              <a:buFont typeface="Arial" panose="020B0604020202020204" pitchFamily="34" charset="0"/>
              <a:buChar char="•"/>
              <a:defRPr/>
            </a:pPr>
            <a:r>
              <a:rPr lang="zh-TW" altLang="en-US" sz="2800" dirty="0">
                <a:latin typeface="微軟正黑體" panose="020B0604030504040204" pitchFamily="34" charset="-120"/>
                <a:ea typeface="微軟正黑體" panose="020B0604030504040204" pitchFamily="34" charset="-120"/>
              </a:rPr>
              <a:t>網址：</a:t>
            </a:r>
            <a:r>
              <a:rPr lang="en-US" altLang="zh-TW" sz="2800" dirty="0">
                <a:latin typeface="微軟正黑體" panose="020B0604030504040204" pitchFamily="34" charset="-120"/>
                <a:ea typeface="微軟正黑體" panose="020B0604030504040204" pitchFamily="34" charset="-120"/>
              </a:rPr>
              <a:t>https://www.jctv.ntut.edu.tw/star/</a:t>
            </a:r>
          </a:p>
          <a:p>
            <a:pPr>
              <a:lnSpc>
                <a:spcPts val="3800"/>
              </a:lnSpc>
              <a:spcAft>
                <a:spcPts val="1200"/>
              </a:spcAft>
              <a:buFont typeface="Arial" panose="020B0604020202020204" pitchFamily="34" charset="0"/>
              <a:buChar char="•"/>
              <a:defRPr/>
            </a:pPr>
            <a:r>
              <a:rPr lang="zh-TW" altLang="en-US" sz="2800" dirty="0">
                <a:latin typeface="微軟正黑體" panose="020B0604030504040204" pitchFamily="34" charset="-120"/>
                <a:ea typeface="微軟正黑體" panose="020B0604030504040204" pitchFamily="34" charset="-120"/>
              </a:rPr>
              <a:t>電子郵件信箱：</a:t>
            </a:r>
            <a:r>
              <a:rPr lang="en-US" altLang="zh-TW" sz="2800" dirty="0">
                <a:latin typeface="微軟正黑體" panose="020B0604030504040204" pitchFamily="34" charset="-120"/>
                <a:ea typeface="微軟正黑體" panose="020B0604030504040204" pitchFamily="34" charset="-120"/>
              </a:rPr>
              <a:t>star@ntut.edu.tw</a:t>
            </a:r>
            <a:endParaRPr lang="zh-TW" altLang="en-US" sz="2800" dirty="0">
              <a:latin typeface="微軟正黑體" panose="020B0604030504040204" pitchFamily="34" charset="-120"/>
              <a:ea typeface="微軟正黑體" panose="020B0604030504040204" pitchFamily="34" charset="-120"/>
            </a:endParaRPr>
          </a:p>
        </p:txBody>
      </p:sp>
      <p:pic>
        <p:nvPicPr>
          <p:cNvPr id="6" name="Picture 2" descr="https://truth.bahamut.com.tw/s01/201802/d6841ea175de5e44dd743843792ec81e.JPG">
            <a:extLst>
              <a:ext uri="{FF2B5EF4-FFF2-40B4-BE49-F238E27FC236}">
                <a16:creationId xmlns:a16="http://schemas.microsoft.com/office/drawing/2014/main" id="{8BA7A8D3-8745-4DEB-A9BB-44AB30B4D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9964" y="1564157"/>
            <a:ext cx="2841411" cy="15999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15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CA6256-08AB-4D09-85F7-518D896018B6}"/>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壹、招生宗旨與招生概況</a:t>
            </a:r>
            <a:endParaRPr lang="zh-TW" altLang="en-US" dirty="0"/>
          </a:p>
        </p:txBody>
      </p:sp>
      <p:graphicFrame>
        <p:nvGraphicFramePr>
          <p:cNvPr id="5" name="內容版面配置區 4">
            <a:extLst>
              <a:ext uri="{FF2B5EF4-FFF2-40B4-BE49-F238E27FC236}">
                <a16:creationId xmlns:a16="http://schemas.microsoft.com/office/drawing/2014/main" id="{932AA0BE-B19C-4100-970D-BD464A4ADEFA}"/>
              </a:ext>
            </a:extLst>
          </p:cNvPr>
          <p:cNvGraphicFramePr>
            <a:graphicFrameLocks noGrp="1"/>
          </p:cNvGraphicFramePr>
          <p:nvPr>
            <p:ph idx="1"/>
            <p:extLst>
              <p:ext uri="{D42A27DB-BD31-4B8C-83A1-F6EECF244321}">
                <p14:modId xmlns:p14="http://schemas.microsoft.com/office/powerpoint/2010/main" val="3980398693"/>
              </p:ext>
            </p:extLst>
          </p:nvPr>
        </p:nvGraphicFramePr>
        <p:xfrm>
          <a:off x="2495600" y="3429000"/>
          <a:ext cx="8888572" cy="3024333"/>
        </p:xfrm>
        <a:graphic>
          <a:graphicData uri="http://schemas.openxmlformats.org/drawingml/2006/table">
            <a:tbl>
              <a:tblPr/>
              <a:tblGrid>
                <a:gridCol w="1269796">
                  <a:extLst>
                    <a:ext uri="{9D8B030D-6E8A-4147-A177-3AD203B41FA5}">
                      <a16:colId xmlns:a16="http://schemas.microsoft.com/office/drawing/2014/main" val="534280680"/>
                    </a:ext>
                  </a:extLst>
                </a:gridCol>
                <a:gridCol w="1269796">
                  <a:extLst>
                    <a:ext uri="{9D8B030D-6E8A-4147-A177-3AD203B41FA5}">
                      <a16:colId xmlns:a16="http://schemas.microsoft.com/office/drawing/2014/main" val="3171451243"/>
                    </a:ext>
                  </a:extLst>
                </a:gridCol>
                <a:gridCol w="1269796">
                  <a:extLst>
                    <a:ext uri="{9D8B030D-6E8A-4147-A177-3AD203B41FA5}">
                      <a16:colId xmlns:a16="http://schemas.microsoft.com/office/drawing/2014/main" val="757528228"/>
                    </a:ext>
                  </a:extLst>
                </a:gridCol>
                <a:gridCol w="1269796">
                  <a:extLst>
                    <a:ext uri="{9D8B030D-6E8A-4147-A177-3AD203B41FA5}">
                      <a16:colId xmlns:a16="http://schemas.microsoft.com/office/drawing/2014/main" val="2994649987"/>
                    </a:ext>
                  </a:extLst>
                </a:gridCol>
                <a:gridCol w="1269796">
                  <a:extLst>
                    <a:ext uri="{9D8B030D-6E8A-4147-A177-3AD203B41FA5}">
                      <a16:colId xmlns:a16="http://schemas.microsoft.com/office/drawing/2014/main" val="3888976387"/>
                    </a:ext>
                  </a:extLst>
                </a:gridCol>
                <a:gridCol w="1269796">
                  <a:extLst>
                    <a:ext uri="{9D8B030D-6E8A-4147-A177-3AD203B41FA5}">
                      <a16:colId xmlns:a16="http://schemas.microsoft.com/office/drawing/2014/main" val="378710990"/>
                    </a:ext>
                  </a:extLst>
                </a:gridCol>
                <a:gridCol w="1269796">
                  <a:extLst>
                    <a:ext uri="{9D8B030D-6E8A-4147-A177-3AD203B41FA5}">
                      <a16:colId xmlns:a16="http://schemas.microsoft.com/office/drawing/2014/main" val="3545096809"/>
                    </a:ext>
                  </a:extLst>
                </a:gridCol>
              </a:tblGrid>
              <a:tr h="766545">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fontAlgn="ctr"/>
                      <a:r>
                        <a:rPr lang="zh-TW" altLang="en-US"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t>招 生</a:t>
                      </a:r>
                      <a:endParaRPr lang="en-US" alt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endParaRPr>
                    </a:p>
                    <a:p>
                      <a:pPr algn="ctr" fontAlgn="ctr"/>
                      <a:r>
                        <a:rPr 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t>學年度</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fontAlgn="ctr"/>
                      <a:r>
                        <a:rPr 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t>招生名額</a:t>
                      </a:r>
                      <a:br>
                        <a:rPr lang="en-US" alt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br>
                      <a:r>
                        <a:rPr lang="en-US" alt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t>(A)</a:t>
                      </a:r>
                      <a:endParaRPr 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fontAlgn="ctr"/>
                      <a:r>
                        <a:rPr 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t>報名人數</a:t>
                      </a:r>
                      <a:br>
                        <a:rPr lang="en-US" alt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br>
                      <a:r>
                        <a:rPr lang="en-US" alt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t>(B)</a:t>
                      </a:r>
                      <a:endParaRPr 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fontAlgn="ctr"/>
                      <a:r>
                        <a:rPr 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t>錄取人數</a:t>
                      </a:r>
                      <a:br>
                        <a:rPr lang="en-US" alt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br>
                      <a:r>
                        <a:rPr lang="en-US" alt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t>(C)</a:t>
                      </a:r>
                      <a:endParaRPr 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fontAlgn="ctr"/>
                      <a:r>
                        <a:rPr 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t>錄取率</a:t>
                      </a:r>
                      <a:br>
                        <a:rPr lang="en-US" alt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br>
                      <a:r>
                        <a:rPr lang="en-US" alt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t>C/B%</a:t>
                      </a:r>
                      <a:endParaRPr 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fontAlgn="ctr"/>
                      <a:r>
                        <a:rPr 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t>報到人數</a:t>
                      </a:r>
                      <a:br>
                        <a:rPr lang="en-US" alt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br>
                      <a:r>
                        <a:rPr lang="en-US" alt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t>(D)</a:t>
                      </a:r>
                      <a:endParaRPr 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fontAlgn="ctr"/>
                      <a:r>
                        <a:rPr 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t>報到率</a:t>
                      </a:r>
                      <a:br>
                        <a:rPr lang="en-US" alt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br>
                      <a:r>
                        <a:rPr lang="en-US" alt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rPr>
                        <a:t>D/C%</a:t>
                      </a:r>
                      <a:endParaRPr lang="zh-TW" sz="2000" b="1" i="0" u="none" strike="noStrike" dirty="0">
                        <a:solidFill>
                          <a:schemeClr val="bg1"/>
                        </a:solidFill>
                        <a:effectLst/>
                        <a:latin typeface="Book Antiqua" panose="02040602050305030304" pitchFamily="18" charset="0"/>
                        <a:ea typeface="華康儷楷書" panose="03000509000000000000" pitchFamily="65" charset="-12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extLst>
                  <a:ext uri="{0D108BD9-81ED-4DB2-BD59-A6C34878D82A}">
                    <a16:rowId xmlns:a16="http://schemas.microsoft.com/office/drawing/2014/main" val="499630780"/>
                  </a:ext>
                </a:extLst>
              </a:tr>
              <a:tr h="752596">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fontAlgn="ctr"/>
                      <a:r>
                        <a:rPr lang="en-US" sz="2000" b="1"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114</a:t>
                      </a:r>
                      <a:endParaRPr lang="zh-TW" sz="2000" b="1"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fontAlgn="ctr"/>
                      <a:r>
                        <a:rPr lang="en-US" sz="2000" b="1"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2,573</a:t>
                      </a:r>
                      <a:endParaRPr lang="zh-TW" sz="2000" b="1"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fontAlgn="ctr"/>
                      <a:r>
                        <a:rPr lang="en-US" sz="2000" b="1"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3,284</a:t>
                      </a:r>
                      <a:endParaRPr lang="zh-TW" sz="2000" b="1"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endParaRPr>
                    </a:p>
                  </a:txBody>
                  <a:tcPr marL="9525" marR="144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fontAlgn="ctr"/>
                      <a:r>
                        <a:rPr lang="en-US" sz="2000" b="1"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1,976</a:t>
                      </a:r>
                      <a:endParaRPr lang="zh-TW" sz="2000" b="1"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endParaRPr>
                    </a:p>
                  </a:txBody>
                  <a:tcPr marL="9525" marR="144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fontAlgn="ctr"/>
                      <a:r>
                        <a:rPr lang="en-US" sz="2000" b="1"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60.2</a:t>
                      </a:r>
                    </a:p>
                  </a:txBody>
                  <a:tcPr marL="9525" marR="144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fontAlgn="ctr"/>
                      <a:r>
                        <a:rPr lang="en-US" sz="2000" b="1"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1,631</a:t>
                      </a:r>
                      <a:endParaRPr lang="zh-TW" sz="2000" b="1"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endParaRPr>
                    </a:p>
                  </a:txBody>
                  <a:tcPr marL="9525" marR="144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fontAlgn="ctr"/>
                      <a:r>
                        <a:rPr lang="en-US" sz="2000" b="1"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82.5</a:t>
                      </a:r>
                    </a:p>
                  </a:txBody>
                  <a:tcPr marL="9525" marR="144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CE7"/>
                    </a:solidFill>
                  </a:tcPr>
                </a:tc>
                <a:extLst>
                  <a:ext uri="{0D108BD9-81ED-4DB2-BD59-A6C34878D82A}">
                    <a16:rowId xmlns:a16="http://schemas.microsoft.com/office/drawing/2014/main" val="154206803"/>
                  </a:ext>
                </a:extLst>
              </a:tr>
              <a:tr h="752596">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fontAlgn="ctr"/>
                      <a:r>
                        <a:rPr lang="en-US"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113</a:t>
                      </a:r>
                      <a:endParaRPr lang="zh-TW"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fontAlgn="ctr"/>
                      <a:r>
                        <a:rPr lang="en-US"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2,548</a:t>
                      </a:r>
                      <a:endParaRPr lang="zh-TW"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fontAlgn="ctr"/>
                      <a:r>
                        <a:rPr lang="en-US"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3,420</a:t>
                      </a:r>
                      <a:endParaRPr lang="zh-TW"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endParaRPr>
                    </a:p>
                  </a:txBody>
                  <a:tcPr marL="9525" marR="144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fontAlgn="ctr"/>
                      <a:r>
                        <a:rPr lang="en-US"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2,087</a:t>
                      </a:r>
                      <a:endParaRPr lang="zh-TW"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endParaRPr>
                    </a:p>
                  </a:txBody>
                  <a:tcPr marL="9525" marR="144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fontAlgn="ctr"/>
                      <a:r>
                        <a:rPr lang="en-US"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61.0</a:t>
                      </a:r>
                    </a:p>
                  </a:txBody>
                  <a:tcPr marL="9525" marR="144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fontAlgn="ctr"/>
                      <a:r>
                        <a:rPr lang="en-US"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1,722</a:t>
                      </a:r>
                      <a:endParaRPr lang="zh-TW"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endParaRPr>
                    </a:p>
                  </a:txBody>
                  <a:tcPr marL="9525" marR="144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fontAlgn="ctr"/>
                      <a:r>
                        <a:rPr lang="en-US"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82.5</a:t>
                      </a:r>
                    </a:p>
                  </a:txBody>
                  <a:tcPr marL="9525" marR="144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CE7"/>
                    </a:solidFill>
                  </a:tcPr>
                </a:tc>
                <a:extLst>
                  <a:ext uri="{0D108BD9-81ED-4DB2-BD59-A6C34878D82A}">
                    <a16:rowId xmlns:a16="http://schemas.microsoft.com/office/drawing/2014/main" val="1665435581"/>
                  </a:ext>
                </a:extLst>
              </a:tr>
              <a:tr h="752596">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fontAlgn="ctr"/>
                      <a:r>
                        <a:rPr lang="en-US"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112</a:t>
                      </a:r>
                      <a:endParaRPr lang="zh-TW"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fontAlgn="ctr"/>
                      <a:r>
                        <a:rPr lang="en-US"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2,551</a:t>
                      </a:r>
                      <a:endParaRPr lang="zh-TW"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fontAlgn="ctr"/>
                      <a:r>
                        <a:rPr lang="en-US"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3,500</a:t>
                      </a:r>
                      <a:endParaRPr lang="zh-TW"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endParaRPr>
                    </a:p>
                  </a:txBody>
                  <a:tcPr marL="9525" marR="144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fontAlgn="ctr"/>
                      <a:r>
                        <a:rPr lang="en-US"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2,019</a:t>
                      </a:r>
                      <a:endParaRPr lang="zh-TW"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endParaRPr>
                    </a:p>
                  </a:txBody>
                  <a:tcPr marL="9525" marR="144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fontAlgn="ctr"/>
                      <a:r>
                        <a:rPr lang="en-US"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57.7</a:t>
                      </a:r>
                    </a:p>
                  </a:txBody>
                  <a:tcPr marL="9525" marR="144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890"/>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fontAlgn="ctr"/>
                      <a:r>
                        <a:rPr lang="en-US"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1,615</a:t>
                      </a:r>
                      <a:endParaRPr lang="zh-TW"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endParaRPr>
                    </a:p>
                  </a:txBody>
                  <a:tcPr marL="9525" marR="144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fontAlgn="ctr"/>
                      <a:r>
                        <a:rPr lang="en-US" sz="2000" b="0" i="0" u="none" strike="noStrike" dirty="0">
                          <a:solidFill>
                            <a:schemeClr val="tx1"/>
                          </a:solidFill>
                          <a:effectLst/>
                          <a:latin typeface="Book Antiqua" panose="02040602050305030304" pitchFamily="18" charset="0"/>
                          <a:ea typeface="新細明體" panose="02020500000000000000" pitchFamily="18" charset="-120"/>
                          <a:cs typeface="Arial" panose="020B0604020202020204" pitchFamily="34" charset="0"/>
                        </a:rPr>
                        <a:t>80.0</a:t>
                      </a:r>
                    </a:p>
                  </a:txBody>
                  <a:tcPr marL="9525" marR="144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CE7"/>
                    </a:solidFill>
                  </a:tcPr>
                </a:tc>
                <a:extLst>
                  <a:ext uri="{0D108BD9-81ED-4DB2-BD59-A6C34878D82A}">
                    <a16:rowId xmlns:a16="http://schemas.microsoft.com/office/drawing/2014/main" val="3409285631"/>
                  </a:ext>
                </a:extLst>
              </a:tr>
            </a:tbl>
          </a:graphicData>
        </a:graphic>
      </p:graphicFrame>
      <p:sp>
        <p:nvSpPr>
          <p:cNvPr id="4" name="投影片編號版面配置區 3">
            <a:extLst>
              <a:ext uri="{FF2B5EF4-FFF2-40B4-BE49-F238E27FC236}">
                <a16:creationId xmlns:a16="http://schemas.microsoft.com/office/drawing/2014/main" id="{09CB9BF5-5F91-4DDF-AE83-8A50C5E94AE9}"/>
              </a:ext>
            </a:extLst>
          </p:cNvPr>
          <p:cNvSpPr>
            <a:spLocks noGrp="1"/>
          </p:cNvSpPr>
          <p:nvPr>
            <p:ph type="sldNum" sz="quarter" idx="12"/>
          </p:nvPr>
        </p:nvSpPr>
        <p:spPr/>
        <p:txBody>
          <a:bodyPr/>
          <a:lstStyle/>
          <a:p>
            <a:pPr>
              <a:defRPr/>
            </a:pPr>
            <a:fld id="{ABFE6108-DA02-42FF-8F2B-6965D0D38C5E}" type="slidenum">
              <a:rPr lang="zh-TW" altLang="en-US" smtClean="0"/>
              <a:pPr>
                <a:defRPr/>
              </a:pPr>
              <a:t>4</a:t>
            </a:fld>
            <a:endParaRPr lang="en-US" altLang="zh-TW"/>
          </a:p>
        </p:txBody>
      </p:sp>
      <p:sp>
        <p:nvSpPr>
          <p:cNvPr id="3" name="文字方塊 2">
            <a:extLst>
              <a:ext uri="{FF2B5EF4-FFF2-40B4-BE49-F238E27FC236}">
                <a16:creationId xmlns:a16="http://schemas.microsoft.com/office/drawing/2014/main" id="{6E5E421D-8FFF-4576-A696-C6D253226FEA}"/>
              </a:ext>
            </a:extLst>
          </p:cNvPr>
          <p:cNvSpPr txBox="1"/>
          <p:nvPr/>
        </p:nvSpPr>
        <p:spPr>
          <a:xfrm>
            <a:off x="263352" y="1142885"/>
            <a:ext cx="11153303" cy="2138406"/>
          </a:xfrm>
          <a:prstGeom prst="rect">
            <a:avLst/>
          </a:prstGeom>
          <a:noFill/>
        </p:spPr>
        <p:txBody>
          <a:bodyPr wrap="square" rtlCol="0">
            <a:spAutoFit/>
          </a:bodyPr>
          <a:lstStyle/>
          <a:p>
            <a:pPr>
              <a:lnSpc>
                <a:spcPts val="3000"/>
              </a:lnSpc>
              <a:spcAft>
                <a:spcPts val="600"/>
              </a:spcAft>
            </a:pPr>
            <a:r>
              <a:rPr lang="x-none" altLang="zh-TW" sz="2400" b="1" u="sng" dirty="0">
                <a:latin typeface="微軟正黑體" panose="020B0604030504040204" pitchFamily="34" charset="-120"/>
                <a:ea typeface="微軟正黑體" panose="020B0604030504040204" pitchFamily="34" charset="-120"/>
              </a:rPr>
              <a:t>招生宗旨</a:t>
            </a:r>
            <a:endParaRPr lang="en-US" altLang="zh-TW" sz="2400" b="1" u="sng" dirty="0">
              <a:latin typeface="微軟正黑體" panose="020B0604030504040204" pitchFamily="34" charset="-120"/>
              <a:ea typeface="微軟正黑體" panose="020B0604030504040204" pitchFamily="34" charset="-120"/>
            </a:endParaRPr>
          </a:p>
          <a:p>
            <a:pPr marL="269875" lvl="1" algn="just">
              <a:lnSpc>
                <a:spcPts val="3000"/>
              </a:lnSpc>
              <a:spcAft>
                <a:spcPts val="600"/>
              </a:spcAft>
            </a:pPr>
            <a:r>
              <a:rPr lang="zh-TW" altLang="zh-TW"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為縮減城鄉差距，落實高級中等學校社區化並引導教學正常化</a:t>
            </a:r>
            <a:r>
              <a:rPr lang="zh-TW" altLang="zh-TW" sz="2200" dirty="0">
                <a:latin typeface="微軟正黑體" panose="020B0604030504040204" pitchFamily="34" charset="-120"/>
                <a:ea typeface="微軟正黑體" panose="020B0604030504040204" pitchFamily="34" charset="-120"/>
              </a:rPr>
              <a:t>，依教育部核定計</a:t>
            </a:r>
            <a:r>
              <a:rPr lang="en-US" altLang="zh-TW" sz="2200" dirty="0">
                <a:latin typeface="微軟正黑體" panose="020B0604030504040204" pitchFamily="34" charset="-120"/>
                <a:ea typeface="微軟正黑體" panose="020B0604030504040204" pitchFamily="34" charset="-120"/>
              </a:rPr>
              <a:t>48</a:t>
            </a:r>
            <a:r>
              <a:rPr lang="zh-TW" altLang="zh-TW" sz="2200" dirty="0">
                <a:latin typeface="微軟正黑體" panose="020B0604030504040204" pitchFamily="34" charset="-120"/>
                <a:ea typeface="微軟正黑體" panose="020B0604030504040204" pitchFamily="34" charset="-120"/>
              </a:rPr>
              <a:t>所科技校院和</a:t>
            </a:r>
            <a:r>
              <a:rPr lang="en-US" altLang="zh-TW" sz="2200" dirty="0">
                <a:latin typeface="微軟正黑體" panose="020B0604030504040204" pitchFamily="34" charset="-120"/>
                <a:ea typeface="微軟正黑體" panose="020B0604030504040204" pitchFamily="34" charset="-120"/>
              </a:rPr>
              <a:t>2</a:t>
            </a:r>
            <a:r>
              <a:rPr lang="zh-TW" altLang="zh-TW" sz="2200" dirty="0">
                <a:latin typeface="微軟正黑體" panose="020B0604030504040204" pitchFamily="34" charset="-120"/>
                <a:ea typeface="微軟正黑體" panose="020B0604030504040204" pitchFamily="34" charset="-120"/>
              </a:rPr>
              <a:t>所大學，共提供</a:t>
            </a:r>
            <a:r>
              <a:rPr lang="en-US" altLang="zh-TW" sz="2200" dirty="0">
                <a:latin typeface="微軟正黑體" panose="020B0604030504040204" pitchFamily="34" charset="-120"/>
                <a:ea typeface="微軟正黑體" panose="020B0604030504040204" pitchFamily="34" charset="-120"/>
              </a:rPr>
              <a:t>2,423</a:t>
            </a:r>
            <a:r>
              <a:rPr lang="zh-TW" altLang="zh-TW" sz="2200" dirty="0">
                <a:latin typeface="微軟正黑體" panose="020B0604030504040204" pitchFamily="34" charset="-120"/>
                <a:ea typeface="微軟正黑體" panose="020B0604030504040204" pitchFamily="34" charset="-120"/>
              </a:rPr>
              <a:t>名招生名額</a:t>
            </a:r>
            <a:r>
              <a:rPr lang="zh-TW" altLang="en-US" sz="2200" dirty="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a:p>
            <a:pPr marL="269875" lvl="1" algn="just">
              <a:lnSpc>
                <a:spcPts val="3000"/>
              </a:lnSpc>
              <a:spcAft>
                <a:spcPts val="600"/>
              </a:spcAft>
            </a:pPr>
            <a:r>
              <a:rPr lang="zh-TW" altLang="zh-TW" sz="2200" dirty="0">
                <a:latin typeface="微軟正黑體" panose="020B0604030504040204" pitchFamily="34" charset="-120"/>
                <a:ea typeface="微軟正黑體" panose="020B0604030504040204" pitchFamily="34" charset="-120"/>
              </a:rPr>
              <a:t>辦理「</a:t>
            </a:r>
            <a:r>
              <a:rPr lang="en-US" altLang="zh-TW" sz="2200" dirty="0">
                <a:latin typeface="微軟正黑體" panose="020B0604030504040204" pitchFamily="34" charset="-120"/>
                <a:ea typeface="微軟正黑體" panose="020B0604030504040204" pitchFamily="34" charset="-120"/>
              </a:rPr>
              <a:t>115</a:t>
            </a:r>
            <a:r>
              <a:rPr lang="zh-TW" altLang="en-US" sz="2200" dirty="0">
                <a:latin typeface="微軟正黑體" panose="020B0604030504040204" pitchFamily="34" charset="-120"/>
                <a:ea typeface="微軟正黑體" panose="020B0604030504040204" pitchFamily="34" charset="-120"/>
              </a:rPr>
              <a:t>學年度</a:t>
            </a:r>
            <a:r>
              <a:rPr lang="zh-TW" altLang="zh-TW" sz="2200" dirty="0">
                <a:latin typeface="微軟正黑體" panose="020B0604030504040204" pitchFamily="34" charset="-120"/>
                <a:ea typeface="微軟正黑體" panose="020B0604030504040204" pitchFamily="34" charset="-120"/>
              </a:rPr>
              <a:t>科技校院繁星計畫聯合推薦甄選入學招生」，</a:t>
            </a:r>
            <a:r>
              <a:rPr lang="zh-TW" altLang="zh-TW"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期使每一所高級中等學校具有潛力之優秀學生，皆有就讀優質科技校院之機會</a:t>
            </a:r>
            <a:r>
              <a:rPr lang="zh-TW" altLang="zh-TW" sz="2200" dirty="0">
                <a:latin typeface="微軟正黑體" panose="020B0604030504040204" pitchFamily="34" charset="-120"/>
                <a:ea typeface="微軟正黑體" panose="020B0604030504040204" pitchFamily="34" charset="-120"/>
              </a:rPr>
              <a:t>，進而培育未來之社會中堅。</a:t>
            </a:r>
          </a:p>
        </p:txBody>
      </p:sp>
      <p:pic>
        <p:nvPicPr>
          <p:cNvPr id="7" name="圖片 6" descr="一張含有 玩具, 卡通, 動物玩偶 的圖片&#10;&#10;AI 產生的內容可能不正確。">
            <a:extLst>
              <a:ext uri="{FF2B5EF4-FFF2-40B4-BE49-F238E27FC236}">
                <a16:creationId xmlns:a16="http://schemas.microsoft.com/office/drawing/2014/main" id="{A6DD9376-9A14-352D-01CA-42352834C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68" y="3861048"/>
            <a:ext cx="1975078" cy="2883764"/>
          </a:xfrm>
          <a:prstGeom prst="rect">
            <a:avLst/>
          </a:prstGeom>
        </p:spPr>
      </p:pic>
    </p:spTree>
    <p:extLst>
      <p:ext uri="{BB962C8B-B14F-4D97-AF65-F5344CB8AC3E}">
        <p14:creationId xmlns:p14="http://schemas.microsoft.com/office/powerpoint/2010/main" val="4006287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64F294-A7C4-4634-8E29-5EFF2FD28D5F}"/>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貳、重要日程表</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3200" dirty="0"/>
          </a:p>
        </p:txBody>
      </p:sp>
      <p:sp>
        <p:nvSpPr>
          <p:cNvPr id="4" name="投影片編號版面配置區 3">
            <a:extLst>
              <a:ext uri="{FF2B5EF4-FFF2-40B4-BE49-F238E27FC236}">
                <a16:creationId xmlns:a16="http://schemas.microsoft.com/office/drawing/2014/main" id="{6B3AD8E2-F4D5-496B-8117-5863738B082E}"/>
              </a:ext>
            </a:extLst>
          </p:cNvPr>
          <p:cNvSpPr>
            <a:spLocks noGrp="1"/>
          </p:cNvSpPr>
          <p:nvPr>
            <p:ph type="sldNum" sz="quarter" idx="12"/>
          </p:nvPr>
        </p:nvSpPr>
        <p:spPr/>
        <p:txBody>
          <a:bodyPr/>
          <a:lstStyle/>
          <a:p>
            <a:pPr>
              <a:defRPr/>
            </a:pPr>
            <a:fld id="{ABFE6108-DA02-42FF-8F2B-6965D0D38C5E}" type="slidenum">
              <a:rPr lang="zh-TW" altLang="en-US" smtClean="0"/>
              <a:pPr>
                <a:defRPr/>
              </a:pPr>
              <a:t>5</a:t>
            </a:fld>
            <a:endParaRPr lang="en-US" altLang="zh-TW"/>
          </a:p>
        </p:txBody>
      </p:sp>
      <p:graphicFrame>
        <p:nvGraphicFramePr>
          <p:cNvPr id="5" name="表格 4">
            <a:extLst>
              <a:ext uri="{FF2B5EF4-FFF2-40B4-BE49-F238E27FC236}">
                <a16:creationId xmlns:a16="http://schemas.microsoft.com/office/drawing/2014/main" id="{C8590041-BC18-470B-8376-315D1CC6DCF5}"/>
              </a:ext>
            </a:extLst>
          </p:cNvPr>
          <p:cNvGraphicFramePr>
            <a:graphicFrameLocks noGrp="1"/>
          </p:cNvGraphicFramePr>
          <p:nvPr>
            <p:extLst>
              <p:ext uri="{D42A27DB-BD31-4B8C-83A1-F6EECF244321}">
                <p14:modId xmlns:p14="http://schemas.microsoft.com/office/powerpoint/2010/main" val="2909185494"/>
              </p:ext>
            </p:extLst>
          </p:nvPr>
        </p:nvGraphicFramePr>
        <p:xfrm>
          <a:off x="335360" y="1178724"/>
          <a:ext cx="10897337" cy="5522802"/>
        </p:xfrm>
        <a:graphic>
          <a:graphicData uri="http://schemas.openxmlformats.org/drawingml/2006/table">
            <a:tbl>
              <a:tblPr firstRow="1" bandRow="1">
                <a:tableStyleId>{6E25E649-3F16-4E02-A733-19D2CDBF48F0}</a:tableStyleId>
              </a:tblPr>
              <a:tblGrid>
                <a:gridCol w="2808312">
                  <a:extLst>
                    <a:ext uri="{9D8B030D-6E8A-4147-A177-3AD203B41FA5}">
                      <a16:colId xmlns:a16="http://schemas.microsoft.com/office/drawing/2014/main" val="1873723690"/>
                    </a:ext>
                  </a:extLst>
                </a:gridCol>
                <a:gridCol w="6120680">
                  <a:extLst>
                    <a:ext uri="{9D8B030D-6E8A-4147-A177-3AD203B41FA5}">
                      <a16:colId xmlns:a16="http://schemas.microsoft.com/office/drawing/2014/main" val="3085012131"/>
                    </a:ext>
                  </a:extLst>
                </a:gridCol>
                <a:gridCol w="1968345">
                  <a:extLst>
                    <a:ext uri="{9D8B030D-6E8A-4147-A177-3AD203B41FA5}">
                      <a16:colId xmlns:a16="http://schemas.microsoft.com/office/drawing/2014/main" val="2904919664"/>
                    </a:ext>
                  </a:extLst>
                </a:gridCol>
              </a:tblGrid>
              <a:tr h="396000">
                <a:tc>
                  <a:txBody>
                    <a:bodyPr/>
                    <a:lstStyle/>
                    <a:p>
                      <a:pPr algn="ctr"/>
                      <a:r>
                        <a:rPr lang="zh-TW" altLang="en-US" sz="1800" dirty="0">
                          <a:solidFill>
                            <a:schemeClr val="bg1"/>
                          </a:solidFill>
                          <a:latin typeface="微軟正黑體" panose="020B0604030504040204" pitchFamily="34" charset="-120"/>
                          <a:ea typeface="微軟正黑體" panose="020B0604030504040204" pitchFamily="34" charset="-120"/>
                        </a:rPr>
                        <a:t>日程</a:t>
                      </a:r>
                      <a:endParaRPr lang="zh-TW" altLang="en-US" sz="18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7FB7"/>
                    </a:solidFill>
                  </a:tcPr>
                </a:tc>
                <a:tc>
                  <a:txBody>
                    <a:bodyPr/>
                    <a:lstStyle/>
                    <a:p>
                      <a:pPr marL="0" algn="ctr" defTabSz="914400" rtl="0" eaLnBrk="1" latinLnBrk="0" hangingPunct="1"/>
                      <a:r>
                        <a:rPr lang="zh-TW" altLang="en-US" sz="1800" kern="1200" dirty="0">
                          <a:solidFill>
                            <a:schemeClr val="bg1"/>
                          </a:solidFill>
                          <a:latin typeface="微軟正黑體" panose="020B0604030504040204" pitchFamily="34" charset="-120"/>
                          <a:ea typeface="微軟正黑體" panose="020B0604030504040204" pitchFamily="34" charset="-120"/>
                        </a:rPr>
                        <a:t>辦理事項</a:t>
                      </a:r>
                      <a:endParaRPr lang="en-US" altLang="zh-TW" sz="1800" b="1"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7FB7"/>
                    </a:solidFill>
                  </a:tcPr>
                </a:tc>
                <a:tc>
                  <a:txBody>
                    <a:bodyPr/>
                    <a:lstStyle/>
                    <a:p>
                      <a:pPr marL="0" algn="ctr" defTabSz="914400" rtl="0" eaLnBrk="1" latinLnBrk="0" hangingPunct="1"/>
                      <a:r>
                        <a:rPr lang="zh-TW" altLang="en-US" sz="1800" kern="1200" dirty="0">
                          <a:solidFill>
                            <a:schemeClr val="bg1"/>
                          </a:solidFill>
                          <a:latin typeface="微軟正黑體" panose="020B0604030504040204" pitchFamily="34" charset="-120"/>
                          <a:ea typeface="微軟正黑體" panose="020B0604030504040204" pitchFamily="34" charset="-120"/>
                        </a:rPr>
                        <a:t>備註</a:t>
                      </a:r>
                      <a:endParaRPr lang="zh-TW" altLang="en-US" sz="1800" b="1"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7FB7"/>
                    </a:solidFill>
                  </a:tcPr>
                </a:tc>
                <a:extLst>
                  <a:ext uri="{0D108BD9-81ED-4DB2-BD59-A6C34878D82A}">
                    <a16:rowId xmlns:a16="http://schemas.microsoft.com/office/drawing/2014/main" val="2415569050"/>
                  </a:ext>
                </a:extLst>
              </a:tr>
              <a:tr h="607294">
                <a:tc>
                  <a:txBody>
                    <a:bodyPr/>
                    <a:lstStyle/>
                    <a:p>
                      <a:pPr marL="0" marR="0" lvl="0" indent="180975" algn="l" defTabSz="914400" rtl="0" eaLnBrk="1" fontAlgn="ctr" latinLnBrk="0" hangingPunct="1">
                        <a:lnSpc>
                          <a:spcPct val="100000"/>
                        </a:lnSpc>
                        <a:spcBef>
                          <a:spcPts val="0"/>
                        </a:spcBef>
                        <a:spcAft>
                          <a:spcPts val="0"/>
                        </a:spcAft>
                        <a:buClrTx/>
                        <a:buSzTx/>
                        <a:buFontTx/>
                        <a:buNone/>
                        <a:tabLst/>
                        <a:defRPr/>
                      </a:pP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mn-cs"/>
                        </a:rPr>
                        <a:t>114.11.20(</a:t>
                      </a:r>
                      <a:r>
                        <a:rPr lang="zh-TW" altLang="zh-TW" sz="1800" b="0" kern="100" dirty="0">
                          <a:solidFill>
                            <a:schemeClr val="dk1"/>
                          </a:solidFill>
                          <a:effectLst/>
                          <a:latin typeface="微軟正黑體" panose="020B0604030504040204" pitchFamily="34" charset="-120"/>
                          <a:ea typeface="微軟正黑體" panose="020B0604030504040204" pitchFamily="34" charset="-120"/>
                          <a:cs typeface="+mn-cs"/>
                        </a:rPr>
                        <a:t>四</a:t>
                      </a: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mn-cs"/>
                        </a:rPr>
                        <a:t>) 10:00</a:t>
                      </a:r>
                      <a:r>
                        <a:rPr lang="zh-TW" altLang="zh-TW" sz="1800" b="0" kern="100" dirty="0">
                          <a:solidFill>
                            <a:schemeClr val="dk1"/>
                          </a:solidFill>
                          <a:effectLst/>
                          <a:latin typeface="微軟正黑體" panose="020B0604030504040204" pitchFamily="34" charset="-120"/>
                          <a:ea typeface="微軟正黑體" panose="020B0604030504040204" pitchFamily="34" charset="-120"/>
                          <a:cs typeface="+mn-cs"/>
                        </a:rPr>
                        <a:t>起</a:t>
                      </a:r>
                      <a:endParaRPr lang="zh-TW" altLang="en-US" sz="1800" b="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19050" algn="l" defTabSz="914400" rtl="0" eaLnBrk="1" fontAlgn="ctr" latinLnBrk="0" hangingPunct="1">
                        <a:lnSpc>
                          <a:spcPct val="100000"/>
                        </a:lnSpc>
                        <a:spcAft>
                          <a:spcPts val="0"/>
                        </a:spcAft>
                        <a:tabLst>
                          <a:tab pos="8371205" algn="l"/>
                        </a:tabLst>
                      </a:pPr>
                      <a:r>
                        <a:rPr lang="zh-TW" sz="1800" kern="100" dirty="0">
                          <a:solidFill>
                            <a:schemeClr val="dk1"/>
                          </a:solidFill>
                          <a:effectLst/>
                          <a:latin typeface="微軟正黑體" panose="020B0604030504040204" pitchFamily="34" charset="-120"/>
                          <a:ea typeface="微軟正黑體" panose="020B0604030504040204" pitchFamily="34" charset="-120"/>
                          <a:cs typeface="+mn-cs"/>
                        </a:rPr>
                        <a:t>招生簡章公告及網路下載</a:t>
                      </a:r>
                    </a:p>
                  </a:txBody>
                  <a:tcPr marL="144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endParaRPr lang="zh-TW" altLang="en-US" sz="1800" dirty="0">
                        <a:latin typeface="微軟正黑體" panose="020B0604030504040204" pitchFamily="34" charset="-120"/>
                        <a:ea typeface="微軟正黑體" panose="020B0604030504040204" pitchFamily="34" charset="-12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29480037"/>
                  </a:ext>
                </a:extLst>
              </a:tr>
              <a:tr h="607294">
                <a:tc>
                  <a:txBody>
                    <a:bodyPr/>
                    <a:lstStyle/>
                    <a:p>
                      <a:pPr marL="0" marR="0" lvl="0" indent="180975" algn="l" defTabSz="914400" rtl="0" eaLnBrk="1" fontAlgn="ctr" latinLnBrk="0" hangingPunct="1">
                        <a:lnSpc>
                          <a:spcPct val="100000"/>
                        </a:lnSpc>
                        <a:spcBef>
                          <a:spcPts val="0"/>
                        </a:spcBef>
                        <a:spcAft>
                          <a:spcPts val="0"/>
                        </a:spcAft>
                        <a:buClrTx/>
                        <a:buSzTx/>
                        <a:buFontTx/>
                        <a:buNone/>
                        <a:tabLst/>
                        <a:defRPr/>
                      </a:pPr>
                      <a:r>
                        <a:rPr lang="en-US" altLang="zh-TW" sz="1800" b="1" kern="100" dirty="0">
                          <a:solidFill>
                            <a:schemeClr val="dk1"/>
                          </a:solidFill>
                          <a:effectLst/>
                          <a:latin typeface="微軟正黑體" panose="020B0604030504040204" pitchFamily="34" charset="-120"/>
                          <a:ea typeface="微軟正黑體" panose="020B0604030504040204" pitchFamily="34" charset="-120"/>
                          <a:cs typeface="+mn-cs"/>
                        </a:rPr>
                        <a:t>114.11.21(</a:t>
                      </a:r>
                      <a:r>
                        <a:rPr lang="zh-TW" altLang="en-US" sz="1800" b="1" kern="100" dirty="0">
                          <a:solidFill>
                            <a:schemeClr val="dk1"/>
                          </a:solidFill>
                          <a:effectLst/>
                          <a:latin typeface="微軟正黑體" panose="020B0604030504040204" pitchFamily="34" charset="-120"/>
                          <a:ea typeface="微軟正黑體" panose="020B0604030504040204" pitchFamily="34" charset="-120"/>
                          <a:cs typeface="+mn-cs"/>
                        </a:rPr>
                        <a:t>五</a:t>
                      </a:r>
                      <a:r>
                        <a:rPr lang="en-US" altLang="zh-TW" sz="1800" b="1" kern="100" dirty="0">
                          <a:solidFill>
                            <a:schemeClr val="dk1"/>
                          </a:solidFill>
                          <a:effectLst/>
                          <a:latin typeface="微軟正黑體" panose="020B0604030504040204" pitchFamily="34" charset="-120"/>
                          <a:ea typeface="微軟正黑體" panose="020B0604030504040204" pitchFamily="34" charset="-120"/>
                          <a:cs typeface="+mn-cs"/>
                        </a:rPr>
                        <a:t>) 10:00</a:t>
                      </a:r>
                      <a:r>
                        <a:rPr lang="zh-TW" altLang="en-US" sz="1800" b="1" kern="100" dirty="0">
                          <a:solidFill>
                            <a:schemeClr val="dk1"/>
                          </a:solidFill>
                          <a:effectLst/>
                          <a:latin typeface="微軟正黑體" panose="020B0604030504040204" pitchFamily="34" charset="-120"/>
                          <a:ea typeface="微軟正黑體" panose="020B0604030504040204" pitchFamily="34" charset="-120"/>
                          <a:cs typeface="+mn-cs"/>
                        </a:rPr>
                        <a:t>起</a:t>
                      </a:r>
                    </a:p>
                    <a:p>
                      <a:pPr marL="0" marR="0" lvl="0" indent="180975" algn="l" defTabSz="914400" rtl="0" eaLnBrk="1" fontAlgn="ctr" latinLnBrk="0" hangingPunct="1">
                        <a:lnSpc>
                          <a:spcPct val="100000"/>
                        </a:lnSpc>
                        <a:spcBef>
                          <a:spcPts val="0"/>
                        </a:spcBef>
                        <a:spcAft>
                          <a:spcPts val="0"/>
                        </a:spcAft>
                        <a:buClrTx/>
                        <a:buSzTx/>
                        <a:buFontTx/>
                        <a:buNone/>
                        <a:tabLst/>
                        <a:defRPr/>
                      </a:pPr>
                      <a:r>
                        <a:rPr lang="en-US" altLang="zh-TW" sz="1800" b="1" kern="100" dirty="0">
                          <a:solidFill>
                            <a:schemeClr val="dk1"/>
                          </a:solidFill>
                          <a:effectLst/>
                          <a:latin typeface="微軟正黑體" panose="020B0604030504040204" pitchFamily="34" charset="-120"/>
                          <a:ea typeface="微軟正黑體" panose="020B0604030504040204" pitchFamily="34" charset="-120"/>
                          <a:cs typeface="+mn-cs"/>
                        </a:rPr>
                        <a:t>114.12.31(</a:t>
                      </a:r>
                      <a:r>
                        <a:rPr lang="zh-TW" altLang="en-US" sz="1800" b="1" kern="100" dirty="0">
                          <a:solidFill>
                            <a:schemeClr val="dk1"/>
                          </a:solidFill>
                          <a:effectLst/>
                          <a:latin typeface="微軟正黑體" panose="020B0604030504040204" pitchFamily="34" charset="-120"/>
                          <a:ea typeface="微軟正黑體" panose="020B0604030504040204" pitchFamily="34" charset="-120"/>
                          <a:cs typeface="+mn-cs"/>
                        </a:rPr>
                        <a:t>三</a:t>
                      </a:r>
                      <a:r>
                        <a:rPr lang="en-US" altLang="zh-TW" sz="1800" b="1" kern="100" dirty="0">
                          <a:solidFill>
                            <a:schemeClr val="dk1"/>
                          </a:solidFill>
                          <a:effectLst/>
                          <a:latin typeface="微軟正黑體" panose="020B0604030504040204" pitchFamily="34" charset="-120"/>
                          <a:ea typeface="微軟正黑體" panose="020B0604030504040204" pitchFamily="34" charset="-120"/>
                          <a:cs typeface="+mn-cs"/>
                        </a:rPr>
                        <a:t>) 17:00</a:t>
                      </a:r>
                      <a:r>
                        <a:rPr lang="zh-TW" altLang="en-US" sz="1800" b="1" kern="100" dirty="0">
                          <a:solidFill>
                            <a:schemeClr val="dk1"/>
                          </a:solidFill>
                          <a:effectLst/>
                          <a:latin typeface="微軟正黑體" panose="020B0604030504040204" pitchFamily="34" charset="-120"/>
                          <a:ea typeface="微軟正黑體" panose="020B0604030504040204" pitchFamily="34" charset="-120"/>
                          <a:cs typeface="+mn-cs"/>
                        </a:rPr>
                        <a:t>止</a:t>
                      </a: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marL="0" marR="19050" algn="l" defTabSz="914400" rtl="0" eaLnBrk="1" fontAlgn="ctr" latinLnBrk="0" hangingPunct="1">
                        <a:lnSpc>
                          <a:spcPct val="100000"/>
                        </a:lnSpc>
                        <a:spcAft>
                          <a:spcPts val="0"/>
                        </a:spcAft>
                        <a:tabLst>
                          <a:tab pos="8371205" algn="l"/>
                        </a:tabLst>
                      </a:pPr>
                      <a:r>
                        <a:rPr lang="zh-TW" sz="1800" kern="100" dirty="0">
                          <a:solidFill>
                            <a:schemeClr val="dk1"/>
                          </a:solidFill>
                          <a:effectLst/>
                          <a:latin typeface="微軟正黑體" panose="020B0604030504040204" pitchFamily="34" charset="-120"/>
                          <a:ea typeface="微軟正黑體" panose="020B0604030504040204" pitchFamily="34" charset="-120"/>
                          <a:cs typeface="+mn-cs"/>
                        </a:rPr>
                        <a:t>推薦學校上傳遴選辦法及公告網址</a:t>
                      </a:r>
                      <a:endParaRPr lang="en-US" altLang="zh-TW" sz="18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44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algn="ctr"/>
                      <a:r>
                        <a:rPr lang="zh-TW" altLang="en-US" sz="1600" dirty="0">
                          <a:latin typeface="微軟正黑體" panose="020B0604030504040204" pitchFamily="34" charset="-120"/>
                          <a:ea typeface="微軟正黑體" panose="020B0604030504040204" pitchFamily="34" charset="-120"/>
                        </a:rPr>
                        <a:t>推薦學校</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2686710246"/>
                  </a:ext>
                </a:extLst>
              </a:tr>
              <a:tr h="64681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mn-cs"/>
                        </a:rPr>
                        <a:t>115.01.20(</a:t>
                      </a: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mn-cs"/>
                        </a:rPr>
                        <a:t>二</a:t>
                      </a: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mn-cs"/>
                        </a:rPr>
                        <a:t>) 10:00</a:t>
                      </a: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mn-cs"/>
                        </a:rPr>
                        <a:t>起</a:t>
                      </a: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mn-cs"/>
                        </a:rPr>
                        <a:t>115.02.12(</a:t>
                      </a: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mn-cs"/>
                        </a:rPr>
                        <a:t>四</a:t>
                      </a: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mn-cs"/>
                        </a:rPr>
                        <a:t>) 17:00</a:t>
                      </a: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mn-cs"/>
                        </a:rPr>
                        <a:t>止</a:t>
                      </a:r>
                    </a:p>
                  </a:txBody>
                  <a:tcPr marL="18000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19050" lvl="0" indent="0" algn="l" defTabSz="914400" rtl="0" eaLnBrk="1" fontAlgn="ctr" latinLnBrk="0" hangingPunct="1">
                        <a:lnSpc>
                          <a:spcPct val="100000"/>
                        </a:lnSpc>
                        <a:spcBef>
                          <a:spcPts val="0"/>
                        </a:spcBef>
                        <a:spcAft>
                          <a:spcPts val="0"/>
                        </a:spcAft>
                        <a:buClrTx/>
                        <a:buSzTx/>
                        <a:buFontTx/>
                        <a:buNone/>
                        <a:tabLst>
                          <a:tab pos="8371205" algn="l"/>
                        </a:tabLst>
                        <a:defRPr/>
                      </a:pPr>
                      <a:r>
                        <a:rPr lang="zh-TW" altLang="zh-TW" sz="18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800" kern="100" dirty="0">
                          <a:solidFill>
                            <a:schemeClr val="dk1"/>
                          </a:solidFill>
                          <a:effectLst/>
                          <a:latin typeface="微軟正黑體" panose="020B0604030504040204" pitchFamily="34" charset="-120"/>
                          <a:ea typeface="微軟正黑體" panose="020B0604030504040204" pitchFamily="34" charset="-120"/>
                          <a:cs typeface="+mn-cs"/>
                        </a:rPr>
                        <a:t>推薦學校</a:t>
                      </a:r>
                      <a:r>
                        <a:rPr lang="zh-TW" altLang="zh-TW" sz="1800" kern="100" dirty="0">
                          <a:solidFill>
                            <a:schemeClr val="dk1"/>
                          </a:solidFill>
                          <a:effectLst/>
                          <a:latin typeface="微軟正黑體" panose="020B0604030504040204" pitchFamily="34" charset="-120"/>
                          <a:ea typeface="微軟正黑體" panose="020B0604030504040204" pitchFamily="34" charset="-120"/>
                          <a:cs typeface="+mn-cs"/>
                        </a:rPr>
                        <a:t>作業及查詢系統」</a:t>
                      </a:r>
                      <a:r>
                        <a:rPr lang="en-US" altLang="zh-TW" sz="1800" kern="100" dirty="0">
                          <a:solidFill>
                            <a:srgbClr val="45C1A4"/>
                          </a:solidFill>
                          <a:effectLst/>
                          <a:latin typeface="微軟正黑體" panose="020B0604030504040204" pitchFamily="34" charset="-120"/>
                          <a:ea typeface="微軟正黑體" panose="020B0604030504040204" pitchFamily="34" charset="-120"/>
                          <a:cs typeface="+mn-cs"/>
                        </a:rPr>
                        <a:t>【</a:t>
                      </a:r>
                      <a:r>
                        <a:rPr lang="zh-TW" altLang="zh-TW" sz="1800" b="1" u="none" kern="100" dirty="0">
                          <a:solidFill>
                            <a:srgbClr val="45C1A4"/>
                          </a:solidFill>
                          <a:effectLst/>
                          <a:latin typeface="微軟正黑體" panose="020B0604030504040204" pitchFamily="34" charset="-120"/>
                          <a:ea typeface="微軟正黑體" panose="020B0604030504040204" pitchFamily="34" charset="-120"/>
                          <a:cs typeface="+mn-cs"/>
                        </a:rPr>
                        <a:t>練習版</a:t>
                      </a:r>
                      <a:r>
                        <a:rPr lang="en-US" altLang="zh-TW" sz="1800" b="1" u="none" kern="100" dirty="0">
                          <a:solidFill>
                            <a:srgbClr val="45C1A4"/>
                          </a:solidFill>
                          <a:effectLst/>
                          <a:latin typeface="微軟正黑體" panose="020B0604030504040204" pitchFamily="34" charset="-120"/>
                          <a:ea typeface="微軟正黑體" panose="020B0604030504040204" pitchFamily="34" charset="-120"/>
                          <a:cs typeface="+mn-cs"/>
                        </a:rPr>
                        <a:t>】</a:t>
                      </a:r>
                      <a:endParaRPr lang="zh-TW" altLang="zh-TW" sz="1800" b="1" u="none" kern="100" dirty="0">
                        <a:solidFill>
                          <a:srgbClr val="45C1A4"/>
                        </a:solidFill>
                        <a:effectLst/>
                        <a:latin typeface="微軟正黑體" panose="020B0604030504040204" pitchFamily="34" charset="-120"/>
                        <a:ea typeface="微軟正黑體" panose="020B0604030504040204" pitchFamily="34" charset="-120"/>
                        <a:cs typeface="+mn-cs"/>
                      </a:endParaRPr>
                    </a:p>
                  </a:txBody>
                  <a:tcPr marL="144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推薦學校</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85704468"/>
                  </a:ext>
                </a:extLst>
              </a:tr>
              <a:tr h="60729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mn-cs"/>
                        </a:rPr>
                        <a:t>115.02.06(</a:t>
                      </a: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mn-cs"/>
                        </a:rPr>
                        <a:t>五</a:t>
                      </a: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mn-cs"/>
                        </a:rPr>
                        <a:t>) </a:t>
                      </a:r>
                      <a:endParaRPr lang="zh-TW" altLang="zh-TW" sz="1800" b="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8000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marL="0" marR="19050" lvl="0" indent="0" algn="l" defTabSz="914400" rtl="0" eaLnBrk="1" fontAlgn="ctr" latinLnBrk="0" hangingPunct="1">
                        <a:lnSpc>
                          <a:spcPct val="100000"/>
                        </a:lnSpc>
                        <a:spcBef>
                          <a:spcPts val="0"/>
                        </a:spcBef>
                        <a:spcAft>
                          <a:spcPts val="0"/>
                        </a:spcAft>
                        <a:buClrTx/>
                        <a:buSzTx/>
                        <a:buFontTx/>
                        <a:buNone/>
                        <a:tabLst>
                          <a:tab pos="8371205" algn="l"/>
                        </a:tabLst>
                        <a:defRPr/>
                      </a:pPr>
                      <a:r>
                        <a:rPr lang="zh-TW" altLang="zh-TW" sz="1800" b="1" kern="100" dirty="0">
                          <a:solidFill>
                            <a:srgbClr val="E06B0A"/>
                          </a:solidFill>
                          <a:effectLst/>
                          <a:latin typeface="微軟正黑體" panose="020B0604030504040204" pitchFamily="34" charset="-120"/>
                          <a:ea typeface="微軟正黑體" panose="020B0604030504040204" pitchFamily="34" charset="-120"/>
                          <a:cs typeface="+mn-cs"/>
                        </a:rPr>
                        <a:t>網路作業系統操作宣導說明會</a:t>
                      </a:r>
                      <a:endParaRPr lang="zh-TW" sz="1800" b="1" u="sng" kern="100" dirty="0">
                        <a:solidFill>
                          <a:srgbClr val="E06B0A"/>
                        </a:solidFill>
                        <a:effectLst/>
                        <a:latin typeface="微軟正黑體" panose="020B0604030504040204" pitchFamily="34" charset="-120"/>
                        <a:ea typeface="微軟正黑體" panose="020B0604030504040204" pitchFamily="34" charset="-120"/>
                        <a:cs typeface="+mn-cs"/>
                      </a:endParaRPr>
                    </a:p>
                  </a:txBody>
                  <a:tcPr marL="144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推薦學校</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2735366575"/>
                  </a:ext>
                </a:extLst>
              </a:tr>
              <a:tr h="607294">
                <a:tc>
                  <a:txBody>
                    <a:bodyPr/>
                    <a:lstStyle/>
                    <a:p>
                      <a:pPr marL="0" indent="179388" algn="l" defTabSz="914400" rtl="0" eaLnBrk="1" fontAlgn="ctr" latinLnBrk="0" hangingPunct="1">
                        <a:lnSpc>
                          <a:spcPct val="100000"/>
                        </a:lnSpc>
                        <a:spcAft>
                          <a:spcPts val="0"/>
                        </a:spcAft>
                      </a:pPr>
                      <a:r>
                        <a:rPr lang="en-US" altLang="zh-TW" sz="1800" b="1" kern="100" dirty="0">
                          <a:solidFill>
                            <a:schemeClr val="dk1"/>
                          </a:solidFill>
                          <a:effectLst/>
                          <a:latin typeface="微軟正黑體" panose="020B0604030504040204" pitchFamily="34" charset="-120"/>
                          <a:ea typeface="微軟正黑體" panose="020B0604030504040204" pitchFamily="34" charset="-120"/>
                          <a:cs typeface="+mn-cs"/>
                        </a:rPr>
                        <a:t>115.02.23(</a:t>
                      </a:r>
                      <a:r>
                        <a:rPr lang="zh-TW" altLang="en-US" sz="1800" b="1" kern="100" dirty="0">
                          <a:solidFill>
                            <a:schemeClr val="dk1"/>
                          </a:solidFill>
                          <a:effectLst/>
                          <a:latin typeface="微軟正黑體" panose="020B0604030504040204" pitchFamily="34" charset="-120"/>
                          <a:ea typeface="微軟正黑體" panose="020B0604030504040204" pitchFamily="34" charset="-120"/>
                          <a:cs typeface="+mn-cs"/>
                        </a:rPr>
                        <a:t>一</a:t>
                      </a:r>
                      <a:r>
                        <a:rPr lang="en-US" altLang="zh-TW" sz="1800" b="1" kern="100" dirty="0">
                          <a:solidFill>
                            <a:schemeClr val="dk1"/>
                          </a:solidFill>
                          <a:effectLst/>
                          <a:latin typeface="微軟正黑體" panose="020B0604030504040204" pitchFamily="34" charset="-120"/>
                          <a:ea typeface="微軟正黑體" panose="020B0604030504040204" pitchFamily="34" charset="-120"/>
                          <a:cs typeface="+mn-cs"/>
                        </a:rPr>
                        <a:t>) 10:00</a:t>
                      </a:r>
                      <a:r>
                        <a:rPr lang="zh-TW" altLang="en-US" sz="1800" b="1" kern="100" dirty="0">
                          <a:solidFill>
                            <a:schemeClr val="dk1"/>
                          </a:solidFill>
                          <a:effectLst/>
                          <a:latin typeface="微軟正黑體" panose="020B0604030504040204" pitchFamily="34" charset="-120"/>
                          <a:ea typeface="微軟正黑體" panose="020B0604030504040204" pitchFamily="34" charset="-120"/>
                          <a:cs typeface="+mn-cs"/>
                        </a:rPr>
                        <a:t>起</a:t>
                      </a:r>
                    </a:p>
                    <a:p>
                      <a:pPr marL="0" indent="179388" algn="l" defTabSz="914400" rtl="0" eaLnBrk="1" fontAlgn="ctr" latinLnBrk="0" hangingPunct="1">
                        <a:lnSpc>
                          <a:spcPct val="100000"/>
                        </a:lnSpc>
                        <a:spcAft>
                          <a:spcPts val="0"/>
                        </a:spcAft>
                      </a:pPr>
                      <a:r>
                        <a:rPr lang="en-US" altLang="zh-TW" sz="1800" b="1" kern="100" dirty="0">
                          <a:solidFill>
                            <a:schemeClr val="dk1"/>
                          </a:solidFill>
                          <a:effectLst/>
                          <a:latin typeface="微軟正黑體" panose="020B0604030504040204" pitchFamily="34" charset="-120"/>
                          <a:ea typeface="微軟正黑體" panose="020B0604030504040204" pitchFamily="34" charset="-120"/>
                          <a:cs typeface="+mn-cs"/>
                        </a:rPr>
                        <a:t>115.03.10(</a:t>
                      </a:r>
                      <a:r>
                        <a:rPr lang="zh-TW" altLang="en-US" sz="1800" b="1" kern="100" dirty="0">
                          <a:solidFill>
                            <a:schemeClr val="dk1"/>
                          </a:solidFill>
                          <a:effectLst/>
                          <a:latin typeface="微軟正黑體" panose="020B0604030504040204" pitchFamily="34" charset="-120"/>
                          <a:ea typeface="微軟正黑體" panose="020B0604030504040204" pitchFamily="34" charset="-120"/>
                          <a:cs typeface="+mn-cs"/>
                        </a:rPr>
                        <a:t>二</a:t>
                      </a:r>
                      <a:r>
                        <a:rPr lang="en-US" altLang="zh-TW" sz="1800" b="1" kern="100" dirty="0">
                          <a:solidFill>
                            <a:schemeClr val="dk1"/>
                          </a:solidFill>
                          <a:effectLst/>
                          <a:latin typeface="微軟正黑體" panose="020B0604030504040204" pitchFamily="34" charset="-120"/>
                          <a:ea typeface="微軟正黑體" panose="020B0604030504040204" pitchFamily="34" charset="-120"/>
                          <a:cs typeface="+mn-cs"/>
                        </a:rPr>
                        <a:t>) 17:00</a:t>
                      </a:r>
                      <a:r>
                        <a:rPr lang="zh-TW" altLang="en-US" sz="1800" b="1" kern="100" dirty="0">
                          <a:solidFill>
                            <a:schemeClr val="dk1"/>
                          </a:solidFill>
                          <a:effectLst/>
                          <a:latin typeface="微軟正黑體" panose="020B0604030504040204" pitchFamily="34" charset="-120"/>
                          <a:ea typeface="微軟正黑體" panose="020B0604030504040204" pitchFamily="34" charset="-120"/>
                          <a:cs typeface="+mn-cs"/>
                        </a:rPr>
                        <a:t>止</a:t>
                      </a: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19050" algn="l" defTabSz="914400" rtl="0" eaLnBrk="1" fontAlgn="ctr" latinLnBrk="0" hangingPunct="1">
                        <a:lnSpc>
                          <a:spcPct val="100000"/>
                        </a:lnSpc>
                        <a:spcAft>
                          <a:spcPts val="0"/>
                        </a:spcAft>
                        <a:tabLst>
                          <a:tab pos="8371205" algn="l"/>
                        </a:tabLst>
                      </a:pPr>
                      <a:r>
                        <a:rPr lang="zh-TW" sz="1800" b="1" kern="100" dirty="0">
                          <a:solidFill>
                            <a:schemeClr val="dk1"/>
                          </a:solidFill>
                          <a:effectLst/>
                          <a:latin typeface="微軟正黑體" panose="020B0604030504040204" pitchFamily="34" charset="-120"/>
                          <a:ea typeface="微軟正黑體" panose="020B0604030504040204" pitchFamily="34" charset="-120"/>
                          <a:cs typeface="+mn-cs"/>
                        </a:rPr>
                        <a:t>推薦學校上網登錄被推薦考生之基本資料</a:t>
                      </a:r>
                    </a:p>
                  </a:txBody>
                  <a:tcPr marL="144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推薦學校</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1876301"/>
                  </a:ext>
                </a:extLst>
              </a:tr>
              <a:tr h="64681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mn-cs"/>
                        </a:rPr>
                        <a:t>115.02.24(</a:t>
                      </a: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mn-cs"/>
                        </a:rPr>
                        <a:t>二</a:t>
                      </a: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mn-cs"/>
                        </a:rPr>
                        <a:t>) 10:00</a:t>
                      </a: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mn-cs"/>
                        </a:rPr>
                        <a:t>起</a:t>
                      </a: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mn-cs"/>
                        </a:rPr>
                        <a:t>115.03.10(</a:t>
                      </a: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mn-cs"/>
                        </a:rPr>
                        <a:t>二</a:t>
                      </a:r>
                      <a:r>
                        <a:rPr lang="en-US" altLang="zh-TW" sz="1800" b="0" kern="100" dirty="0">
                          <a:solidFill>
                            <a:schemeClr val="dk1"/>
                          </a:solidFill>
                          <a:effectLst/>
                          <a:latin typeface="微軟正黑體" panose="020B0604030504040204" pitchFamily="34" charset="-120"/>
                          <a:ea typeface="微軟正黑體" panose="020B0604030504040204" pitchFamily="34" charset="-120"/>
                          <a:cs typeface="+mn-cs"/>
                        </a:rPr>
                        <a:t>) 17:00</a:t>
                      </a:r>
                      <a:r>
                        <a:rPr lang="zh-TW" altLang="en-US" sz="1800" b="0" kern="100" dirty="0">
                          <a:solidFill>
                            <a:schemeClr val="dk1"/>
                          </a:solidFill>
                          <a:effectLst/>
                          <a:latin typeface="微軟正黑體" panose="020B0604030504040204" pitchFamily="34" charset="-120"/>
                          <a:ea typeface="微軟正黑體" panose="020B0604030504040204" pitchFamily="34" charset="-120"/>
                          <a:cs typeface="+mn-cs"/>
                        </a:rPr>
                        <a:t>止</a:t>
                      </a:r>
                    </a:p>
                  </a:txBody>
                  <a:tcPr marL="18000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marL="0" marR="19050" lvl="0" indent="0" algn="l" defTabSz="914400" rtl="0" eaLnBrk="1" fontAlgn="ctr" latinLnBrk="0" hangingPunct="1">
                        <a:lnSpc>
                          <a:spcPct val="100000"/>
                        </a:lnSpc>
                        <a:spcBef>
                          <a:spcPts val="0"/>
                        </a:spcBef>
                        <a:spcAft>
                          <a:spcPts val="0"/>
                        </a:spcAft>
                        <a:buClrTx/>
                        <a:buSzTx/>
                        <a:buFontTx/>
                        <a:buNone/>
                        <a:tabLst>
                          <a:tab pos="8371205" algn="l"/>
                        </a:tabLst>
                        <a:defRPr/>
                      </a:pPr>
                      <a:r>
                        <a:rPr lang="zh-TW" altLang="zh-TW" sz="1800" kern="100" dirty="0">
                          <a:solidFill>
                            <a:schemeClr val="dk1"/>
                          </a:solidFill>
                          <a:effectLst/>
                          <a:latin typeface="微軟正黑體" panose="020B0604030504040204" pitchFamily="34" charset="-120"/>
                          <a:ea typeface="微軟正黑體" panose="020B0604030504040204" pitchFamily="34" charset="-120"/>
                          <a:cs typeface="+mn-cs"/>
                        </a:rPr>
                        <a:t>「網路報名系統」</a:t>
                      </a:r>
                      <a:r>
                        <a:rPr lang="en-US" altLang="zh-TW" sz="1800" kern="100" dirty="0">
                          <a:solidFill>
                            <a:srgbClr val="45C1A4"/>
                          </a:solidFill>
                          <a:effectLst/>
                          <a:latin typeface="微軟正黑體" panose="020B0604030504040204" pitchFamily="34" charset="-120"/>
                          <a:ea typeface="微軟正黑體" panose="020B0604030504040204" pitchFamily="34" charset="-120"/>
                          <a:cs typeface="+mn-cs"/>
                        </a:rPr>
                        <a:t>【</a:t>
                      </a:r>
                      <a:r>
                        <a:rPr lang="zh-TW" altLang="zh-TW" sz="1800" b="1" u="none" kern="100" dirty="0">
                          <a:solidFill>
                            <a:srgbClr val="45C1A4"/>
                          </a:solidFill>
                          <a:effectLst/>
                          <a:latin typeface="微軟正黑體" panose="020B0604030504040204" pitchFamily="34" charset="-120"/>
                          <a:ea typeface="微軟正黑體" panose="020B0604030504040204" pitchFamily="34" charset="-120"/>
                          <a:cs typeface="+mn-cs"/>
                        </a:rPr>
                        <a:t>練習版</a:t>
                      </a:r>
                      <a:r>
                        <a:rPr lang="en-US" altLang="zh-TW" sz="1800" b="1" u="none" kern="100" dirty="0">
                          <a:solidFill>
                            <a:srgbClr val="45C1A4"/>
                          </a:solidFill>
                          <a:effectLst/>
                          <a:latin typeface="微軟正黑體" panose="020B0604030504040204" pitchFamily="34" charset="-120"/>
                          <a:ea typeface="微軟正黑體" panose="020B0604030504040204" pitchFamily="34" charset="-120"/>
                          <a:cs typeface="+mn-cs"/>
                        </a:rPr>
                        <a:t>】</a:t>
                      </a:r>
                      <a:endParaRPr lang="zh-TW" altLang="zh-TW" sz="1800" b="1" u="sng" kern="100" dirty="0">
                        <a:solidFill>
                          <a:srgbClr val="45C1A4"/>
                        </a:solidFill>
                        <a:effectLst/>
                        <a:latin typeface="微軟正黑體" panose="020B0604030504040204" pitchFamily="34" charset="-120"/>
                        <a:ea typeface="微軟正黑體" panose="020B0604030504040204" pitchFamily="34" charset="-120"/>
                        <a:cs typeface="+mn-cs"/>
                      </a:endParaRPr>
                    </a:p>
                  </a:txBody>
                  <a:tcPr marL="144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algn="ctr"/>
                      <a:r>
                        <a:rPr lang="zh-TW" altLang="en-US" sz="1600" dirty="0">
                          <a:latin typeface="微軟正黑體" panose="020B0604030504040204" pitchFamily="34" charset="-120"/>
                          <a:ea typeface="微軟正黑體" panose="020B0604030504040204" pitchFamily="34" charset="-120"/>
                        </a:rPr>
                        <a:t>被推薦考生</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3655695939"/>
                  </a:ext>
                </a:extLst>
              </a:tr>
              <a:tr h="1404000">
                <a:tc>
                  <a:txBody>
                    <a:bodyPr/>
                    <a:lstStyle/>
                    <a:p>
                      <a:pPr marL="0" indent="0" algn="l" defTabSz="914400" rtl="0" eaLnBrk="1" fontAlgn="ctr" latinLnBrk="0" hangingPunct="1">
                        <a:lnSpc>
                          <a:spcPct val="100000"/>
                        </a:lnSpc>
                        <a:spcAft>
                          <a:spcPts val="0"/>
                        </a:spcAft>
                      </a:pPr>
                      <a:r>
                        <a:rPr lang="en-US" altLang="zh-TW" sz="1800" b="1" kern="100" dirty="0">
                          <a:solidFill>
                            <a:schemeClr val="dk1"/>
                          </a:solidFill>
                          <a:effectLst/>
                          <a:latin typeface="微軟正黑體" panose="020B0604030504040204" pitchFamily="34" charset="-120"/>
                          <a:ea typeface="微軟正黑體" panose="020B0604030504040204" pitchFamily="34" charset="-120"/>
                          <a:cs typeface="+mn-cs"/>
                        </a:rPr>
                        <a:t>115.03.11(</a:t>
                      </a:r>
                      <a:r>
                        <a:rPr lang="zh-TW" altLang="en-US" sz="1800" b="1" kern="100" dirty="0">
                          <a:solidFill>
                            <a:schemeClr val="dk1"/>
                          </a:solidFill>
                          <a:effectLst/>
                          <a:latin typeface="微軟正黑體" panose="020B0604030504040204" pitchFamily="34" charset="-120"/>
                          <a:ea typeface="微軟正黑體" panose="020B0604030504040204" pitchFamily="34" charset="-120"/>
                          <a:cs typeface="+mn-cs"/>
                        </a:rPr>
                        <a:t>三</a:t>
                      </a:r>
                      <a:r>
                        <a:rPr lang="en-US" altLang="zh-TW" sz="1800" b="1" kern="100" dirty="0">
                          <a:solidFill>
                            <a:schemeClr val="dk1"/>
                          </a:solidFill>
                          <a:effectLst/>
                          <a:latin typeface="微軟正黑體" panose="020B0604030504040204" pitchFamily="34" charset="-120"/>
                          <a:ea typeface="微軟正黑體" panose="020B0604030504040204" pitchFamily="34" charset="-120"/>
                          <a:cs typeface="+mn-cs"/>
                        </a:rPr>
                        <a:t>) 10:00</a:t>
                      </a:r>
                      <a:r>
                        <a:rPr lang="zh-TW" altLang="en-US" sz="1800" b="1" kern="100" dirty="0">
                          <a:solidFill>
                            <a:schemeClr val="dk1"/>
                          </a:solidFill>
                          <a:effectLst/>
                          <a:latin typeface="微軟正黑體" panose="020B0604030504040204" pitchFamily="34" charset="-120"/>
                          <a:ea typeface="微軟正黑體" panose="020B0604030504040204" pitchFamily="34" charset="-120"/>
                          <a:cs typeface="+mn-cs"/>
                        </a:rPr>
                        <a:t>起</a:t>
                      </a:r>
                      <a:endParaRPr lang="en-US" altLang="zh-TW" sz="1800" b="1" kern="100" dirty="0">
                        <a:solidFill>
                          <a:schemeClr val="dk1"/>
                        </a:solidFill>
                        <a:effectLst/>
                        <a:latin typeface="微軟正黑體" panose="020B0604030504040204" pitchFamily="34" charset="-120"/>
                        <a:ea typeface="微軟正黑體" panose="020B0604030504040204" pitchFamily="34" charset="-120"/>
                        <a:cs typeface="+mn-cs"/>
                      </a:endParaRPr>
                    </a:p>
                    <a:p>
                      <a:pPr marL="0" indent="0" algn="l" defTabSz="914400" rtl="0" eaLnBrk="1" fontAlgn="ctr" latinLnBrk="0" hangingPunct="1">
                        <a:lnSpc>
                          <a:spcPct val="100000"/>
                        </a:lnSpc>
                        <a:spcAft>
                          <a:spcPts val="0"/>
                        </a:spcAft>
                      </a:pPr>
                      <a:r>
                        <a:rPr lang="en-US" altLang="zh-TW" sz="1800" b="1" kern="100" dirty="0">
                          <a:solidFill>
                            <a:schemeClr val="dk1"/>
                          </a:solidFill>
                          <a:effectLst/>
                          <a:latin typeface="微軟正黑體" panose="020B0604030504040204" pitchFamily="34" charset="-120"/>
                          <a:ea typeface="微軟正黑體" panose="020B0604030504040204" pitchFamily="34" charset="-120"/>
                          <a:cs typeface="+mn-cs"/>
                        </a:rPr>
                        <a:t>115.03.18(</a:t>
                      </a:r>
                      <a:r>
                        <a:rPr lang="zh-TW" altLang="en-US" sz="1800" b="1" kern="100" dirty="0">
                          <a:solidFill>
                            <a:schemeClr val="dk1"/>
                          </a:solidFill>
                          <a:effectLst/>
                          <a:latin typeface="微軟正黑體" panose="020B0604030504040204" pitchFamily="34" charset="-120"/>
                          <a:ea typeface="微軟正黑體" panose="020B0604030504040204" pitchFamily="34" charset="-120"/>
                          <a:cs typeface="+mn-cs"/>
                        </a:rPr>
                        <a:t>三</a:t>
                      </a:r>
                      <a:r>
                        <a:rPr lang="en-US" altLang="zh-TW" sz="1800" b="1" kern="100" dirty="0">
                          <a:solidFill>
                            <a:schemeClr val="dk1"/>
                          </a:solidFill>
                          <a:effectLst/>
                          <a:latin typeface="微軟正黑體" panose="020B0604030504040204" pitchFamily="34" charset="-120"/>
                          <a:ea typeface="微軟正黑體" panose="020B0604030504040204" pitchFamily="34" charset="-120"/>
                          <a:cs typeface="+mn-cs"/>
                        </a:rPr>
                        <a:t>) 17:00</a:t>
                      </a:r>
                      <a:r>
                        <a:rPr lang="zh-TW" altLang="en-US" sz="1800" b="1" kern="100" dirty="0">
                          <a:solidFill>
                            <a:schemeClr val="dk1"/>
                          </a:solidFill>
                          <a:effectLst/>
                          <a:latin typeface="微軟正黑體" panose="020B0604030504040204" pitchFamily="34" charset="-120"/>
                          <a:ea typeface="微軟正黑體" panose="020B0604030504040204" pitchFamily="34" charset="-120"/>
                          <a:cs typeface="+mn-cs"/>
                        </a:rPr>
                        <a:t>止</a:t>
                      </a:r>
                    </a:p>
                  </a:txBody>
                  <a:tcPr marL="18000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algn="l" defTabSz="914400" rtl="0" eaLnBrk="1" fontAlgn="ctr" latinLnBrk="0" hangingPunct="1">
                        <a:lnSpc>
                          <a:spcPct val="100000"/>
                        </a:lnSpc>
                      </a:pPr>
                      <a:r>
                        <a:rPr lang="zh-TW" altLang="zh-TW" sz="1800" b="1" kern="100" dirty="0">
                          <a:solidFill>
                            <a:schemeClr val="dk1"/>
                          </a:solidFill>
                          <a:effectLst/>
                          <a:latin typeface="微軟正黑體" panose="020B0604030504040204" pitchFamily="34" charset="-120"/>
                          <a:ea typeface="微軟正黑體" panose="020B0604030504040204" pitchFamily="34" charset="-120"/>
                          <a:cs typeface="+mn-cs"/>
                        </a:rPr>
                        <a:t>被推薦考生進行網路報名，並將報名表件交至各</a:t>
                      </a:r>
                      <a:r>
                        <a:rPr lang="zh-TW" altLang="en-US" sz="1800" b="1" kern="100" dirty="0">
                          <a:solidFill>
                            <a:schemeClr val="dk1"/>
                          </a:solidFill>
                          <a:effectLst/>
                          <a:latin typeface="微軟正黑體" panose="020B0604030504040204" pitchFamily="34" charset="-120"/>
                          <a:ea typeface="微軟正黑體" panose="020B0604030504040204" pitchFamily="34" charset="-120"/>
                          <a:cs typeface="+mn-cs"/>
                        </a:rPr>
                        <a:t>推薦學校</a:t>
                      </a:r>
                      <a:r>
                        <a:rPr lang="zh-TW" altLang="zh-TW" sz="1800" b="1"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b="1" u="sng" kern="100" dirty="0">
                          <a:solidFill>
                            <a:schemeClr val="dk1"/>
                          </a:solidFill>
                          <a:effectLst/>
                          <a:latin typeface="微軟正黑體" panose="020B0604030504040204" pitchFamily="34" charset="-120"/>
                          <a:ea typeface="微軟正黑體" panose="020B0604030504040204" pitchFamily="34" charset="-120"/>
                          <a:cs typeface="+mn-cs"/>
                        </a:rPr>
                        <a:t>統一郵寄</a:t>
                      </a:r>
                      <a:r>
                        <a:rPr lang="zh-TW" altLang="zh-TW" sz="1800" b="1" kern="100" dirty="0">
                          <a:solidFill>
                            <a:schemeClr val="dk1"/>
                          </a:solidFill>
                          <a:effectLst/>
                          <a:latin typeface="微軟正黑體" panose="020B0604030504040204" pitchFamily="34" charset="-120"/>
                          <a:ea typeface="微軟正黑體" panose="020B0604030504040204" pitchFamily="34" charset="-120"/>
                          <a:cs typeface="+mn-cs"/>
                        </a:rPr>
                        <a:t>報名表件</a:t>
                      </a:r>
                      <a:r>
                        <a:rPr lang="zh-TW" altLang="en-US" sz="1800" b="1" kern="100" dirty="0">
                          <a:solidFill>
                            <a:schemeClr val="dk1"/>
                          </a:solidFill>
                          <a:effectLst/>
                          <a:latin typeface="微軟正黑體" panose="020B0604030504040204" pitchFamily="34" charset="-120"/>
                          <a:ea typeface="微軟正黑體" panose="020B0604030504040204" pitchFamily="34" charset="-120"/>
                          <a:cs typeface="+mn-cs"/>
                        </a:rPr>
                        <a:t>。</a:t>
                      </a:r>
                      <a:endParaRPr lang="en-US" altLang="zh-TW" sz="1800" b="1" kern="100" dirty="0">
                        <a:solidFill>
                          <a:schemeClr val="dk1"/>
                        </a:solidFill>
                        <a:effectLst/>
                        <a:latin typeface="微軟正黑體" panose="020B0604030504040204" pitchFamily="34" charset="-120"/>
                        <a:ea typeface="微軟正黑體" panose="020B0604030504040204" pitchFamily="34" charset="-120"/>
                        <a:cs typeface="+mn-cs"/>
                      </a:endParaRPr>
                    </a:p>
                    <a:p>
                      <a:pPr marL="0" algn="l" defTabSz="914400" rtl="0" eaLnBrk="1" fontAlgn="ctr" latinLnBrk="0" hangingPunct="1">
                        <a:lnSpc>
                          <a:spcPct val="100000"/>
                        </a:lnSpc>
                        <a:spcBef>
                          <a:spcPts val="600"/>
                        </a:spcBef>
                      </a:pPr>
                      <a:r>
                        <a:rPr lang="zh-TW" altLang="zh-TW" sz="1800" b="1" kern="100" dirty="0">
                          <a:solidFill>
                            <a:schemeClr val="dk1"/>
                          </a:solidFill>
                          <a:effectLst/>
                          <a:latin typeface="微軟正黑體" panose="020B0604030504040204" pitchFamily="34" charset="-120"/>
                          <a:ea typeface="微軟正黑體" panose="020B0604030504040204" pitchFamily="34" charset="-120"/>
                          <a:cs typeface="+mn-cs"/>
                        </a:rPr>
                        <a:t>於</a:t>
                      </a:r>
                      <a:r>
                        <a:rPr lang="en-US" altLang="zh-TW" sz="1800" b="1" u="sng" kern="100" dirty="0">
                          <a:solidFill>
                            <a:schemeClr val="dk1"/>
                          </a:solidFill>
                          <a:effectLst/>
                          <a:latin typeface="微軟正黑體" panose="020B0604030504040204" pitchFamily="34" charset="-120"/>
                          <a:ea typeface="微軟正黑體" panose="020B0604030504040204" pitchFamily="34" charset="-120"/>
                          <a:cs typeface="+mn-cs"/>
                        </a:rPr>
                        <a:t>115.3.19(</a:t>
                      </a:r>
                      <a:r>
                        <a:rPr lang="zh-TW" altLang="zh-TW" sz="1800" b="1" u="sng" kern="100" dirty="0">
                          <a:solidFill>
                            <a:schemeClr val="dk1"/>
                          </a:solidFill>
                          <a:effectLst/>
                          <a:latin typeface="微軟正黑體" panose="020B0604030504040204" pitchFamily="34" charset="-120"/>
                          <a:ea typeface="微軟正黑體" panose="020B0604030504040204" pitchFamily="34" charset="-120"/>
                          <a:cs typeface="+mn-cs"/>
                        </a:rPr>
                        <a:t>四</a:t>
                      </a:r>
                      <a:r>
                        <a:rPr lang="en-US" altLang="zh-TW" sz="1800" b="1" u="sng"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b="1" u="sng" kern="100" dirty="0">
                          <a:solidFill>
                            <a:schemeClr val="dk1"/>
                          </a:solidFill>
                          <a:effectLst/>
                          <a:latin typeface="微軟正黑體" panose="020B0604030504040204" pitchFamily="34" charset="-120"/>
                          <a:ea typeface="微軟正黑體" panose="020B0604030504040204" pitchFamily="34" charset="-120"/>
                          <a:cs typeface="+mn-cs"/>
                        </a:rPr>
                        <a:t>前</a:t>
                      </a:r>
                      <a:r>
                        <a:rPr lang="zh-TW" altLang="zh-TW" sz="1800" b="1" kern="100" dirty="0">
                          <a:solidFill>
                            <a:schemeClr val="dk1"/>
                          </a:solidFill>
                          <a:effectLst/>
                          <a:latin typeface="微軟正黑體" panose="020B0604030504040204" pitchFamily="34" charset="-120"/>
                          <a:ea typeface="微軟正黑體" panose="020B0604030504040204" pitchFamily="34" charset="-120"/>
                          <a:cs typeface="+mn-cs"/>
                        </a:rPr>
                        <a:t>，以快遞或限時掛號寄至本委員會</a:t>
                      </a:r>
                      <a:r>
                        <a:rPr lang="en-US" altLang="zh-TW" sz="1800" b="1"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b="1" kern="100" dirty="0">
                          <a:solidFill>
                            <a:schemeClr val="dk1"/>
                          </a:solidFill>
                          <a:effectLst/>
                          <a:latin typeface="微軟正黑體" panose="020B0604030504040204" pitchFamily="34" charset="-120"/>
                          <a:ea typeface="微軟正黑體" panose="020B0604030504040204" pitchFamily="34" charset="-120"/>
                          <a:cs typeface="+mn-cs"/>
                        </a:rPr>
                        <a:t>以郵戳為憑</a:t>
                      </a:r>
                      <a:r>
                        <a:rPr lang="en-US" altLang="zh-TW" sz="1800" b="1"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b="1" kern="100" dirty="0">
                          <a:solidFill>
                            <a:schemeClr val="dk1"/>
                          </a:solidFill>
                          <a:effectLst/>
                          <a:latin typeface="微軟正黑體" panose="020B0604030504040204" pitchFamily="34" charset="-120"/>
                          <a:ea typeface="微軟正黑體" panose="020B0604030504040204" pitchFamily="34" charset="-120"/>
                          <a:cs typeface="+mn-cs"/>
                        </a:rPr>
                        <a:t>。</a:t>
                      </a:r>
                      <a:endParaRPr lang="zh-TW" sz="1800" b="1"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44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zh-TW" altLang="en-US" sz="1600" dirty="0">
                          <a:latin typeface="微軟正黑體" panose="020B0604030504040204" pitchFamily="34" charset="-120"/>
                          <a:ea typeface="微軟正黑體" panose="020B0604030504040204" pitchFamily="34" charset="-120"/>
                        </a:rPr>
                        <a:t>被推薦考生與</a:t>
                      </a:r>
                      <a:endParaRPr lang="en-US" altLang="zh-TW" sz="1600" dirty="0">
                        <a:latin typeface="微軟正黑體" panose="020B0604030504040204" pitchFamily="34" charset="-120"/>
                        <a:ea typeface="微軟正黑體" panose="020B0604030504040204" pitchFamily="34" charset="-120"/>
                      </a:endParaRPr>
                    </a:p>
                    <a:p>
                      <a:pPr algn="ctr"/>
                      <a:r>
                        <a:rPr lang="zh-TW" altLang="en-US" sz="1600" dirty="0">
                          <a:latin typeface="微軟正黑體" panose="020B0604030504040204" pitchFamily="34" charset="-120"/>
                          <a:ea typeface="微軟正黑體" panose="020B0604030504040204" pitchFamily="34" charset="-120"/>
                        </a:rPr>
                        <a:t>推薦學校</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46244854"/>
                  </a:ext>
                </a:extLst>
              </a:tr>
            </a:tbl>
          </a:graphicData>
        </a:graphic>
      </p:graphicFrame>
    </p:spTree>
    <p:extLst>
      <p:ext uri="{BB962C8B-B14F-4D97-AF65-F5344CB8AC3E}">
        <p14:creationId xmlns:p14="http://schemas.microsoft.com/office/powerpoint/2010/main" val="3902132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12D1DA9-8745-4A30-9B09-298FCB61AFA8}"/>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貳、重要日程表</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p>
        </p:txBody>
      </p:sp>
      <p:sp>
        <p:nvSpPr>
          <p:cNvPr id="4" name="投影片編號版面配置區 3">
            <a:extLst>
              <a:ext uri="{FF2B5EF4-FFF2-40B4-BE49-F238E27FC236}">
                <a16:creationId xmlns:a16="http://schemas.microsoft.com/office/drawing/2014/main" id="{E8C56B7D-9E3E-4342-A028-67B1553ABA10}"/>
              </a:ext>
            </a:extLst>
          </p:cNvPr>
          <p:cNvSpPr>
            <a:spLocks noGrp="1"/>
          </p:cNvSpPr>
          <p:nvPr>
            <p:ph type="sldNum" sz="quarter" idx="12"/>
          </p:nvPr>
        </p:nvSpPr>
        <p:spPr/>
        <p:txBody>
          <a:bodyPr/>
          <a:lstStyle/>
          <a:p>
            <a:pPr>
              <a:defRPr/>
            </a:pPr>
            <a:fld id="{ABFE6108-DA02-42FF-8F2B-6965D0D38C5E}" type="slidenum">
              <a:rPr lang="zh-TW" altLang="en-US" smtClean="0"/>
              <a:pPr>
                <a:defRPr/>
              </a:pPr>
              <a:t>6</a:t>
            </a:fld>
            <a:endParaRPr lang="en-US" altLang="zh-TW"/>
          </a:p>
        </p:txBody>
      </p:sp>
      <p:graphicFrame>
        <p:nvGraphicFramePr>
          <p:cNvPr id="5" name="表格 4">
            <a:extLst>
              <a:ext uri="{FF2B5EF4-FFF2-40B4-BE49-F238E27FC236}">
                <a16:creationId xmlns:a16="http://schemas.microsoft.com/office/drawing/2014/main" id="{D5603D8E-20DD-4298-B75A-44FA78207095}"/>
              </a:ext>
            </a:extLst>
          </p:cNvPr>
          <p:cNvGraphicFramePr>
            <a:graphicFrameLocks noGrp="1"/>
          </p:cNvGraphicFramePr>
          <p:nvPr>
            <p:extLst>
              <p:ext uri="{D42A27DB-BD31-4B8C-83A1-F6EECF244321}">
                <p14:modId xmlns:p14="http://schemas.microsoft.com/office/powerpoint/2010/main" val="3716275117"/>
              </p:ext>
            </p:extLst>
          </p:nvPr>
        </p:nvGraphicFramePr>
        <p:xfrm>
          <a:off x="226864" y="1198592"/>
          <a:ext cx="10968682" cy="5133660"/>
        </p:xfrm>
        <a:graphic>
          <a:graphicData uri="http://schemas.openxmlformats.org/drawingml/2006/table">
            <a:tbl>
              <a:tblPr firstRow="1" bandRow="1">
                <a:tableStyleId>{6E25E649-3F16-4E02-A733-19D2CDBF48F0}</a:tableStyleId>
              </a:tblPr>
              <a:tblGrid>
                <a:gridCol w="2844800">
                  <a:extLst>
                    <a:ext uri="{9D8B030D-6E8A-4147-A177-3AD203B41FA5}">
                      <a16:colId xmlns:a16="http://schemas.microsoft.com/office/drawing/2014/main" val="1873723690"/>
                    </a:ext>
                  </a:extLst>
                </a:gridCol>
                <a:gridCol w="6325236">
                  <a:extLst>
                    <a:ext uri="{9D8B030D-6E8A-4147-A177-3AD203B41FA5}">
                      <a16:colId xmlns:a16="http://schemas.microsoft.com/office/drawing/2014/main" val="3085012131"/>
                    </a:ext>
                  </a:extLst>
                </a:gridCol>
                <a:gridCol w="1798646">
                  <a:extLst>
                    <a:ext uri="{9D8B030D-6E8A-4147-A177-3AD203B41FA5}">
                      <a16:colId xmlns:a16="http://schemas.microsoft.com/office/drawing/2014/main" val="2904919664"/>
                    </a:ext>
                  </a:extLst>
                </a:gridCol>
              </a:tblGrid>
              <a:tr h="396000">
                <a:tc>
                  <a:txBody>
                    <a:bodyPr/>
                    <a:lstStyle/>
                    <a:p>
                      <a:pPr marL="0" algn="ctr" defTabSz="914400" rtl="0" eaLnBrk="1" latinLnBrk="0" hangingPunct="1"/>
                      <a:r>
                        <a:rPr lang="zh-TW" altLang="en-US" sz="1800" b="1" kern="1200" dirty="0">
                          <a:solidFill>
                            <a:schemeClr val="bg1"/>
                          </a:solidFill>
                          <a:latin typeface="微軟正黑體" panose="020B0604030504040204" pitchFamily="34" charset="-120"/>
                          <a:ea typeface="微軟正黑體" panose="020B0604030504040204" pitchFamily="34" charset="-120"/>
                          <a:cs typeface="+mn-cs"/>
                        </a:rPr>
                        <a:t>日程</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7FB7"/>
                    </a:solidFill>
                  </a:tcPr>
                </a:tc>
                <a:tc>
                  <a:txBody>
                    <a:bodyPr/>
                    <a:lstStyle/>
                    <a:p>
                      <a:pPr marL="0" algn="ctr" defTabSz="914400" rtl="0" eaLnBrk="1" latinLnBrk="0" hangingPunct="1"/>
                      <a:r>
                        <a:rPr lang="zh-TW" altLang="en-US" sz="1800" kern="1200" dirty="0">
                          <a:solidFill>
                            <a:schemeClr val="bg1"/>
                          </a:solidFill>
                          <a:latin typeface="微軟正黑體" panose="020B0604030504040204" pitchFamily="34" charset="-120"/>
                          <a:ea typeface="微軟正黑體" panose="020B0604030504040204" pitchFamily="34" charset="-120"/>
                        </a:rPr>
                        <a:t>辦理事項</a:t>
                      </a:r>
                      <a:endParaRPr lang="en-US" altLang="zh-TW" sz="1800" b="1"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7FB7"/>
                    </a:solidFill>
                  </a:tcPr>
                </a:tc>
                <a:tc>
                  <a:txBody>
                    <a:bodyPr/>
                    <a:lstStyle/>
                    <a:p>
                      <a:pPr marL="0" algn="ctr" defTabSz="914400" rtl="0" eaLnBrk="1" latinLnBrk="0" hangingPunct="1"/>
                      <a:r>
                        <a:rPr lang="zh-TW" altLang="en-US" sz="1800" kern="1200" dirty="0">
                          <a:solidFill>
                            <a:schemeClr val="bg1"/>
                          </a:solidFill>
                          <a:latin typeface="微軟正黑體" panose="020B0604030504040204" pitchFamily="34" charset="-120"/>
                          <a:ea typeface="微軟正黑體" panose="020B0604030504040204" pitchFamily="34" charset="-120"/>
                        </a:rPr>
                        <a:t>備註</a:t>
                      </a:r>
                      <a:endParaRPr lang="zh-TW" altLang="en-US" sz="1800" b="1"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7FB7"/>
                    </a:solidFill>
                  </a:tcPr>
                </a:tc>
                <a:extLst>
                  <a:ext uri="{0D108BD9-81ED-4DB2-BD59-A6C34878D82A}">
                    <a16:rowId xmlns:a16="http://schemas.microsoft.com/office/drawing/2014/main" val="2415569050"/>
                  </a:ext>
                </a:extLst>
              </a:tr>
              <a:tr h="594000">
                <a:tc>
                  <a:txBody>
                    <a:bodyPr/>
                    <a:lstStyle/>
                    <a:p>
                      <a:pPr marL="0" indent="177800" algn="l" defTabSz="914400" rtl="0" eaLnBrk="1" latinLnBrk="0" hangingPunct="1">
                        <a:lnSpc>
                          <a:spcPts val="2400"/>
                        </a:lnSpc>
                        <a:spcAft>
                          <a:spcPts val="0"/>
                        </a:spcAft>
                      </a:pPr>
                      <a:r>
                        <a:rPr lang="en-US" altLang="zh-TW" sz="1800" b="1" kern="1200" dirty="0">
                          <a:solidFill>
                            <a:schemeClr val="dk1"/>
                          </a:solidFill>
                          <a:latin typeface="微軟正黑體" panose="020B0604030504040204" pitchFamily="34" charset="-120"/>
                          <a:ea typeface="微軟正黑體" panose="020B0604030504040204" pitchFamily="34" charset="-120"/>
                          <a:cs typeface="+mn-cs"/>
                        </a:rPr>
                        <a:t>115.04.07(</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二</a:t>
                      </a:r>
                      <a:r>
                        <a:rPr lang="en-US" altLang="zh-TW" sz="1800" b="1" kern="1200" dirty="0">
                          <a:solidFill>
                            <a:schemeClr val="dk1"/>
                          </a:solidFill>
                          <a:latin typeface="微軟正黑體" panose="020B0604030504040204" pitchFamily="34" charset="-120"/>
                          <a:ea typeface="微軟正黑體" panose="020B0604030504040204" pitchFamily="34" charset="-120"/>
                          <a:cs typeface="+mn-cs"/>
                        </a:rPr>
                        <a:t>) 10:00</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起</a:t>
                      </a:r>
                      <a:endParaRPr lang="zh-TW" sz="1800" b="1" kern="1200" dirty="0">
                        <a:solidFill>
                          <a:schemeClr val="dk1"/>
                        </a:solidFill>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36195" algn="l" defTabSz="914400" rtl="0" eaLnBrk="1" fontAlgn="ctr" latinLnBrk="0" hangingPunct="1">
                        <a:spcAft>
                          <a:spcPts val="0"/>
                        </a:spcAft>
                        <a:tabLst>
                          <a:tab pos="8371205" algn="l"/>
                        </a:tabLst>
                      </a:pPr>
                      <a:r>
                        <a:rPr lang="zh-TW" altLang="zh-TW" sz="1800" b="1" kern="1200" dirty="0">
                          <a:solidFill>
                            <a:schemeClr val="dk1"/>
                          </a:solidFill>
                          <a:latin typeface="微軟正黑體" panose="020B0604030504040204" pitchFamily="34" charset="-120"/>
                          <a:ea typeface="微軟正黑體" panose="020B0604030504040204" pitchFamily="34" charset="-120"/>
                          <a:cs typeface="+mn-cs"/>
                        </a:rPr>
                        <a:t>公告</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考生</a:t>
                      </a:r>
                      <a:r>
                        <a:rPr lang="zh-TW" altLang="zh-TW" sz="1800" b="1" kern="1200" dirty="0">
                          <a:solidFill>
                            <a:schemeClr val="dk1"/>
                          </a:solidFill>
                          <a:latin typeface="微軟正黑體" panose="020B0604030504040204" pitchFamily="34" charset="-120"/>
                          <a:ea typeface="微軟正黑體" panose="020B0604030504040204" pitchFamily="34" charset="-120"/>
                          <a:cs typeface="+mn-cs"/>
                        </a:rPr>
                        <a:t>報名資格及比序成績審查結果</a:t>
                      </a:r>
                      <a:endParaRPr lang="zh-TW" sz="1800" b="1" kern="1200" dirty="0">
                        <a:solidFill>
                          <a:schemeClr val="dk1"/>
                        </a:solidFill>
                        <a:latin typeface="微軟正黑體" panose="020B0604030504040204" pitchFamily="34" charset="-120"/>
                        <a:ea typeface="微軟正黑體" panose="020B0604030504040204" pitchFamily="34" charset="-120"/>
                        <a:cs typeface="+mn-cs"/>
                      </a:endParaRPr>
                    </a:p>
                  </a:txBody>
                  <a:tcPr marL="144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被推薦考生</a:t>
                      </a:r>
                      <a:endParaRPr lang="zh-TW" altLang="en-US" sz="16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29480037"/>
                  </a:ext>
                </a:extLst>
              </a:tr>
              <a:tr h="594000">
                <a:tc>
                  <a:txBody>
                    <a:bodyPr/>
                    <a:lstStyle/>
                    <a:p>
                      <a:pPr marL="0" indent="177800" algn="l" defTabSz="914400" rtl="0" eaLnBrk="1" latinLnBrk="0" hangingPunct="1">
                        <a:lnSpc>
                          <a:spcPts val="2400"/>
                        </a:lnSpc>
                        <a:spcAft>
                          <a:spcPts val="0"/>
                        </a:spcAft>
                      </a:pPr>
                      <a:r>
                        <a:rPr lang="en-US" altLang="zh-TW" sz="1800" b="1" kern="1200" dirty="0">
                          <a:solidFill>
                            <a:schemeClr val="dk1"/>
                          </a:solidFill>
                          <a:latin typeface="微軟正黑體" panose="020B0604030504040204" pitchFamily="34" charset="-120"/>
                          <a:ea typeface="微軟正黑體" panose="020B0604030504040204" pitchFamily="34" charset="-120"/>
                          <a:cs typeface="+mn-cs"/>
                        </a:rPr>
                        <a:t>115.04.14(</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二</a:t>
                      </a:r>
                      <a:r>
                        <a:rPr lang="en-US" altLang="zh-TW" sz="1800" b="1" kern="1200" dirty="0">
                          <a:solidFill>
                            <a:schemeClr val="dk1"/>
                          </a:solidFill>
                          <a:latin typeface="微軟正黑體" panose="020B0604030504040204" pitchFamily="34" charset="-120"/>
                          <a:ea typeface="微軟正黑體" panose="020B0604030504040204" pitchFamily="34" charset="-120"/>
                          <a:cs typeface="+mn-cs"/>
                        </a:rPr>
                        <a:t>) 10:00</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起</a:t>
                      </a:r>
                      <a:endParaRPr lang="zh-TW" altLang="zh-TW" sz="1800" b="1" kern="1200" dirty="0">
                        <a:solidFill>
                          <a:schemeClr val="dk1"/>
                        </a:solidFill>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marL="0" marR="36195" algn="l" defTabSz="914400" rtl="0" eaLnBrk="1" fontAlgn="ctr" latinLnBrk="0" hangingPunct="1">
                        <a:lnSpc>
                          <a:spcPct val="100000"/>
                        </a:lnSpc>
                        <a:spcAft>
                          <a:spcPts val="0"/>
                        </a:spcAft>
                        <a:tabLst>
                          <a:tab pos="8371205" algn="l"/>
                        </a:tabLst>
                      </a:pPr>
                      <a:r>
                        <a:rPr lang="zh-TW" altLang="zh-TW" sz="1800" b="1" kern="1200" dirty="0">
                          <a:solidFill>
                            <a:schemeClr val="dk1"/>
                          </a:solidFill>
                          <a:latin typeface="微軟正黑體" panose="020B0604030504040204" pitchFamily="34" charset="-120"/>
                          <a:ea typeface="微軟正黑體" panose="020B0604030504040204" pitchFamily="34" charset="-120"/>
                          <a:cs typeface="+mn-cs"/>
                        </a:rPr>
                        <a:t>考生排名網路查詢</a:t>
                      </a:r>
                      <a:endParaRPr lang="zh-TW" sz="1800" b="1" kern="1200" dirty="0">
                        <a:solidFill>
                          <a:schemeClr val="dk1"/>
                        </a:solidFill>
                        <a:latin typeface="微軟正黑體" panose="020B0604030504040204" pitchFamily="34" charset="-120"/>
                        <a:ea typeface="微軟正黑體" panose="020B0604030504040204" pitchFamily="34" charset="-120"/>
                        <a:cs typeface="+mn-cs"/>
                      </a:endParaRPr>
                    </a:p>
                  </a:txBody>
                  <a:tcPr marL="144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被推薦考生</a:t>
                      </a:r>
                      <a:endParaRPr lang="zh-TW" altLang="en-US" sz="16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2686710246"/>
                  </a:ext>
                </a:extLst>
              </a:tr>
              <a:tr h="594000">
                <a:tc>
                  <a:txBody>
                    <a:bodyPr/>
                    <a:lstStyle/>
                    <a:p>
                      <a:pPr marL="0" indent="0" algn="l" defTabSz="914400" rtl="0" eaLnBrk="1" latinLnBrk="0" hangingPunct="1">
                        <a:lnSpc>
                          <a:spcPts val="2400"/>
                        </a:lnSpc>
                        <a:spcAft>
                          <a:spcPts val="0"/>
                        </a:spcAft>
                      </a:pPr>
                      <a:r>
                        <a:rPr lang="en-US" altLang="zh-TW" sz="1800" b="0" kern="1200" dirty="0">
                          <a:solidFill>
                            <a:schemeClr val="dk1"/>
                          </a:solidFill>
                          <a:latin typeface="微軟正黑體" panose="020B0604030504040204" pitchFamily="34" charset="-120"/>
                          <a:ea typeface="微軟正黑體" panose="020B0604030504040204" pitchFamily="34" charset="-120"/>
                          <a:cs typeface="+mn-cs"/>
                        </a:rPr>
                        <a:t>115.04.14(</a:t>
                      </a:r>
                      <a:r>
                        <a:rPr lang="zh-TW" altLang="en-US" sz="1800" b="0" kern="1200" dirty="0">
                          <a:solidFill>
                            <a:schemeClr val="dk1"/>
                          </a:solidFill>
                          <a:latin typeface="微軟正黑體" panose="020B0604030504040204" pitchFamily="34" charset="-120"/>
                          <a:ea typeface="微軟正黑體" panose="020B0604030504040204" pitchFamily="34" charset="-120"/>
                          <a:cs typeface="+mn-cs"/>
                        </a:rPr>
                        <a:t>二</a:t>
                      </a:r>
                      <a:r>
                        <a:rPr lang="en-US" altLang="zh-TW" sz="1800" b="0" kern="1200" dirty="0">
                          <a:solidFill>
                            <a:schemeClr val="dk1"/>
                          </a:solidFill>
                          <a:latin typeface="微軟正黑體" panose="020B0604030504040204" pitchFamily="34" charset="-120"/>
                          <a:ea typeface="微軟正黑體" panose="020B0604030504040204" pitchFamily="34" charset="-120"/>
                          <a:cs typeface="+mn-cs"/>
                        </a:rPr>
                        <a:t>)10:00</a:t>
                      </a:r>
                      <a:r>
                        <a:rPr lang="zh-TW" altLang="en-US" sz="1800" b="0" kern="1200" dirty="0">
                          <a:solidFill>
                            <a:schemeClr val="dk1"/>
                          </a:solidFill>
                          <a:latin typeface="微軟正黑體" panose="020B0604030504040204" pitchFamily="34" charset="-120"/>
                          <a:ea typeface="微軟正黑體" panose="020B0604030504040204" pitchFamily="34" charset="-120"/>
                          <a:cs typeface="+mn-cs"/>
                        </a:rPr>
                        <a:t>起</a:t>
                      </a:r>
                      <a:r>
                        <a:rPr lang="en-US" altLang="zh-TW" sz="1800" b="0" kern="1200" dirty="0">
                          <a:solidFill>
                            <a:schemeClr val="dk1"/>
                          </a:solidFill>
                          <a:latin typeface="微軟正黑體" panose="020B0604030504040204" pitchFamily="34" charset="-120"/>
                          <a:ea typeface="微軟正黑體" panose="020B0604030504040204" pitchFamily="34" charset="-120"/>
                          <a:cs typeface="+mn-cs"/>
                        </a:rPr>
                        <a:t>115.04.21(</a:t>
                      </a:r>
                      <a:r>
                        <a:rPr lang="zh-TW" altLang="en-US" sz="1800" b="0" kern="1200" dirty="0">
                          <a:solidFill>
                            <a:schemeClr val="dk1"/>
                          </a:solidFill>
                          <a:latin typeface="微軟正黑體" panose="020B0604030504040204" pitchFamily="34" charset="-120"/>
                          <a:ea typeface="微軟正黑體" panose="020B0604030504040204" pitchFamily="34" charset="-120"/>
                          <a:cs typeface="+mn-cs"/>
                        </a:rPr>
                        <a:t>二</a:t>
                      </a:r>
                      <a:r>
                        <a:rPr lang="en-US" altLang="zh-TW" sz="1800" b="0" kern="1200" dirty="0">
                          <a:solidFill>
                            <a:schemeClr val="dk1"/>
                          </a:solidFill>
                          <a:latin typeface="微軟正黑體" panose="020B0604030504040204" pitchFamily="34" charset="-120"/>
                          <a:ea typeface="微軟正黑體" panose="020B0604030504040204" pitchFamily="34" charset="-120"/>
                          <a:cs typeface="+mn-cs"/>
                        </a:rPr>
                        <a:t>)17:00</a:t>
                      </a:r>
                      <a:r>
                        <a:rPr lang="zh-TW" altLang="en-US" sz="1800" b="0" kern="1200" dirty="0">
                          <a:solidFill>
                            <a:schemeClr val="dk1"/>
                          </a:solidFill>
                          <a:latin typeface="微軟正黑體" panose="020B0604030504040204" pitchFamily="34" charset="-120"/>
                          <a:ea typeface="微軟正黑體" panose="020B0604030504040204" pitchFamily="34" charset="-120"/>
                          <a:cs typeface="+mn-cs"/>
                        </a:rPr>
                        <a:t>止</a:t>
                      </a:r>
                    </a:p>
                  </a:txBody>
                  <a:tcPr marL="18000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19050" algn="l" defTabSz="914400" rtl="0" eaLnBrk="1" fontAlgn="ctr" latinLnBrk="0" hangingPunct="1">
                        <a:lnSpc>
                          <a:spcPct val="100000"/>
                        </a:lnSpc>
                        <a:spcAft>
                          <a:spcPts val="0"/>
                        </a:spcAft>
                        <a:tabLst>
                          <a:tab pos="8371205" algn="l"/>
                        </a:tabLst>
                      </a:pPr>
                      <a:r>
                        <a:rPr lang="zh-TW" altLang="zh-TW" sz="1800" kern="1200" dirty="0">
                          <a:solidFill>
                            <a:schemeClr val="dk1"/>
                          </a:solidFill>
                          <a:latin typeface="微軟正黑體" panose="020B0604030504040204" pitchFamily="34" charset="-120"/>
                          <a:ea typeface="微軟正黑體" panose="020B0604030504040204" pitchFamily="34" charset="-120"/>
                          <a:cs typeface="+mn-cs"/>
                        </a:rPr>
                        <a:t>「網路選填登記就讀志願序系統」</a:t>
                      </a:r>
                      <a:r>
                        <a:rPr lang="en-US" altLang="zh-TW" sz="1800" kern="100" dirty="0">
                          <a:solidFill>
                            <a:srgbClr val="45C1A4"/>
                          </a:solidFill>
                          <a:effectLst/>
                          <a:latin typeface="微軟正黑體" panose="020B0604030504040204" pitchFamily="34" charset="-120"/>
                          <a:ea typeface="微軟正黑體" panose="020B0604030504040204" pitchFamily="34" charset="-120"/>
                          <a:cs typeface="+mn-cs"/>
                        </a:rPr>
                        <a:t>【</a:t>
                      </a:r>
                      <a:r>
                        <a:rPr lang="zh-TW" altLang="zh-TW" sz="1800" b="1" u="none" kern="100" dirty="0">
                          <a:solidFill>
                            <a:srgbClr val="45C1A4"/>
                          </a:solidFill>
                          <a:effectLst/>
                          <a:latin typeface="微軟正黑體" panose="020B0604030504040204" pitchFamily="34" charset="-120"/>
                          <a:ea typeface="微軟正黑體" panose="020B0604030504040204" pitchFamily="34" charset="-120"/>
                          <a:cs typeface="+mn-cs"/>
                        </a:rPr>
                        <a:t>練習版</a:t>
                      </a:r>
                      <a:r>
                        <a:rPr lang="en-US" altLang="zh-TW" sz="1800" b="1" u="none" kern="100" dirty="0">
                          <a:solidFill>
                            <a:srgbClr val="45C1A4"/>
                          </a:solidFill>
                          <a:effectLst/>
                          <a:latin typeface="微軟正黑體" panose="020B0604030504040204" pitchFamily="34" charset="-120"/>
                          <a:ea typeface="微軟正黑體" panose="020B0604030504040204" pitchFamily="34" charset="-120"/>
                          <a:cs typeface="+mn-cs"/>
                        </a:rPr>
                        <a:t>】</a:t>
                      </a:r>
                      <a:endParaRPr lang="zh-TW" altLang="zh-TW" sz="1800" b="1" u="sng" kern="100" dirty="0">
                        <a:solidFill>
                          <a:srgbClr val="45C1A4"/>
                        </a:solidFill>
                        <a:effectLst/>
                        <a:latin typeface="微軟正黑體" panose="020B0604030504040204" pitchFamily="34" charset="-120"/>
                        <a:ea typeface="微軟正黑體" panose="020B0604030504040204" pitchFamily="34" charset="-120"/>
                        <a:cs typeface="+mn-cs"/>
                      </a:endParaRPr>
                    </a:p>
                  </a:txBody>
                  <a:tcPr marL="144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被推薦考生</a:t>
                      </a:r>
                      <a:endParaRPr lang="zh-TW" altLang="en-US" sz="16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85704468"/>
                  </a:ext>
                </a:extLst>
              </a:tr>
              <a:tr h="594000">
                <a:tc>
                  <a:txBody>
                    <a:bodyPr/>
                    <a:lstStyle/>
                    <a:p>
                      <a:pPr marL="0" indent="0" algn="l" defTabSz="914400" rtl="0" eaLnBrk="1" latinLnBrk="0" hangingPunct="1">
                        <a:lnSpc>
                          <a:spcPts val="2400"/>
                        </a:lnSpc>
                        <a:spcAft>
                          <a:spcPts val="0"/>
                        </a:spcAft>
                      </a:pPr>
                      <a:r>
                        <a:rPr lang="en-US" altLang="zh-TW" sz="1800" b="1" kern="1200" dirty="0">
                          <a:solidFill>
                            <a:schemeClr val="dk1"/>
                          </a:solidFill>
                          <a:latin typeface="微軟正黑體" panose="020B0604030504040204" pitchFamily="34" charset="-120"/>
                          <a:ea typeface="微軟正黑體" panose="020B0604030504040204" pitchFamily="34" charset="-120"/>
                          <a:cs typeface="+mn-cs"/>
                        </a:rPr>
                        <a:t>115.04.22(</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三</a:t>
                      </a:r>
                      <a:r>
                        <a:rPr lang="en-US" altLang="zh-TW" sz="1800" b="1" kern="1200" dirty="0">
                          <a:solidFill>
                            <a:schemeClr val="dk1"/>
                          </a:solidFill>
                          <a:latin typeface="微軟正黑體" panose="020B0604030504040204" pitchFamily="34" charset="-120"/>
                          <a:ea typeface="微軟正黑體" panose="020B0604030504040204" pitchFamily="34" charset="-120"/>
                          <a:cs typeface="+mn-cs"/>
                        </a:rPr>
                        <a:t>) 10:00</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起</a:t>
                      </a:r>
                    </a:p>
                    <a:p>
                      <a:pPr marL="0" indent="0" algn="l" defTabSz="914400" rtl="0" eaLnBrk="1" latinLnBrk="0" hangingPunct="1">
                        <a:lnSpc>
                          <a:spcPts val="2400"/>
                        </a:lnSpc>
                        <a:spcAft>
                          <a:spcPts val="0"/>
                        </a:spcAft>
                      </a:pPr>
                      <a:r>
                        <a:rPr lang="en-US" altLang="zh-TW" sz="1800" b="1" kern="1200" dirty="0">
                          <a:solidFill>
                            <a:schemeClr val="dk1"/>
                          </a:solidFill>
                          <a:latin typeface="微軟正黑體" panose="020B0604030504040204" pitchFamily="34" charset="-120"/>
                          <a:ea typeface="微軟正黑體" panose="020B0604030504040204" pitchFamily="34" charset="-120"/>
                          <a:cs typeface="+mn-cs"/>
                        </a:rPr>
                        <a:t>115.04.28(</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二</a:t>
                      </a:r>
                      <a:r>
                        <a:rPr lang="en-US" altLang="zh-TW" sz="1800" b="1" kern="1200" dirty="0">
                          <a:solidFill>
                            <a:schemeClr val="dk1"/>
                          </a:solidFill>
                          <a:latin typeface="微軟正黑體" panose="020B0604030504040204" pitchFamily="34" charset="-120"/>
                          <a:ea typeface="微軟正黑體" panose="020B0604030504040204" pitchFamily="34" charset="-120"/>
                          <a:cs typeface="+mn-cs"/>
                        </a:rPr>
                        <a:t>) 17:00</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止</a:t>
                      </a:r>
                    </a:p>
                  </a:txBody>
                  <a:tcPr marL="18000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marL="0" marR="36195" algn="l" defTabSz="914400" rtl="0" eaLnBrk="1" fontAlgn="ctr" latinLnBrk="0" hangingPunct="1">
                        <a:spcAft>
                          <a:spcPts val="0"/>
                        </a:spcAft>
                        <a:tabLst>
                          <a:tab pos="8371205" algn="l"/>
                        </a:tabLst>
                      </a:pPr>
                      <a:r>
                        <a:rPr lang="zh-TW" altLang="zh-TW" sz="1800" b="1" kern="1200" dirty="0">
                          <a:solidFill>
                            <a:schemeClr val="dk1"/>
                          </a:solidFill>
                          <a:latin typeface="微軟正黑體" panose="020B0604030504040204" pitchFamily="34" charset="-120"/>
                          <a:ea typeface="微軟正黑體" panose="020B0604030504040204" pitchFamily="34" charset="-120"/>
                          <a:cs typeface="+mn-cs"/>
                        </a:rPr>
                        <a:t>考生網路選填登記就讀志願序</a:t>
                      </a:r>
                      <a:endParaRPr lang="zh-TW" sz="1800" b="1" kern="1200" dirty="0">
                        <a:solidFill>
                          <a:schemeClr val="dk1"/>
                        </a:solidFill>
                        <a:latin typeface="微軟正黑體" panose="020B0604030504040204" pitchFamily="34" charset="-120"/>
                        <a:ea typeface="微軟正黑體" panose="020B0604030504040204" pitchFamily="34" charset="-120"/>
                        <a:cs typeface="+mn-cs"/>
                      </a:endParaRPr>
                    </a:p>
                  </a:txBody>
                  <a:tcPr marL="144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被推薦考生</a:t>
                      </a:r>
                      <a:endParaRPr lang="zh-TW" altLang="en-US" sz="16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2735366575"/>
                  </a:ext>
                </a:extLst>
              </a:tr>
              <a:tr h="594000">
                <a:tc>
                  <a:txBody>
                    <a:bodyPr/>
                    <a:lstStyle/>
                    <a:p>
                      <a:pPr marL="0" indent="0" algn="l" defTabSz="914400" rtl="0" eaLnBrk="1" latinLnBrk="0" hangingPunct="1">
                        <a:lnSpc>
                          <a:spcPts val="2400"/>
                        </a:lnSpc>
                        <a:spcAft>
                          <a:spcPts val="0"/>
                        </a:spcAft>
                      </a:pPr>
                      <a:r>
                        <a:rPr lang="en-US" altLang="zh-TW" sz="1800" b="1" kern="1200" dirty="0">
                          <a:solidFill>
                            <a:schemeClr val="dk1"/>
                          </a:solidFill>
                          <a:latin typeface="微軟正黑體" panose="020B0604030504040204" pitchFamily="34" charset="-120"/>
                          <a:ea typeface="微軟正黑體" panose="020B0604030504040204" pitchFamily="34" charset="-120"/>
                          <a:cs typeface="+mn-cs"/>
                        </a:rPr>
                        <a:t>115.05.05(</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二</a:t>
                      </a:r>
                      <a:r>
                        <a:rPr lang="en-US" altLang="zh-TW" sz="1800" b="1" kern="1200" dirty="0">
                          <a:solidFill>
                            <a:schemeClr val="dk1"/>
                          </a:solidFill>
                          <a:latin typeface="微軟正黑體" panose="020B0604030504040204" pitchFamily="34" charset="-120"/>
                          <a:ea typeface="微軟正黑體" panose="020B0604030504040204" pitchFamily="34" charset="-120"/>
                          <a:cs typeface="+mn-cs"/>
                        </a:rPr>
                        <a:t>) 10:00</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起</a:t>
                      </a:r>
                      <a:endParaRPr lang="zh-TW" altLang="zh-TW" sz="1800" b="1" kern="1200" dirty="0">
                        <a:solidFill>
                          <a:schemeClr val="dk1"/>
                        </a:solidFill>
                        <a:latin typeface="微軟正黑體" panose="020B0604030504040204" pitchFamily="34" charset="-120"/>
                        <a:ea typeface="微軟正黑體" panose="020B0604030504040204" pitchFamily="34" charset="-120"/>
                        <a:cs typeface="+mn-cs"/>
                      </a:endParaRPr>
                    </a:p>
                  </a:txBody>
                  <a:tcPr marL="18000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36195" algn="l" defTabSz="914400" rtl="0" eaLnBrk="1" fontAlgn="ctr" latinLnBrk="0" hangingPunct="1">
                        <a:spcAft>
                          <a:spcPts val="0"/>
                        </a:spcAft>
                        <a:tabLst>
                          <a:tab pos="8371205" algn="l"/>
                        </a:tabLst>
                      </a:pPr>
                      <a:r>
                        <a:rPr lang="zh-TW" altLang="zh-TW" sz="1800" b="1" kern="1200" dirty="0">
                          <a:solidFill>
                            <a:schemeClr val="dk1"/>
                          </a:solidFill>
                          <a:latin typeface="微軟正黑體" panose="020B0604030504040204" pitchFamily="34" charset="-120"/>
                          <a:ea typeface="微軟正黑體" panose="020B0604030504040204" pitchFamily="34" charset="-120"/>
                          <a:cs typeface="+mn-cs"/>
                        </a:rPr>
                        <a:t>公告</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分發錄取名單</a:t>
                      </a:r>
                      <a:endParaRPr lang="zh-TW" altLang="zh-TW" sz="1800" b="1" kern="1200" dirty="0">
                        <a:solidFill>
                          <a:schemeClr val="dk1"/>
                        </a:solidFill>
                        <a:latin typeface="微軟正黑體" panose="020B0604030504040204" pitchFamily="34" charset="-120"/>
                        <a:ea typeface="微軟正黑體" panose="020B0604030504040204" pitchFamily="34" charset="-120"/>
                        <a:cs typeface="+mn-cs"/>
                      </a:endParaRPr>
                    </a:p>
                  </a:txBody>
                  <a:tcPr marL="144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zh-TW" altLang="en-US" sz="1600" dirty="0">
                          <a:latin typeface="微軟正黑體" panose="020B0604030504040204" pitchFamily="34" charset="-120"/>
                          <a:ea typeface="微軟正黑體" panose="020B0604030504040204" pitchFamily="34" charset="-120"/>
                        </a:rPr>
                        <a:t>被推薦考生與</a:t>
                      </a:r>
                      <a:endParaRPr lang="en-US" altLang="zh-TW" sz="1600" dirty="0">
                        <a:latin typeface="微軟正黑體" panose="020B0604030504040204" pitchFamily="34" charset="-120"/>
                        <a:ea typeface="微軟正黑體" panose="020B0604030504040204" pitchFamily="34" charset="-120"/>
                      </a:endParaRPr>
                    </a:p>
                    <a:p>
                      <a:pPr algn="ctr"/>
                      <a:r>
                        <a:rPr lang="zh-TW" altLang="en-US" sz="1600" dirty="0">
                          <a:latin typeface="微軟正黑體" panose="020B0604030504040204" pitchFamily="34" charset="-120"/>
                          <a:ea typeface="微軟正黑體" panose="020B0604030504040204" pitchFamily="34" charset="-120"/>
                        </a:rPr>
                        <a:t>推薦學校</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1876301"/>
                  </a:ext>
                </a:extLst>
              </a:tr>
              <a:tr h="1601078">
                <a:tc>
                  <a:txBody>
                    <a:bodyPr/>
                    <a:lstStyle/>
                    <a:p>
                      <a:pPr marL="0" indent="177800" algn="l" defTabSz="914400" rtl="0" eaLnBrk="1" latinLnBrk="0" hangingPunct="1">
                        <a:lnSpc>
                          <a:spcPts val="2400"/>
                        </a:lnSpc>
                        <a:spcAft>
                          <a:spcPts val="0"/>
                        </a:spcAft>
                      </a:pPr>
                      <a:r>
                        <a:rPr lang="en-US" altLang="zh-TW" sz="1800" b="1" kern="1200" dirty="0">
                          <a:solidFill>
                            <a:schemeClr val="dk1"/>
                          </a:solidFill>
                          <a:latin typeface="微軟正黑體" panose="020B0604030504040204" pitchFamily="34" charset="-120"/>
                          <a:ea typeface="微軟正黑體" panose="020B0604030504040204" pitchFamily="34" charset="-120"/>
                          <a:cs typeface="+mn-cs"/>
                        </a:rPr>
                        <a:t>115.05.12(</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二</a:t>
                      </a:r>
                      <a:r>
                        <a:rPr lang="en-US" altLang="zh-TW" sz="1800" b="1" kern="1200" dirty="0">
                          <a:solidFill>
                            <a:schemeClr val="dk1"/>
                          </a:solidFill>
                          <a:latin typeface="微軟正黑體" panose="020B0604030504040204" pitchFamily="34" charset="-120"/>
                          <a:ea typeface="微軟正黑體" panose="020B0604030504040204" pitchFamily="34" charset="-120"/>
                          <a:cs typeface="+mn-cs"/>
                        </a:rPr>
                        <a:t>) 12:00</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前</a:t>
                      </a: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marL="0" marR="36195" algn="l" defTabSz="914400" rtl="0" eaLnBrk="1" fontAlgn="ctr" latinLnBrk="0" hangingPunct="1">
                        <a:lnSpc>
                          <a:spcPct val="100000"/>
                        </a:lnSpc>
                        <a:spcAft>
                          <a:spcPts val="1200"/>
                        </a:spcAft>
                        <a:tabLst>
                          <a:tab pos="8371205" algn="l"/>
                        </a:tabLst>
                      </a:pPr>
                      <a:r>
                        <a:rPr lang="zh-TW" altLang="zh-TW" sz="1800" b="1" kern="1200" dirty="0">
                          <a:solidFill>
                            <a:schemeClr val="dk1"/>
                          </a:solidFill>
                          <a:latin typeface="微軟正黑體" panose="020B0604030504040204" pitchFamily="34" charset="-120"/>
                          <a:ea typeface="微軟正黑體" panose="020B0604030504040204" pitchFamily="34" charset="-120"/>
                          <a:cs typeface="+mn-cs"/>
                        </a:rPr>
                        <a:t>聲明放棄錄取資格截止期限</a:t>
                      </a:r>
                      <a:endParaRPr lang="en-US" altLang="zh-TW" sz="1800" b="1" kern="1200" dirty="0">
                        <a:solidFill>
                          <a:schemeClr val="dk1"/>
                        </a:solidFill>
                        <a:latin typeface="微軟正黑體" panose="020B0604030504040204" pitchFamily="34" charset="-120"/>
                        <a:ea typeface="微軟正黑體" panose="020B0604030504040204" pitchFamily="34" charset="-120"/>
                        <a:cs typeface="+mn-cs"/>
                      </a:endParaRPr>
                    </a:p>
                    <a:p>
                      <a:pPr marL="0" marR="36195" algn="l" defTabSz="914400" rtl="0" eaLnBrk="1" fontAlgn="ctr" latinLnBrk="0" hangingPunct="1">
                        <a:lnSpc>
                          <a:spcPct val="100000"/>
                        </a:lnSpc>
                        <a:spcAft>
                          <a:spcPts val="0"/>
                        </a:spcAft>
                        <a:tabLst>
                          <a:tab pos="8371205" algn="l"/>
                        </a:tabLst>
                      </a:pP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考生放棄錄取資格聲明書須於期限內傳真予錄取學校，且以電話確定</a:t>
                      </a: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錄取學校</a:t>
                      </a: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已收到傳真，始完成放棄程序；未依規定期限及方式聲明放棄者，概不受理，考生不得提出異議。</a:t>
                      </a:r>
                      <a:endParaRPr lang="zh-TW" sz="1800" kern="1200" dirty="0">
                        <a:solidFill>
                          <a:schemeClr val="dk1"/>
                        </a:solidFill>
                        <a:latin typeface="微軟正黑體" panose="020B0604030504040204" pitchFamily="34" charset="-120"/>
                        <a:ea typeface="微軟正黑體" panose="020B0604030504040204" pitchFamily="34" charset="-120"/>
                        <a:cs typeface="+mn-cs"/>
                      </a:endParaRPr>
                    </a:p>
                  </a:txBody>
                  <a:tcPr marL="144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被推薦考生</a:t>
                      </a:r>
                      <a:endParaRPr lang="zh-TW" altLang="en-US" sz="16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ECEC"/>
                    </a:solidFill>
                  </a:tcPr>
                </a:tc>
                <a:extLst>
                  <a:ext uri="{0D108BD9-81ED-4DB2-BD59-A6C34878D82A}">
                    <a16:rowId xmlns:a16="http://schemas.microsoft.com/office/drawing/2014/main" val="3655695939"/>
                  </a:ext>
                </a:extLst>
              </a:tr>
            </a:tbl>
          </a:graphicData>
        </a:graphic>
      </p:graphicFrame>
      <p:sp>
        <p:nvSpPr>
          <p:cNvPr id="7" name="文字方塊 6">
            <a:extLst>
              <a:ext uri="{FF2B5EF4-FFF2-40B4-BE49-F238E27FC236}">
                <a16:creationId xmlns:a16="http://schemas.microsoft.com/office/drawing/2014/main" id="{E404E04E-3BB3-4694-B0CD-B74654971082}"/>
              </a:ext>
            </a:extLst>
          </p:cNvPr>
          <p:cNvSpPr txBox="1"/>
          <p:nvPr/>
        </p:nvSpPr>
        <p:spPr>
          <a:xfrm>
            <a:off x="214164" y="6433164"/>
            <a:ext cx="10968682" cy="369332"/>
          </a:xfrm>
          <a:prstGeom prst="rect">
            <a:avLst/>
          </a:prstGeom>
          <a:noFill/>
        </p:spPr>
        <p:txBody>
          <a:bodyPr wrap="square">
            <a:spAutoFit/>
          </a:bodyPr>
          <a:lstStyle/>
          <a:p>
            <a:r>
              <a:rPr lang="zh-TW" altLang="en-US" sz="1800" b="1" kern="100" dirty="0">
                <a:solidFill>
                  <a:schemeClr val="accent6"/>
                </a:solidFill>
                <a:latin typeface="微軟正黑體" panose="020B0604030504040204" pitchFamily="34" charset="-120"/>
                <a:ea typeface="微軟正黑體" panose="020B0604030504040204" pitchFamily="34" charset="-120"/>
              </a:rPr>
              <a:t>科技校院繁星計畫聯合推薦甄選委員會網址：</a:t>
            </a:r>
            <a:r>
              <a:rPr lang="en-US" altLang="zh-TW" sz="1800" b="1" kern="100" dirty="0">
                <a:solidFill>
                  <a:schemeClr val="accent6"/>
                </a:solidFill>
                <a:latin typeface="微軟正黑體" panose="020B0604030504040204" pitchFamily="34" charset="-120"/>
                <a:ea typeface="微軟正黑體" panose="020B0604030504040204" pitchFamily="34" charset="-120"/>
              </a:rPr>
              <a:t>https://www.jctv.ntut.edu.tw/star/</a:t>
            </a:r>
          </a:p>
        </p:txBody>
      </p:sp>
    </p:spTree>
    <p:extLst>
      <p:ext uri="{BB962C8B-B14F-4D97-AF65-F5344CB8AC3E}">
        <p14:creationId xmlns:p14="http://schemas.microsoft.com/office/powerpoint/2010/main" val="2481370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9EC2E9A-3FCF-44BD-BA72-5B0C5171FFA6}"/>
              </a:ext>
            </a:extLst>
          </p:cNvPr>
          <p:cNvSpPr>
            <a:spLocks noGrp="1"/>
          </p:cNvSpPr>
          <p:nvPr>
            <p:ph type="title"/>
          </p:nvPr>
        </p:nvSpPr>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參、招生名額 </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(1/2)</a:t>
            </a:r>
            <a:endParaRPr lang="zh-TW" altLang="en-US" dirty="0"/>
          </a:p>
        </p:txBody>
      </p:sp>
      <p:sp>
        <p:nvSpPr>
          <p:cNvPr id="4" name="投影片編號版面配置區 3">
            <a:extLst>
              <a:ext uri="{FF2B5EF4-FFF2-40B4-BE49-F238E27FC236}">
                <a16:creationId xmlns:a16="http://schemas.microsoft.com/office/drawing/2014/main" id="{19F70431-3B73-4DA7-84EB-5C548B0BC20E}"/>
              </a:ext>
            </a:extLst>
          </p:cNvPr>
          <p:cNvSpPr>
            <a:spLocks noGrp="1"/>
          </p:cNvSpPr>
          <p:nvPr>
            <p:ph type="sldNum" sz="quarter" idx="12"/>
          </p:nvPr>
        </p:nvSpPr>
        <p:spPr/>
        <p:txBody>
          <a:bodyPr/>
          <a:lstStyle/>
          <a:p>
            <a:pPr>
              <a:defRPr/>
            </a:pPr>
            <a:fld id="{ABFE6108-DA02-42FF-8F2B-6965D0D38C5E}" type="slidenum">
              <a:rPr lang="zh-TW" altLang="en-US" smtClean="0"/>
              <a:pPr>
                <a:defRPr/>
              </a:pPr>
              <a:t>7</a:t>
            </a:fld>
            <a:endParaRPr lang="en-US" altLang="zh-TW"/>
          </a:p>
        </p:txBody>
      </p:sp>
      <p:graphicFrame>
        <p:nvGraphicFramePr>
          <p:cNvPr id="6" name="表格 5">
            <a:extLst>
              <a:ext uri="{FF2B5EF4-FFF2-40B4-BE49-F238E27FC236}">
                <a16:creationId xmlns:a16="http://schemas.microsoft.com/office/drawing/2014/main" id="{8BE3C0F1-6EE3-4C39-A019-2AA7ABE09A6A}"/>
              </a:ext>
            </a:extLst>
          </p:cNvPr>
          <p:cNvGraphicFramePr>
            <a:graphicFrameLocks noGrp="1"/>
          </p:cNvGraphicFramePr>
          <p:nvPr>
            <p:extLst>
              <p:ext uri="{D42A27DB-BD31-4B8C-83A1-F6EECF244321}">
                <p14:modId xmlns:p14="http://schemas.microsoft.com/office/powerpoint/2010/main" val="2852635066"/>
              </p:ext>
            </p:extLst>
          </p:nvPr>
        </p:nvGraphicFramePr>
        <p:xfrm>
          <a:off x="767408" y="1614061"/>
          <a:ext cx="8193728" cy="5107414"/>
        </p:xfrm>
        <a:graphic>
          <a:graphicData uri="http://schemas.openxmlformats.org/drawingml/2006/table">
            <a:tbl>
              <a:tblPr>
                <a:tableStyleId>{3C2FFA5D-87B4-456A-9821-1D502468CF0F}</a:tableStyleId>
              </a:tblPr>
              <a:tblGrid>
                <a:gridCol w="2048432">
                  <a:extLst>
                    <a:ext uri="{9D8B030D-6E8A-4147-A177-3AD203B41FA5}">
                      <a16:colId xmlns:a16="http://schemas.microsoft.com/office/drawing/2014/main" val="20000"/>
                    </a:ext>
                  </a:extLst>
                </a:gridCol>
                <a:gridCol w="2048432">
                  <a:extLst>
                    <a:ext uri="{9D8B030D-6E8A-4147-A177-3AD203B41FA5}">
                      <a16:colId xmlns:a16="http://schemas.microsoft.com/office/drawing/2014/main" val="20001"/>
                    </a:ext>
                  </a:extLst>
                </a:gridCol>
                <a:gridCol w="2048432">
                  <a:extLst>
                    <a:ext uri="{9D8B030D-6E8A-4147-A177-3AD203B41FA5}">
                      <a16:colId xmlns:a16="http://schemas.microsoft.com/office/drawing/2014/main" val="20002"/>
                    </a:ext>
                  </a:extLst>
                </a:gridCol>
                <a:gridCol w="2048432">
                  <a:extLst>
                    <a:ext uri="{9D8B030D-6E8A-4147-A177-3AD203B41FA5}">
                      <a16:colId xmlns:a16="http://schemas.microsoft.com/office/drawing/2014/main" val="20003"/>
                    </a:ext>
                  </a:extLst>
                </a:gridCol>
              </a:tblGrid>
              <a:tr h="272484">
                <a:tc>
                  <a:txBody>
                    <a:bodyPr/>
                    <a:lstStyle/>
                    <a:p>
                      <a:pPr algn="ctr" rtl="0" fontAlgn="ctr"/>
                      <a:r>
                        <a:rPr lang="zh-TW" altLang="en-US" sz="1800" b="1" u="none" strike="noStrike"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群別代碼</a:t>
                      </a:r>
                      <a:endParaRPr lang="zh-TW" altLang="en-US" sz="1800" b="1" i="0" u="none" strike="noStrike"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algn="ctr" rtl="0" fontAlgn="ctr"/>
                      <a:r>
                        <a:rPr lang="zh-TW" altLang="en-US" sz="1800" b="1" u="none" strike="noStrike"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招生群別</a:t>
                      </a:r>
                      <a:endParaRPr lang="zh-TW" altLang="en-US" sz="1800" b="1" i="0" u="none" strike="noStrike"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algn="ctr" rtl="0" fontAlgn="ctr"/>
                      <a:r>
                        <a:rPr lang="zh-TW" altLang="en-US" sz="1800" b="1" u="none" strike="noStrike"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系</a:t>
                      </a:r>
                      <a:r>
                        <a:rPr lang="en-US" altLang="zh-TW" sz="1800" b="1" u="none" strike="noStrike"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u="none" strike="noStrike"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1800" b="1" u="none" strike="noStrike"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u="none" strike="noStrike"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、學程數</a:t>
                      </a:r>
                      <a:endParaRPr lang="zh-TW" altLang="en-US" sz="1800" b="1" i="0" u="none" strike="noStrike"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algn="ctr" rtl="0" fontAlgn="ctr"/>
                      <a:r>
                        <a:rPr lang="zh-TW" altLang="en-US" sz="1800" b="1" u="none" strike="noStrike"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招生名額</a:t>
                      </a:r>
                      <a:endParaRPr lang="zh-TW" altLang="en-US" sz="1800" b="1" i="0" u="none" strike="noStrike"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extLst>
                  <a:ext uri="{0D108BD9-81ED-4DB2-BD59-A6C34878D82A}">
                    <a16:rowId xmlns:a16="http://schemas.microsoft.com/office/drawing/2014/main" val="10000"/>
                  </a:ext>
                </a:extLst>
              </a:tr>
              <a:tr h="272484">
                <a:tc>
                  <a:txBody>
                    <a:bodyPr/>
                    <a:lstStyle/>
                    <a:p>
                      <a:pPr algn="ctr" rtl="0" fontAlgn="ctr"/>
                      <a:r>
                        <a:rPr lang="en-US" altLang="zh-TW"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01</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zh-TW" altLang="en-US"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機械群</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39</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en-US" altLang="zh-TW" sz="1800" b="0" i="0" u="none" strike="noStrike" kern="1200" dirty="0">
                          <a:solidFill>
                            <a:schemeClr val="tx1"/>
                          </a:solidFill>
                          <a:effectLst/>
                          <a:latin typeface="微軟正黑體" panose="020B0604030504040204" pitchFamily="34" charset="-120"/>
                          <a:ea typeface="微軟正黑體" panose="020B0604030504040204" pitchFamily="34" charset="-120"/>
                          <a:cs typeface="+mn-cs"/>
                        </a:rPr>
                        <a:t>152</a:t>
                      </a:r>
                    </a:p>
                  </a:txBody>
                  <a:tcPr marL="9525" marR="540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72484">
                <a:tc>
                  <a:txBody>
                    <a:bodyPr/>
                    <a:lstStyle/>
                    <a:p>
                      <a:pPr algn="ctr" rtl="0" fontAlgn="ctr"/>
                      <a:r>
                        <a:rPr lang="en-US" altLang="zh-TW"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02</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rtl="0" fontAlgn="ctr"/>
                      <a:r>
                        <a:rPr lang="zh-TW" altLang="en-US"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動力機械群</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r" fontAlgn="b"/>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12</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r" defTabSz="914400" rtl="0" eaLnBrk="1" fontAlgn="b" latinLnBrk="0" hangingPunct="1"/>
                      <a:r>
                        <a:rPr lang="en-US" altLang="zh-TW" sz="1800" b="0" i="0" u="none" strike="noStrike" kern="1200" dirty="0">
                          <a:solidFill>
                            <a:schemeClr val="tx1"/>
                          </a:solidFill>
                          <a:effectLst/>
                          <a:latin typeface="微軟正黑體" panose="020B0604030504040204" pitchFamily="34" charset="-120"/>
                          <a:ea typeface="微軟正黑體" panose="020B0604030504040204" pitchFamily="34" charset="-120"/>
                          <a:cs typeface="+mn-cs"/>
                        </a:rPr>
                        <a:t>48</a:t>
                      </a:r>
                    </a:p>
                  </a:txBody>
                  <a:tcPr marL="9525" marR="540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2"/>
                  </a:ext>
                </a:extLst>
              </a:tr>
              <a:tr h="211209">
                <a:tc>
                  <a:txBody>
                    <a:bodyPr/>
                    <a:lstStyle/>
                    <a:p>
                      <a:pPr algn="ctr" rtl="0" fontAlgn="ctr"/>
                      <a:r>
                        <a:rPr lang="en-US" altLang="zh-TW"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03</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zh-TW" altLang="en-US"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電機與電子群</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97</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en-US" altLang="zh-TW" sz="1800" b="0" i="0" u="none" strike="noStrike" kern="1200" dirty="0">
                          <a:solidFill>
                            <a:schemeClr val="tx1"/>
                          </a:solidFill>
                          <a:effectLst/>
                          <a:latin typeface="微軟正黑體" panose="020B0604030504040204" pitchFamily="34" charset="-120"/>
                          <a:ea typeface="微軟正黑體" panose="020B0604030504040204" pitchFamily="34" charset="-120"/>
                          <a:cs typeface="+mn-cs"/>
                        </a:rPr>
                        <a:t>369</a:t>
                      </a:r>
                    </a:p>
                  </a:txBody>
                  <a:tcPr marL="9525" marR="540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72484">
                <a:tc>
                  <a:txBody>
                    <a:bodyPr/>
                    <a:lstStyle/>
                    <a:p>
                      <a:pPr algn="ctr" rtl="0" fontAlgn="ctr"/>
                      <a:r>
                        <a:rPr lang="en-US" altLang="zh-TW"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04</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rtl="0" fontAlgn="ctr"/>
                      <a:r>
                        <a:rPr lang="zh-TW" altLang="en-US"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化工群</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r" fontAlgn="b"/>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13</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r" defTabSz="914400" rtl="0" eaLnBrk="1" fontAlgn="b" latinLnBrk="0" hangingPunct="1"/>
                      <a:r>
                        <a:rPr lang="en-US" altLang="zh-TW" sz="1800" b="0" i="0" u="none" strike="noStrike" kern="1200" dirty="0">
                          <a:solidFill>
                            <a:schemeClr val="tx1"/>
                          </a:solidFill>
                          <a:effectLst/>
                          <a:latin typeface="微軟正黑體" panose="020B0604030504040204" pitchFamily="34" charset="-120"/>
                          <a:ea typeface="微軟正黑體" panose="020B0604030504040204" pitchFamily="34" charset="-120"/>
                          <a:cs typeface="+mn-cs"/>
                        </a:rPr>
                        <a:t>57</a:t>
                      </a:r>
                    </a:p>
                  </a:txBody>
                  <a:tcPr marL="9525" marR="540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4"/>
                  </a:ext>
                </a:extLst>
              </a:tr>
              <a:tr h="272484">
                <a:tc>
                  <a:txBody>
                    <a:bodyPr/>
                    <a:lstStyle/>
                    <a:p>
                      <a:pPr algn="ctr" rtl="0" fontAlgn="ctr"/>
                      <a:r>
                        <a:rPr lang="en-US" altLang="zh-TW"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05</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zh-TW" altLang="en-US"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土木與建築群</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23</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en-US" altLang="zh-TW" sz="1800" b="0" i="0" u="none" strike="noStrike" kern="1200" dirty="0">
                          <a:solidFill>
                            <a:schemeClr val="tx1"/>
                          </a:solidFill>
                          <a:effectLst/>
                          <a:latin typeface="微軟正黑體" panose="020B0604030504040204" pitchFamily="34" charset="-120"/>
                          <a:ea typeface="微軟正黑體" panose="020B0604030504040204" pitchFamily="34" charset="-120"/>
                          <a:cs typeface="+mn-cs"/>
                        </a:rPr>
                        <a:t>78</a:t>
                      </a:r>
                    </a:p>
                  </a:txBody>
                  <a:tcPr marL="9525" marR="540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72484">
                <a:tc>
                  <a:txBody>
                    <a:bodyPr/>
                    <a:lstStyle/>
                    <a:p>
                      <a:pPr algn="ctr" rtl="0" fontAlgn="ctr"/>
                      <a:r>
                        <a:rPr lang="en-US" altLang="zh-TW"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06</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rtl="0" fontAlgn="ctr"/>
                      <a:r>
                        <a:rPr lang="zh-TW" altLang="en-US"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商業與管理群</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r" fontAlgn="b"/>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139</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r" defTabSz="914400" rtl="0" eaLnBrk="1" fontAlgn="b" latinLnBrk="0" hangingPunct="1"/>
                      <a:r>
                        <a:rPr lang="en-US" altLang="zh-TW" sz="1800" b="0" i="0" u="none" strike="noStrike" kern="1200">
                          <a:solidFill>
                            <a:schemeClr val="tx1"/>
                          </a:solidFill>
                          <a:effectLst/>
                          <a:latin typeface="微軟正黑體" panose="020B0604030504040204" pitchFamily="34" charset="-120"/>
                          <a:ea typeface="微軟正黑體" panose="020B0604030504040204" pitchFamily="34" charset="-120"/>
                          <a:cs typeface="+mn-cs"/>
                        </a:rPr>
                        <a:t>525</a:t>
                      </a:r>
                    </a:p>
                  </a:txBody>
                  <a:tcPr marL="9525" marR="540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6"/>
                  </a:ext>
                </a:extLst>
              </a:tr>
              <a:tr h="272484">
                <a:tc>
                  <a:txBody>
                    <a:bodyPr/>
                    <a:lstStyle/>
                    <a:p>
                      <a:pPr algn="ctr" rtl="0" fontAlgn="ctr"/>
                      <a:r>
                        <a:rPr lang="en-US" altLang="zh-TW"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07</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zh-TW" altLang="en-US"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外語群</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32</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en-US" altLang="zh-TW" sz="1800" b="0" i="0" u="none" strike="noStrike" kern="1200" dirty="0">
                          <a:solidFill>
                            <a:schemeClr val="tx1"/>
                          </a:solidFill>
                          <a:effectLst/>
                          <a:latin typeface="微軟正黑體" panose="020B0604030504040204" pitchFamily="34" charset="-120"/>
                          <a:ea typeface="微軟正黑體" panose="020B0604030504040204" pitchFamily="34" charset="-120"/>
                          <a:cs typeface="+mn-cs"/>
                        </a:rPr>
                        <a:t>122</a:t>
                      </a:r>
                    </a:p>
                  </a:txBody>
                  <a:tcPr marL="9525" marR="540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72484">
                <a:tc>
                  <a:txBody>
                    <a:bodyPr/>
                    <a:lstStyle/>
                    <a:p>
                      <a:pPr algn="ctr" rtl="0" fontAlgn="ctr"/>
                      <a:r>
                        <a:rPr lang="en-US" altLang="zh-TW"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08</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rtl="0" fontAlgn="ctr"/>
                      <a:r>
                        <a:rPr lang="zh-TW" altLang="en-US"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設計群</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r" fontAlgn="b"/>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82</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r" defTabSz="914400" rtl="0" eaLnBrk="1" fontAlgn="b" latinLnBrk="0" hangingPunct="1"/>
                      <a:r>
                        <a:rPr lang="en-US" altLang="zh-TW" sz="1800" b="0" i="0" u="none" strike="noStrike" kern="1200" dirty="0">
                          <a:solidFill>
                            <a:schemeClr val="tx1"/>
                          </a:solidFill>
                          <a:effectLst/>
                          <a:latin typeface="微軟正黑體" panose="020B0604030504040204" pitchFamily="34" charset="-120"/>
                          <a:ea typeface="微軟正黑體" panose="020B0604030504040204" pitchFamily="34" charset="-120"/>
                          <a:cs typeface="+mn-cs"/>
                        </a:rPr>
                        <a:t>249</a:t>
                      </a:r>
                    </a:p>
                  </a:txBody>
                  <a:tcPr marL="9525" marR="540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8"/>
                  </a:ext>
                </a:extLst>
              </a:tr>
              <a:tr h="272484">
                <a:tc>
                  <a:txBody>
                    <a:bodyPr/>
                    <a:lstStyle/>
                    <a:p>
                      <a:pPr algn="ctr" rtl="0" fontAlgn="ctr"/>
                      <a:r>
                        <a:rPr lang="en-US" altLang="zh-TW"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09</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zh-TW" altLang="en-US"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農業群</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10</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en-US" altLang="zh-TW" sz="1800" b="0" i="0" u="none" strike="noStrike" kern="1200" dirty="0">
                          <a:solidFill>
                            <a:schemeClr val="tx1"/>
                          </a:solidFill>
                          <a:effectLst/>
                          <a:latin typeface="微軟正黑體" panose="020B0604030504040204" pitchFamily="34" charset="-120"/>
                          <a:ea typeface="微軟正黑體" panose="020B0604030504040204" pitchFamily="34" charset="-120"/>
                          <a:cs typeface="+mn-cs"/>
                        </a:rPr>
                        <a:t>32</a:t>
                      </a:r>
                    </a:p>
                  </a:txBody>
                  <a:tcPr marL="9525" marR="540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72484">
                <a:tc>
                  <a:txBody>
                    <a:bodyPr/>
                    <a:lstStyle/>
                    <a:p>
                      <a:pPr algn="ctr" rtl="0" fontAlgn="ctr"/>
                      <a:r>
                        <a:rPr lang="en-US" altLang="zh-TW"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10</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rtl="0" fontAlgn="ctr"/>
                      <a:r>
                        <a:rPr lang="zh-TW" altLang="en-US"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食品群</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r" fontAlgn="b"/>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14</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r" defTabSz="914400" rtl="0" eaLnBrk="1" fontAlgn="b" latinLnBrk="0" hangingPunct="1"/>
                      <a:r>
                        <a:rPr lang="en-US" altLang="zh-TW" sz="1800" b="0" i="0" u="none" strike="noStrike" kern="1200" dirty="0">
                          <a:solidFill>
                            <a:schemeClr val="tx1"/>
                          </a:solidFill>
                          <a:effectLst/>
                          <a:latin typeface="微軟正黑體" panose="020B0604030504040204" pitchFamily="34" charset="-120"/>
                          <a:ea typeface="微軟正黑體" panose="020B0604030504040204" pitchFamily="34" charset="-120"/>
                          <a:cs typeface="+mn-cs"/>
                        </a:rPr>
                        <a:t>42</a:t>
                      </a:r>
                    </a:p>
                  </a:txBody>
                  <a:tcPr marL="9525" marR="540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10"/>
                  </a:ext>
                </a:extLst>
              </a:tr>
              <a:tr h="272484">
                <a:tc>
                  <a:txBody>
                    <a:bodyPr/>
                    <a:lstStyle/>
                    <a:p>
                      <a:pPr algn="ctr" rtl="0" fontAlgn="ctr"/>
                      <a:r>
                        <a:rPr lang="en-US" altLang="zh-TW"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11</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zh-TW" altLang="en-US"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家政群</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43</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en-US" altLang="zh-TW" sz="1800" b="0" i="0" u="none" strike="noStrike" kern="1200" dirty="0">
                          <a:solidFill>
                            <a:schemeClr val="tx1"/>
                          </a:solidFill>
                          <a:effectLst/>
                          <a:latin typeface="微軟正黑體" panose="020B0604030504040204" pitchFamily="34" charset="-120"/>
                          <a:ea typeface="微軟正黑體" panose="020B0604030504040204" pitchFamily="34" charset="-120"/>
                          <a:cs typeface="+mn-cs"/>
                        </a:rPr>
                        <a:t>154</a:t>
                      </a:r>
                    </a:p>
                  </a:txBody>
                  <a:tcPr marL="9525" marR="540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72484">
                <a:tc>
                  <a:txBody>
                    <a:bodyPr/>
                    <a:lstStyle/>
                    <a:p>
                      <a:pPr algn="ctr" rtl="0" fontAlgn="ctr"/>
                      <a:r>
                        <a:rPr lang="en-US" altLang="zh-TW"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12</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rtl="0" fontAlgn="ctr"/>
                      <a:r>
                        <a:rPr lang="zh-TW" altLang="en-US"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餐旅群</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r" fontAlgn="b"/>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74</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r" defTabSz="914400" rtl="0" eaLnBrk="1" fontAlgn="b" latinLnBrk="0" hangingPunct="1"/>
                      <a:r>
                        <a:rPr lang="en-US" altLang="zh-TW" sz="1800" b="0" i="0" u="none" strike="noStrike" kern="1200" dirty="0">
                          <a:solidFill>
                            <a:schemeClr val="tx1"/>
                          </a:solidFill>
                          <a:effectLst/>
                          <a:latin typeface="微軟正黑體" panose="020B0604030504040204" pitchFamily="34" charset="-120"/>
                          <a:ea typeface="微軟正黑體" panose="020B0604030504040204" pitchFamily="34" charset="-120"/>
                          <a:cs typeface="+mn-cs"/>
                        </a:rPr>
                        <a:t>330</a:t>
                      </a:r>
                    </a:p>
                  </a:txBody>
                  <a:tcPr marL="9525" marR="540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12"/>
                  </a:ext>
                </a:extLst>
              </a:tr>
              <a:tr h="229071">
                <a:tc>
                  <a:txBody>
                    <a:bodyPr/>
                    <a:lstStyle/>
                    <a:p>
                      <a:pPr algn="ctr" rtl="0" fontAlgn="ctr"/>
                      <a:r>
                        <a:rPr lang="en-US" altLang="zh-TW"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13</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zh-TW" altLang="en-US"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水產群</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4</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en-US" altLang="zh-TW" sz="1800" b="0" i="0" u="none" strike="noStrike" kern="1200" dirty="0">
                          <a:solidFill>
                            <a:schemeClr val="tx1"/>
                          </a:solidFill>
                          <a:effectLst/>
                          <a:latin typeface="微軟正黑體" panose="020B0604030504040204" pitchFamily="34" charset="-120"/>
                          <a:ea typeface="微軟正黑體" panose="020B0604030504040204" pitchFamily="34" charset="-120"/>
                          <a:cs typeface="+mn-cs"/>
                        </a:rPr>
                        <a:t>13</a:t>
                      </a:r>
                    </a:p>
                  </a:txBody>
                  <a:tcPr marL="9525" marR="540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272484">
                <a:tc>
                  <a:txBody>
                    <a:bodyPr/>
                    <a:lstStyle/>
                    <a:p>
                      <a:pPr algn="ctr" rtl="0" fontAlgn="ctr"/>
                      <a:r>
                        <a:rPr lang="en-US" altLang="zh-TW"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14</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rtl="0" fontAlgn="ctr"/>
                      <a:r>
                        <a:rPr lang="zh-TW" altLang="en-US"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海事群</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r" fontAlgn="b"/>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2</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r" defTabSz="914400" rtl="0" eaLnBrk="1" fontAlgn="b" latinLnBrk="0" hangingPunct="1"/>
                      <a:r>
                        <a:rPr lang="en-US" altLang="zh-TW" sz="1800" b="0" i="0" u="none" strike="noStrike" kern="1200" dirty="0">
                          <a:solidFill>
                            <a:schemeClr val="tx1"/>
                          </a:solidFill>
                          <a:effectLst/>
                          <a:latin typeface="微軟正黑體" panose="020B0604030504040204" pitchFamily="34" charset="-120"/>
                          <a:ea typeface="微軟正黑體" panose="020B0604030504040204" pitchFamily="34" charset="-120"/>
                          <a:cs typeface="+mn-cs"/>
                        </a:rPr>
                        <a:t>12</a:t>
                      </a:r>
                    </a:p>
                  </a:txBody>
                  <a:tcPr marL="9525" marR="540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14"/>
                  </a:ext>
                </a:extLst>
              </a:tr>
              <a:tr h="0">
                <a:tc>
                  <a:txBody>
                    <a:bodyPr/>
                    <a:lstStyle/>
                    <a:p>
                      <a:pPr algn="ctr" rtl="0" fontAlgn="ctr"/>
                      <a:r>
                        <a:rPr lang="en-US" altLang="zh-TW"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zh-TW" altLang="en-US"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藝術群</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12</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en-US" altLang="zh-TW" sz="1800" b="0" i="0" u="none" strike="noStrike" kern="1200" dirty="0">
                          <a:solidFill>
                            <a:schemeClr val="tx1"/>
                          </a:solidFill>
                          <a:effectLst/>
                          <a:latin typeface="微軟正黑體" panose="020B0604030504040204" pitchFamily="34" charset="-120"/>
                          <a:ea typeface="微軟正黑體" panose="020B0604030504040204" pitchFamily="34" charset="-120"/>
                          <a:cs typeface="+mn-cs"/>
                        </a:rPr>
                        <a:t>24</a:t>
                      </a:r>
                    </a:p>
                  </a:txBody>
                  <a:tcPr marL="9525" marR="540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0">
                <a:tc>
                  <a:txBody>
                    <a:bodyPr/>
                    <a:lstStyle/>
                    <a:p>
                      <a:pPr algn="ctr" rtl="0" fontAlgn="ctr"/>
                      <a:r>
                        <a:rPr lang="en-US" altLang="zh-TW"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16</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rtl="0" fontAlgn="ctr"/>
                      <a:r>
                        <a:rPr lang="zh-TW" altLang="en-US" sz="18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不分群</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r" fontAlgn="b"/>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63</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r" defTabSz="914400" rtl="0" eaLnBrk="1" fontAlgn="b" latinLnBrk="0" hangingPunct="1"/>
                      <a:r>
                        <a:rPr lang="en-US" altLang="zh-TW" sz="1800" b="0" i="0" u="none" strike="noStrike" kern="1200" dirty="0">
                          <a:solidFill>
                            <a:schemeClr val="tx1"/>
                          </a:solidFill>
                          <a:effectLst/>
                          <a:latin typeface="微軟正黑體" panose="020B0604030504040204" pitchFamily="34" charset="-120"/>
                          <a:ea typeface="微軟正黑體" panose="020B0604030504040204" pitchFamily="34" charset="-120"/>
                          <a:cs typeface="+mn-cs"/>
                        </a:rPr>
                        <a:t>216</a:t>
                      </a:r>
                    </a:p>
                  </a:txBody>
                  <a:tcPr marL="9525" marR="540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16"/>
                  </a:ext>
                </a:extLst>
              </a:tr>
              <a:tr h="269003">
                <a:tc gridSpan="2">
                  <a:txBody>
                    <a:bodyPr/>
                    <a:lstStyle/>
                    <a:p>
                      <a:pPr algn="ctr" rtl="0" fontAlgn="ctr"/>
                      <a:r>
                        <a:rPr lang="zh-TW" altLang="en-US" sz="1800" b="1"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總計</a:t>
                      </a:r>
                      <a:endParaRPr lang="zh-TW" altLang="en-US" sz="1800" b="1" i="0" u="none" strike="noStrike"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zh-TW" altLang="en-US"/>
                    </a:p>
                  </a:txBody>
                  <a:tcPr/>
                </a:tc>
                <a:tc>
                  <a:txBody>
                    <a:bodyPr/>
                    <a:lstStyle/>
                    <a:p>
                      <a:pPr algn="r" fontAlgn="b"/>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659</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2,423</a:t>
                      </a:r>
                    </a:p>
                  </a:txBody>
                  <a:tcPr marL="9525" marR="540000"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17"/>
                  </a:ext>
                </a:extLst>
              </a:tr>
            </a:tbl>
          </a:graphicData>
        </a:graphic>
      </p:graphicFrame>
      <p:sp>
        <p:nvSpPr>
          <p:cNvPr id="7" name="文字方塊 6">
            <a:extLst>
              <a:ext uri="{FF2B5EF4-FFF2-40B4-BE49-F238E27FC236}">
                <a16:creationId xmlns:a16="http://schemas.microsoft.com/office/drawing/2014/main" id="{CB40C297-8B15-45B3-A753-19897A8438A1}"/>
              </a:ext>
            </a:extLst>
          </p:cNvPr>
          <p:cNvSpPr txBox="1"/>
          <p:nvPr/>
        </p:nvSpPr>
        <p:spPr>
          <a:xfrm>
            <a:off x="-182197" y="1080207"/>
            <a:ext cx="8193728" cy="461665"/>
          </a:xfrm>
          <a:prstGeom prst="rect">
            <a:avLst/>
          </a:prstGeom>
          <a:noFill/>
        </p:spPr>
        <p:txBody>
          <a:bodyPr wrap="square">
            <a:spAutoFit/>
          </a:bodyPr>
          <a:lstStyle/>
          <a:p>
            <a:pPr algn="ctr" eaLnBrk="1" hangingPunct="1">
              <a:defRPr/>
            </a:pPr>
            <a:r>
              <a:rPr lang="en-US" altLang="zh-TW" sz="2400" b="1" dirty="0">
                <a:latin typeface="微軟正黑體" panose="020B0604030504040204" pitchFamily="34" charset="-120"/>
                <a:ea typeface="微軟正黑體" panose="020B0604030504040204" pitchFamily="34" charset="-120"/>
              </a:rPr>
              <a:t>115</a:t>
            </a:r>
            <a:r>
              <a:rPr lang="zh-TW" altLang="en-US" sz="2400" b="1" dirty="0">
                <a:latin typeface="微軟正黑體" panose="020B0604030504040204" pitchFamily="34" charset="-120"/>
                <a:ea typeface="微軟正黑體" panose="020B0604030504040204" pitchFamily="34" charset="-120"/>
              </a:rPr>
              <a:t>學年度招生群別系</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組</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、學程數及招生名額</a:t>
            </a:r>
          </a:p>
        </p:txBody>
      </p:sp>
      <p:grpSp>
        <p:nvGrpSpPr>
          <p:cNvPr id="25" name="Group 33">
            <a:extLst>
              <a:ext uri="{FF2B5EF4-FFF2-40B4-BE49-F238E27FC236}">
                <a16:creationId xmlns:a16="http://schemas.microsoft.com/office/drawing/2014/main" id="{0D6532DE-128A-6695-F741-F889E6DD9EC4}"/>
              </a:ext>
            </a:extLst>
          </p:cNvPr>
          <p:cNvGrpSpPr/>
          <p:nvPr/>
        </p:nvGrpSpPr>
        <p:grpSpPr>
          <a:xfrm>
            <a:off x="9582892" y="4107192"/>
            <a:ext cx="2057724" cy="1695847"/>
            <a:chOff x="3983887" y="4061275"/>
            <a:chExt cx="2122406" cy="1866023"/>
          </a:xfrm>
        </p:grpSpPr>
        <p:grpSp>
          <p:nvGrpSpPr>
            <p:cNvPr id="26" name="Group 34">
              <a:extLst>
                <a:ext uri="{FF2B5EF4-FFF2-40B4-BE49-F238E27FC236}">
                  <a16:creationId xmlns:a16="http://schemas.microsoft.com/office/drawing/2014/main" id="{75851114-1643-AA1D-99FC-0C5B350790BA}"/>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39" name="Freeform 15">
                <a:extLst>
                  <a:ext uri="{FF2B5EF4-FFF2-40B4-BE49-F238E27FC236}">
                    <a16:creationId xmlns:a16="http://schemas.microsoft.com/office/drawing/2014/main" id="{6880BF40-7A98-0619-CEDD-E1FD507FE4DD}"/>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8A047"/>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white"/>
                  </a:solidFill>
                  <a:effectLst/>
                  <a:uLnTx/>
                  <a:uFillTx/>
                  <a:latin typeface="Arial"/>
                  <a:cs typeface="+mn-cs"/>
                </a:endParaRPr>
              </a:p>
            </p:txBody>
          </p:sp>
          <p:sp>
            <p:nvSpPr>
              <p:cNvPr id="40" name="Rectangle 22">
                <a:extLst>
                  <a:ext uri="{FF2B5EF4-FFF2-40B4-BE49-F238E27FC236}">
                    <a16:creationId xmlns:a16="http://schemas.microsoft.com/office/drawing/2014/main" id="{6BC96D18-F13C-F9BC-6109-19E737F65D3A}"/>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grpSp>
          <p:nvGrpSpPr>
            <p:cNvPr id="27" name="Group 35">
              <a:extLst>
                <a:ext uri="{FF2B5EF4-FFF2-40B4-BE49-F238E27FC236}">
                  <a16:creationId xmlns:a16="http://schemas.microsoft.com/office/drawing/2014/main" id="{BEC20C31-3F6D-5920-726F-8BB57FA99135}"/>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37" name="Freeform 18">
                <a:extLst>
                  <a:ext uri="{FF2B5EF4-FFF2-40B4-BE49-F238E27FC236}">
                    <a16:creationId xmlns:a16="http://schemas.microsoft.com/office/drawing/2014/main" id="{1D2169A2-FE84-799E-F861-70EB696D8470}"/>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E43E5F"/>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38" name="Freeform 19">
                <a:extLst>
                  <a:ext uri="{FF2B5EF4-FFF2-40B4-BE49-F238E27FC236}">
                    <a16:creationId xmlns:a16="http://schemas.microsoft.com/office/drawing/2014/main" id="{009D2DDF-BFB7-3D99-5A9D-46592CF4E021}"/>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grpSp>
          <p:nvGrpSpPr>
            <p:cNvPr id="28" name="Group 36">
              <a:extLst>
                <a:ext uri="{FF2B5EF4-FFF2-40B4-BE49-F238E27FC236}">
                  <a16:creationId xmlns:a16="http://schemas.microsoft.com/office/drawing/2014/main" id="{A4465C6D-CC61-A469-26BD-7D150D6D477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35" name="Freeform 21">
                <a:extLst>
                  <a:ext uri="{FF2B5EF4-FFF2-40B4-BE49-F238E27FC236}">
                    <a16:creationId xmlns:a16="http://schemas.microsoft.com/office/drawing/2014/main" id="{EC7D4B19-3D3E-B487-ED25-D2991B3AC162}"/>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05A59"/>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white"/>
                  </a:solidFill>
                  <a:effectLst/>
                  <a:uLnTx/>
                  <a:uFillTx/>
                  <a:latin typeface="Arial"/>
                  <a:cs typeface="+mn-cs"/>
                </a:endParaRPr>
              </a:p>
            </p:txBody>
          </p:sp>
          <p:sp>
            <p:nvSpPr>
              <p:cNvPr id="36" name="Rectangle 22">
                <a:extLst>
                  <a:ext uri="{FF2B5EF4-FFF2-40B4-BE49-F238E27FC236}">
                    <a16:creationId xmlns:a16="http://schemas.microsoft.com/office/drawing/2014/main" id="{F85C54C9-5743-0BFE-00C5-4FBE5BF7268E}"/>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grpSp>
          <p:nvGrpSpPr>
            <p:cNvPr id="29" name="Group 37">
              <a:extLst>
                <a:ext uri="{FF2B5EF4-FFF2-40B4-BE49-F238E27FC236}">
                  <a16:creationId xmlns:a16="http://schemas.microsoft.com/office/drawing/2014/main" id="{5A31B173-9692-6653-FD87-E163A6DDBB5C}"/>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33" name="Freeform 24">
                <a:extLst>
                  <a:ext uri="{FF2B5EF4-FFF2-40B4-BE49-F238E27FC236}">
                    <a16:creationId xmlns:a16="http://schemas.microsoft.com/office/drawing/2014/main" id="{4E8AF181-3FBF-DF76-C3A6-D5BC350D8096}"/>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F07C4F"/>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white"/>
                  </a:solidFill>
                  <a:effectLst/>
                  <a:uLnTx/>
                  <a:uFillTx/>
                  <a:latin typeface="Arial"/>
                  <a:cs typeface="+mn-cs"/>
                </a:endParaRPr>
              </a:p>
            </p:txBody>
          </p:sp>
          <p:sp>
            <p:nvSpPr>
              <p:cNvPr id="34" name="Rectangle 22">
                <a:extLst>
                  <a:ext uri="{FF2B5EF4-FFF2-40B4-BE49-F238E27FC236}">
                    <a16:creationId xmlns:a16="http://schemas.microsoft.com/office/drawing/2014/main" id="{0AD26628-AC4B-12C4-768C-9DE2B9E5AD2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grpSp>
          <p:nvGrpSpPr>
            <p:cNvPr id="30" name="Group 38">
              <a:extLst>
                <a:ext uri="{FF2B5EF4-FFF2-40B4-BE49-F238E27FC236}">
                  <a16:creationId xmlns:a16="http://schemas.microsoft.com/office/drawing/2014/main" id="{96BCF574-9B1E-D116-E1A8-4ABBAE7E0825}"/>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31" name="Freeform 27">
                <a:extLst>
                  <a:ext uri="{FF2B5EF4-FFF2-40B4-BE49-F238E27FC236}">
                    <a16:creationId xmlns:a16="http://schemas.microsoft.com/office/drawing/2014/main" id="{FA115216-1913-2D9C-175F-2132594D116F}"/>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8A0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white"/>
                  </a:solidFill>
                  <a:effectLst/>
                  <a:uLnTx/>
                  <a:uFillTx/>
                  <a:latin typeface="Arial"/>
                  <a:cs typeface="+mn-cs"/>
                </a:endParaRPr>
              </a:p>
            </p:txBody>
          </p:sp>
          <p:sp>
            <p:nvSpPr>
              <p:cNvPr id="32" name="Freeform 28">
                <a:extLst>
                  <a:ext uri="{FF2B5EF4-FFF2-40B4-BE49-F238E27FC236}">
                    <a16:creationId xmlns:a16="http://schemas.microsoft.com/office/drawing/2014/main" id="{74F13DCD-8A96-2161-5B2B-1807924712B2}"/>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grpSp>
      <p:grpSp>
        <p:nvGrpSpPr>
          <p:cNvPr id="41" name="Group 25">
            <a:extLst>
              <a:ext uri="{FF2B5EF4-FFF2-40B4-BE49-F238E27FC236}">
                <a16:creationId xmlns:a16="http://schemas.microsoft.com/office/drawing/2014/main" id="{1906FCDA-68CF-A343-BF5E-42ECCBC8730F}"/>
              </a:ext>
            </a:extLst>
          </p:cNvPr>
          <p:cNvGrpSpPr/>
          <p:nvPr/>
        </p:nvGrpSpPr>
        <p:grpSpPr>
          <a:xfrm>
            <a:off x="10056440" y="2917082"/>
            <a:ext cx="1152128" cy="1231998"/>
            <a:chOff x="7993416" y="2408078"/>
            <a:chExt cx="2952016" cy="3367573"/>
          </a:xfrm>
          <a:effectLst>
            <a:outerShdw blurRad="50800" dist="38100" dir="5400000" algn="t" rotWithShape="0">
              <a:prstClr val="black">
                <a:alpha val="40000"/>
              </a:prstClr>
            </a:outerShdw>
          </a:effectLst>
        </p:grpSpPr>
        <p:sp>
          <p:nvSpPr>
            <p:cNvPr id="42" name="Freeform: Shape 26">
              <a:extLst>
                <a:ext uri="{FF2B5EF4-FFF2-40B4-BE49-F238E27FC236}">
                  <a16:creationId xmlns:a16="http://schemas.microsoft.com/office/drawing/2014/main" id="{33DEC730-4AFE-20B8-1589-D7B5097D4BEA}"/>
                </a:ext>
              </a:extLst>
            </p:cNvPr>
            <p:cNvSpPr/>
            <p:nvPr/>
          </p:nvSpPr>
          <p:spPr>
            <a:xfrm>
              <a:off x="9158751" y="2592612"/>
              <a:ext cx="291460" cy="654431"/>
            </a:xfrm>
            <a:custGeom>
              <a:avLst/>
              <a:gdLst>
                <a:gd name="connsiteX0" fmla="*/ 188758 w 291460"/>
                <a:gd name="connsiteY0" fmla="*/ 525930 h 654431"/>
                <a:gd name="connsiteX1" fmla="*/ 1118 w 291460"/>
                <a:gd name="connsiteY1" fmla="*/ 23212 h 654431"/>
                <a:gd name="connsiteX2" fmla="*/ 8501 w 291460"/>
                <a:gd name="connsiteY2" fmla="*/ 10504 h 654431"/>
                <a:gd name="connsiteX3" fmla="*/ 230078 w 291460"/>
                <a:gd name="connsiteY3" fmla="*/ 32 h 654431"/>
                <a:gd name="connsiteX4" fmla="*/ 238526 w 291460"/>
                <a:gd name="connsiteY4" fmla="*/ 7629 h 654431"/>
                <a:gd name="connsiteX5" fmla="*/ 287513 w 291460"/>
                <a:gd name="connsiteY5" fmla="*/ 463241 h 654431"/>
                <a:gd name="connsiteX6" fmla="*/ 262274 w 291460"/>
                <a:gd name="connsiteY6" fmla="*/ 646551 h 654431"/>
                <a:gd name="connsiteX7" fmla="*/ 205549 w 291460"/>
                <a:gd name="connsiteY7" fmla="*/ 654431 h 654431"/>
                <a:gd name="connsiteX8" fmla="*/ 188758 w 291460"/>
                <a:gd name="connsiteY8" fmla="*/ 525930 h 65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460" h="654431">
                  <a:moveTo>
                    <a:pt x="188758" y="525930"/>
                  </a:moveTo>
                  <a:cubicBezTo>
                    <a:pt x="169519" y="442617"/>
                    <a:pt x="152089" y="264951"/>
                    <a:pt x="1118" y="23212"/>
                  </a:cubicBezTo>
                  <a:cubicBezTo>
                    <a:pt x="-2183" y="17923"/>
                    <a:pt x="2289" y="11036"/>
                    <a:pt x="8501" y="10504"/>
                  </a:cubicBezTo>
                  <a:cubicBezTo>
                    <a:pt x="90998" y="3582"/>
                    <a:pt x="207324" y="1559"/>
                    <a:pt x="230078" y="32"/>
                  </a:cubicBezTo>
                  <a:cubicBezTo>
                    <a:pt x="235828" y="-358"/>
                    <a:pt x="237142" y="2837"/>
                    <a:pt x="238526" y="7629"/>
                  </a:cubicBezTo>
                  <a:cubicBezTo>
                    <a:pt x="281407" y="156648"/>
                    <a:pt x="300327" y="308329"/>
                    <a:pt x="287513" y="463241"/>
                  </a:cubicBezTo>
                  <a:cubicBezTo>
                    <a:pt x="282401" y="524723"/>
                    <a:pt x="271219" y="585530"/>
                    <a:pt x="262274" y="646551"/>
                  </a:cubicBezTo>
                  <a:cubicBezTo>
                    <a:pt x="243460" y="649923"/>
                    <a:pt x="224646" y="653189"/>
                    <a:pt x="205549" y="654431"/>
                  </a:cubicBezTo>
                  <a:cubicBezTo>
                    <a:pt x="204590" y="611018"/>
                    <a:pt x="198059" y="568279"/>
                    <a:pt x="188758" y="525930"/>
                  </a:cubicBezTo>
                  <a:close/>
                </a:path>
              </a:pathLst>
            </a:custGeom>
            <a:solidFill>
              <a:srgbClr val="512E16"/>
            </a:solidFill>
            <a:ln w="3549" cap="flat">
              <a:noFill/>
              <a:prstDash val="solid"/>
              <a:miter/>
            </a:ln>
          </p:spPr>
          <p:txBody>
            <a:bodyPr rtlCol="0" anchor="ctr"/>
            <a:lstStyle/>
            <a:p>
              <a:pPr eaLnBrk="1" fontAlgn="auto" hangingPunct="1">
                <a:spcBef>
                  <a:spcPts val="0"/>
                </a:spcBef>
                <a:spcAft>
                  <a:spcPts val="0"/>
                </a:spcAft>
              </a:pPr>
              <a:endParaRPr kumimoji="0" lang="en-US">
                <a:solidFill>
                  <a:prstClr val="black"/>
                </a:solidFill>
                <a:latin typeface="Arial"/>
              </a:endParaRPr>
            </a:p>
          </p:txBody>
        </p:sp>
        <p:sp>
          <p:nvSpPr>
            <p:cNvPr id="43" name="Freeform: Shape 27">
              <a:extLst>
                <a:ext uri="{FF2B5EF4-FFF2-40B4-BE49-F238E27FC236}">
                  <a16:creationId xmlns:a16="http://schemas.microsoft.com/office/drawing/2014/main" id="{E75C567E-97B7-6021-1983-42D101C70325}"/>
                </a:ext>
              </a:extLst>
            </p:cNvPr>
            <p:cNvSpPr/>
            <p:nvPr/>
          </p:nvSpPr>
          <p:spPr>
            <a:xfrm>
              <a:off x="7993416" y="3140146"/>
              <a:ext cx="2952016" cy="2635505"/>
            </a:xfrm>
            <a:custGeom>
              <a:avLst/>
              <a:gdLst>
                <a:gd name="connsiteX0" fmla="*/ 3088 w 2952016"/>
                <a:gd name="connsiteY0" fmla="*/ 996574 h 2635505"/>
                <a:gd name="connsiteX1" fmla="*/ 271167 w 2952016"/>
                <a:gd name="connsiteY1" fmla="*/ 280800 h 2635505"/>
                <a:gd name="connsiteX2" fmla="*/ 527708 w 2952016"/>
                <a:gd name="connsiteY2" fmla="*/ 78641 h 2635505"/>
                <a:gd name="connsiteX3" fmla="*/ 867066 w 2952016"/>
                <a:gd name="connsiteY3" fmla="*/ 23087 h 2635505"/>
                <a:gd name="connsiteX4" fmla="*/ 1191550 w 2952016"/>
                <a:gd name="connsiteY4" fmla="*/ 91242 h 2635505"/>
                <a:gd name="connsiteX5" fmla="*/ 1501764 w 2952016"/>
                <a:gd name="connsiteY5" fmla="*/ 87693 h 2635505"/>
                <a:gd name="connsiteX6" fmla="*/ 2055882 w 2952016"/>
                <a:gd name="connsiteY6" fmla="*/ 4983 h 2635505"/>
                <a:gd name="connsiteX7" fmla="*/ 2344762 w 2952016"/>
                <a:gd name="connsiteY7" fmla="*/ 88261 h 2635505"/>
                <a:gd name="connsiteX8" fmla="*/ 2751600 w 2952016"/>
                <a:gd name="connsiteY8" fmla="*/ 458537 h 2635505"/>
                <a:gd name="connsiteX9" fmla="*/ 2944352 w 2952016"/>
                <a:gd name="connsiteY9" fmla="*/ 986422 h 2635505"/>
                <a:gd name="connsiteX10" fmla="*/ 2882196 w 2952016"/>
                <a:gd name="connsiteY10" fmla="*/ 1591160 h 2635505"/>
                <a:gd name="connsiteX11" fmla="*/ 2523847 w 2952016"/>
                <a:gd name="connsiteY11" fmla="*/ 2262669 h 2635505"/>
                <a:gd name="connsiteX12" fmla="*/ 2117612 w 2952016"/>
                <a:gd name="connsiteY12" fmla="*/ 2593152 h 2635505"/>
                <a:gd name="connsiteX13" fmla="*/ 1815243 w 2952016"/>
                <a:gd name="connsiteY13" fmla="*/ 2634827 h 2635505"/>
                <a:gd name="connsiteX14" fmla="*/ 1259954 w 2952016"/>
                <a:gd name="connsiteY14" fmla="*/ 2610298 h 2635505"/>
                <a:gd name="connsiteX15" fmla="*/ 1076679 w 2952016"/>
                <a:gd name="connsiteY15" fmla="*/ 2625207 h 2635505"/>
                <a:gd name="connsiteX16" fmla="*/ 738351 w 2952016"/>
                <a:gd name="connsiteY16" fmla="*/ 2543562 h 2635505"/>
                <a:gd name="connsiteX17" fmla="*/ 460831 w 2952016"/>
                <a:gd name="connsiteY17" fmla="*/ 2303349 h 2635505"/>
                <a:gd name="connsiteX18" fmla="*/ 3088 w 2952016"/>
                <a:gd name="connsiteY18" fmla="*/ 996574 h 2635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52016" h="2635505">
                  <a:moveTo>
                    <a:pt x="3088" y="996574"/>
                  </a:moveTo>
                  <a:cubicBezTo>
                    <a:pt x="19133" y="735525"/>
                    <a:pt x="101417" y="483562"/>
                    <a:pt x="271167" y="280800"/>
                  </a:cubicBezTo>
                  <a:cubicBezTo>
                    <a:pt x="341630" y="196635"/>
                    <a:pt x="427960" y="125320"/>
                    <a:pt x="527708" y="78641"/>
                  </a:cubicBezTo>
                  <a:cubicBezTo>
                    <a:pt x="634769" y="28518"/>
                    <a:pt x="749675" y="10272"/>
                    <a:pt x="867066" y="23087"/>
                  </a:cubicBezTo>
                  <a:cubicBezTo>
                    <a:pt x="976256" y="34979"/>
                    <a:pt x="1085412" y="64974"/>
                    <a:pt x="1191550" y="91242"/>
                  </a:cubicBezTo>
                  <a:cubicBezTo>
                    <a:pt x="1294493" y="116730"/>
                    <a:pt x="1398785" y="109524"/>
                    <a:pt x="1501764" y="87693"/>
                  </a:cubicBezTo>
                  <a:cubicBezTo>
                    <a:pt x="1688268" y="48148"/>
                    <a:pt x="1861603" y="-18800"/>
                    <a:pt x="2055882" y="4983"/>
                  </a:cubicBezTo>
                  <a:cubicBezTo>
                    <a:pt x="2156589" y="17301"/>
                    <a:pt x="2254278" y="42114"/>
                    <a:pt x="2344762" y="88261"/>
                  </a:cubicBezTo>
                  <a:cubicBezTo>
                    <a:pt x="2513766" y="174449"/>
                    <a:pt x="2648764" y="297093"/>
                    <a:pt x="2751600" y="458537"/>
                  </a:cubicBezTo>
                  <a:cubicBezTo>
                    <a:pt x="2851242" y="614975"/>
                    <a:pt x="2922521" y="801657"/>
                    <a:pt x="2944352" y="986422"/>
                  </a:cubicBezTo>
                  <a:cubicBezTo>
                    <a:pt x="2967745" y="1184357"/>
                    <a:pt x="2934910" y="1400502"/>
                    <a:pt x="2882196" y="1591160"/>
                  </a:cubicBezTo>
                  <a:cubicBezTo>
                    <a:pt x="2813366" y="1840318"/>
                    <a:pt x="2689231" y="2064734"/>
                    <a:pt x="2523847" y="2262669"/>
                  </a:cubicBezTo>
                  <a:cubicBezTo>
                    <a:pt x="2410184" y="2398661"/>
                    <a:pt x="2285126" y="2526204"/>
                    <a:pt x="2117612" y="2593152"/>
                  </a:cubicBezTo>
                  <a:cubicBezTo>
                    <a:pt x="2016302" y="2633620"/>
                    <a:pt x="1922127" y="2637560"/>
                    <a:pt x="1815243" y="2634827"/>
                  </a:cubicBezTo>
                  <a:cubicBezTo>
                    <a:pt x="1631969" y="2630141"/>
                    <a:pt x="1442696" y="2593401"/>
                    <a:pt x="1259954" y="2610298"/>
                  </a:cubicBezTo>
                  <a:cubicBezTo>
                    <a:pt x="1198933" y="2615942"/>
                    <a:pt x="1137984" y="2622119"/>
                    <a:pt x="1076679" y="2625207"/>
                  </a:cubicBezTo>
                  <a:cubicBezTo>
                    <a:pt x="949704" y="2631596"/>
                    <a:pt x="846690" y="2609233"/>
                    <a:pt x="738351" y="2543562"/>
                  </a:cubicBezTo>
                  <a:cubicBezTo>
                    <a:pt x="633243" y="2479844"/>
                    <a:pt x="540842" y="2396353"/>
                    <a:pt x="460831" y="2303349"/>
                  </a:cubicBezTo>
                  <a:cubicBezTo>
                    <a:pt x="152924" y="1945427"/>
                    <a:pt x="-26055" y="1470752"/>
                    <a:pt x="3088" y="996574"/>
                  </a:cubicBezTo>
                  <a:close/>
                </a:path>
              </a:pathLst>
            </a:custGeom>
            <a:solidFill>
              <a:srgbClr val="A91F22"/>
            </a:solidFill>
            <a:ln w="3549" cap="flat">
              <a:noFill/>
              <a:prstDash val="solid"/>
              <a:miter/>
            </a:ln>
          </p:spPr>
          <p:txBody>
            <a:bodyPr rtlCol="0" anchor="ctr"/>
            <a:lstStyle/>
            <a:p>
              <a:pPr eaLnBrk="1" fontAlgn="auto" hangingPunct="1">
                <a:spcBef>
                  <a:spcPts val="0"/>
                </a:spcBef>
                <a:spcAft>
                  <a:spcPts val="0"/>
                </a:spcAft>
              </a:pPr>
              <a:endParaRPr kumimoji="0" lang="en-US">
                <a:solidFill>
                  <a:prstClr val="black"/>
                </a:solidFill>
                <a:latin typeface="Arial"/>
              </a:endParaRPr>
            </a:p>
          </p:txBody>
        </p:sp>
        <p:sp>
          <p:nvSpPr>
            <p:cNvPr id="44" name="Freeform: Shape 28">
              <a:extLst>
                <a:ext uri="{FF2B5EF4-FFF2-40B4-BE49-F238E27FC236}">
                  <a16:creationId xmlns:a16="http://schemas.microsoft.com/office/drawing/2014/main" id="{6841EE6A-8A38-465D-FD9E-525DFDDB6FA3}"/>
                </a:ext>
              </a:extLst>
            </p:cNvPr>
            <p:cNvSpPr/>
            <p:nvPr/>
          </p:nvSpPr>
          <p:spPr>
            <a:xfrm>
              <a:off x="9469940" y="2408078"/>
              <a:ext cx="1156857" cy="602657"/>
            </a:xfrm>
            <a:custGeom>
              <a:avLst/>
              <a:gdLst>
                <a:gd name="connsiteX0" fmla="*/ 264778 w 1156857"/>
                <a:gd name="connsiteY0" fmla="*/ 602658 h 602657"/>
                <a:gd name="connsiteX1" fmla="*/ 6816 w 1156857"/>
                <a:gd name="connsiteY1" fmla="*/ 571136 h 602657"/>
                <a:gd name="connsiteX2" fmla="*/ 1776 w 1156857"/>
                <a:gd name="connsiteY2" fmla="*/ 560806 h 602657"/>
                <a:gd name="connsiteX3" fmla="*/ 457317 w 1156857"/>
                <a:gd name="connsiteY3" fmla="*/ 96071 h 602657"/>
                <a:gd name="connsiteX4" fmla="*/ 880094 w 1156857"/>
                <a:gd name="connsiteY4" fmla="*/ 262 h 602657"/>
                <a:gd name="connsiteX5" fmla="*/ 1141001 w 1156857"/>
                <a:gd name="connsiteY5" fmla="*/ 38032 h 602657"/>
                <a:gd name="connsiteX6" fmla="*/ 1150976 w 1156857"/>
                <a:gd name="connsiteY6" fmla="*/ 58905 h 602657"/>
                <a:gd name="connsiteX7" fmla="*/ 975298 w 1156857"/>
                <a:gd name="connsiteY7" fmla="*/ 305223 h 602657"/>
                <a:gd name="connsiteX8" fmla="*/ 671048 w 1156857"/>
                <a:gd name="connsiteY8" fmla="*/ 513487 h 602657"/>
                <a:gd name="connsiteX9" fmla="*/ 319976 w 1156857"/>
                <a:gd name="connsiteY9" fmla="*/ 599924 h 602657"/>
                <a:gd name="connsiteX10" fmla="*/ 264778 w 1156857"/>
                <a:gd name="connsiteY10" fmla="*/ 602658 h 60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6857" h="602657">
                  <a:moveTo>
                    <a:pt x="264778" y="602658"/>
                  </a:moveTo>
                  <a:cubicBezTo>
                    <a:pt x="177631" y="601202"/>
                    <a:pt x="91904" y="588956"/>
                    <a:pt x="6816" y="571136"/>
                  </a:cubicBezTo>
                  <a:cubicBezTo>
                    <a:pt x="-496" y="569609"/>
                    <a:pt x="-1490" y="567479"/>
                    <a:pt x="1776" y="560806"/>
                  </a:cubicBezTo>
                  <a:cubicBezTo>
                    <a:pt x="102340" y="355594"/>
                    <a:pt x="249194" y="195003"/>
                    <a:pt x="457317" y="96071"/>
                  </a:cubicBezTo>
                  <a:cubicBezTo>
                    <a:pt x="590575" y="32707"/>
                    <a:pt x="731146" y="-3465"/>
                    <a:pt x="880094" y="262"/>
                  </a:cubicBezTo>
                  <a:cubicBezTo>
                    <a:pt x="968518" y="2463"/>
                    <a:pt x="1055204" y="17088"/>
                    <a:pt x="1141001" y="38032"/>
                  </a:cubicBezTo>
                  <a:cubicBezTo>
                    <a:pt x="1160028" y="42682"/>
                    <a:pt x="1160028" y="42363"/>
                    <a:pt x="1150976" y="58905"/>
                  </a:cubicBezTo>
                  <a:cubicBezTo>
                    <a:pt x="1102273" y="148039"/>
                    <a:pt x="1047181" y="232914"/>
                    <a:pt x="975298" y="305223"/>
                  </a:cubicBezTo>
                  <a:cubicBezTo>
                    <a:pt x="887264" y="393754"/>
                    <a:pt x="783469" y="460064"/>
                    <a:pt x="671048" y="513487"/>
                  </a:cubicBezTo>
                  <a:cubicBezTo>
                    <a:pt x="559869" y="566343"/>
                    <a:pt x="442159" y="592150"/>
                    <a:pt x="319976" y="599924"/>
                  </a:cubicBezTo>
                  <a:cubicBezTo>
                    <a:pt x="301553" y="601131"/>
                    <a:pt x="283165" y="601770"/>
                    <a:pt x="264778" y="602658"/>
                  </a:cubicBezTo>
                  <a:close/>
                </a:path>
              </a:pathLst>
            </a:custGeom>
            <a:solidFill>
              <a:srgbClr val="416430"/>
            </a:solidFill>
            <a:ln w="3549" cap="flat">
              <a:noFill/>
              <a:prstDash val="solid"/>
              <a:miter/>
            </a:ln>
          </p:spPr>
          <p:txBody>
            <a:bodyPr rtlCol="0" anchor="ctr"/>
            <a:lstStyle/>
            <a:p>
              <a:pPr eaLnBrk="1" fontAlgn="auto" hangingPunct="1">
                <a:spcBef>
                  <a:spcPts val="0"/>
                </a:spcBef>
                <a:spcAft>
                  <a:spcPts val="0"/>
                </a:spcAft>
              </a:pPr>
              <a:endParaRPr kumimoji="0" lang="en-US">
                <a:solidFill>
                  <a:prstClr val="black"/>
                </a:solidFill>
                <a:latin typeface="Arial"/>
              </a:endParaRPr>
            </a:p>
          </p:txBody>
        </p:sp>
        <p:sp>
          <p:nvSpPr>
            <p:cNvPr id="45" name="Freeform: Shape 29">
              <a:extLst>
                <a:ext uri="{FF2B5EF4-FFF2-40B4-BE49-F238E27FC236}">
                  <a16:creationId xmlns:a16="http://schemas.microsoft.com/office/drawing/2014/main" id="{9D7FA9B1-4F5D-3A3D-02F9-1D19DBB9B724}"/>
                </a:ext>
              </a:extLst>
            </p:cNvPr>
            <p:cNvSpPr/>
            <p:nvPr/>
          </p:nvSpPr>
          <p:spPr>
            <a:xfrm>
              <a:off x="9154403" y="2596370"/>
              <a:ext cx="228526" cy="522122"/>
            </a:xfrm>
            <a:custGeom>
              <a:avLst/>
              <a:gdLst>
                <a:gd name="connsiteX0" fmla="*/ 193923 w 228526"/>
                <a:gd name="connsiteY0" fmla="*/ 521213 h 522122"/>
                <a:gd name="connsiteX1" fmla="*/ 3159 w 228526"/>
                <a:gd name="connsiteY1" fmla="*/ 19631 h 522122"/>
                <a:gd name="connsiteX2" fmla="*/ 9229 w 228526"/>
                <a:gd name="connsiteY2" fmla="*/ 8095 h 522122"/>
                <a:gd name="connsiteX3" fmla="*/ 162579 w 228526"/>
                <a:gd name="connsiteY3" fmla="*/ 746 h 522122"/>
                <a:gd name="connsiteX4" fmla="*/ 184374 w 228526"/>
                <a:gd name="connsiteY4" fmla="*/ 15265 h 522122"/>
                <a:gd name="connsiteX5" fmla="*/ 219091 w 228526"/>
                <a:gd name="connsiteY5" fmla="*/ 433108 h 522122"/>
                <a:gd name="connsiteX6" fmla="*/ 196870 w 228526"/>
                <a:gd name="connsiteY6" fmla="*/ 521959 h 522122"/>
                <a:gd name="connsiteX7" fmla="*/ 193923 w 228526"/>
                <a:gd name="connsiteY7" fmla="*/ 521213 h 52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526" h="522122">
                  <a:moveTo>
                    <a:pt x="193923" y="521213"/>
                  </a:moveTo>
                  <a:cubicBezTo>
                    <a:pt x="181322" y="475563"/>
                    <a:pt x="167123" y="261051"/>
                    <a:pt x="3159" y="19631"/>
                  </a:cubicBezTo>
                  <a:cubicBezTo>
                    <a:pt x="-2308" y="11609"/>
                    <a:pt x="-923" y="8520"/>
                    <a:pt x="9229" y="8095"/>
                  </a:cubicBezTo>
                  <a:cubicBezTo>
                    <a:pt x="60346" y="5929"/>
                    <a:pt x="111462" y="3231"/>
                    <a:pt x="162579" y="746"/>
                  </a:cubicBezTo>
                  <a:cubicBezTo>
                    <a:pt x="179298" y="-1170"/>
                    <a:pt x="180683" y="-389"/>
                    <a:pt x="184374" y="15265"/>
                  </a:cubicBezTo>
                  <a:cubicBezTo>
                    <a:pt x="216251" y="150582"/>
                    <a:pt x="243584" y="294241"/>
                    <a:pt x="219091" y="433108"/>
                  </a:cubicBezTo>
                  <a:cubicBezTo>
                    <a:pt x="214902" y="456785"/>
                    <a:pt x="199035" y="521533"/>
                    <a:pt x="196870" y="521959"/>
                  </a:cubicBezTo>
                  <a:cubicBezTo>
                    <a:pt x="195805" y="522207"/>
                    <a:pt x="194207" y="522313"/>
                    <a:pt x="193923" y="521213"/>
                  </a:cubicBezTo>
                  <a:close/>
                </a:path>
              </a:pathLst>
            </a:custGeom>
            <a:solidFill>
              <a:srgbClr val="331D11"/>
            </a:solidFill>
            <a:ln w="3549" cap="flat">
              <a:noFill/>
              <a:prstDash val="solid"/>
              <a:miter/>
            </a:ln>
          </p:spPr>
          <p:txBody>
            <a:bodyPr rtlCol="0" anchor="ctr"/>
            <a:lstStyle/>
            <a:p>
              <a:pPr eaLnBrk="1" fontAlgn="auto" hangingPunct="1">
                <a:spcBef>
                  <a:spcPts val="0"/>
                </a:spcBef>
                <a:spcAft>
                  <a:spcPts val="0"/>
                </a:spcAft>
              </a:pPr>
              <a:endParaRPr kumimoji="0" lang="en-US">
                <a:solidFill>
                  <a:prstClr val="black"/>
                </a:solidFill>
                <a:latin typeface="Arial"/>
              </a:endParaRPr>
            </a:p>
          </p:txBody>
        </p:sp>
        <p:sp>
          <p:nvSpPr>
            <p:cNvPr id="46" name="Freeform: Shape 30">
              <a:extLst>
                <a:ext uri="{FF2B5EF4-FFF2-40B4-BE49-F238E27FC236}">
                  <a16:creationId xmlns:a16="http://schemas.microsoft.com/office/drawing/2014/main" id="{5471D622-AEDE-92A9-AD36-7932EB5FDF49}"/>
                </a:ext>
              </a:extLst>
            </p:cNvPr>
            <p:cNvSpPr/>
            <p:nvPr/>
          </p:nvSpPr>
          <p:spPr>
            <a:xfrm>
              <a:off x="8410053" y="3283600"/>
              <a:ext cx="2461540" cy="2421185"/>
            </a:xfrm>
            <a:custGeom>
              <a:avLst/>
              <a:gdLst>
                <a:gd name="connsiteX0" fmla="*/ 106 w 2461540"/>
                <a:gd name="connsiteY0" fmla="*/ 979953 h 2421185"/>
                <a:gd name="connsiteX1" fmla="*/ 13098 w 2461540"/>
                <a:gd name="connsiteY1" fmla="*/ 786775 h 2421185"/>
                <a:gd name="connsiteX2" fmla="*/ 188350 w 2461540"/>
                <a:gd name="connsiteY2" fmla="*/ 296233 h 2421185"/>
                <a:gd name="connsiteX3" fmla="*/ 595224 w 2461540"/>
                <a:gd name="connsiteY3" fmla="*/ 16547 h 2421185"/>
                <a:gd name="connsiteX4" fmla="*/ 1130919 w 2461540"/>
                <a:gd name="connsiteY4" fmla="*/ 88323 h 2421185"/>
                <a:gd name="connsiteX5" fmla="*/ 1576450 w 2461540"/>
                <a:gd name="connsiteY5" fmla="*/ 609 h 2421185"/>
                <a:gd name="connsiteX6" fmla="*/ 1997239 w 2461540"/>
                <a:gd name="connsiteY6" fmla="*/ 119348 h 2421185"/>
                <a:gd name="connsiteX7" fmla="*/ 2461016 w 2461540"/>
                <a:gd name="connsiteY7" fmla="*/ 1053540 h 2421185"/>
                <a:gd name="connsiteX8" fmla="*/ 2154280 w 2461540"/>
                <a:gd name="connsiteY8" fmla="*/ 1965581 h 2421185"/>
                <a:gd name="connsiteX9" fmla="*/ 1785318 w 2461540"/>
                <a:gd name="connsiteY9" fmla="*/ 2326308 h 2421185"/>
                <a:gd name="connsiteX10" fmla="*/ 1224349 w 2461540"/>
                <a:gd name="connsiteY10" fmla="*/ 2418744 h 2421185"/>
                <a:gd name="connsiteX11" fmla="*/ 675874 w 2461540"/>
                <a:gd name="connsiteY11" fmla="*/ 2301069 h 2421185"/>
                <a:gd name="connsiteX12" fmla="*/ 563737 w 2461540"/>
                <a:gd name="connsiteY12" fmla="*/ 2243066 h 2421185"/>
                <a:gd name="connsiteX13" fmla="*/ 238046 w 2461540"/>
                <a:gd name="connsiteY13" fmla="*/ 1839777 h 2421185"/>
                <a:gd name="connsiteX14" fmla="*/ 106 w 2461540"/>
                <a:gd name="connsiteY14" fmla="*/ 979953 h 242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61540" h="2421185">
                  <a:moveTo>
                    <a:pt x="106" y="979953"/>
                  </a:moveTo>
                  <a:cubicBezTo>
                    <a:pt x="816" y="915099"/>
                    <a:pt x="5182" y="850529"/>
                    <a:pt x="13098" y="786775"/>
                  </a:cubicBezTo>
                  <a:cubicBezTo>
                    <a:pt x="34574" y="613476"/>
                    <a:pt x="96020" y="444329"/>
                    <a:pt x="188350" y="296233"/>
                  </a:cubicBezTo>
                  <a:cubicBezTo>
                    <a:pt x="279011" y="150764"/>
                    <a:pt x="421463" y="38201"/>
                    <a:pt x="595224" y="16547"/>
                  </a:cubicBezTo>
                  <a:cubicBezTo>
                    <a:pt x="778889" y="-6349"/>
                    <a:pt x="945728" y="102025"/>
                    <a:pt x="1130919" y="88323"/>
                  </a:cubicBezTo>
                  <a:cubicBezTo>
                    <a:pt x="1282707" y="77106"/>
                    <a:pt x="1424200" y="7353"/>
                    <a:pt x="1576450" y="609"/>
                  </a:cubicBezTo>
                  <a:cubicBezTo>
                    <a:pt x="1724688" y="-5923"/>
                    <a:pt x="1872571" y="40544"/>
                    <a:pt x="1997239" y="119348"/>
                  </a:cubicBezTo>
                  <a:cubicBezTo>
                    <a:pt x="2314268" y="319804"/>
                    <a:pt x="2471878" y="686139"/>
                    <a:pt x="2461016" y="1053540"/>
                  </a:cubicBezTo>
                  <a:cubicBezTo>
                    <a:pt x="2451467" y="1376320"/>
                    <a:pt x="2326657" y="1696119"/>
                    <a:pt x="2154280" y="1965581"/>
                  </a:cubicBezTo>
                  <a:cubicBezTo>
                    <a:pt x="2060744" y="2111760"/>
                    <a:pt x="1946832" y="2253751"/>
                    <a:pt x="1785318" y="2326308"/>
                  </a:cubicBezTo>
                  <a:cubicBezTo>
                    <a:pt x="1610208" y="2404971"/>
                    <a:pt x="1414865" y="2429642"/>
                    <a:pt x="1224349" y="2418744"/>
                  </a:cubicBezTo>
                  <a:cubicBezTo>
                    <a:pt x="1041465" y="2408308"/>
                    <a:pt x="846618" y="2368160"/>
                    <a:pt x="675874" y="2301069"/>
                  </a:cubicBezTo>
                  <a:cubicBezTo>
                    <a:pt x="636614" y="2285664"/>
                    <a:pt x="598632" y="2266850"/>
                    <a:pt x="563737" y="2243066"/>
                  </a:cubicBezTo>
                  <a:cubicBezTo>
                    <a:pt x="423948" y="2147826"/>
                    <a:pt x="329488" y="1978502"/>
                    <a:pt x="238046" y="1839777"/>
                  </a:cubicBezTo>
                  <a:cubicBezTo>
                    <a:pt x="72273" y="1588277"/>
                    <a:pt x="-3231" y="1281435"/>
                    <a:pt x="106" y="979953"/>
                  </a:cubicBezTo>
                  <a:close/>
                </a:path>
              </a:pathLst>
            </a:custGeom>
            <a:solidFill>
              <a:srgbClr val="D22127"/>
            </a:solidFill>
            <a:ln w="3549" cap="flat">
              <a:noFill/>
              <a:prstDash val="solid"/>
              <a:miter/>
            </a:ln>
          </p:spPr>
          <p:txBody>
            <a:bodyPr rtlCol="0" anchor="ctr"/>
            <a:lstStyle/>
            <a:p>
              <a:pPr eaLnBrk="1" fontAlgn="auto" hangingPunct="1">
                <a:spcBef>
                  <a:spcPts val="0"/>
                </a:spcBef>
                <a:spcAft>
                  <a:spcPts val="0"/>
                </a:spcAft>
              </a:pPr>
              <a:endParaRPr kumimoji="0" lang="en-US">
                <a:solidFill>
                  <a:prstClr val="black"/>
                </a:solidFill>
                <a:latin typeface="Arial"/>
              </a:endParaRPr>
            </a:p>
          </p:txBody>
        </p:sp>
        <p:sp>
          <p:nvSpPr>
            <p:cNvPr id="47" name="Freeform: Shape 31">
              <a:extLst>
                <a:ext uri="{FF2B5EF4-FFF2-40B4-BE49-F238E27FC236}">
                  <a16:creationId xmlns:a16="http://schemas.microsoft.com/office/drawing/2014/main" id="{69600E99-29F7-BD5A-1C41-72DB0D1DEAE3}"/>
                </a:ext>
              </a:extLst>
            </p:cNvPr>
            <p:cNvSpPr/>
            <p:nvPr/>
          </p:nvSpPr>
          <p:spPr>
            <a:xfrm>
              <a:off x="9506813" y="2451151"/>
              <a:ext cx="1012456" cy="522280"/>
            </a:xfrm>
            <a:custGeom>
              <a:avLst/>
              <a:gdLst>
                <a:gd name="connsiteX0" fmla="*/ 242885 w 1012456"/>
                <a:gd name="connsiteY0" fmla="*/ 522276 h 522280"/>
                <a:gd name="connsiteX1" fmla="*/ 72496 w 1012456"/>
                <a:gd name="connsiteY1" fmla="*/ 514289 h 522280"/>
                <a:gd name="connsiteX2" fmla="*/ 614 w 1012456"/>
                <a:gd name="connsiteY2" fmla="*/ 496504 h 522280"/>
                <a:gd name="connsiteX3" fmla="*/ 152366 w 1012456"/>
                <a:gd name="connsiteY3" fmla="*/ 282667 h 522280"/>
                <a:gd name="connsiteX4" fmla="*/ 625905 w 1012456"/>
                <a:gd name="connsiteY4" fmla="*/ 19203 h 522280"/>
                <a:gd name="connsiteX5" fmla="*/ 968386 w 1012456"/>
                <a:gd name="connsiteY5" fmla="*/ 17748 h 522280"/>
                <a:gd name="connsiteX6" fmla="*/ 1011587 w 1012456"/>
                <a:gd name="connsiteY6" fmla="*/ 49908 h 522280"/>
                <a:gd name="connsiteX7" fmla="*/ 654764 w 1012456"/>
                <a:gd name="connsiteY7" fmla="*/ 419439 h 522280"/>
                <a:gd name="connsiteX8" fmla="*/ 242885 w 1012456"/>
                <a:gd name="connsiteY8" fmla="*/ 522276 h 52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2456" h="522280">
                  <a:moveTo>
                    <a:pt x="242885" y="522276"/>
                  </a:moveTo>
                  <a:cubicBezTo>
                    <a:pt x="190597" y="522382"/>
                    <a:pt x="134014" y="520643"/>
                    <a:pt x="72496" y="514289"/>
                  </a:cubicBezTo>
                  <a:cubicBezTo>
                    <a:pt x="65752" y="513579"/>
                    <a:pt x="-7409" y="510632"/>
                    <a:pt x="614" y="496504"/>
                  </a:cubicBezTo>
                  <a:cubicBezTo>
                    <a:pt x="44915" y="418410"/>
                    <a:pt x="91878" y="349757"/>
                    <a:pt x="152366" y="282667"/>
                  </a:cubicBezTo>
                  <a:cubicBezTo>
                    <a:pt x="279625" y="141528"/>
                    <a:pt x="442701" y="57895"/>
                    <a:pt x="625905" y="19203"/>
                  </a:cubicBezTo>
                  <a:cubicBezTo>
                    <a:pt x="738610" y="-4580"/>
                    <a:pt x="856249" y="-7633"/>
                    <a:pt x="968386" y="17748"/>
                  </a:cubicBezTo>
                  <a:cubicBezTo>
                    <a:pt x="978006" y="19913"/>
                    <a:pt x="1018899" y="33757"/>
                    <a:pt x="1011587" y="49908"/>
                  </a:cubicBezTo>
                  <a:cubicBezTo>
                    <a:pt x="940378" y="207128"/>
                    <a:pt x="803535" y="335736"/>
                    <a:pt x="654764" y="419439"/>
                  </a:cubicBezTo>
                  <a:cubicBezTo>
                    <a:pt x="521364" y="494517"/>
                    <a:pt x="394638" y="521921"/>
                    <a:pt x="242885" y="522276"/>
                  </a:cubicBezTo>
                  <a:close/>
                </a:path>
              </a:pathLst>
            </a:custGeom>
            <a:solidFill>
              <a:srgbClr val="4A7B3A"/>
            </a:solidFill>
            <a:ln w="3549" cap="flat">
              <a:noFill/>
              <a:prstDash val="solid"/>
              <a:miter/>
            </a:ln>
          </p:spPr>
          <p:txBody>
            <a:bodyPr rtlCol="0" anchor="ctr"/>
            <a:lstStyle/>
            <a:p>
              <a:pPr eaLnBrk="1" fontAlgn="auto" hangingPunct="1">
                <a:spcBef>
                  <a:spcPts val="0"/>
                </a:spcBef>
                <a:spcAft>
                  <a:spcPts val="0"/>
                </a:spcAft>
              </a:pPr>
              <a:endParaRPr kumimoji="0" lang="en-US">
                <a:solidFill>
                  <a:prstClr val="black"/>
                </a:solidFill>
                <a:latin typeface="Arial"/>
              </a:endParaRPr>
            </a:p>
          </p:txBody>
        </p:sp>
        <p:sp>
          <p:nvSpPr>
            <p:cNvPr id="48" name="Freeform: Shape 32">
              <a:extLst>
                <a:ext uri="{FF2B5EF4-FFF2-40B4-BE49-F238E27FC236}">
                  <a16:creationId xmlns:a16="http://schemas.microsoft.com/office/drawing/2014/main" id="{B3F4AFB7-F17F-06C2-D1A9-10CD832BD83C}"/>
                </a:ext>
              </a:extLst>
            </p:cNvPr>
            <p:cNvSpPr/>
            <p:nvPr/>
          </p:nvSpPr>
          <p:spPr>
            <a:xfrm>
              <a:off x="10386387" y="3476784"/>
              <a:ext cx="459163" cy="1196909"/>
            </a:xfrm>
            <a:custGeom>
              <a:avLst/>
              <a:gdLst>
                <a:gd name="connsiteX0" fmla="*/ 884 w 459163"/>
                <a:gd name="connsiteY0" fmla="*/ 0 h 1196909"/>
                <a:gd name="connsiteX1" fmla="*/ 58390 w 459163"/>
                <a:gd name="connsiteY1" fmla="*/ 35249 h 1196909"/>
                <a:gd name="connsiteX2" fmla="*/ 449645 w 459163"/>
                <a:gd name="connsiteY2" fmla="*/ 654719 h 1196909"/>
                <a:gd name="connsiteX3" fmla="*/ 347306 w 459163"/>
                <a:gd name="connsiteY3" fmla="*/ 1196910 h 1196909"/>
                <a:gd name="connsiteX4" fmla="*/ 351352 w 459163"/>
                <a:gd name="connsiteY4" fmla="*/ 1137948 h 1196909"/>
                <a:gd name="connsiteX5" fmla="*/ 358949 w 459163"/>
                <a:gd name="connsiteY5" fmla="*/ 1072739 h 1196909"/>
                <a:gd name="connsiteX6" fmla="*/ 368533 w 459163"/>
                <a:gd name="connsiteY6" fmla="*/ 954674 h 1196909"/>
                <a:gd name="connsiteX7" fmla="*/ 348335 w 459163"/>
                <a:gd name="connsiteY7" fmla="*/ 692382 h 1196909"/>
                <a:gd name="connsiteX8" fmla="*/ 156896 w 459163"/>
                <a:gd name="connsiteY8" fmla="*/ 204999 h 1196909"/>
                <a:gd name="connsiteX9" fmla="*/ 5889 w 459163"/>
                <a:gd name="connsiteY9" fmla="*/ 12247 h 1196909"/>
                <a:gd name="connsiteX10" fmla="*/ 884 w 459163"/>
                <a:gd name="connsiteY10" fmla="*/ 0 h 1196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163" h="1196909">
                  <a:moveTo>
                    <a:pt x="884" y="0"/>
                  </a:moveTo>
                  <a:cubicBezTo>
                    <a:pt x="20302" y="11892"/>
                    <a:pt x="39470" y="23322"/>
                    <a:pt x="58390" y="35249"/>
                  </a:cubicBezTo>
                  <a:cubicBezTo>
                    <a:pt x="268714" y="167868"/>
                    <a:pt x="412728" y="411169"/>
                    <a:pt x="449645" y="654719"/>
                  </a:cubicBezTo>
                  <a:cubicBezTo>
                    <a:pt x="477760" y="840194"/>
                    <a:pt x="443575" y="1035857"/>
                    <a:pt x="347306" y="1196910"/>
                  </a:cubicBezTo>
                  <a:cubicBezTo>
                    <a:pt x="354263" y="1185267"/>
                    <a:pt x="350075" y="1152005"/>
                    <a:pt x="351352" y="1137948"/>
                  </a:cubicBezTo>
                  <a:cubicBezTo>
                    <a:pt x="353340" y="1116153"/>
                    <a:pt x="355861" y="1094393"/>
                    <a:pt x="358949" y="1072739"/>
                  </a:cubicBezTo>
                  <a:cubicBezTo>
                    <a:pt x="364522" y="1033408"/>
                    <a:pt x="367575" y="994467"/>
                    <a:pt x="368533" y="954674"/>
                  </a:cubicBezTo>
                  <a:cubicBezTo>
                    <a:pt x="370663" y="866853"/>
                    <a:pt x="363777" y="778854"/>
                    <a:pt x="348335" y="692382"/>
                  </a:cubicBezTo>
                  <a:cubicBezTo>
                    <a:pt x="317488" y="519437"/>
                    <a:pt x="252527" y="352421"/>
                    <a:pt x="156896" y="204999"/>
                  </a:cubicBezTo>
                  <a:cubicBezTo>
                    <a:pt x="112169" y="136098"/>
                    <a:pt x="59562" y="74084"/>
                    <a:pt x="5889" y="12247"/>
                  </a:cubicBezTo>
                  <a:cubicBezTo>
                    <a:pt x="3334" y="9300"/>
                    <a:pt x="-2133" y="7455"/>
                    <a:pt x="884" y="0"/>
                  </a:cubicBezTo>
                  <a:close/>
                </a:path>
              </a:pathLst>
            </a:custGeom>
            <a:solidFill>
              <a:srgbClr val="FFFFFF"/>
            </a:solidFill>
            <a:ln w="3549" cap="flat">
              <a:noFill/>
              <a:prstDash val="solid"/>
              <a:miter/>
            </a:ln>
          </p:spPr>
          <p:txBody>
            <a:bodyPr rtlCol="0" anchor="ctr"/>
            <a:lstStyle/>
            <a:p>
              <a:pPr eaLnBrk="1" fontAlgn="auto" hangingPunct="1">
                <a:spcBef>
                  <a:spcPts val="0"/>
                </a:spcBef>
                <a:spcAft>
                  <a:spcPts val="0"/>
                </a:spcAft>
              </a:pPr>
              <a:endParaRPr kumimoji="0" lang="en-US">
                <a:solidFill>
                  <a:prstClr val="black"/>
                </a:solidFill>
                <a:latin typeface="Arial"/>
              </a:endParaRPr>
            </a:p>
          </p:txBody>
        </p:sp>
      </p:grpSp>
    </p:spTree>
    <p:extLst>
      <p:ext uri="{BB962C8B-B14F-4D97-AF65-F5344CB8AC3E}">
        <p14:creationId xmlns:p14="http://schemas.microsoft.com/office/powerpoint/2010/main" val="3516912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2D47D3-A137-4067-BA64-092625B1AA7E}"/>
              </a:ext>
            </a:extLst>
          </p:cNvPr>
          <p:cNvSpPr>
            <a:spLocks noGrp="1"/>
          </p:cNvSpPr>
          <p:nvPr>
            <p:ph type="title"/>
          </p:nvPr>
        </p:nvSpPr>
        <p:spPr>
          <a:xfrm>
            <a:off x="209972" y="260648"/>
            <a:ext cx="10324728" cy="633413"/>
          </a:xfrm>
        </p:spPr>
        <p:txBody>
          <a:bodyPr/>
          <a:lstStyle/>
          <a:p>
            <a:r>
              <a:rPr lang="zh-TW" altLang="en-US" sz="4400" dirty="0">
                <a:solidFill>
                  <a:schemeClr val="tx1"/>
                </a:solidFill>
                <a:latin typeface="華康超明體" panose="02020C09000000000000" pitchFamily="49" charset="-120"/>
                <a:ea typeface="華康超明體" panose="02020C09000000000000" pitchFamily="49" charset="-120"/>
                <a:cs typeface="Times New Roman" panose="02020603050405020304" pitchFamily="18" charset="0"/>
              </a:rPr>
              <a:t>參、招生名額 </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(2/2)</a:t>
            </a:r>
            <a:endParaRPr lang="zh-TW" altLang="en-US" dirty="0"/>
          </a:p>
        </p:txBody>
      </p:sp>
      <p:sp>
        <p:nvSpPr>
          <p:cNvPr id="4" name="投影片編號版面配置區 3">
            <a:extLst>
              <a:ext uri="{FF2B5EF4-FFF2-40B4-BE49-F238E27FC236}">
                <a16:creationId xmlns:a16="http://schemas.microsoft.com/office/drawing/2014/main" id="{0D6CE6EF-257E-49E7-96D9-F59949BF2995}"/>
              </a:ext>
            </a:extLst>
          </p:cNvPr>
          <p:cNvSpPr>
            <a:spLocks noGrp="1"/>
          </p:cNvSpPr>
          <p:nvPr>
            <p:ph type="sldNum" sz="quarter" idx="12"/>
          </p:nvPr>
        </p:nvSpPr>
        <p:spPr/>
        <p:txBody>
          <a:bodyPr/>
          <a:lstStyle/>
          <a:p>
            <a:pPr>
              <a:defRPr/>
            </a:pPr>
            <a:fld id="{ABFE6108-DA02-42FF-8F2B-6965D0D38C5E}" type="slidenum">
              <a:rPr lang="zh-TW" altLang="en-US" smtClean="0"/>
              <a:pPr>
                <a:defRPr/>
              </a:pPr>
              <a:t>8</a:t>
            </a:fld>
            <a:endParaRPr lang="en-US" altLang="zh-TW"/>
          </a:p>
        </p:txBody>
      </p:sp>
      <p:graphicFrame>
        <p:nvGraphicFramePr>
          <p:cNvPr id="6" name="內容版面配置區 4">
            <a:extLst>
              <a:ext uri="{FF2B5EF4-FFF2-40B4-BE49-F238E27FC236}">
                <a16:creationId xmlns:a16="http://schemas.microsoft.com/office/drawing/2014/main" id="{6635709D-CF8B-4494-8F58-BAFD7E678AE6}"/>
              </a:ext>
            </a:extLst>
          </p:cNvPr>
          <p:cNvGraphicFramePr>
            <a:graphicFrameLocks/>
          </p:cNvGraphicFramePr>
          <p:nvPr>
            <p:extLst>
              <p:ext uri="{D42A27DB-BD31-4B8C-83A1-F6EECF244321}">
                <p14:modId xmlns:p14="http://schemas.microsoft.com/office/powerpoint/2010/main" val="1641005389"/>
              </p:ext>
            </p:extLst>
          </p:nvPr>
        </p:nvGraphicFramePr>
        <p:xfrm>
          <a:off x="342900" y="1561045"/>
          <a:ext cx="11129649" cy="5204975"/>
        </p:xfrm>
        <a:graphic>
          <a:graphicData uri="http://schemas.openxmlformats.org/drawingml/2006/table">
            <a:tbl>
              <a:tblPr>
                <a:tableStyleId>{21E4AEA4-8DFA-4A89-87EB-49C32662AFE0}</a:tableStyleId>
              </a:tblPr>
              <a:tblGrid>
                <a:gridCol w="553251">
                  <a:extLst>
                    <a:ext uri="{9D8B030D-6E8A-4147-A177-3AD203B41FA5}">
                      <a16:colId xmlns:a16="http://schemas.microsoft.com/office/drawing/2014/main" val="2764387593"/>
                    </a:ext>
                  </a:extLst>
                </a:gridCol>
                <a:gridCol w="540661">
                  <a:extLst>
                    <a:ext uri="{9D8B030D-6E8A-4147-A177-3AD203B41FA5}">
                      <a16:colId xmlns:a16="http://schemas.microsoft.com/office/drawing/2014/main" val="2015553681"/>
                    </a:ext>
                  </a:extLst>
                </a:gridCol>
                <a:gridCol w="1764000">
                  <a:extLst>
                    <a:ext uri="{9D8B030D-6E8A-4147-A177-3AD203B41FA5}">
                      <a16:colId xmlns:a16="http://schemas.microsoft.com/office/drawing/2014/main" val="3059914682"/>
                    </a:ext>
                  </a:extLst>
                </a:gridCol>
                <a:gridCol w="802199">
                  <a:extLst>
                    <a:ext uri="{9D8B030D-6E8A-4147-A177-3AD203B41FA5}">
                      <a16:colId xmlns:a16="http://schemas.microsoft.com/office/drawing/2014/main" val="138396195"/>
                    </a:ext>
                  </a:extLst>
                </a:gridCol>
                <a:gridCol w="360000">
                  <a:extLst>
                    <a:ext uri="{9D8B030D-6E8A-4147-A177-3AD203B41FA5}">
                      <a16:colId xmlns:a16="http://schemas.microsoft.com/office/drawing/2014/main" val="2763913659"/>
                    </a:ext>
                  </a:extLst>
                </a:gridCol>
                <a:gridCol w="489859">
                  <a:extLst>
                    <a:ext uri="{9D8B030D-6E8A-4147-A177-3AD203B41FA5}">
                      <a16:colId xmlns:a16="http://schemas.microsoft.com/office/drawing/2014/main" val="2602456198"/>
                    </a:ext>
                  </a:extLst>
                </a:gridCol>
                <a:gridCol w="647153">
                  <a:extLst>
                    <a:ext uri="{9D8B030D-6E8A-4147-A177-3AD203B41FA5}">
                      <a16:colId xmlns:a16="http://schemas.microsoft.com/office/drawing/2014/main" val="786995501"/>
                    </a:ext>
                  </a:extLst>
                </a:gridCol>
                <a:gridCol w="1481745">
                  <a:extLst>
                    <a:ext uri="{9D8B030D-6E8A-4147-A177-3AD203B41FA5}">
                      <a16:colId xmlns:a16="http://schemas.microsoft.com/office/drawing/2014/main" val="1329953068"/>
                    </a:ext>
                  </a:extLst>
                </a:gridCol>
                <a:gridCol w="810152">
                  <a:extLst>
                    <a:ext uri="{9D8B030D-6E8A-4147-A177-3AD203B41FA5}">
                      <a16:colId xmlns:a16="http://schemas.microsoft.com/office/drawing/2014/main" val="3565864501"/>
                    </a:ext>
                  </a:extLst>
                </a:gridCol>
                <a:gridCol w="360000">
                  <a:extLst>
                    <a:ext uri="{9D8B030D-6E8A-4147-A177-3AD203B41FA5}">
                      <a16:colId xmlns:a16="http://schemas.microsoft.com/office/drawing/2014/main" val="4088109598"/>
                    </a:ext>
                  </a:extLst>
                </a:gridCol>
                <a:gridCol w="485497">
                  <a:extLst>
                    <a:ext uri="{9D8B030D-6E8A-4147-A177-3AD203B41FA5}">
                      <a16:colId xmlns:a16="http://schemas.microsoft.com/office/drawing/2014/main" val="2216628128"/>
                    </a:ext>
                  </a:extLst>
                </a:gridCol>
                <a:gridCol w="553251">
                  <a:extLst>
                    <a:ext uri="{9D8B030D-6E8A-4147-A177-3AD203B41FA5}">
                      <a16:colId xmlns:a16="http://schemas.microsoft.com/office/drawing/2014/main" val="56801616"/>
                    </a:ext>
                  </a:extLst>
                </a:gridCol>
                <a:gridCol w="1476000">
                  <a:extLst>
                    <a:ext uri="{9D8B030D-6E8A-4147-A177-3AD203B41FA5}">
                      <a16:colId xmlns:a16="http://schemas.microsoft.com/office/drawing/2014/main" val="1660376398"/>
                    </a:ext>
                  </a:extLst>
                </a:gridCol>
                <a:gridCol w="805881">
                  <a:extLst>
                    <a:ext uri="{9D8B030D-6E8A-4147-A177-3AD203B41FA5}">
                      <a16:colId xmlns:a16="http://schemas.microsoft.com/office/drawing/2014/main" val="3357077584"/>
                    </a:ext>
                  </a:extLst>
                </a:gridCol>
              </a:tblGrid>
              <a:tr h="550199">
                <a:tc>
                  <a:txBody>
                    <a:bodyPr/>
                    <a:lstStyle/>
                    <a:p>
                      <a:pPr algn="ctr" fontAlgn="b"/>
                      <a:r>
                        <a:rPr lang="zh-TW" altLang="en-US" sz="1400" b="1" u="none" strike="noStrike" spc="-150" dirty="0">
                          <a:solidFill>
                            <a:schemeClr val="bg1"/>
                          </a:solidFill>
                          <a:effectLst/>
                          <a:latin typeface="微軟正黑體" panose="020B0604030504040204" pitchFamily="34" charset="-120"/>
                          <a:ea typeface="微軟正黑體" panose="020B0604030504040204" pitchFamily="34" charset="-120"/>
                        </a:rPr>
                        <a:t>序號</a:t>
                      </a:r>
                      <a:endParaRPr lang="zh-TW" altLang="en-US" sz="1400" b="1" i="0" u="none" strike="noStrike" spc="-150" dirty="0">
                        <a:solidFill>
                          <a:schemeClr val="bg1"/>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algn="ctr" fontAlgn="ctr"/>
                      <a:r>
                        <a:rPr lang="zh-TW" altLang="en-US" sz="1400" b="1" u="none" strike="noStrike" spc="-150" dirty="0">
                          <a:solidFill>
                            <a:schemeClr val="bg1"/>
                          </a:solidFill>
                          <a:effectLst/>
                          <a:latin typeface="微軟正黑體" panose="020B0604030504040204" pitchFamily="34" charset="-120"/>
                          <a:ea typeface="微軟正黑體" panose="020B0604030504040204" pitchFamily="34" charset="-120"/>
                        </a:rPr>
                        <a:t>學校</a:t>
                      </a:r>
                      <a:endParaRPr lang="en-US" altLang="zh-TW" sz="1400" b="1" u="none" strike="noStrike" spc="-150" dirty="0">
                        <a:solidFill>
                          <a:schemeClr val="bg1"/>
                        </a:solidFill>
                        <a:effectLst/>
                        <a:latin typeface="微軟正黑體" panose="020B0604030504040204" pitchFamily="34" charset="-120"/>
                        <a:ea typeface="微軟正黑體" panose="020B0604030504040204" pitchFamily="34" charset="-120"/>
                      </a:endParaRPr>
                    </a:p>
                    <a:p>
                      <a:pPr algn="ctr" fontAlgn="ctr"/>
                      <a:r>
                        <a:rPr lang="zh-TW" altLang="en-US" sz="1400" b="1" u="none" strike="noStrike" spc="-150" dirty="0">
                          <a:solidFill>
                            <a:schemeClr val="bg1"/>
                          </a:solidFill>
                          <a:effectLst/>
                          <a:latin typeface="微軟正黑體" panose="020B0604030504040204" pitchFamily="34" charset="-120"/>
                          <a:ea typeface="微軟正黑體" panose="020B0604030504040204" pitchFamily="34" charset="-120"/>
                        </a:rPr>
                        <a:t>代碼</a:t>
                      </a:r>
                      <a:endParaRPr lang="zh-TW" altLang="en-US" sz="1400" b="1" i="0" u="none" strike="noStrike" spc="-150" dirty="0">
                        <a:solidFill>
                          <a:schemeClr val="bg1"/>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algn="ctr" fontAlgn="ctr"/>
                      <a:r>
                        <a:rPr lang="zh-TW" altLang="en-US" sz="1400" b="1" u="none" strike="noStrike" spc="-150" dirty="0">
                          <a:solidFill>
                            <a:schemeClr val="bg1"/>
                          </a:solidFill>
                          <a:effectLst/>
                          <a:latin typeface="微軟正黑體" panose="020B0604030504040204" pitchFamily="34" charset="-120"/>
                          <a:ea typeface="微軟正黑體" panose="020B0604030504040204" pitchFamily="34" charset="-120"/>
                        </a:rPr>
                        <a:t>學校名稱</a:t>
                      </a:r>
                      <a:endParaRPr lang="zh-TW" altLang="en-US" sz="1400" b="1" i="0" u="none" strike="noStrike" spc="-150" dirty="0">
                        <a:solidFill>
                          <a:schemeClr val="bg1"/>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algn="ctr" fontAlgn="ctr"/>
                      <a:r>
                        <a:rPr lang="zh-TW" altLang="en-US" sz="1400" b="1" u="none" strike="noStrike" spc="-150" dirty="0">
                          <a:solidFill>
                            <a:schemeClr val="bg1"/>
                          </a:solidFill>
                          <a:effectLst/>
                          <a:latin typeface="微軟正黑體" panose="020B0604030504040204" pitchFamily="34" charset="-120"/>
                          <a:ea typeface="微軟正黑體" panose="020B0604030504040204" pitchFamily="34" charset="-120"/>
                        </a:rPr>
                        <a:t>招生名額</a:t>
                      </a:r>
                      <a:endParaRPr lang="zh-TW" altLang="en-US" sz="1400" b="1" i="0" u="none" strike="noStrike" spc="-150" dirty="0">
                        <a:solidFill>
                          <a:schemeClr val="bg1"/>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algn="ctr" fontAlgn="b"/>
                      <a:endParaRPr lang="zh-TW" altLang="en-US" sz="1400" b="1" i="0" u="none" strike="noStrike" spc="-150" dirty="0">
                        <a:solidFill>
                          <a:schemeClr val="bg1"/>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zh-TW" altLang="en-US" sz="1400" b="1" u="none" strike="noStrike" spc="-150" dirty="0">
                          <a:solidFill>
                            <a:schemeClr val="bg1"/>
                          </a:solidFill>
                          <a:effectLst/>
                          <a:latin typeface="微軟正黑體" panose="020B0604030504040204" pitchFamily="34" charset="-120"/>
                          <a:ea typeface="微軟正黑體" panose="020B0604030504040204" pitchFamily="34" charset="-120"/>
                        </a:rPr>
                        <a:t>序號</a:t>
                      </a:r>
                      <a:endParaRPr lang="zh-TW" altLang="en-US" sz="1400" b="1" i="0" u="none" strike="noStrike" spc="-150" dirty="0">
                        <a:solidFill>
                          <a:schemeClr val="bg1"/>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algn="ctr" fontAlgn="ctr"/>
                      <a:r>
                        <a:rPr lang="zh-TW" altLang="en-US" sz="1400" b="1" u="none" strike="noStrike" spc="-150" dirty="0">
                          <a:solidFill>
                            <a:schemeClr val="bg1"/>
                          </a:solidFill>
                          <a:effectLst/>
                          <a:latin typeface="微軟正黑體" panose="020B0604030504040204" pitchFamily="34" charset="-120"/>
                          <a:ea typeface="微軟正黑體" panose="020B0604030504040204" pitchFamily="34" charset="-120"/>
                        </a:rPr>
                        <a:t>學校</a:t>
                      </a:r>
                      <a:endParaRPr lang="en-US" altLang="zh-TW" sz="1400" b="1" u="none" strike="noStrike" spc="-150" dirty="0">
                        <a:solidFill>
                          <a:schemeClr val="bg1"/>
                        </a:solidFill>
                        <a:effectLst/>
                        <a:latin typeface="微軟正黑體" panose="020B0604030504040204" pitchFamily="34" charset="-120"/>
                        <a:ea typeface="微軟正黑體" panose="020B0604030504040204" pitchFamily="34" charset="-120"/>
                      </a:endParaRPr>
                    </a:p>
                    <a:p>
                      <a:pPr algn="ctr" fontAlgn="ctr"/>
                      <a:r>
                        <a:rPr lang="zh-TW" altLang="en-US" sz="1400" b="1" u="none" strike="noStrike" spc="-150" dirty="0">
                          <a:solidFill>
                            <a:schemeClr val="bg1"/>
                          </a:solidFill>
                          <a:effectLst/>
                          <a:latin typeface="微軟正黑體" panose="020B0604030504040204" pitchFamily="34" charset="-120"/>
                          <a:ea typeface="微軟正黑體" panose="020B0604030504040204" pitchFamily="34" charset="-120"/>
                        </a:rPr>
                        <a:t>代碼</a:t>
                      </a:r>
                      <a:endParaRPr lang="zh-TW" altLang="en-US" sz="1400" b="1" i="0" u="none" strike="noStrike" spc="-150" dirty="0">
                        <a:solidFill>
                          <a:schemeClr val="bg1"/>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algn="ctr" fontAlgn="ctr"/>
                      <a:r>
                        <a:rPr lang="zh-TW" altLang="en-US" sz="1400" b="1" u="none" strike="noStrike" spc="-150" dirty="0">
                          <a:solidFill>
                            <a:schemeClr val="bg1"/>
                          </a:solidFill>
                          <a:effectLst/>
                          <a:latin typeface="微軟正黑體" panose="020B0604030504040204" pitchFamily="34" charset="-120"/>
                          <a:ea typeface="微軟正黑體" panose="020B0604030504040204" pitchFamily="34" charset="-120"/>
                        </a:rPr>
                        <a:t>學校名稱</a:t>
                      </a:r>
                      <a:endParaRPr lang="zh-TW" altLang="en-US" sz="1400" b="1" i="0" u="none" strike="noStrike" spc="-150" dirty="0">
                        <a:solidFill>
                          <a:schemeClr val="bg1"/>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algn="ctr" fontAlgn="ctr"/>
                      <a:r>
                        <a:rPr lang="zh-TW" altLang="en-US" sz="1400" b="1" u="none" strike="noStrike" spc="-150" dirty="0">
                          <a:solidFill>
                            <a:schemeClr val="bg1"/>
                          </a:solidFill>
                          <a:effectLst/>
                          <a:latin typeface="微軟正黑體" panose="020B0604030504040204" pitchFamily="34" charset="-120"/>
                          <a:ea typeface="微軟正黑體" panose="020B0604030504040204" pitchFamily="34" charset="-120"/>
                        </a:rPr>
                        <a:t>招生名額</a:t>
                      </a:r>
                      <a:endParaRPr lang="zh-TW" altLang="en-US" sz="1400" b="1" i="0" u="none" strike="noStrike" spc="-150" dirty="0">
                        <a:solidFill>
                          <a:schemeClr val="bg1"/>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algn="ctr" fontAlgn="b"/>
                      <a:endParaRPr lang="zh-TW" altLang="en-US" sz="1400" b="1" i="0" u="none" strike="noStrike" spc="-150" dirty="0">
                        <a:solidFill>
                          <a:schemeClr val="bg1"/>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zh-TW" altLang="en-US" sz="1400" b="1" u="none" strike="noStrike" spc="-150" dirty="0">
                          <a:solidFill>
                            <a:schemeClr val="bg1"/>
                          </a:solidFill>
                          <a:effectLst/>
                          <a:latin typeface="微軟正黑體" panose="020B0604030504040204" pitchFamily="34" charset="-120"/>
                          <a:ea typeface="微軟正黑體" panose="020B0604030504040204" pitchFamily="34" charset="-120"/>
                        </a:rPr>
                        <a:t>序號</a:t>
                      </a:r>
                      <a:endParaRPr lang="zh-TW" altLang="en-US" sz="1400" b="1" i="0" u="none" strike="noStrike" spc="-150" dirty="0">
                        <a:solidFill>
                          <a:schemeClr val="bg1"/>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algn="ctr" fontAlgn="ctr"/>
                      <a:r>
                        <a:rPr lang="zh-TW" altLang="en-US" sz="1400" b="1" u="none" strike="noStrike" spc="-150" dirty="0">
                          <a:solidFill>
                            <a:schemeClr val="bg1"/>
                          </a:solidFill>
                          <a:effectLst/>
                          <a:latin typeface="微軟正黑體" panose="020B0604030504040204" pitchFamily="34" charset="-120"/>
                          <a:ea typeface="微軟正黑體" panose="020B0604030504040204" pitchFamily="34" charset="-120"/>
                        </a:rPr>
                        <a:t>學校</a:t>
                      </a:r>
                      <a:endParaRPr lang="en-US" altLang="zh-TW" sz="1400" b="1" u="none" strike="noStrike" spc="-150" dirty="0">
                        <a:solidFill>
                          <a:schemeClr val="bg1"/>
                        </a:solidFill>
                        <a:effectLst/>
                        <a:latin typeface="微軟正黑體" panose="020B0604030504040204" pitchFamily="34" charset="-120"/>
                        <a:ea typeface="微軟正黑體" panose="020B0604030504040204" pitchFamily="34" charset="-120"/>
                      </a:endParaRPr>
                    </a:p>
                    <a:p>
                      <a:pPr algn="ctr" fontAlgn="ctr"/>
                      <a:r>
                        <a:rPr lang="zh-TW" altLang="en-US" sz="1400" b="1" u="none" strike="noStrike" spc="-150" dirty="0">
                          <a:solidFill>
                            <a:schemeClr val="bg1"/>
                          </a:solidFill>
                          <a:effectLst/>
                          <a:latin typeface="微軟正黑體" panose="020B0604030504040204" pitchFamily="34" charset="-120"/>
                          <a:ea typeface="微軟正黑體" panose="020B0604030504040204" pitchFamily="34" charset="-120"/>
                        </a:rPr>
                        <a:t>代碼</a:t>
                      </a:r>
                      <a:endParaRPr lang="zh-TW" altLang="en-US" sz="1400" b="1" i="0" u="none" strike="noStrike" spc="-150" dirty="0">
                        <a:solidFill>
                          <a:schemeClr val="bg1"/>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algn="ctr" fontAlgn="ctr"/>
                      <a:r>
                        <a:rPr lang="zh-TW" altLang="en-US" sz="1400" b="1" u="none" strike="noStrike" spc="-150" dirty="0">
                          <a:solidFill>
                            <a:schemeClr val="bg1"/>
                          </a:solidFill>
                          <a:effectLst/>
                          <a:latin typeface="微軟正黑體" panose="020B0604030504040204" pitchFamily="34" charset="-120"/>
                          <a:ea typeface="微軟正黑體" panose="020B0604030504040204" pitchFamily="34" charset="-120"/>
                        </a:rPr>
                        <a:t>學校名稱</a:t>
                      </a:r>
                      <a:endParaRPr lang="zh-TW" altLang="en-US" sz="1400" b="1" i="0" u="none" strike="noStrike" spc="-150" dirty="0">
                        <a:solidFill>
                          <a:schemeClr val="bg1"/>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tc>
                  <a:txBody>
                    <a:bodyPr/>
                    <a:lstStyle/>
                    <a:p>
                      <a:pPr algn="ctr" fontAlgn="ctr"/>
                      <a:r>
                        <a:rPr lang="zh-TW" altLang="en-US" sz="1400" b="1" u="none" strike="noStrike" spc="-150" dirty="0">
                          <a:solidFill>
                            <a:schemeClr val="bg1"/>
                          </a:solidFill>
                          <a:effectLst/>
                          <a:latin typeface="微軟正黑體" panose="020B0604030504040204" pitchFamily="34" charset="-120"/>
                          <a:ea typeface="微軟正黑體" panose="020B0604030504040204" pitchFamily="34" charset="-120"/>
                        </a:rPr>
                        <a:t>招生名額</a:t>
                      </a:r>
                      <a:endParaRPr lang="zh-TW" altLang="en-US" sz="1400" b="1" i="0" u="none" strike="noStrike" spc="-150" dirty="0">
                        <a:solidFill>
                          <a:schemeClr val="bg1"/>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FB7"/>
                    </a:solidFill>
                  </a:tcPr>
                </a:tc>
                <a:extLst>
                  <a:ext uri="{0D108BD9-81ED-4DB2-BD59-A6C34878D82A}">
                    <a16:rowId xmlns:a16="http://schemas.microsoft.com/office/drawing/2014/main" val="191808968"/>
                  </a:ext>
                </a:extLst>
              </a:tr>
              <a:tr h="262488">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1</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101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國立臺灣科技大學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100</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19</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208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明新科技大學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3</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37</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227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德明財經科技大學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27</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4697524"/>
                  </a:ext>
                </a:extLst>
              </a:tr>
              <a:tr h="271686">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2</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102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國立雲林科技大學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76</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20</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209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弘光科技大學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68</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38</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228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南開科技大學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9</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485855070"/>
                  </a:ext>
                </a:extLst>
              </a:tr>
              <a:tr h="262488">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3</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103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國立屏東科技大學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25095" algn="r" defTabSz="914400" rtl="0" eaLnBrk="1" fontAlgn="b" latinLnBrk="0" hangingPunct="1"/>
                      <a:r>
                        <a:rPr lang="en-US" sz="1400" b="1" u="none" strike="noStrike" kern="1200" spc="-150">
                          <a:solidFill>
                            <a:sysClr val="windowText" lastClr="000000"/>
                          </a:solidFill>
                          <a:effectLst/>
                          <a:latin typeface="微軟正黑體" panose="020B0604030504040204" pitchFamily="34" charset="-120"/>
                          <a:ea typeface="微軟正黑體" panose="020B0604030504040204" pitchFamily="34" charset="-120"/>
                          <a:cs typeface="+mn-cs"/>
                        </a:rPr>
                        <a:t>75</a:t>
                      </a:r>
                      <a:endParaRPr lang="zh-TW" altLang="en-US" sz="1400" b="1" u="none" strike="noStrike" kern="1200" spc="-15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21</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健行科技大學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25095" algn="r" defTabSz="914400" rtl="0" eaLnBrk="1" fontAlgn="b" latinLnBrk="0" hangingPunct="1"/>
                      <a:r>
                        <a:rPr lang="en-US" sz="1400" b="1" u="none" strike="noStrike" kern="1200" spc="-150">
                          <a:solidFill>
                            <a:sysClr val="windowText" lastClr="000000"/>
                          </a:solidFill>
                          <a:effectLst/>
                          <a:latin typeface="微軟正黑體" panose="020B0604030504040204" pitchFamily="34" charset="-120"/>
                          <a:ea typeface="微軟正黑體" panose="020B0604030504040204" pitchFamily="34" charset="-120"/>
                          <a:cs typeface="+mn-cs"/>
                        </a:rPr>
                        <a:t>15</a:t>
                      </a:r>
                      <a:endParaRPr lang="zh-TW" altLang="en-US" sz="1400" b="1" u="none" strike="noStrike" kern="1200" spc="-15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39</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230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僑光科技大學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25095" algn="r" defTabSz="914400" rtl="0" eaLnBrk="1" fontAlgn="b" latinLnBrk="0" hangingPunct="1"/>
                      <a:r>
                        <a:rPr lang="en-US" sz="1400" b="1" u="none" strike="noStrike" kern="1200" spc="-150">
                          <a:solidFill>
                            <a:sysClr val="windowText" lastClr="000000"/>
                          </a:solidFill>
                          <a:effectLst/>
                          <a:latin typeface="微軟正黑體" panose="020B0604030504040204" pitchFamily="34" charset="-120"/>
                          <a:ea typeface="微軟正黑體" panose="020B0604030504040204" pitchFamily="34" charset="-120"/>
                          <a:cs typeface="+mn-cs"/>
                        </a:rPr>
                        <a:t>40</a:t>
                      </a:r>
                      <a:endParaRPr lang="zh-TW" altLang="en-US" sz="1400" b="1" u="none" strike="noStrike" kern="1200" spc="-15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131333"/>
                  </a:ext>
                </a:extLst>
              </a:tr>
              <a:tr h="262488">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4</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104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國立臺北科技大學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marR="125095" algn="r" defTabSz="914400" rtl="0" eaLnBrk="1" fontAlgn="b" latinLnBrk="0" hangingPunct="1"/>
                      <a:r>
                        <a:rPr lang="en-US" sz="1400" b="1" u="none" strike="noStrike" kern="1200" spc="-150">
                          <a:solidFill>
                            <a:sysClr val="windowText" lastClr="000000"/>
                          </a:solidFill>
                          <a:effectLst/>
                          <a:latin typeface="微軟正黑體" panose="020B0604030504040204" pitchFamily="34" charset="-120"/>
                          <a:ea typeface="微軟正黑體" panose="020B0604030504040204" pitchFamily="34" charset="-120"/>
                          <a:cs typeface="+mn-cs"/>
                        </a:rPr>
                        <a:t>89</a:t>
                      </a:r>
                      <a:endParaRPr lang="zh-TW" altLang="en-US" sz="1400" b="1" u="none" strike="noStrike" kern="1200" spc="-15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22</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211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正修科技大學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67</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40</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育達科技大學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6</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756270103"/>
                  </a:ext>
                </a:extLst>
              </a:tr>
              <a:tr h="262488">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5</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105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國立高雄科技大學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335</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23</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212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萬能科技大學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9</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41</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232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a:solidFill>
                            <a:sysClr val="windowText" lastClr="000000"/>
                          </a:solidFill>
                          <a:effectLst/>
                          <a:latin typeface="微軟正黑體" panose="020B0604030504040204" pitchFamily="34" charset="-120"/>
                          <a:ea typeface="微軟正黑體" panose="020B0604030504040204" pitchFamily="34" charset="-120"/>
                          <a:cs typeface="+mn-cs"/>
                        </a:rPr>
                        <a:t>美和科技大學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25095" algn="r" defTabSz="914400" rtl="0" eaLnBrk="1" fontAlgn="b" latinLnBrk="0" hangingPunct="1"/>
                      <a:r>
                        <a:rPr lang="en-US" sz="1400" b="1" u="none" strike="noStrike" kern="1200" spc="-150">
                          <a:solidFill>
                            <a:sysClr val="windowText" lastClr="000000"/>
                          </a:solidFill>
                          <a:effectLst/>
                          <a:latin typeface="微軟正黑體" panose="020B0604030504040204" pitchFamily="34" charset="-120"/>
                          <a:ea typeface="微軟正黑體" panose="020B0604030504040204" pitchFamily="34" charset="-120"/>
                          <a:cs typeface="+mn-cs"/>
                        </a:rPr>
                        <a:t>11</a:t>
                      </a:r>
                      <a:endParaRPr lang="zh-TW" altLang="en-US" sz="1400" b="1" u="none" strike="noStrike" kern="1200" spc="-15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7138836"/>
                  </a:ext>
                </a:extLst>
              </a:tr>
              <a:tr h="262488">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6</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107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國立虎尾科技大學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marR="125095" algn="r" defTabSz="914400" rtl="0" eaLnBrk="1" fontAlgn="b" latinLnBrk="0" hangingPunct="1"/>
                      <a:r>
                        <a:rPr lang="en-US" sz="1400" b="1" u="none" strike="noStrike" kern="1200" spc="-150">
                          <a:solidFill>
                            <a:sysClr val="windowText" lastClr="000000"/>
                          </a:solidFill>
                          <a:effectLst/>
                          <a:latin typeface="微軟正黑體" panose="020B0604030504040204" pitchFamily="34" charset="-120"/>
                          <a:ea typeface="微軟正黑體" panose="020B0604030504040204" pitchFamily="34" charset="-120"/>
                          <a:cs typeface="+mn-cs"/>
                        </a:rPr>
                        <a:t>109</a:t>
                      </a:r>
                      <a:endParaRPr lang="zh-TW" altLang="en-US" sz="1400" b="1" u="none" strike="noStrike" kern="1200" spc="-15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24</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a:solidFill>
                            <a:srgbClr val="0E7FB7"/>
                          </a:solidFill>
                          <a:effectLst/>
                          <a:latin typeface="Bahnschrift Light" panose="020B0502040204020203" pitchFamily="34" charset="0"/>
                          <a:ea typeface="微軟正黑體" panose="020B0604030504040204" pitchFamily="34" charset="-120"/>
                          <a:cs typeface="+mn-cs"/>
                        </a:rPr>
                        <a:t>213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建國科技大學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marR="125095" algn="r" defTabSz="914400" rtl="0" eaLnBrk="1" fontAlgn="b" latinLnBrk="0" hangingPunct="1"/>
                      <a:r>
                        <a:rPr lang="en-US" sz="1400" b="1" u="none" strike="noStrike" kern="1200" spc="-150">
                          <a:solidFill>
                            <a:sysClr val="windowText" lastClr="000000"/>
                          </a:solidFill>
                          <a:effectLst/>
                          <a:latin typeface="微軟正黑體" panose="020B0604030504040204" pitchFamily="34" charset="-120"/>
                          <a:ea typeface="微軟正黑體" panose="020B0604030504040204" pitchFamily="34" charset="-120"/>
                          <a:cs typeface="+mn-cs"/>
                        </a:rPr>
                        <a:t>17</a:t>
                      </a:r>
                      <a:endParaRPr lang="zh-TW" altLang="en-US" sz="1400" b="1" u="none" strike="noStrike" kern="1200" spc="-15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42</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236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修平科技大學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marR="125095" algn="r" defTabSz="914400" rtl="0" eaLnBrk="1" fontAlgn="b" latinLnBrk="0" hangingPunct="1"/>
                      <a:r>
                        <a:rPr lang="en-US" sz="1400" b="1" u="none" strike="noStrike" kern="1200" spc="-150">
                          <a:solidFill>
                            <a:sysClr val="windowText" lastClr="000000"/>
                          </a:solidFill>
                          <a:effectLst/>
                          <a:latin typeface="微軟正黑體" panose="020B0604030504040204" pitchFamily="34" charset="-120"/>
                          <a:ea typeface="微軟正黑體" panose="020B0604030504040204" pitchFamily="34" charset="-120"/>
                          <a:cs typeface="+mn-cs"/>
                        </a:rPr>
                        <a:t>9</a:t>
                      </a:r>
                      <a:endParaRPr lang="zh-TW" altLang="en-US" sz="1400" b="1" u="none" strike="noStrike" kern="1200" spc="-15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2521927875"/>
                  </a:ext>
                </a:extLst>
              </a:tr>
              <a:tr h="262488">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7</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109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國立澎湖科技大學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25095" algn="r" defTabSz="914400" rtl="0" eaLnBrk="1" fontAlgn="b" latinLnBrk="0" hangingPunct="1"/>
                      <a:r>
                        <a:rPr lang="en-US" sz="1400" b="1" u="none" strike="noStrike" kern="1200" spc="-150">
                          <a:solidFill>
                            <a:sysClr val="windowText" lastClr="000000"/>
                          </a:solidFill>
                          <a:effectLst/>
                          <a:latin typeface="微軟正黑體" panose="020B0604030504040204" pitchFamily="34" charset="-120"/>
                          <a:ea typeface="微軟正黑體" panose="020B0604030504040204" pitchFamily="34" charset="-120"/>
                          <a:cs typeface="+mn-cs"/>
                        </a:rPr>
                        <a:t>32</a:t>
                      </a:r>
                      <a:endParaRPr lang="zh-TW" altLang="en-US" sz="1400" b="1" u="none" strike="noStrike" kern="1200" spc="-15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25</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a:solidFill>
                            <a:srgbClr val="0E7FB7"/>
                          </a:solidFill>
                          <a:effectLst/>
                          <a:latin typeface="Bahnschrift Light" panose="020B0502040204020203" pitchFamily="34" charset="0"/>
                          <a:ea typeface="微軟正黑體" panose="020B0604030504040204" pitchFamily="34" charset="-120"/>
                          <a:cs typeface="+mn-cs"/>
                        </a:rPr>
                        <a:t>214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明志科技大學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38</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43</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a:solidFill>
                            <a:srgbClr val="0E7FB7"/>
                          </a:solidFill>
                          <a:effectLst/>
                          <a:latin typeface="Bahnschrift Light" panose="020B0502040204020203" pitchFamily="34" charset="0"/>
                          <a:ea typeface="微軟正黑體" panose="020B0604030504040204" pitchFamily="34" charset="-120"/>
                          <a:cs typeface="+mn-cs"/>
                        </a:rPr>
                        <a:t>237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長庚科技大學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19</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2280394"/>
                  </a:ext>
                </a:extLst>
              </a:tr>
              <a:tr h="262488">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8</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a:solidFill>
                            <a:srgbClr val="0E7FB7"/>
                          </a:solidFill>
                          <a:effectLst/>
                          <a:latin typeface="Bahnschrift Light" panose="020B0502040204020203" pitchFamily="34" charset="0"/>
                          <a:ea typeface="微軟正黑體" panose="020B0604030504040204" pitchFamily="34" charset="-120"/>
                          <a:cs typeface="+mn-cs"/>
                        </a:rPr>
                        <a:t>110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國立勤益科技大學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50</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26</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216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大仁科技大學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marR="125095" algn="r" defTabSz="914400" rtl="0" eaLnBrk="1" fontAlgn="b" latinLnBrk="0" hangingPunct="1"/>
                      <a:r>
                        <a:rPr lang="en-US" sz="1400" b="1" u="none" strike="noStrike" kern="1200" spc="-150">
                          <a:solidFill>
                            <a:sysClr val="windowText" lastClr="000000"/>
                          </a:solidFill>
                          <a:effectLst/>
                          <a:latin typeface="微軟正黑體" panose="020B0604030504040204" pitchFamily="34" charset="-120"/>
                          <a:ea typeface="微軟正黑體" panose="020B0604030504040204" pitchFamily="34" charset="-120"/>
                          <a:cs typeface="+mn-cs"/>
                        </a:rPr>
                        <a:t>22</a:t>
                      </a:r>
                      <a:endParaRPr lang="zh-TW" altLang="en-US" sz="1400" b="1" u="none" strike="noStrike" kern="1200" spc="-15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44</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240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醒吾科技大學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marR="125095" algn="r" defTabSz="914400" rtl="0" eaLnBrk="1" fontAlgn="b" latinLnBrk="0" hangingPunct="1"/>
                      <a:r>
                        <a:rPr lang="en-US" sz="1400" b="1" u="none" strike="noStrike" kern="1200" spc="-150">
                          <a:solidFill>
                            <a:sysClr val="windowText" lastClr="000000"/>
                          </a:solidFill>
                          <a:effectLst/>
                          <a:latin typeface="微軟正黑體" panose="020B0604030504040204" pitchFamily="34" charset="-120"/>
                          <a:ea typeface="微軟正黑體" panose="020B0604030504040204" pitchFamily="34" charset="-120"/>
                          <a:cs typeface="+mn-cs"/>
                        </a:rPr>
                        <a:t>50</a:t>
                      </a:r>
                      <a:endParaRPr lang="zh-TW" altLang="en-US" sz="1400" b="1" u="none" strike="noStrike" kern="1200" spc="-15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916241620"/>
                  </a:ext>
                </a:extLst>
              </a:tr>
              <a:tr h="262488">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9</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111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國立臺北護理健康大學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25095" algn="r" defTabSz="914400" rtl="0" eaLnBrk="1" fontAlgn="b" latinLnBrk="0" hangingPunct="1"/>
                      <a:r>
                        <a:rPr lang="en-US" sz="1400" b="1" u="none" strike="noStrike" kern="1200" spc="-150">
                          <a:solidFill>
                            <a:sysClr val="windowText" lastClr="000000"/>
                          </a:solidFill>
                          <a:effectLst/>
                          <a:latin typeface="微軟正黑體" panose="020B0604030504040204" pitchFamily="34" charset="-120"/>
                          <a:ea typeface="微軟正黑體" panose="020B0604030504040204" pitchFamily="34" charset="-120"/>
                          <a:cs typeface="+mn-cs"/>
                        </a:rPr>
                        <a:t>68</a:t>
                      </a:r>
                      <a:endParaRPr lang="zh-TW" altLang="en-US" sz="1400" b="1" u="none" strike="noStrike" kern="1200" spc="-15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a:solidFill>
                            <a:sysClr val="windowText" lastClr="000000"/>
                          </a:solidFill>
                          <a:effectLst/>
                          <a:latin typeface="Bahnschrift Light" panose="020B0502040204020203" pitchFamily="34" charset="0"/>
                          <a:ea typeface="微軟正黑體" panose="020B0604030504040204" pitchFamily="34" charset="-120"/>
                        </a:rPr>
                        <a:t>27</a:t>
                      </a:r>
                      <a:endParaRPr lang="en-US" altLang="zh-TW" sz="1300" b="0" i="0" u="none" strike="noStrike" spc="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217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聖約翰科技大學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5</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45</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241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文藻外語大學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34</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3481093"/>
                  </a:ext>
                </a:extLst>
              </a:tr>
              <a:tr h="262488">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10</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a:solidFill>
                            <a:srgbClr val="0E7FB7"/>
                          </a:solidFill>
                          <a:effectLst/>
                          <a:latin typeface="Bahnschrift Light" panose="020B0502040204020203" pitchFamily="34" charset="0"/>
                          <a:ea typeface="微軟正黑體" panose="020B0604030504040204" pitchFamily="34" charset="-120"/>
                          <a:cs typeface="+mn-cs"/>
                        </a:rPr>
                        <a:t>112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國立高雄餐旅大學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50</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28</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218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嶺東科技大學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marR="125095" algn="r" defTabSz="914400" rtl="0" eaLnBrk="1" fontAlgn="b" latinLnBrk="0" hangingPunct="1"/>
                      <a:r>
                        <a:rPr lang="en-US" sz="1400" b="1" u="none" strike="noStrike" kern="1200" spc="-150">
                          <a:solidFill>
                            <a:sysClr val="windowText" lastClr="000000"/>
                          </a:solidFill>
                          <a:effectLst/>
                          <a:latin typeface="微軟正黑體" panose="020B0604030504040204" pitchFamily="34" charset="-120"/>
                          <a:ea typeface="微軟正黑體" panose="020B0604030504040204" pitchFamily="34" charset="-120"/>
                          <a:cs typeface="+mn-cs"/>
                        </a:rPr>
                        <a:t>72</a:t>
                      </a:r>
                      <a:endParaRPr lang="zh-TW" altLang="en-US" sz="1400" b="1" u="none" strike="noStrike" kern="1200" spc="-15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46</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245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致理科技大學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marR="125095" algn="r" defTabSz="914400" rtl="0" eaLnBrk="1" fontAlgn="b" latinLnBrk="0" hangingPunct="1"/>
                      <a:r>
                        <a:rPr lang="en-US" sz="1400" b="1" u="none" strike="noStrike" kern="1200" spc="-150">
                          <a:solidFill>
                            <a:sysClr val="windowText" lastClr="000000"/>
                          </a:solidFill>
                          <a:effectLst/>
                          <a:latin typeface="微軟正黑體" panose="020B0604030504040204" pitchFamily="34" charset="-120"/>
                          <a:ea typeface="微軟正黑體" panose="020B0604030504040204" pitchFamily="34" charset="-120"/>
                          <a:cs typeface="+mn-cs"/>
                        </a:rPr>
                        <a:t>64</a:t>
                      </a:r>
                      <a:endParaRPr lang="zh-TW" altLang="en-US" sz="1400" b="1" u="none" strike="noStrike" kern="1200" spc="-15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2366903597"/>
                  </a:ext>
                </a:extLst>
              </a:tr>
              <a:tr h="262488">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11</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113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國立臺中科技大學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50</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29</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a:solidFill>
                            <a:srgbClr val="0E7FB7"/>
                          </a:solidFill>
                          <a:effectLst/>
                          <a:latin typeface="Bahnschrift Light" panose="020B0502040204020203" pitchFamily="34" charset="0"/>
                          <a:ea typeface="微軟正黑體" panose="020B0604030504040204" pitchFamily="34" charset="-120"/>
                          <a:cs typeface="+mn-cs"/>
                        </a:rPr>
                        <a:t>219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中國科技大學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43</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47</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246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宏國德霖科技大學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15</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9420820"/>
                  </a:ext>
                </a:extLst>
              </a:tr>
              <a:tr h="262488">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12</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114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國立臺北商業大學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50</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30</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a:solidFill>
                            <a:srgbClr val="0E7FB7"/>
                          </a:solidFill>
                          <a:effectLst/>
                          <a:latin typeface="Bahnschrift Light" panose="020B0502040204020203" pitchFamily="34" charset="0"/>
                          <a:ea typeface="微軟正黑體" panose="020B0604030504040204" pitchFamily="34" charset="-120"/>
                          <a:cs typeface="+mn-cs"/>
                        </a:rPr>
                        <a:t>220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中臺科技大學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24</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48</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250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亞東科技大學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39</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2235244174"/>
                  </a:ext>
                </a:extLst>
              </a:tr>
              <a:tr h="262488">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13</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201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朝陽科技大學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117</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31</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221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台南應用科技大學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70</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49</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738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國立屏東大學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28</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6664934"/>
                  </a:ext>
                </a:extLst>
              </a:tr>
              <a:tr h="262488">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14</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a:solidFill>
                            <a:srgbClr val="0E7FB7"/>
                          </a:solidFill>
                          <a:effectLst/>
                          <a:latin typeface="Bahnschrift Light" panose="020B0502040204020203" pitchFamily="34" charset="0"/>
                          <a:ea typeface="微軟正黑體" panose="020B0604030504040204" pitchFamily="34" charset="-120"/>
                          <a:cs typeface="+mn-cs"/>
                        </a:rPr>
                        <a:t>202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南臺科技大學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125</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32</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222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中信科技大學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8</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50</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822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慈濟大學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18</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987315998"/>
                  </a:ext>
                </a:extLst>
              </a:tr>
              <a:tr h="184236">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15</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203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崑山科技大學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23</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33</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223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元培醫事科技大學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25095" algn="r" defTabSz="914400" rtl="0" eaLnBrk="1" fontAlgn="b" latinLnBrk="0" hangingPunct="1"/>
                      <a:r>
                        <a:rPr lang="en-US" sz="1400" b="1" u="none" strike="noStrike" kern="1200" spc="-150">
                          <a:solidFill>
                            <a:sysClr val="windowText" lastClr="000000"/>
                          </a:solidFill>
                          <a:effectLst/>
                          <a:latin typeface="微軟正黑體" panose="020B0604030504040204" pitchFamily="34" charset="-120"/>
                          <a:ea typeface="微軟正黑體" panose="020B0604030504040204" pitchFamily="34" charset="-120"/>
                          <a:cs typeface="+mn-cs"/>
                        </a:rPr>
                        <a:t>12</a:t>
                      </a:r>
                      <a:endParaRPr lang="zh-TW" altLang="en-US" sz="1400" b="1" u="none" strike="noStrike" kern="1200" spc="-15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gridSpan="4">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公立</a:t>
                      </a:r>
                      <a:r>
                        <a:rPr lang="en-US" altLang="zh-TW"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13</a:t>
                      </a:r>
                      <a:r>
                        <a:rPr lang="zh-TW" altLang="en-US"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校， </a:t>
                      </a:r>
                      <a:r>
                        <a:rPr lang="en-US" altLang="zh-TW"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1,112</a:t>
                      </a:r>
                      <a:r>
                        <a:rPr lang="zh-TW" altLang="en-US"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名，</a:t>
                      </a:r>
                      <a:r>
                        <a:rPr lang="en-US" altLang="zh-TW"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45.9%</a:t>
                      </a:r>
                      <a:endParaRPr lang="en-US" altLang="zh-TW" sz="1400" b="1" i="0" u="none" strike="noStrike" spc="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rowSpan="2" hMerge="1">
                  <a:txBody>
                    <a:bodyPr/>
                    <a:lstStyle/>
                    <a:p>
                      <a:pPr algn="ctr" fontAlgn="b"/>
                      <a:endParaRPr lang="en-US" altLang="zh-TW" sz="1400" b="1" i="0" u="none" strike="noStrike" spc="0" dirty="0">
                        <a:solidFill>
                          <a:srgbClr val="0000FF"/>
                        </a:solidFill>
                        <a:effectLst/>
                        <a:latin typeface="微軟正黑體" panose="020B0604030504040204" pitchFamily="34" charset="-120"/>
                        <a:ea typeface="微軟正黑體" panose="020B0604030504040204" pitchFamily="34" charset="-120"/>
                      </a:endParaRPr>
                    </a:p>
                  </a:txBody>
                  <a:tcPr marL="5101" marR="5101" marT="5101" marB="0" anchor="ctr">
                    <a:lnL w="3175" cap="flat" cmpd="sng" algn="ctr">
                      <a:solidFill>
                        <a:srgbClr val="990033"/>
                      </a:solidFill>
                      <a:prstDash val="solid"/>
                      <a:round/>
                      <a:headEnd type="none" w="med" len="med"/>
                      <a:tailEnd type="none" w="med" len="med"/>
                    </a:lnL>
                    <a:lnR w="3175" cap="flat" cmpd="sng" algn="ctr">
                      <a:solidFill>
                        <a:srgbClr val="990033"/>
                      </a:solidFill>
                      <a:prstDash val="solid"/>
                      <a:round/>
                      <a:headEnd type="none" w="med" len="med"/>
                      <a:tailEnd type="none" w="med" len="med"/>
                    </a:lnR>
                    <a:lnT w="6350" cap="flat" cmpd="sng" algn="ctr">
                      <a:solidFill>
                        <a:srgbClr val="990033"/>
                      </a:solidFill>
                      <a:prstDash val="sysDot"/>
                      <a:round/>
                      <a:headEnd type="none" w="med" len="med"/>
                      <a:tailEnd type="none" w="med" len="med"/>
                    </a:lnT>
                    <a:lnB w="6350" cap="flat" cmpd="sng" algn="ctr">
                      <a:solidFill>
                        <a:srgbClr val="990033"/>
                      </a:solidFill>
                      <a:prstDash val="sysDot"/>
                      <a:round/>
                      <a:headEnd type="none" w="med" len="med"/>
                      <a:tailEnd type="none" w="med" len="med"/>
                    </a:lnB>
                    <a:solidFill>
                      <a:schemeClr val="bg1"/>
                    </a:solidFill>
                  </a:tcPr>
                </a:tc>
                <a:tc rowSpan="2" hMerge="1">
                  <a:txBody>
                    <a:bodyPr/>
                    <a:lstStyle/>
                    <a:p>
                      <a:pPr algn="l"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175" cap="flat" cmpd="sng" algn="ctr">
                      <a:solidFill>
                        <a:srgbClr val="990033"/>
                      </a:solidFill>
                      <a:prstDash val="solid"/>
                      <a:round/>
                      <a:headEnd type="none" w="med" len="med"/>
                      <a:tailEnd type="none" w="med" len="med"/>
                    </a:lnL>
                    <a:lnR w="3175" cap="flat" cmpd="sng" algn="ctr">
                      <a:solidFill>
                        <a:srgbClr val="990033"/>
                      </a:solidFill>
                      <a:prstDash val="solid"/>
                      <a:round/>
                      <a:headEnd type="none" w="med" len="med"/>
                      <a:tailEnd type="none" w="med" len="med"/>
                    </a:lnR>
                    <a:lnT w="6350" cap="flat" cmpd="sng" algn="ctr">
                      <a:solidFill>
                        <a:srgbClr val="990033"/>
                      </a:solidFill>
                      <a:prstDash val="sysDot"/>
                      <a:round/>
                      <a:headEnd type="none" w="med" len="med"/>
                      <a:tailEnd type="none" w="med" len="med"/>
                    </a:lnT>
                    <a:lnB w="6350" cap="flat" cmpd="sng" algn="ctr">
                      <a:solidFill>
                        <a:srgbClr val="990033"/>
                      </a:solidFill>
                      <a:prstDash val="sysDot"/>
                      <a:round/>
                      <a:headEnd type="none" w="med" len="med"/>
                      <a:tailEnd type="none" w="med" len="med"/>
                    </a:lnB>
                    <a:solidFill>
                      <a:schemeClr val="bg1"/>
                    </a:solidFill>
                  </a:tcPr>
                </a:tc>
                <a:tc rowSpan="2" hMerge="1">
                  <a:txBody>
                    <a:bodyPr/>
                    <a:lstStyle/>
                    <a:p>
                      <a:pPr algn="r" fontAlgn="b"/>
                      <a:endParaRPr lang="en-US" altLang="zh-TW" sz="1400" b="1" i="0" u="none" strike="noStrike" spc="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36000" marT="5101" marB="0" anchor="ctr">
                    <a:lnL w="3175" cap="flat" cmpd="sng" algn="ctr">
                      <a:solidFill>
                        <a:srgbClr val="990033"/>
                      </a:solidFill>
                      <a:prstDash val="solid"/>
                      <a:round/>
                      <a:headEnd type="none" w="med" len="med"/>
                      <a:tailEnd type="none" w="med" len="med"/>
                    </a:lnL>
                    <a:lnR w="6350" cap="flat" cmpd="sng" algn="ctr">
                      <a:solidFill>
                        <a:srgbClr val="990033"/>
                      </a:solidFill>
                      <a:prstDash val="solid"/>
                      <a:round/>
                      <a:headEnd type="none" w="med" len="med"/>
                      <a:tailEnd type="none" w="med" len="med"/>
                    </a:lnR>
                    <a:lnT w="6350" cap="flat" cmpd="sng" algn="ctr">
                      <a:solidFill>
                        <a:srgbClr val="990033"/>
                      </a:solidFill>
                      <a:prstDash val="sysDot"/>
                      <a:round/>
                      <a:headEnd type="none" w="med" len="med"/>
                      <a:tailEnd type="none" w="med" len="med"/>
                    </a:lnT>
                    <a:lnB w="6350" cap="flat" cmpd="sng" algn="ctr">
                      <a:solidFill>
                        <a:srgbClr val="990033"/>
                      </a:solidFill>
                      <a:prstDash val="sysDot"/>
                      <a:round/>
                      <a:headEnd type="none" w="med" len="med"/>
                      <a:tailEnd type="none" w="med" len="med"/>
                    </a:lnB>
                    <a:solidFill>
                      <a:schemeClr val="bg1"/>
                    </a:solidFill>
                  </a:tcPr>
                </a:tc>
                <a:extLst>
                  <a:ext uri="{0D108BD9-81ED-4DB2-BD59-A6C34878D82A}">
                    <a16:rowId xmlns:a16="http://schemas.microsoft.com/office/drawing/2014/main" val="814467118"/>
                  </a:ext>
                </a:extLst>
              </a:tr>
              <a:tr h="262488">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16</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204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嘉南藥理大學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55</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34</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224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景文科技大學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35</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vMerge="1">
                  <a:txBody>
                    <a:bodyPr/>
                    <a:lstStyle/>
                    <a:p>
                      <a:pPr algn="ctr" fontAlgn="b"/>
                      <a:endParaRPr lang="en-US" altLang="zh-TW" sz="1400" b="1" i="0" u="none" strike="noStrike" spc="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6350" cap="flat" cmpd="sng" algn="ctr">
                      <a:solidFill>
                        <a:srgbClr val="990033"/>
                      </a:solidFill>
                      <a:prstDash val="solid"/>
                      <a:round/>
                      <a:headEnd type="none" w="med" len="med"/>
                      <a:tailEnd type="none" w="med" len="med"/>
                    </a:lnL>
                    <a:lnR w="3175" cap="flat" cmpd="sng" algn="ctr">
                      <a:solidFill>
                        <a:srgbClr val="990033"/>
                      </a:solidFill>
                      <a:prstDash val="solid"/>
                      <a:round/>
                      <a:headEnd type="none" w="med" len="med"/>
                      <a:tailEnd type="none" w="med" len="med"/>
                    </a:lnR>
                    <a:lnT w="6350" cap="flat" cmpd="sng" algn="ctr">
                      <a:solidFill>
                        <a:srgbClr val="990033"/>
                      </a:solidFill>
                      <a:prstDash val="sysDot"/>
                      <a:round/>
                      <a:headEnd type="none" w="med" len="med"/>
                      <a:tailEnd type="none" w="med" len="med"/>
                    </a:lnT>
                    <a:lnB w="6350" cap="flat" cmpd="sng" algn="ctr">
                      <a:solidFill>
                        <a:srgbClr val="990033"/>
                      </a:solidFill>
                      <a:prstDash val="sysDot"/>
                      <a:round/>
                      <a:headEnd type="none" w="med" len="med"/>
                      <a:tailEnd type="none" w="med" len="med"/>
                    </a:lnB>
                    <a:solidFill>
                      <a:srgbClr val="FFFFDD"/>
                    </a:solidFill>
                  </a:tcPr>
                </a:tc>
                <a:tc hMerge="1" vMerge="1">
                  <a:txBody>
                    <a:bodyPr/>
                    <a:lstStyle/>
                    <a:p>
                      <a:pPr algn="ctr" fontAlgn="b"/>
                      <a:endParaRPr lang="en-US" altLang="zh-TW" sz="1400" b="1" i="0" u="none" strike="noStrike" spc="0" dirty="0">
                        <a:solidFill>
                          <a:srgbClr val="0000FF"/>
                        </a:solidFill>
                        <a:effectLst/>
                        <a:latin typeface="微軟正黑體" panose="020B0604030504040204" pitchFamily="34" charset="-120"/>
                        <a:ea typeface="微軟正黑體" panose="020B0604030504040204" pitchFamily="34" charset="-120"/>
                      </a:endParaRPr>
                    </a:p>
                  </a:txBody>
                  <a:tcPr marL="5101" marR="5101" marT="5101" marB="0" anchor="ctr">
                    <a:lnL w="3175" cap="flat" cmpd="sng" algn="ctr">
                      <a:solidFill>
                        <a:srgbClr val="990033"/>
                      </a:solidFill>
                      <a:prstDash val="solid"/>
                      <a:round/>
                      <a:headEnd type="none" w="med" len="med"/>
                      <a:tailEnd type="none" w="med" len="med"/>
                    </a:lnL>
                    <a:lnR w="3175" cap="flat" cmpd="sng" algn="ctr">
                      <a:solidFill>
                        <a:srgbClr val="990033"/>
                      </a:solidFill>
                      <a:prstDash val="solid"/>
                      <a:round/>
                      <a:headEnd type="none" w="med" len="med"/>
                      <a:tailEnd type="none" w="med" len="med"/>
                    </a:lnR>
                    <a:lnT w="6350" cap="flat" cmpd="sng" algn="ctr">
                      <a:solidFill>
                        <a:srgbClr val="990033"/>
                      </a:solidFill>
                      <a:prstDash val="sysDot"/>
                      <a:round/>
                      <a:headEnd type="none" w="med" len="med"/>
                      <a:tailEnd type="none" w="med" len="med"/>
                    </a:lnT>
                    <a:lnB w="6350" cap="flat" cmpd="sng" algn="ctr">
                      <a:solidFill>
                        <a:srgbClr val="990033"/>
                      </a:solidFill>
                      <a:prstDash val="sysDot"/>
                      <a:round/>
                      <a:headEnd type="none" w="med" len="med"/>
                      <a:tailEnd type="none" w="med" len="med"/>
                    </a:lnB>
                    <a:solidFill>
                      <a:schemeClr val="bg1"/>
                    </a:solidFill>
                  </a:tcPr>
                </a:tc>
                <a:tc hMerge="1" vMerge="1">
                  <a:txBody>
                    <a:bodyPr/>
                    <a:lstStyle/>
                    <a:p>
                      <a:pPr algn="l" fontAlgn="b"/>
                      <a:endParaRPr lang="zh-TW" altLang="en-US" sz="1400" b="1" i="0" u="none" strike="noStrike" spc="-150" dirty="0">
                        <a:solidFill>
                          <a:srgbClr val="0000FF"/>
                        </a:solidFill>
                        <a:effectLst/>
                        <a:latin typeface="微軟正黑體" panose="020B0604030504040204" pitchFamily="34" charset="-120"/>
                        <a:ea typeface="微軟正黑體" panose="020B0604030504040204" pitchFamily="34" charset="-120"/>
                      </a:endParaRPr>
                    </a:p>
                  </a:txBody>
                  <a:tcPr marL="5101" marR="5101" marT="5101" marB="0" anchor="ctr">
                    <a:lnL w="3175" cap="flat" cmpd="sng" algn="ctr">
                      <a:solidFill>
                        <a:srgbClr val="990033"/>
                      </a:solidFill>
                      <a:prstDash val="solid"/>
                      <a:round/>
                      <a:headEnd type="none" w="med" len="med"/>
                      <a:tailEnd type="none" w="med" len="med"/>
                    </a:lnL>
                    <a:lnR w="3175" cap="flat" cmpd="sng" algn="ctr">
                      <a:solidFill>
                        <a:srgbClr val="990033"/>
                      </a:solidFill>
                      <a:prstDash val="solid"/>
                      <a:round/>
                      <a:headEnd type="none" w="med" len="med"/>
                      <a:tailEnd type="none" w="med" len="med"/>
                    </a:lnR>
                    <a:lnT w="6350" cap="flat" cmpd="sng" algn="ctr">
                      <a:solidFill>
                        <a:srgbClr val="990033"/>
                      </a:solidFill>
                      <a:prstDash val="sysDot"/>
                      <a:round/>
                      <a:headEnd type="none" w="med" len="med"/>
                      <a:tailEnd type="none" w="med" len="med"/>
                    </a:lnT>
                    <a:lnB w="6350" cap="flat" cmpd="sng" algn="ctr">
                      <a:solidFill>
                        <a:srgbClr val="990033"/>
                      </a:solidFill>
                      <a:prstDash val="sysDot"/>
                      <a:round/>
                      <a:headEnd type="none" w="med" len="med"/>
                      <a:tailEnd type="none" w="med" len="med"/>
                    </a:lnB>
                    <a:solidFill>
                      <a:schemeClr val="bg1"/>
                    </a:solidFill>
                  </a:tcPr>
                </a:tc>
                <a:tc hMerge="1" vMerge="1">
                  <a:txBody>
                    <a:bodyPr/>
                    <a:lstStyle/>
                    <a:p>
                      <a:pPr algn="r" fontAlgn="b"/>
                      <a:endParaRPr lang="en-US" altLang="zh-TW" sz="1400" b="1" i="0" u="none" strike="noStrike" spc="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36000" marT="5101" marB="0" anchor="ctr">
                    <a:lnL w="3175" cap="flat" cmpd="sng" algn="ctr">
                      <a:solidFill>
                        <a:srgbClr val="990033"/>
                      </a:solidFill>
                      <a:prstDash val="solid"/>
                      <a:round/>
                      <a:headEnd type="none" w="med" len="med"/>
                      <a:tailEnd type="none" w="med" len="med"/>
                    </a:lnL>
                    <a:lnR w="6350" cap="flat" cmpd="sng" algn="ctr">
                      <a:solidFill>
                        <a:srgbClr val="990033"/>
                      </a:solidFill>
                      <a:prstDash val="solid"/>
                      <a:round/>
                      <a:headEnd type="none" w="med" len="med"/>
                      <a:tailEnd type="none" w="med" len="med"/>
                    </a:lnR>
                    <a:lnT w="6350" cap="flat" cmpd="sng" algn="ctr">
                      <a:solidFill>
                        <a:srgbClr val="990033"/>
                      </a:solidFill>
                      <a:prstDash val="sysDot"/>
                      <a:round/>
                      <a:headEnd type="none" w="med" len="med"/>
                      <a:tailEnd type="none" w="med" len="med"/>
                    </a:lnT>
                    <a:lnB w="6350" cap="flat" cmpd="sng" algn="ctr">
                      <a:solidFill>
                        <a:srgbClr val="990033"/>
                      </a:solidFill>
                      <a:prstDash val="sysDot"/>
                      <a:round/>
                      <a:headEnd type="none" w="med" len="med"/>
                      <a:tailEnd type="none" w="med" len="med"/>
                    </a:lnB>
                    <a:solidFill>
                      <a:schemeClr val="bg1"/>
                    </a:solidFill>
                  </a:tcPr>
                </a:tc>
                <a:extLst>
                  <a:ext uri="{0D108BD9-81ED-4DB2-BD59-A6C34878D82A}">
                    <a16:rowId xmlns:a16="http://schemas.microsoft.com/office/drawing/2014/main" val="609222201"/>
                  </a:ext>
                </a:extLst>
              </a:tr>
              <a:tr h="262488">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17</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a:solidFill>
                            <a:srgbClr val="0E7FB7"/>
                          </a:solidFill>
                          <a:effectLst/>
                          <a:latin typeface="Bahnschrift Light" panose="020B0502040204020203" pitchFamily="34" charset="0"/>
                          <a:ea typeface="微軟正黑體" panose="020B0604030504040204" pitchFamily="34" charset="-120"/>
                          <a:cs typeface="+mn-cs"/>
                        </a:rPr>
                        <a:t>205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樹德科技大學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57</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35</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225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中華醫事科技大學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14</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gridSpan="4">
                  <a:txBody>
                    <a:bodyPr/>
                    <a:lstStyle/>
                    <a:p>
                      <a:pPr algn="ctr" fontAlgn="b"/>
                      <a:r>
                        <a:rPr lang="zh-TW" altLang="en-US"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私立</a:t>
                      </a:r>
                      <a:r>
                        <a:rPr lang="en-US" altLang="zh-TW"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37</a:t>
                      </a:r>
                      <a:r>
                        <a:rPr lang="zh-TW" altLang="en-US"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校，</a:t>
                      </a:r>
                      <a:r>
                        <a:rPr lang="en-US" altLang="zh-TW"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1,311</a:t>
                      </a:r>
                      <a:r>
                        <a:rPr lang="zh-TW" altLang="en-US"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名，</a:t>
                      </a:r>
                      <a:r>
                        <a:rPr lang="en-US" altLang="zh-TW"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54.1%</a:t>
                      </a:r>
                      <a:endParaRPr lang="en-US" altLang="zh-TW" sz="1400" b="1" i="0" u="none" strike="noStrike" spc="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D533"/>
                    </a:solidFill>
                  </a:tcPr>
                </a:tc>
                <a:tc rowSpan="2" hMerge="1">
                  <a:txBody>
                    <a:bodyPr/>
                    <a:lstStyle/>
                    <a:p>
                      <a:pPr algn="ctr" fontAlgn="b"/>
                      <a:endParaRPr lang="zh-TW" altLang="en-US" sz="1400" b="0" i="0" u="none" strike="noStrike" spc="-150" dirty="0">
                        <a:effectLst/>
                        <a:latin typeface="微軟正黑體" panose="020B0604030504040204" pitchFamily="34" charset="-120"/>
                        <a:ea typeface="微軟正黑體" panose="020B0604030504040204" pitchFamily="34" charset="-120"/>
                      </a:endParaRPr>
                    </a:p>
                  </a:txBody>
                  <a:tcPr marL="5101" marR="5101" marT="5101" marB="0" anchor="ctr">
                    <a:solidFill>
                      <a:schemeClr val="accent5"/>
                    </a:solidFill>
                  </a:tcPr>
                </a:tc>
                <a:tc rowSpan="2" hMerge="1">
                  <a:txBody>
                    <a:bodyPr/>
                    <a:lstStyle/>
                    <a:p>
                      <a:pPr algn="l" fontAlgn="b"/>
                      <a:endParaRPr lang="zh-TW" altLang="en-US" sz="1400" b="0" i="0" u="none" strike="noStrike" spc="-150" dirty="0">
                        <a:effectLst/>
                        <a:latin typeface="微軟正黑體" panose="020B0604030504040204" pitchFamily="34" charset="-120"/>
                        <a:ea typeface="微軟正黑體" panose="020B0604030504040204" pitchFamily="34" charset="-120"/>
                      </a:endParaRPr>
                    </a:p>
                  </a:txBody>
                  <a:tcPr marL="5101" marR="5101" marT="5101" marB="0" anchor="ctr">
                    <a:solidFill>
                      <a:schemeClr val="accent5"/>
                    </a:solidFill>
                  </a:tcPr>
                </a:tc>
                <a:tc rowSpan="2" hMerge="1">
                  <a:txBody>
                    <a:bodyPr/>
                    <a:lstStyle/>
                    <a:p>
                      <a:pPr algn="l" fontAlgn="b"/>
                      <a:endParaRPr lang="zh-TW" altLang="en-US" sz="1400" b="0" i="0" u="none" strike="noStrike" spc="-150" dirty="0">
                        <a:effectLst/>
                        <a:latin typeface="微軟正黑體" panose="020B0604030504040204" pitchFamily="34" charset="-120"/>
                        <a:ea typeface="微軟正黑體" panose="020B0604030504040204" pitchFamily="34" charset="-120"/>
                      </a:endParaRPr>
                    </a:p>
                  </a:txBody>
                  <a:tcPr marL="5101" marR="5101" marT="5101" marB="0" anchor="ctr">
                    <a:solidFill>
                      <a:schemeClr val="accent5"/>
                    </a:solidFill>
                  </a:tcPr>
                </a:tc>
                <a:extLst>
                  <a:ext uri="{0D108BD9-81ED-4DB2-BD59-A6C34878D82A}">
                    <a16:rowId xmlns:a16="http://schemas.microsoft.com/office/drawing/2014/main" val="1053289307"/>
                  </a:ext>
                </a:extLst>
              </a:tr>
              <a:tr h="35167">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18</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206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龍華科技大學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55</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TW" sz="1300" b="0" u="none" strike="noStrike" spc="0" dirty="0">
                          <a:solidFill>
                            <a:sysClr val="windowText" lastClr="000000"/>
                          </a:solidFill>
                          <a:effectLst/>
                          <a:latin typeface="Bahnschrift Light" panose="020B0502040204020203" pitchFamily="34" charset="0"/>
                          <a:ea typeface="微軟正黑體" panose="020B0604030504040204" pitchFamily="34" charset="-120"/>
                        </a:rPr>
                        <a:t>36</a:t>
                      </a:r>
                      <a:endParaRPr lang="en-US" altLang="zh-TW" sz="1300" b="0" i="0" u="none" strike="noStrike" spc="0" dirty="0">
                        <a:solidFill>
                          <a:sysClr val="windowText" lastClr="000000"/>
                        </a:solidFill>
                        <a:effectLst/>
                        <a:latin typeface="Bahnschrift Light" panose="020B0502040204020203" pitchFamily="34" charset="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ctr" defTabSz="914400" rtl="0" eaLnBrk="1" fontAlgn="b" latinLnBrk="0" hangingPunct="1"/>
                      <a:r>
                        <a:rPr lang="en-US" altLang="zh-TW" sz="1400" b="0" u="none" strike="noStrike" kern="1200" spc="0" dirty="0">
                          <a:solidFill>
                            <a:srgbClr val="0E7FB7"/>
                          </a:solidFill>
                          <a:effectLst/>
                          <a:latin typeface="Bahnschrift Light" panose="020B0502040204020203" pitchFamily="34" charset="0"/>
                          <a:ea typeface="微軟正黑體" panose="020B0604030504040204" pitchFamily="34" charset="-120"/>
                          <a:cs typeface="+mn-cs"/>
                        </a:rPr>
                        <a:t>226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algn="l" defTabSz="914400" rtl="0" eaLnBrk="1" fontAlgn="b" latinLnBrk="0" hangingPunct="1"/>
                      <a:r>
                        <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東南科技大學</a:t>
                      </a:r>
                    </a:p>
                  </a:txBody>
                  <a:tcPr marL="72000"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marR="125095" algn="r" defTabSz="914400" rtl="0" eaLnBrk="1" fontAlgn="b" latinLnBrk="0" hangingPunct="1"/>
                      <a:r>
                        <a:rPr 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rPr>
                        <a:t>16</a:t>
                      </a:r>
                      <a:endParaRPr lang="zh-TW" altLang="en-US" sz="1400" b="1" u="none" strike="noStrike" kern="1200" spc="-150" dirty="0">
                        <a:solidFill>
                          <a:sysClr val="windowText" lastClr="000000"/>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b"/>
                      <a:endParaRPr lang="zh-TW" altLang="en-US" sz="1400" b="1" i="0" u="none" strike="noStrike" spc="-15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vMerge="1">
                  <a:txBody>
                    <a:bodyPr/>
                    <a:lstStyle/>
                    <a:p>
                      <a:pPr algn="ctr" fontAlgn="b"/>
                      <a:r>
                        <a:rPr lang="zh-TW" altLang="en-US"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私立</a:t>
                      </a:r>
                      <a:r>
                        <a:rPr lang="en-US" altLang="zh-TW"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39</a:t>
                      </a:r>
                      <a:r>
                        <a:rPr lang="zh-TW" altLang="en-US"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校，</a:t>
                      </a:r>
                      <a:r>
                        <a:rPr lang="en-US" altLang="zh-TW"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1614</a:t>
                      </a:r>
                      <a:r>
                        <a:rPr lang="zh-TW" altLang="en-US"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名，</a:t>
                      </a:r>
                      <a:r>
                        <a:rPr lang="en-US" altLang="zh-TW" sz="1400" b="1" u="none" strike="noStrike" spc="0" dirty="0">
                          <a:solidFill>
                            <a:sysClr val="windowText" lastClr="000000"/>
                          </a:solidFill>
                          <a:effectLst/>
                          <a:latin typeface="微軟正黑體" panose="020B0604030504040204" pitchFamily="34" charset="-120"/>
                          <a:ea typeface="微軟正黑體" panose="020B0604030504040204" pitchFamily="34" charset="-120"/>
                        </a:rPr>
                        <a:t>62.75%</a:t>
                      </a:r>
                      <a:endParaRPr lang="en-US" altLang="zh-TW" sz="1400" b="1" i="0" u="none" strike="noStrike" spc="0" dirty="0">
                        <a:solidFill>
                          <a:sysClr val="windowText" lastClr="000000"/>
                        </a:solidFill>
                        <a:effectLst/>
                        <a:latin typeface="微軟正黑體" panose="020B0604030504040204" pitchFamily="34" charset="-120"/>
                        <a:ea typeface="微軟正黑體" panose="020B0604030504040204" pitchFamily="34" charset="-120"/>
                      </a:endParaRPr>
                    </a:p>
                  </a:txBody>
                  <a:tcPr marL="5101" marR="5101" marT="5101" marB="0" anchor="ctr">
                    <a:lnL w="6350" cap="flat" cmpd="sng" algn="ctr">
                      <a:solidFill>
                        <a:srgbClr val="990033"/>
                      </a:solidFill>
                      <a:prstDash val="solid"/>
                      <a:round/>
                      <a:headEnd type="none" w="med" len="med"/>
                      <a:tailEnd type="none" w="med" len="med"/>
                    </a:lnL>
                    <a:lnR w="6350" cap="flat" cmpd="sng" algn="ctr">
                      <a:solidFill>
                        <a:srgbClr val="990033"/>
                      </a:solidFill>
                      <a:prstDash val="solid"/>
                      <a:round/>
                      <a:headEnd type="none" w="med" len="med"/>
                      <a:tailEnd type="none" w="med" len="med"/>
                    </a:lnR>
                    <a:lnT w="6350" cap="flat" cmpd="sng" algn="ctr">
                      <a:solidFill>
                        <a:srgbClr val="990033"/>
                      </a:solidFill>
                      <a:prstDash val="sysDot"/>
                      <a:round/>
                      <a:headEnd type="none" w="med" len="med"/>
                      <a:tailEnd type="none" w="med" len="med"/>
                    </a:lnT>
                    <a:lnB w="6350" cap="flat" cmpd="sng" algn="ctr">
                      <a:solidFill>
                        <a:srgbClr val="990033"/>
                      </a:solidFill>
                      <a:prstDash val="solid"/>
                      <a:round/>
                      <a:headEnd type="none" w="med" len="med"/>
                      <a:tailEnd type="none" w="med" len="med"/>
                    </a:lnB>
                    <a:solidFill>
                      <a:schemeClr val="bg1"/>
                    </a:solidFill>
                  </a:tcPr>
                </a:tc>
                <a:tc hMerge="1" vMerge="1">
                  <a:txBody>
                    <a:bodyPr/>
                    <a:lstStyle/>
                    <a:p>
                      <a:pPr algn="ctr" fontAlgn="b"/>
                      <a:endParaRPr lang="zh-TW" altLang="en-US" sz="1400" b="0" i="0" u="none" strike="noStrike" spc="-150" dirty="0">
                        <a:effectLst/>
                        <a:latin typeface="微軟正黑體" panose="020B0604030504040204" pitchFamily="34" charset="-120"/>
                        <a:ea typeface="微軟正黑體" panose="020B0604030504040204" pitchFamily="34" charset="-120"/>
                      </a:endParaRPr>
                    </a:p>
                  </a:txBody>
                  <a:tcPr marL="5101" marR="5101" marT="5101" marB="0" anchor="ctr">
                    <a:solidFill>
                      <a:schemeClr val="accent5"/>
                    </a:solidFill>
                  </a:tcPr>
                </a:tc>
                <a:tc hMerge="1" vMerge="1">
                  <a:txBody>
                    <a:bodyPr/>
                    <a:lstStyle/>
                    <a:p>
                      <a:pPr algn="l" fontAlgn="b"/>
                      <a:endParaRPr lang="zh-TW" altLang="en-US" sz="1400" b="0" i="0" u="none" strike="noStrike" spc="-150" dirty="0">
                        <a:effectLst/>
                        <a:latin typeface="微軟正黑體" panose="020B0604030504040204" pitchFamily="34" charset="-120"/>
                        <a:ea typeface="微軟正黑體" panose="020B0604030504040204" pitchFamily="34" charset="-120"/>
                      </a:endParaRPr>
                    </a:p>
                  </a:txBody>
                  <a:tcPr marL="5101" marR="5101" marT="5101" marB="0" anchor="ctr">
                    <a:solidFill>
                      <a:schemeClr val="accent5"/>
                    </a:solidFill>
                  </a:tcPr>
                </a:tc>
                <a:tc hMerge="1" vMerge="1">
                  <a:txBody>
                    <a:bodyPr/>
                    <a:lstStyle/>
                    <a:p>
                      <a:pPr algn="l" fontAlgn="b"/>
                      <a:endParaRPr lang="zh-TW" altLang="en-US" sz="1400" b="0" i="0" u="none" strike="noStrike" spc="-150" dirty="0">
                        <a:effectLst/>
                        <a:latin typeface="微軟正黑體" panose="020B0604030504040204" pitchFamily="34" charset="-120"/>
                        <a:ea typeface="微軟正黑體" panose="020B0604030504040204" pitchFamily="34" charset="-120"/>
                      </a:endParaRPr>
                    </a:p>
                  </a:txBody>
                  <a:tcPr marL="5101" marR="5101" marT="5101" marB="0" anchor="ctr">
                    <a:solidFill>
                      <a:schemeClr val="accent5"/>
                    </a:solidFill>
                  </a:tcPr>
                </a:tc>
                <a:extLst>
                  <a:ext uri="{0D108BD9-81ED-4DB2-BD59-A6C34878D82A}">
                    <a16:rowId xmlns:a16="http://schemas.microsoft.com/office/drawing/2014/main" val="1569783054"/>
                  </a:ext>
                </a:extLst>
              </a:tr>
            </a:tbl>
          </a:graphicData>
        </a:graphic>
      </p:graphicFrame>
      <p:sp>
        <p:nvSpPr>
          <p:cNvPr id="7" name="文字方塊 6">
            <a:extLst>
              <a:ext uri="{FF2B5EF4-FFF2-40B4-BE49-F238E27FC236}">
                <a16:creationId xmlns:a16="http://schemas.microsoft.com/office/drawing/2014/main" id="{7770BB93-09B7-4BBA-8928-6B24F7D0F77F}"/>
              </a:ext>
            </a:extLst>
          </p:cNvPr>
          <p:cNvSpPr txBox="1"/>
          <p:nvPr/>
        </p:nvSpPr>
        <p:spPr>
          <a:xfrm>
            <a:off x="293366" y="1056741"/>
            <a:ext cx="3498378" cy="461665"/>
          </a:xfrm>
          <a:prstGeom prst="rect">
            <a:avLst/>
          </a:prstGeom>
          <a:noFill/>
        </p:spPr>
        <p:txBody>
          <a:bodyPr wrap="square">
            <a:spAutoFit/>
          </a:bodyPr>
          <a:lstStyle/>
          <a:p>
            <a:r>
              <a:rPr lang="en-US" altLang="zh-TW" sz="2400" b="1" dirty="0">
                <a:latin typeface="微軟正黑體" panose="020B0604030504040204" pitchFamily="34" charset="-120"/>
                <a:ea typeface="微軟正黑體" panose="020B0604030504040204" pitchFamily="34" charset="-120"/>
              </a:rPr>
              <a:t>115</a:t>
            </a:r>
            <a:r>
              <a:rPr lang="zh-TW" altLang="en-US" sz="2400" b="1" dirty="0">
                <a:latin typeface="微軟正黑體" panose="020B0604030504040204" pitchFamily="34" charset="-120"/>
                <a:ea typeface="微軟正黑體" panose="020B0604030504040204" pitchFamily="34" charset="-120"/>
              </a:rPr>
              <a:t>學年度招生校院名額</a:t>
            </a:r>
          </a:p>
        </p:txBody>
      </p:sp>
    </p:spTree>
    <p:extLst>
      <p:ext uri="{BB962C8B-B14F-4D97-AF65-F5344CB8AC3E}">
        <p14:creationId xmlns:p14="http://schemas.microsoft.com/office/powerpoint/2010/main" val="1742649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24AC553-9938-4958-8067-36A0743E7508}"/>
              </a:ext>
            </a:extLst>
          </p:cNvPr>
          <p:cNvSpPr>
            <a:spLocks noGrp="1"/>
          </p:cNvSpPr>
          <p:nvPr>
            <p:ph type="title"/>
          </p:nvPr>
        </p:nvSpPr>
        <p:spPr>
          <a:xfrm>
            <a:off x="203944" y="188640"/>
            <a:ext cx="10324728" cy="633413"/>
          </a:xfrm>
        </p:spPr>
        <p:txBody>
          <a:bodyPr/>
          <a:lstStyle/>
          <a:p>
            <a:r>
              <a:rPr lang="zh-TW" altLang="en-US" dirty="0">
                <a:solidFill>
                  <a:srgbClr val="FF0000"/>
                </a:solidFill>
                <a:effectLst>
                  <a:outerShdw blurRad="38100" dist="38100" dir="2700000" algn="tl">
                    <a:srgbClr val="000000">
                      <a:alpha val="43137"/>
                    </a:srgbClr>
                  </a:outerShdw>
                </a:effectLst>
              </a:rPr>
              <a:t>肆、校內推薦機制與遴選辦法</a:t>
            </a:r>
          </a:p>
        </p:txBody>
      </p:sp>
      <p:sp>
        <p:nvSpPr>
          <p:cNvPr id="3" name="內容版面配置區 2">
            <a:extLst>
              <a:ext uri="{FF2B5EF4-FFF2-40B4-BE49-F238E27FC236}">
                <a16:creationId xmlns:a16="http://schemas.microsoft.com/office/drawing/2014/main" id="{D133C39C-8DC7-4BB6-9878-A8D06A44758E}"/>
              </a:ext>
            </a:extLst>
          </p:cNvPr>
          <p:cNvSpPr>
            <a:spLocks noGrp="1"/>
          </p:cNvSpPr>
          <p:nvPr>
            <p:ph idx="1"/>
          </p:nvPr>
        </p:nvSpPr>
        <p:spPr>
          <a:xfrm>
            <a:off x="335360" y="1196752"/>
            <a:ext cx="11233248" cy="5165820"/>
          </a:xfrm>
          <a:gradFill>
            <a:gsLst>
              <a:gs pos="3000">
                <a:srgbClr val="F9FBE5"/>
              </a:gs>
              <a:gs pos="0">
                <a:srgbClr val="F6F9D9">
                  <a:alpha val="10000"/>
                </a:srgbClr>
              </a:gs>
              <a:gs pos="30000">
                <a:srgbClr val="F6F9D9">
                  <a:alpha val="54000"/>
                </a:srgbClr>
              </a:gs>
              <a:gs pos="57000">
                <a:srgbClr val="F6F6DC"/>
              </a:gs>
              <a:gs pos="100000">
                <a:srgbClr val="FFFF99">
                  <a:alpha val="46000"/>
                </a:srgbClr>
              </a:gs>
            </a:gsLst>
            <a:lin ang="5400000" scaled="1"/>
          </a:gradFill>
        </p:spPr>
        <p:txBody>
          <a:bodyPr tIns="180000" bIns="180000"/>
          <a:lstStyle/>
          <a:p>
            <a:pPr algn="just">
              <a:lnSpc>
                <a:spcPts val="3200"/>
              </a:lnSpc>
              <a:spcBef>
                <a:spcPts val="1800"/>
              </a:spcBef>
              <a:spcAft>
                <a:spcPts val="600"/>
              </a:spcAft>
              <a:buFont typeface="Wingdings" panose="05000000000000000000" pitchFamily="2" charset="2"/>
              <a:buChar char="Ø"/>
            </a:pPr>
            <a:r>
              <a:rPr lang="zh-TW" altLang="zh-TW" sz="2400" kern="1200" dirty="0">
                <a:latin typeface="微軟正黑體" panose="020B0604030504040204" pitchFamily="34" charset="-120"/>
                <a:ea typeface="微軟正黑體" panose="020B0604030504040204" pitchFamily="34" charset="-120"/>
              </a:rPr>
              <a:t>依據教育部</a:t>
            </a:r>
            <a:r>
              <a:rPr lang="en-US" altLang="zh-TW" sz="2400" kern="1200" dirty="0">
                <a:latin typeface="微軟正黑體" panose="020B0604030504040204" pitchFamily="34" charset="-120"/>
                <a:ea typeface="微軟正黑體" panose="020B0604030504040204" pitchFamily="34" charset="-120"/>
              </a:rPr>
              <a:t>99</a:t>
            </a:r>
            <a:r>
              <a:rPr lang="zh-TW" altLang="zh-TW" sz="2400" kern="1200" dirty="0">
                <a:latin typeface="微軟正黑體" panose="020B0604030504040204" pitchFamily="34" charset="-120"/>
                <a:ea typeface="微軟正黑體" panose="020B0604030504040204" pitchFamily="34" charset="-120"/>
              </a:rPr>
              <a:t>年</a:t>
            </a:r>
            <a:r>
              <a:rPr lang="en-US" altLang="zh-TW" sz="2400" kern="1200" dirty="0">
                <a:latin typeface="微軟正黑體" panose="020B0604030504040204" pitchFamily="34" charset="-120"/>
                <a:ea typeface="微軟正黑體" panose="020B0604030504040204" pitchFamily="34" charset="-120"/>
              </a:rPr>
              <a:t>8</a:t>
            </a:r>
            <a:r>
              <a:rPr lang="zh-TW" altLang="zh-TW" sz="2400" kern="1200" dirty="0">
                <a:latin typeface="微軟正黑體" panose="020B0604030504040204" pitchFamily="34" charset="-120"/>
                <a:ea typeface="微軟正黑體" panose="020B0604030504040204" pitchFamily="34" charset="-120"/>
              </a:rPr>
              <a:t>月</a:t>
            </a:r>
            <a:r>
              <a:rPr lang="en-US" altLang="zh-TW" sz="2400" kern="1200" dirty="0">
                <a:latin typeface="微軟正黑體" panose="020B0604030504040204" pitchFamily="34" charset="-120"/>
                <a:ea typeface="微軟正黑體" panose="020B0604030504040204" pitchFamily="34" charset="-120"/>
              </a:rPr>
              <a:t>4</a:t>
            </a:r>
            <a:r>
              <a:rPr lang="zh-TW" altLang="zh-TW" sz="2400" kern="1200" dirty="0">
                <a:latin typeface="微軟正黑體" panose="020B0604030504040204" pitchFamily="34" charset="-120"/>
                <a:ea typeface="微軟正黑體" panose="020B0604030504040204" pitchFamily="34" charset="-120"/>
              </a:rPr>
              <a:t>日臺技（二）字第</a:t>
            </a:r>
            <a:r>
              <a:rPr lang="en-US" altLang="zh-TW" sz="2400" kern="1200" dirty="0">
                <a:latin typeface="微軟正黑體" panose="020B0604030504040204" pitchFamily="34" charset="-120"/>
                <a:ea typeface="微軟正黑體" panose="020B0604030504040204" pitchFamily="34" charset="-120"/>
              </a:rPr>
              <a:t>0990129340B</a:t>
            </a:r>
            <a:r>
              <a:rPr lang="zh-TW" altLang="zh-TW" sz="2400" kern="1200" dirty="0">
                <a:latin typeface="微軟正黑體" panose="020B0604030504040204" pitchFamily="34" charset="-120"/>
                <a:ea typeface="微軟正黑體" panose="020B0604030504040204" pitchFamily="34" charset="-120"/>
              </a:rPr>
              <a:t>號函示規定：各高中職學校推薦學生報名「科技校院繁星計畫」，</a:t>
            </a:r>
            <a:r>
              <a:rPr lang="zh-TW" altLang="zh-TW" sz="2400" b="1" kern="1200" dirty="0">
                <a:latin typeface="微軟正黑體" panose="020B0604030504040204" pitchFamily="34" charset="-120"/>
                <a:ea typeface="微軟正黑體" panose="020B0604030504040204" pitchFamily="34" charset="-120"/>
              </a:rPr>
              <a:t>應落實建立「校內推薦機制」，相關辦法應完成校內行政程序後公布週知並維持辦法之穩定性，以符公平、公正、公開之原則。</a:t>
            </a:r>
            <a:endParaRPr lang="en-US" altLang="zh-TW" sz="2400" b="1" kern="1200" dirty="0">
              <a:latin typeface="微軟正黑體" panose="020B0604030504040204" pitchFamily="34" charset="-120"/>
              <a:ea typeface="微軟正黑體" panose="020B0604030504040204" pitchFamily="34" charset="-120"/>
            </a:endParaRPr>
          </a:p>
          <a:p>
            <a:pPr algn="just">
              <a:lnSpc>
                <a:spcPts val="3200"/>
              </a:lnSpc>
              <a:spcBef>
                <a:spcPts val="1200"/>
              </a:spcBef>
              <a:spcAft>
                <a:spcPts val="600"/>
              </a:spcAft>
              <a:buFont typeface="Wingdings" panose="05000000000000000000" pitchFamily="2" charset="2"/>
              <a:buChar char="Ø"/>
            </a:pPr>
            <a:r>
              <a:rPr lang="zh-TW" altLang="zh-TW" sz="2400" kern="1200" dirty="0">
                <a:latin typeface="微軟正黑體" panose="020B0604030504040204" pitchFamily="34" charset="-120"/>
                <a:ea typeface="微軟正黑體" panose="020B0604030504040204" pitchFamily="34" charset="-120"/>
              </a:rPr>
              <a:t>另並依教育部</a:t>
            </a:r>
            <a:r>
              <a:rPr lang="en-US" altLang="zh-TW" sz="2400" kern="1200" dirty="0">
                <a:latin typeface="微軟正黑體" panose="020B0604030504040204" pitchFamily="34" charset="-120"/>
                <a:ea typeface="微軟正黑體" panose="020B0604030504040204" pitchFamily="34" charset="-120"/>
              </a:rPr>
              <a:t>100</a:t>
            </a:r>
            <a:r>
              <a:rPr lang="zh-TW" altLang="zh-TW" sz="2400" kern="1200" dirty="0">
                <a:latin typeface="微軟正黑體" panose="020B0604030504040204" pitchFamily="34" charset="-120"/>
                <a:ea typeface="微軟正黑體" panose="020B0604030504040204" pitchFamily="34" charset="-120"/>
              </a:rPr>
              <a:t>年</a:t>
            </a:r>
            <a:r>
              <a:rPr lang="en-US" altLang="zh-TW" sz="2400" kern="1200" dirty="0">
                <a:latin typeface="微軟正黑體" panose="020B0604030504040204" pitchFamily="34" charset="-120"/>
                <a:ea typeface="微軟正黑體" panose="020B0604030504040204" pitchFamily="34" charset="-120"/>
              </a:rPr>
              <a:t>3</a:t>
            </a:r>
            <a:r>
              <a:rPr lang="zh-TW" altLang="zh-TW" sz="2400" kern="1200" dirty="0">
                <a:latin typeface="微軟正黑體" panose="020B0604030504040204" pitchFamily="34" charset="-120"/>
                <a:ea typeface="微軟正黑體" panose="020B0604030504040204" pitchFamily="34" charset="-120"/>
              </a:rPr>
              <a:t>月</a:t>
            </a:r>
            <a:r>
              <a:rPr lang="en-US" altLang="zh-TW" sz="2400" kern="1200" dirty="0">
                <a:latin typeface="微軟正黑體" panose="020B0604030504040204" pitchFamily="34" charset="-120"/>
                <a:ea typeface="微軟正黑體" panose="020B0604030504040204" pitchFamily="34" charset="-120"/>
              </a:rPr>
              <a:t>29</a:t>
            </a:r>
            <a:r>
              <a:rPr lang="zh-TW" altLang="zh-TW" sz="2400" kern="1200" dirty="0">
                <a:latin typeface="微軟正黑體" panose="020B0604030504040204" pitchFamily="34" charset="-120"/>
                <a:ea typeface="微軟正黑體" panose="020B0604030504040204" pitchFamily="34" charset="-120"/>
              </a:rPr>
              <a:t>日臺技（二）字第</a:t>
            </a:r>
            <a:r>
              <a:rPr lang="en-US" altLang="zh-TW" sz="2400" kern="1200" dirty="0">
                <a:latin typeface="微軟正黑體" panose="020B0604030504040204" pitchFamily="34" charset="-120"/>
                <a:ea typeface="微軟正黑體" panose="020B0604030504040204" pitchFamily="34" charset="-120"/>
              </a:rPr>
              <a:t>1000050611A</a:t>
            </a:r>
            <a:r>
              <a:rPr lang="zh-TW" altLang="zh-TW" sz="2400" kern="1200" dirty="0">
                <a:latin typeface="微軟正黑體" panose="020B0604030504040204" pitchFamily="34" charset="-120"/>
                <a:ea typeface="微軟正黑體" panose="020B0604030504040204" pitchFamily="34" charset="-120"/>
              </a:rPr>
              <a:t>號函示規定（略以）：各推薦學校於各校遴選辦法內應明定下列事項，以杜絕爭議：</a:t>
            </a:r>
            <a:endParaRPr lang="en-US" altLang="zh-TW" sz="2400" kern="1200" dirty="0">
              <a:latin typeface="微軟正黑體" panose="020B0604030504040204" pitchFamily="34" charset="-120"/>
              <a:ea typeface="微軟正黑體" panose="020B0604030504040204" pitchFamily="34" charset="-120"/>
            </a:endParaRPr>
          </a:p>
          <a:p>
            <a:pPr marL="1341438" lvl="1" indent="-941388" algn="just">
              <a:lnSpc>
                <a:spcPts val="3200"/>
              </a:lnSpc>
              <a:spcBef>
                <a:spcPts val="0"/>
              </a:spcBef>
              <a:spcAft>
                <a:spcPts val="600"/>
              </a:spcAft>
              <a:buNone/>
            </a:pPr>
            <a:r>
              <a:rPr lang="zh-TW" altLang="zh-TW" sz="2400" b="1" kern="1200" dirty="0">
                <a:latin typeface="微軟正黑體" panose="020B0604030504040204" pitchFamily="34" charset="-120"/>
                <a:ea typeface="微軟正黑體" panose="020B0604030504040204" pitchFamily="34" charset="-120"/>
              </a:rPr>
              <a:t>（一）明確規範校內可參與</a:t>
            </a:r>
            <a:r>
              <a:rPr lang="zh-TW" altLang="en-US" sz="2400" b="1" kern="1200" dirty="0">
                <a:latin typeface="微軟正黑體" panose="020B0604030504040204" pitchFamily="34" charset="-120"/>
                <a:ea typeface="微軟正黑體" panose="020B0604030504040204" pitchFamily="34" charset="-120"/>
              </a:rPr>
              <a:t>科技繁星計畫</a:t>
            </a:r>
            <a:r>
              <a:rPr lang="zh-TW" altLang="zh-TW" sz="2400" b="1" kern="1200" dirty="0">
                <a:latin typeface="微軟正黑體" panose="020B0604030504040204" pitchFamily="34" charset="-120"/>
                <a:ea typeface="微軟正黑體" panose="020B0604030504040204" pitchFamily="34" charset="-120"/>
              </a:rPr>
              <a:t>之學制（程）</a:t>
            </a:r>
            <a:r>
              <a:rPr lang="en-US" altLang="zh-TW" sz="2400" b="1" kern="1200" dirty="0">
                <a:latin typeface="微軟正黑體" panose="020B0604030504040204" pitchFamily="34" charset="-120"/>
                <a:ea typeface="微軟正黑體" panose="020B0604030504040204" pitchFamily="34" charset="-120"/>
              </a:rPr>
              <a:t>—</a:t>
            </a:r>
            <a:r>
              <a:rPr lang="zh-TW" altLang="zh-TW" sz="2400" b="1" kern="1200" dirty="0">
                <a:latin typeface="微軟正黑體" panose="020B0604030504040204" pitchFamily="34" charset="-120"/>
                <a:ea typeface="微軟正黑體" panose="020B0604030504040204" pitchFamily="34" charset="-120"/>
              </a:rPr>
              <a:t>各校應自行衡酌可參與校內遴選之科別</a:t>
            </a:r>
            <a:r>
              <a:rPr lang="en-US" altLang="zh-TW" sz="2400" b="1" kern="1200" dirty="0">
                <a:latin typeface="微軟正黑體" panose="020B0604030504040204" pitchFamily="34" charset="-120"/>
                <a:ea typeface="微軟正黑體" panose="020B0604030504040204" pitchFamily="34" charset="-120"/>
              </a:rPr>
              <a:t>【</a:t>
            </a:r>
            <a:r>
              <a:rPr lang="zh-TW" altLang="en-US" sz="2400" b="1" kern="1200" dirty="0">
                <a:latin typeface="微軟正黑體" panose="020B0604030504040204" pitchFamily="34" charset="-120"/>
                <a:ea typeface="微軟正黑體" panose="020B0604030504040204" pitchFamily="34" charset="-120"/>
              </a:rPr>
              <a:t>專業群科、綜合型高中專門學程、實用技能學程、建教合作班、進修學校或進修部（學校）等</a:t>
            </a:r>
            <a:r>
              <a:rPr lang="en-US" altLang="zh-TW" sz="2400" b="1" kern="1200" dirty="0">
                <a:latin typeface="微軟正黑體" panose="020B0604030504040204" pitchFamily="34" charset="-120"/>
                <a:ea typeface="微軟正黑體" panose="020B0604030504040204" pitchFamily="34" charset="-120"/>
              </a:rPr>
              <a:t>】</a:t>
            </a:r>
            <a:r>
              <a:rPr lang="zh-TW" altLang="zh-TW" sz="2400" b="1" kern="1200" dirty="0">
                <a:latin typeface="微軟正黑體" panose="020B0604030504040204" pitchFamily="34" charset="-120"/>
                <a:ea typeface="微軟正黑體" panose="020B0604030504040204" pitchFamily="34" charset="-120"/>
              </a:rPr>
              <a:t>，亦即明定是全數或部分學制（程）可參與遴選及其遴選程序等。</a:t>
            </a:r>
            <a:endParaRPr lang="en-US" altLang="zh-TW" sz="2400" b="1" kern="1200" dirty="0">
              <a:latin typeface="微軟正黑體" panose="020B0604030504040204" pitchFamily="34" charset="-120"/>
              <a:ea typeface="微軟正黑體" panose="020B0604030504040204" pitchFamily="34" charset="-120"/>
            </a:endParaRPr>
          </a:p>
          <a:p>
            <a:pPr marL="400050" lvl="1" indent="0" algn="just">
              <a:lnSpc>
                <a:spcPts val="3200"/>
              </a:lnSpc>
              <a:spcBef>
                <a:spcPts val="0"/>
              </a:spcBef>
              <a:spcAft>
                <a:spcPts val="600"/>
              </a:spcAft>
              <a:buNone/>
            </a:pPr>
            <a:r>
              <a:rPr lang="zh-TW" altLang="zh-TW" sz="2400" b="1" kern="1200" dirty="0">
                <a:latin typeface="微軟正黑體" panose="020B0604030504040204" pitchFamily="34" charset="-120"/>
                <a:ea typeface="微軟正黑體" panose="020B0604030504040204" pitchFamily="34" charset="-120"/>
              </a:rPr>
              <a:t>（二）</a:t>
            </a:r>
            <a:r>
              <a:rPr lang="zh-TW" altLang="zh-TW" sz="2400" b="1"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明定校內參與遴選之學生資格條件及規範。</a:t>
            </a:r>
          </a:p>
        </p:txBody>
      </p:sp>
      <p:sp>
        <p:nvSpPr>
          <p:cNvPr id="4" name="投影片編號版面配置區 3">
            <a:extLst>
              <a:ext uri="{FF2B5EF4-FFF2-40B4-BE49-F238E27FC236}">
                <a16:creationId xmlns:a16="http://schemas.microsoft.com/office/drawing/2014/main" id="{D47E4CB0-A9FC-4E13-A85E-DBD19B7D5911}"/>
              </a:ext>
            </a:extLst>
          </p:cNvPr>
          <p:cNvSpPr>
            <a:spLocks noGrp="1"/>
          </p:cNvSpPr>
          <p:nvPr>
            <p:ph type="sldNum" sz="quarter" idx="12"/>
          </p:nvPr>
        </p:nvSpPr>
        <p:spPr/>
        <p:txBody>
          <a:bodyPr/>
          <a:lstStyle/>
          <a:p>
            <a:pPr>
              <a:defRPr/>
            </a:pPr>
            <a:fld id="{ABFE6108-DA02-42FF-8F2B-6965D0D38C5E}" type="slidenum">
              <a:rPr lang="zh-TW" altLang="en-US" smtClean="0"/>
              <a:pPr>
                <a:defRPr/>
              </a:pPr>
              <a:t>9</a:t>
            </a:fld>
            <a:endParaRPr lang="en-US" altLang="zh-TW"/>
          </a:p>
        </p:txBody>
      </p:sp>
    </p:spTree>
    <p:extLst>
      <p:ext uri="{BB962C8B-B14F-4D97-AF65-F5344CB8AC3E}">
        <p14:creationId xmlns:p14="http://schemas.microsoft.com/office/powerpoint/2010/main" val="11656711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rotWithShape="0">
          <a:blip xmlns:r="http://schemas.openxmlformats.org/officeDocument/2006/relationships" r:embed="rId1"/>
          <a:stretch>
            <a:fillRect l="-1303" t="-1279" r="-1466" b="-2772"/>
          </a:stretch>
        </a:blipFill>
        <a:ln>
          <a:noFill/>
        </a:ln>
        <a:extLst>
          <a:ext uri="{91240B29-F687-4F45-9708-019B960494DF}">
            <a14:hiddenLine xmlns:a14="http://schemas.microsoft.com/office/drawing/2010/main" w="9525">
              <a:solidFill>
                <a:srgbClr val="000000"/>
              </a:solidFill>
              <a:miter lim="800000"/>
              <a:headEnd/>
              <a:tailEnd/>
            </a14:hiddenLine>
          </a:ext>
        </a:extLst>
      </a:spPr>
      <a:bodyPr/>
      <a:lstStyle>
        <a:defPPr>
          <a:defRPr>
            <a:noFill/>
          </a:defRPr>
        </a:defPPr>
      </a:lstStyle>
    </a:spDef>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tents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s Slide Master">
  <a:themeElements>
    <a:clrScheme name="ALLPPT-211">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tents Slide Master">
  <a:themeElements>
    <a:clrScheme name="ALLPPT-122">
      <a:dk1>
        <a:sysClr val="windowText" lastClr="000000"/>
      </a:dk1>
      <a:lt1>
        <a:sysClr val="window" lastClr="FFFFFF"/>
      </a:lt1>
      <a:dk2>
        <a:srgbClr val="1F497D"/>
      </a:dk2>
      <a:lt2>
        <a:srgbClr val="EEECE1"/>
      </a:lt2>
      <a:accent1>
        <a:srgbClr val="F0D23F"/>
      </a:accent1>
      <a:accent2>
        <a:srgbClr val="F79465"/>
      </a:accent2>
      <a:accent3>
        <a:srgbClr val="ED3B55"/>
      </a:accent3>
      <a:accent4>
        <a:srgbClr val="54CBA0"/>
      </a:accent4>
      <a:accent5>
        <a:srgbClr val="78AAE1"/>
      </a:accent5>
      <a:accent6>
        <a:srgbClr val="77DBE1"/>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ontents Slide Master">
  <a:themeElements>
    <a:clrScheme name="ALL PPT-BALLOON DOLLAR">
      <a:dk1>
        <a:sysClr val="windowText" lastClr="000000"/>
      </a:dk1>
      <a:lt1>
        <a:sysClr val="window" lastClr="FFFFFF"/>
      </a:lt1>
      <a:dk2>
        <a:srgbClr val="44546A"/>
      </a:dk2>
      <a:lt2>
        <a:srgbClr val="CBCBCB"/>
      </a:lt2>
      <a:accent1>
        <a:srgbClr val="B1D9C7"/>
      </a:accent1>
      <a:accent2>
        <a:srgbClr val="62C1C5"/>
      </a:accent2>
      <a:accent3>
        <a:srgbClr val="FDD247"/>
      </a:accent3>
      <a:accent4>
        <a:srgbClr val="F7A60B"/>
      </a:accent4>
      <a:accent5>
        <a:srgbClr val="576868"/>
      </a:accent5>
      <a:accent6>
        <a:srgbClr val="CBCBCB"/>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133967</TotalTime>
  <Words>7942</Words>
  <Application>Microsoft Office PowerPoint</Application>
  <PresentationFormat>寬螢幕</PresentationFormat>
  <Paragraphs>1230</Paragraphs>
  <Slides>35</Slides>
  <Notes>1</Notes>
  <HiddenSlides>0</HiddenSlides>
  <MMClips>0</MMClips>
  <ScaleCrop>false</ScaleCrop>
  <HeadingPairs>
    <vt:vector size="6" baseType="variant">
      <vt:variant>
        <vt:lpstr>使用字型</vt:lpstr>
      </vt:variant>
      <vt:variant>
        <vt:i4>15</vt:i4>
      </vt:variant>
      <vt:variant>
        <vt:lpstr>佈景主題</vt:lpstr>
      </vt:variant>
      <vt:variant>
        <vt:i4>5</vt:i4>
      </vt:variant>
      <vt:variant>
        <vt:lpstr>投影片標題</vt:lpstr>
      </vt:variant>
      <vt:variant>
        <vt:i4>35</vt:i4>
      </vt:variant>
    </vt:vector>
  </HeadingPairs>
  <TitlesOfParts>
    <vt:vector size="55" baseType="lpstr">
      <vt:lpstr>微软雅黑</vt:lpstr>
      <vt:lpstr>宋体</vt:lpstr>
      <vt:lpstr>細明體</vt:lpstr>
      <vt:lpstr>華康行書體</vt:lpstr>
      <vt:lpstr>華康超明體</vt:lpstr>
      <vt:lpstr>微軟正黑體</vt:lpstr>
      <vt:lpstr>標楷體</vt:lpstr>
      <vt:lpstr>Arial</vt:lpstr>
      <vt:lpstr>Arial Black</vt:lpstr>
      <vt:lpstr>Bahnschrift Light</vt:lpstr>
      <vt:lpstr>Book Antiqua</vt:lpstr>
      <vt:lpstr>Calibri</vt:lpstr>
      <vt:lpstr>Times New Roman</vt:lpstr>
      <vt:lpstr>Wingdings</vt:lpstr>
      <vt:lpstr>Wingdings 2</vt:lpstr>
      <vt:lpstr>自訂設計</vt:lpstr>
      <vt:lpstr>Contents Slide Master</vt:lpstr>
      <vt:lpstr>1_Contents Slide Master</vt:lpstr>
      <vt:lpstr>2_Contents Slide Master</vt:lpstr>
      <vt:lpstr>3_Contents Slide Master</vt:lpstr>
      <vt:lpstr>115學年度科技校院繁星計畫 聯合推薦甄選入學招生</vt:lpstr>
      <vt:lpstr>四技二專多元入學招生管道一覽表</vt:lpstr>
      <vt:lpstr>簡報大綱</vt:lpstr>
      <vt:lpstr>壹、招生宗旨與招生概況</vt:lpstr>
      <vt:lpstr>貳、重要日程表（1/2）</vt:lpstr>
      <vt:lpstr>貳、重要日程表（2/2）</vt:lpstr>
      <vt:lpstr>參、招生名額 (1/2)</vt:lpstr>
      <vt:lpstr>參、招生名額 (2/2)</vt:lpstr>
      <vt:lpstr>肆、校內推薦機制與遴選辦法</vt:lpstr>
      <vt:lpstr>伍、遴選辦法上傳作業</vt:lpstr>
      <vt:lpstr>陸、推薦資格（1/2）</vt:lpstr>
      <vt:lpstr>陸、推薦資格（2/2）</vt:lpstr>
      <vt:lpstr>柒、推薦機制</vt:lpstr>
      <vt:lpstr>捌、甄選規定（1/11）</vt:lpstr>
      <vt:lpstr>捌、甄選規定（2/11）</vt:lpstr>
      <vt:lpstr>捌、甄選規定（3/11）</vt:lpstr>
      <vt:lpstr>捌、甄選規定-第7比序（4/11）</vt:lpstr>
      <vt:lpstr>捌、甄選規定-第7比序（5/11）</vt:lpstr>
      <vt:lpstr>PowerPoint 簡報</vt:lpstr>
      <vt:lpstr>捌、甄選規定-第7比序（7/11）</vt:lpstr>
      <vt:lpstr>捌、甄選規定-第7比序（8/11）</vt:lpstr>
      <vt:lpstr>捌、甄選規定-第8比序（9/11）</vt:lpstr>
      <vt:lpstr>捌、甄選規定-第8比序（10/11）</vt:lpstr>
      <vt:lpstr>捌、甄選規定-第8比序（11/11）</vt:lpstr>
      <vt:lpstr>玖、分發方式及錄取規定（1/3）</vt:lpstr>
      <vt:lpstr>玖、分發方式及錄取規定（2/3）</vt:lpstr>
      <vt:lpstr>玖、分發方式及錄取規定（3/3）</vt:lpstr>
      <vt:lpstr>拾、作業流程注意事項（1/7）</vt:lpstr>
      <vt:lpstr>拾、作業流程注意事項（2/7）</vt:lpstr>
      <vt:lpstr>拾、作業流程注意事項（3/7）</vt:lpstr>
      <vt:lpstr>拾、作業流程注意事項（4/7）</vt:lpstr>
      <vt:lpstr>拾、作業流程注意事項（5/7）</vt:lpstr>
      <vt:lpstr>拾、作業流程注意事項（6/7）</vt:lpstr>
      <vt:lpstr>拾、作業流程注意事項（7/7）</vt:lpstr>
      <vt:lpstr>意見交流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115學年度科技校院繁星計畫 聯合推薦甄選入學招生</dc:title>
  <dc:creator>User</dc:creator>
  <cp:lastModifiedBy>董文儀</cp:lastModifiedBy>
  <cp:revision>2010</cp:revision>
  <cp:lastPrinted>2024-11-28T07:56:25Z</cp:lastPrinted>
  <dcterms:created xsi:type="dcterms:W3CDTF">2010-11-29T05:36:38Z</dcterms:created>
  <dcterms:modified xsi:type="dcterms:W3CDTF">2025-12-10T08:25:54Z</dcterms:modified>
</cp:coreProperties>
</file>