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51"/>
  </p:notesMasterIdLst>
  <p:handoutMasterIdLst>
    <p:handoutMasterId r:id="rId52"/>
  </p:handoutMasterIdLst>
  <p:sldIdLst>
    <p:sldId id="257" r:id="rId2"/>
    <p:sldId id="340" r:id="rId3"/>
    <p:sldId id="434" r:id="rId4"/>
    <p:sldId id="481" r:id="rId5"/>
    <p:sldId id="433" r:id="rId6"/>
    <p:sldId id="435" r:id="rId7"/>
    <p:sldId id="482" r:id="rId8"/>
    <p:sldId id="474" r:id="rId9"/>
    <p:sldId id="436" r:id="rId10"/>
    <p:sldId id="438" r:id="rId11"/>
    <p:sldId id="437" r:id="rId12"/>
    <p:sldId id="439" r:id="rId13"/>
    <p:sldId id="441" r:id="rId14"/>
    <p:sldId id="442" r:id="rId15"/>
    <p:sldId id="443" r:id="rId16"/>
    <p:sldId id="444" r:id="rId17"/>
    <p:sldId id="445" r:id="rId18"/>
    <p:sldId id="475" r:id="rId19"/>
    <p:sldId id="446" r:id="rId20"/>
    <p:sldId id="448" r:id="rId21"/>
    <p:sldId id="449" r:id="rId22"/>
    <p:sldId id="450" r:id="rId23"/>
    <p:sldId id="451" r:id="rId24"/>
    <p:sldId id="453" r:id="rId25"/>
    <p:sldId id="452" r:id="rId26"/>
    <p:sldId id="457" r:id="rId27"/>
    <p:sldId id="492" r:id="rId28"/>
    <p:sldId id="493" r:id="rId29"/>
    <p:sldId id="458" r:id="rId30"/>
    <p:sldId id="459" r:id="rId31"/>
    <p:sldId id="461" r:id="rId32"/>
    <p:sldId id="463" r:id="rId33"/>
    <p:sldId id="464" r:id="rId34"/>
    <p:sldId id="465" r:id="rId35"/>
    <p:sldId id="490" r:id="rId36"/>
    <p:sldId id="470" r:id="rId37"/>
    <p:sldId id="491" r:id="rId38"/>
    <p:sldId id="483" r:id="rId39"/>
    <p:sldId id="484" r:id="rId40"/>
    <p:sldId id="467" r:id="rId41"/>
    <p:sldId id="477" r:id="rId42"/>
    <p:sldId id="478" r:id="rId43"/>
    <p:sldId id="471" r:id="rId44"/>
    <p:sldId id="479" r:id="rId45"/>
    <p:sldId id="469" r:id="rId46"/>
    <p:sldId id="485" r:id="rId47"/>
    <p:sldId id="486" r:id="rId48"/>
    <p:sldId id="480" r:id="rId49"/>
    <p:sldId id="333" r:id="rId50"/>
  </p:sldIdLst>
  <p:sldSz cx="12192000" cy="6858000"/>
  <p:notesSz cx="6797675" cy="9926638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楊蓀薇" initials="楊蓀薇" lastIdx="1" clrIdx="0">
    <p:extLst>
      <p:ext uri="{19B8F6BF-5375-455C-9EA6-DF929625EA0E}">
        <p15:presenceInfo xmlns:p15="http://schemas.microsoft.com/office/powerpoint/2012/main" userId="S-1-5-21-1441397244-1966243218-713540900-120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CEFCB"/>
    <a:srgbClr val="0000FF"/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503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48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commentAuthors" Target="commentAuthor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>
            <a:extLst>
              <a:ext uri="{FF2B5EF4-FFF2-40B4-BE49-F238E27FC236}">
                <a16:creationId xmlns:a16="http://schemas.microsoft.com/office/drawing/2014/main" id="{5C22B506-E2DD-4B19-B69A-670E7609B9A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5562" tIns="47781" rIns="95562" bIns="47781" rtlCol="0"/>
          <a:lstStyle>
            <a:lvl1pPr algn="l">
              <a:defRPr sz="1300"/>
            </a:lvl1pPr>
          </a:lstStyle>
          <a:p>
            <a:endParaRPr lang="zh-TW" altLang="en-US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AE93A371-36F4-4129-8660-157A378CAED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5562" tIns="47781" rIns="95562" bIns="47781" rtlCol="0"/>
          <a:lstStyle>
            <a:lvl1pPr algn="r">
              <a:defRPr sz="1300"/>
            </a:lvl1pPr>
          </a:lstStyle>
          <a:p>
            <a:fld id="{01912B0A-5340-4D68-B8FF-A3C4F67273B1}" type="datetimeFigureOut">
              <a:rPr lang="zh-TW" altLang="en-US" smtClean="0"/>
              <a:t>2026/3/30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745AFCB7-1941-4A0A-B48F-EE9BDAB2655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8585"/>
            <a:ext cx="2945659" cy="498055"/>
          </a:xfrm>
          <a:prstGeom prst="rect">
            <a:avLst/>
          </a:prstGeom>
        </p:spPr>
        <p:txBody>
          <a:bodyPr vert="horz" lIns="95562" tIns="47781" rIns="95562" bIns="47781" rtlCol="0" anchor="b"/>
          <a:lstStyle>
            <a:lvl1pPr algn="l">
              <a:defRPr sz="1300"/>
            </a:lvl1pPr>
          </a:lstStyle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EE506701-129E-4CF4-89DA-C0E65F91B9C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0443" y="9428585"/>
            <a:ext cx="2945659" cy="498055"/>
          </a:xfrm>
          <a:prstGeom prst="rect">
            <a:avLst/>
          </a:prstGeom>
        </p:spPr>
        <p:txBody>
          <a:bodyPr vert="horz" lIns="95562" tIns="47781" rIns="95562" bIns="47781" rtlCol="0" anchor="b"/>
          <a:lstStyle>
            <a:lvl1pPr algn="r">
              <a:defRPr sz="1300"/>
            </a:lvl1pPr>
          </a:lstStyle>
          <a:p>
            <a:fld id="{DA3A63E1-031D-4CB3-B8DC-D1BCF30BFF7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38028244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5562" tIns="47781" rIns="95562" bIns="47781" rtlCol="0"/>
          <a:lstStyle>
            <a:lvl1pPr algn="l">
              <a:defRPr sz="13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5562" tIns="47781" rIns="95562" bIns="47781" rtlCol="0"/>
          <a:lstStyle>
            <a:lvl1pPr algn="r">
              <a:defRPr sz="1300"/>
            </a:lvl1pPr>
          </a:lstStyle>
          <a:p>
            <a:fld id="{1E4A50B1-28FF-46A1-8A91-65B7082B5AC4}" type="datetimeFigureOut">
              <a:rPr lang="zh-TW" altLang="en-US" smtClean="0"/>
              <a:t>2026/3/30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562" tIns="47781" rIns="95562" bIns="47781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5562" tIns="47781" rIns="95562" bIns="47781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9428585"/>
            <a:ext cx="2945659" cy="498055"/>
          </a:xfrm>
          <a:prstGeom prst="rect">
            <a:avLst/>
          </a:prstGeom>
        </p:spPr>
        <p:txBody>
          <a:bodyPr vert="horz" lIns="95562" tIns="47781" rIns="95562" bIns="47781" rtlCol="0" anchor="b"/>
          <a:lstStyle>
            <a:lvl1pPr algn="l">
              <a:defRPr sz="13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50443" y="9428585"/>
            <a:ext cx="2945659" cy="498055"/>
          </a:xfrm>
          <a:prstGeom prst="rect">
            <a:avLst/>
          </a:prstGeom>
        </p:spPr>
        <p:txBody>
          <a:bodyPr vert="horz" lIns="95562" tIns="47781" rIns="95562" bIns="47781" rtlCol="0" anchor="b"/>
          <a:lstStyle>
            <a:lvl1pPr algn="r">
              <a:defRPr sz="1300"/>
            </a:lvl1pPr>
          </a:lstStyle>
          <a:p>
            <a:fld id="{1620B2B3-AED5-479F-AEF6-405D0744A38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79860548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53267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184255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306059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644712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998929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865885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732103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8117584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1374168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6299214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964617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083035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5840485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2945192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4672783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3774493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4141294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0757249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5889349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8589802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3279290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149612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009433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8484196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2191577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4224820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1575582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7781986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2966127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2730915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7692832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3119902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567725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4286265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6440344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3113343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2717449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4441799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3446632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4039111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2681409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6122434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5278213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588935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039057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525055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381792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679356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591466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B05851D-D9E6-4F7B-A061-B84D463A4E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63A8D16D-3379-4963-BA07-EB482E14BD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C483E65F-4C19-45E3-88E8-F9718E840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182CB7-B3C1-45C2-B09C-680515C78543}" type="datetime1">
              <a:rPr lang="zh-TW" altLang="en-US" smtClean="0"/>
              <a:t>2026/3/30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FA4C298A-CD08-4EF5-9CA3-D05699A812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CE32FFB7-1CFE-4C75-80BC-4DD563935E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7B4D1-FA05-449E-A80B-57A96229711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924604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F9F3D43-2F1A-44B0-B920-5A5F309325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4D1B54E9-38FC-41DE-B1C5-AD30978F17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0720722D-57D9-480F-8D31-297C34505B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06E14-DC58-4C24-9BE4-DA6B602904BD}" type="datetime1">
              <a:rPr lang="zh-TW" altLang="en-US" smtClean="0"/>
              <a:t>2026/3/30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3F77EA1D-536C-4280-8E6E-639D0ECCC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F628502C-32C5-4327-BDCA-050BA0EC8F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7B4D1-FA05-449E-A80B-57A96229711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183257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7275ED8C-62F6-4024-9FCF-25D3E4EB0A5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5C047E15-03D3-49E0-9285-09838C20AE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530D679E-4B16-409B-8C32-537645461B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D53D4-55D8-41FA-B226-C8EBA724857D}" type="datetime1">
              <a:rPr lang="zh-TW" altLang="en-US" smtClean="0"/>
              <a:t>2026/3/30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083B823D-744B-4DC9-89E7-0573212087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D510DD41-59FE-46C8-B8BD-D332FD7DA0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7B4D1-FA05-449E-A80B-57A96229711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776373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4C30D76-8D71-47FB-8CB3-6831C9DC8C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110E54A4-C3B3-4F08-A838-DB4B087615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0BA8DE6B-19ED-4912-A320-655926885F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93A256-54C8-467D-A9C2-7B28FF7FF2AB}" type="datetime1">
              <a:rPr lang="zh-TW" altLang="en-US" smtClean="0"/>
              <a:t>2026/3/30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78FC9C81-AE80-41FA-AF9A-515B07E51C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C6758DA0-7C41-4966-8C6D-55DCE6E467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400" b="1">
                <a:latin typeface="+mn-lt"/>
                <a:ea typeface="新細明體" panose="02020500000000000000" pitchFamily="18" charset="-120"/>
              </a:defRPr>
            </a:lvl1pPr>
          </a:lstStyle>
          <a:p>
            <a:fld id="{EF27B4D1-FA05-449E-A80B-57A962297113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9914906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78D0BEC-8EFB-4785-8118-20E660E0C8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987F646A-88A3-4AAC-9941-7ACDA77211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2C8FB223-6C1D-4078-A3E0-7BCB3A2FB2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6A255-B31E-409F-BA03-A5E33175D67E}" type="datetime1">
              <a:rPr lang="zh-TW" altLang="en-US" smtClean="0"/>
              <a:t>2026/3/30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760B5C4B-4611-4246-8AAF-D791257845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A563B755-0BCD-443F-9CFE-6AEB231781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000" b="1">
                <a:latin typeface="+mn-lt"/>
              </a:defRPr>
            </a:lvl1pPr>
          </a:lstStyle>
          <a:p>
            <a:fld id="{EF27B4D1-FA05-449E-A80B-57A962297113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583991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001F503-24C2-422C-A454-83BC29069D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33C4FC0D-AA19-4404-966C-1179FC95BD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4255BFD3-2404-4D9E-A617-47CF63CDCA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76AF7664-39A9-4BF2-8A98-E7B0A9FD8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0BF80-D0E9-4226-8412-8CA1CCFB753A}" type="datetime1">
              <a:rPr lang="zh-TW" altLang="en-US" smtClean="0"/>
              <a:t>2026/3/30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3A884BB7-FC4A-434D-88D4-4BD66D34F8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9797B8CB-AA84-44A3-B011-D9F0024364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7B4D1-FA05-449E-A80B-57A96229711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697527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31C0D52-3E34-4AB8-A36E-EDC9CE2BB3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E51A6BCF-4B2C-40AB-B4E9-B21E92BB12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EE84530C-D974-4C0E-B248-794F4F71A2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B00D3EE2-4C8B-4908-B7C8-985FA6C1BED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6282285F-1A93-4118-AB63-21BCF7C54EC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8F0FF73F-962B-424B-8592-6CE9399D1E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C9428-D212-4375-8E47-727FC3167A45}" type="datetime1">
              <a:rPr lang="zh-TW" altLang="en-US" smtClean="0"/>
              <a:t>2026/3/30</a:t>
            </a:fld>
            <a:endParaRPr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B9FEE140-EA92-4907-BBE6-39447D97AF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F54544D4-FDFD-4B3C-A047-3AB21A7A4C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7B4D1-FA05-449E-A80B-57A96229711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091326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D4D22E2-2236-4FA7-86DD-C23886EBB2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373E3C8D-8F56-4B82-BA8C-64036AEF7A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90E42-DC42-4EA3-AF64-987FA8188DB7}" type="datetime1">
              <a:rPr lang="zh-TW" altLang="en-US" smtClean="0"/>
              <a:t>2026/3/30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1DC86A74-ADAC-48BD-A046-EFE5FD2061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5FF7E21C-F271-4554-A1AC-B28BF36C4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7B4D1-FA05-449E-A80B-57A96229711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520272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C134AF5D-3E51-448E-A670-16707FDD2F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E859E-22E5-40D6-8A8A-0A32B9FD72EA}" type="datetime1">
              <a:rPr lang="zh-TW" altLang="en-US" smtClean="0"/>
              <a:t>2026/3/30</a:t>
            </a:fld>
            <a:endParaRPr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27EF9E10-E584-43F5-B5CC-C564C3D240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7868DCB4-4AE0-4E8D-9A5C-397FB3348F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000" b="1">
                <a:latin typeface="+mn-lt"/>
              </a:defRPr>
            </a:lvl1pPr>
          </a:lstStyle>
          <a:p>
            <a:fld id="{EF27B4D1-FA05-449E-A80B-57A962297113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889458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455FCBA-CD80-49A4-A925-F4E1AF2D6A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EAF1066-1D6A-4A70-B402-B4C4EA5553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A481E794-923F-4A01-B7F2-8EE137B28E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D89CC838-5D27-49FE-9846-26BD26350C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72465-B8F3-4513-B7B0-9A0BAED10688}" type="datetime1">
              <a:rPr lang="zh-TW" altLang="en-US" smtClean="0"/>
              <a:t>2026/3/30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D8A6FDC9-A134-4325-8E29-4EF0AAFF40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0C971C75-FDC0-4269-A3F2-F4E052FBC8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7B4D1-FA05-449E-A80B-57A96229711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225809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5AEC19D-FDBA-482D-9AB5-DB80E7C65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FB1B6684-8C79-461B-AC3C-8D31A9684A0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81B42712-DD9D-4668-A862-30C44650A3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8572568B-17E7-416B-BD92-C6E98F4407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7ACFA-1AD8-419F-9AEC-0866EFEB3429}" type="datetime1">
              <a:rPr lang="zh-TW" altLang="en-US" smtClean="0"/>
              <a:t>2026/3/30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CCFC66A2-1712-405D-A8C4-1D71278C71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B991AFD2-AAFF-4041-96CF-64C7B3A46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7B4D1-FA05-449E-A80B-57A96229711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035116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BC62AFA0-08BF-46FC-9D81-3430BAEC36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881E595C-B6C9-481C-A8E0-D6174F4A0B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547D794C-BA3E-48E3-AB57-84068781B2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1468AE-2C14-48B8-AA6F-0B052FB11EDB}" type="datetime1">
              <a:rPr lang="zh-TW" altLang="en-US" smtClean="0"/>
              <a:t>2026/3/30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43E9561C-5B65-47A0-B54E-98503829D9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A814BCE3-D766-4B1A-81B7-092CD93878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 u="sng" baseline="0">
                <a:solidFill>
                  <a:schemeClr val="tx1"/>
                </a:solidFill>
              </a:defRPr>
            </a:lvl1pPr>
          </a:lstStyle>
          <a:p>
            <a:fld id="{EF27B4D1-FA05-449E-A80B-57A962297113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576696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2.jpe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1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2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1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1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5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12.jpeg"/><Relationship Id="rId5" Type="http://schemas.openxmlformats.org/officeDocument/2006/relationships/image" Target="../media/image56.png"/><Relationship Id="rId4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61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6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png"/><Relationship Id="rId4" Type="http://schemas.openxmlformats.org/officeDocument/2006/relationships/image" Target="../media/image6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4.jpeg"/><Relationship Id="rId4" Type="http://schemas.openxmlformats.org/officeDocument/2006/relationships/image" Target="../media/image7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82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標題 1"/>
          <p:cNvSpPr>
            <a:spLocks noGrp="1"/>
          </p:cNvSpPr>
          <p:nvPr>
            <p:ph type="ctrTitle"/>
          </p:nvPr>
        </p:nvSpPr>
        <p:spPr>
          <a:xfrm>
            <a:off x="827088" y="1581150"/>
            <a:ext cx="10781438" cy="1019175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zh-TW" sz="4800" b="1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115</a:t>
            </a:r>
            <a:r>
              <a:rPr lang="zh-TW" altLang="en-US" sz="4800" b="1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學年五專完全免試入學單獨招生</a:t>
            </a:r>
          </a:p>
        </p:txBody>
      </p:sp>
      <p:sp>
        <p:nvSpPr>
          <p:cNvPr id="4099" name="副標題 2"/>
          <p:cNvSpPr>
            <a:spLocks noGrp="1"/>
          </p:cNvSpPr>
          <p:nvPr>
            <p:ph type="subTitle" idx="1"/>
          </p:nvPr>
        </p:nvSpPr>
        <p:spPr>
          <a:xfrm>
            <a:off x="2667000" y="3262710"/>
            <a:ext cx="6858000" cy="1655763"/>
          </a:xfrm>
        </p:spPr>
        <p:txBody>
          <a:bodyPr/>
          <a:lstStyle/>
          <a:p>
            <a:pPr eaLnBrk="1" hangingPunct="1">
              <a:lnSpc>
                <a:spcPct val="120000"/>
              </a:lnSpc>
            </a:pPr>
            <a:r>
              <a:rPr lang="zh-TW" altLang="en-US" sz="4400" b="1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網路報名系統操作說明</a:t>
            </a:r>
            <a:endParaRPr lang="en-US" altLang="zh-TW" sz="4400" b="1" dirty="0">
              <a:solidFill>
                <a:schemeClr val="accent6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100" name="Picture 1" descr="F:\檢測\聯合會log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263" y="206375"/>
            <a:ext cx="544195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流程圖: 文件 4"/>
          <p:cNvSpPr>
            <a:spLocks noChangeArrowheads="1"/>
          </p:cNvSpPr>
          <p:nvPr/>
        </p:nvSpPr>
        <p:spPr bwMode="auto">
          <a:xfrm flipV="1">
            <a:off x="0" y="5084763"/>
            <a:ext cx="12192000" cy="1773237"/>
          </a:xfrm>
          <a:prstGeom prst="flowChartDocument">
            <a:avLst/>
          </a:prstGeom>
          <a:gradFill rotWithShape="1">
            <a:gsLst>
              <a:gs pos="0">
                <a:srgbClr val="9FCCF6"/>
              </a:gs>
              <a:gs pos="50000">
                <a:srgbClr val="C4DEF8"/>
              </a:gs>
              <a:gs pos="100000">
                <a:srgbClr val="4BB496"/>
              </a:gs>
            </a:gsLst>
            <a:lin ang="16200000" scaled="1"/>
          </a:gradFill>
          <a:ln>
            <a:noFill/>
          </a:ln>
        </p:spPr>
        <p:txBody>
          <a:bodyPr rot="10800000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TW" sz="3200" b="1" dirty="0">
                <a:solidFill>
                  <a:srgbClr val="0070C0"/>
                </a:solidFill>
                <a:latin typeface="Dotum" panose="020B0600000101010101" pitchFamily="34" charset="-127"/>
                <a:ea typeface="Dotum" panose="020B0600000101010101" pitchFamily="34" charset="-127"/>
              </a:rPr>
              <a:t>                                                    </a:t>
            </a:r>
            <a:endParaRPr lang="en-US" altLang="zh-TW" sz="3200" b="1" dirty="0">
              <a:solidFill>
                <a:schemeClr val="accent6">
                  <a:lumMod val="50000"/>
                </a:schemeClr>
              </a:solidFill>
              <a:latin typeface="Dotum" panose="020B0600000101010101" pitchFamily="34" charset="-127"/>
              <a:ea typeface="Dotum" panose="020B0600000101010101" pitchFamily="34" charset="-127"/>
            </a:endParaRPr>
          </a:p>
        </p:txBody>
      </p:sp>
      <p:pic>
        <p:nvPicPr>
          <p:cNvPr id="4102" name="Picture 2" descr="https://caac.jctv.ntut.edu.tw/105generalquery/image/applyLogo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0913" y="4503738"/>
            <a:ext cx="1846262" cy="187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2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6825" y="4141788"/>
            <a:ext cx="1223963" cy="188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4" name="文字方塊 7"/>
          <p:cNvSpPr txBox="1">
            <a:spLocks noChangeArrowheads="1"/>
          </p:cNvSpPr>
          <p:nvPr/>
        </p:nvSpPr>
        <p:spPr bwMode="auto">
          <a:xfrm>
            <a:off x="4915533" y="5417343"/>
            <a:ext cx="195136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TW" sz="3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115</a:t>
            </a:r>
            <a:r>
              <a:rPr lang="zh-TW" altLang="en-US" sz="3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en-US" altLang="zh-TW" sz="3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4</a:t>
            </a:r>
            <a:r>
              <a:rPr lang="zh-TW" altLang="en-US" sz="3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月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DAF2372F-85BA-42AB-B73F-CE7431774CC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806" y="5928960"/>
            <a:ext cx="9738387" cy="859539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AF87E08A-E08D-4BD9-9CF2-8A37EA88CD0D}"/>
              </a:ext>
            </a:extLst>
          </p:cNvPr>
          <p:cNvSpPr/>
          <p:nvPr/>
        </p:nvSpPr>
        <p:spPr bwMode="auto">
          <a:xfrm>
            <a:off x="814314" y="383190"/>
            <a:ext cx="4828840" cy="549605"/>
          </a:xfrm>
          <a:prstGeom prst="rect">
            <a:avLst/>
          </a:prstGeom>
          <a:solidFill>
            <a:srgbClr val="C3E0D3"/>
          </a:solidFill>
          <a:ln>
            <a:solidFill>
              <a:schemeClr val="bg1"/>
            </a:solidFill>
          </a:ln>
          <a:effectLst>
            <a:outerShdw blurRad="50800" dist="127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spcBef>
                <a:spcPct val="50000"/>
              </a:spcBef>
              <a:defRPr/>
            </a:pPr>
            <a:r>
              <a:rPr lang="en-US" altLang="zh-TW" sz="3200" b="1" spc="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1</a:t>
            </a:r>
            <a:r>
              <a:rPr lang="zh-TW" altLang="en-US" sz="3200" b="1" spc="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、報名資料載入</a:t>
            </a:r>
            <a:r>
              <a:rPr lang="en-US" altLang="zh-TW" sz="3200" b="1" spc="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(3/12)</a:t>
            </a:r>
          </a:p>
        </p:txBody>
      </p:sp>
      <p:grpSp>
        <p:nvGrpSpPr>
          <p:cNvPr id="9" name="群組 8">
            <a:extLst>
              <a:ext uri="{FF2B5EF4-FFF2-40B4-BE49-F238E27FC236}">
                <a16:creationId xmlns:a16="http://schemas.microsoft.com/office/drawing/2014/main" id="{13CC949F-FF64-B476-09F6-14AA0E39E863}"/>
              </a:ext>
            </a:extLst>
          </p:cNvPr>
          <p:cNvGrpSpPr/>
          <p:nvPr/>
        </p:nvGrpSpPr>
        <p:grpSpPr>
          <a:xfrm>
            <a:off x="495150" y="2780624"/>
            <a:ext cx="7029056" cy="2210579"/>
            <a:chOff x="495150" y="2580322"/>
            <a:chExt cx="7029056" cy="2210579"/>
          </a:xfrm>
        </p:grpSpPr>
        <p:pic>
          <p:nvPicPr>
            <p:cNvPr id="13" name="圖片 12">
              <a:extLst>
                <a:ext uri="{FF2B5EF4-FFF2-40B4-BE49-F238E27FC236}">
                  <a16:creationId xmlns:a16="http://schemas.microsoft.com/office/drawing/2014/main" id="{CA9BB506-14D0-4AD0-9FA3-A61B6E9C293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5150" y="2580322"/>
              <a:ext cx="6640810" cy="191588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D262FCD7-BA0C-4ECE-96E6-EC639F8EF625}"/>
                </a:ext>
              </a:extLst>
            </p:cNvPr>
            <p:cNvSpPr/>
            <p:nvPr/>
          </p:nvSpPr>
          <p:spPr>
            <a:xfrm>
              <a:off x="3238350" y="3228393"/>
              <a:ext cx="837261" cy="333956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59890B46-A3DB-4A55-9352-F0ACDBDAC5CB}"/>
                </a:ext>
              </a:extLst>
            </p:cNvPr>
            <p:cNvSpPr/>
            <p:nvPr/>
          </p:nvSpPr>
          <p:spPr>
            <a:xfrm>
              <a:off x="2152895" y="3579766"/>
              <a:ext cx="372592" cy="200298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9" name="KSO_Shape">
              <a:extLst>
                <a:ext uri="{FF2B5EF4-FFF2-40B4-BE49-F238E27FC236}">
                  <a16:creationId xmlns:a16="http://schemas.microsoft.com/office/drawing/2014/main" id="{677A5312-1F0C-4470-818E-4B3847DB1664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5611" y="3185704"/>
              <a:ext cx="3448595" cy="478971"/>
            </a:xfrm>
            <a:custGeom>
              <a:avLst/>
              <a:gdLst>
                <a:gd name="T0" fmla="*/ 277920824 w 5355"/>
                <a:gd name="T1" fmla="*/ 277517957 h 2449"/>
                <a:gd name="T2" fmla="*/ 277920824 w 5355"/>
                <a:gd name="T3" fmla="*/ 277517957 h 2449"/>
                <a:gd name="T4" fmla="*/ 277920824 w 5355"/>
                <a:gd name="T5" fmla="*/ 277517957 h 2449"/>
                <a:gd name="T6" fmla="*/ 277920824 w 5355"/>
                <a:gd name="T7" fmla="*/ 277517957 h 2449"/>
                <a:gd name="T8" fmla="*/ 277920824 w 5355"/>
                <a:gd name="T9" fmla="*/ 277517957 h 2449"/>
                <a:gd name="T10" fmla="*/ 277920824 w 5355"/>
                <a:gd name="T11" fmla="*/ 277517957 h 2449"/>
                <a:gd name="T12" fmla="*/ 277920824 w 5355"/>
                <a:gd name="T13" fmla="*/ 277517957 h 2449"/>
                <a:gd name="T14" fmla="*/ 277920824 w 5355"/>
                <a:gd name="T15" fmla="*/ 277517957 h 2449"/>
                <a:gd name="T16" fmla="*/ 277920824 w 5355"/>
                <a:gd name="T17" fmla="*/ 277517957 h 2449"/>
                <a:gd name="T18" fmla="*/ 277920824 w 5355"/>
                <a:gd name="T19" fmla="*/ 277517957 h 2449"/>
                <a:gd name="T20" fmla="*/ 277920824 w 5355"/>
                <a:gd name="T21" fmla="*/ 277517957 h 2449"/>
                <a:gd name="T22" fmla="*/ 277920824 w 5355"/>
                <a:gd name="T23" fmla="*/ 277517957 h 2449"/>
                <a:gd name="T24" fmla="*/ 277920824 w 5355"/>
                <a:gd name="T25" fmla="*/ 277517957 h 2449"/>
                <a:gd name="T26" fmla="*/ 277920824 w 5355"/>
                <a:gd name="T27" fmla="*/ 277517957 h 2449"/>
                <a:gd name="T28" fmla="*/ 277920824 w 5355"/>
                <a:gd name="T29" fmla="*/ 277517957 h 2449"/>
                <a:gd name="T30" fmla="*/ 277920824 w 5355"/>
                <a:gd name="T31" fmla="*/ 277517957 h 2449"/>
                <a:gd name="T32" fmla="*/ 277920824 w 5355"/>
                <a:gd name="T33" fmla="*/ 277517957 h 2449"/>
                <a:gd name="T34" fmla="*/ 277920824 w 5355"/>
                <a:gd name="T35" fmla="*/ 277517957 h 2449"/>
                <a:gd name="T36" fmla="*/ 277920824 w 5355"/>
                <a:gd name="T37" fmla="*/ 277517957 h 2449"/>
                <a:gd name="T38" fmla="*/ 277920824 w 5355"/>
                <a:gd name="T39" fmla="*/ 277517957 h 2449"/>
                <a:gd name="T40" fmla="*/ 277920824 w 5355"/>
                <a:gd name="T41" fmla="*/ 277517957 h 2449"/>
                <a:gd name="T42" fmla="*/ 277920824 w 5355"/>
                <a:gd name="T43" fmla="*/ 277517957 h 2449"/>
                <a:gd name="T44" fmla="*/ 277920824 w 5355"/>
                <a:gd name="T45" fmla="*/ 277517957 h 2449"/>
                <a:gd name="T46" fmla="*/ 277920824 w 5355"/>
                <a:gd name="T47" fmla="*/ 277517957 h 2449"/>
                <a:gd name="T48" fmla="*/ 277920824 w 5355"/>
                <a:gd name="T49" fmla="*/ 277517957 h 2449"/>
                <a:gd name="T50" fmla="*/ 277920824 w 5355"/>
                <a:gd name="T51" fmla="*/ 277517957 h 2449"/>
                <a:gd name="T52" fmla="*/ 277920824 w 5355"/>
                <a:gd name="T53" fmla="*/ 277517957 h 2449"/>
                <a:gd name="T54" fmla="*/ 277920824 w 5355"/>
                <a:gd name="T55" fmla="*/ 277517957 h 2449"/>
                <a:gd name="T56" fmla="*/ 277920824 w 5355"/>
                <a:gd name="T57" fmla="*/ 277517957 h 2449"/>
                <a:gd name="T58" fmla="*/ 277920824 w 5355"/>
                <a:gd name="T59" fmla="*/ 277517957 h 2449"/>
                <a:gd name="T60" fmla="*/ 277920824 w 5355"/>
                <a:gd name="T61" fmla="*/ 277517957 h 2449"/>
                <a:gd name="T62" fmla="*/ 277920824 w 5355"/>
                <a:gd name="T63" fmla="*/ 277517957 h 2449"/>
                <a:gd name="T64" fmla="*/ 277920824 w 5355"/>
                <a:gd name="T65" fmla="*/ 277517957 h 2449"/>
                <a:gd name="T66" fmla="*/ 277920824 w 5355"/>
                <a:gd name="T67" fmla="*/ 277517957 h 2449"/>
                <a:gd name="T68" fmla="*/ 277920824 w 5355"/>
                <a:gd name="T69" fmla="*/ 277517957 h 2449"/>
                <a:gd name="T70" fmla="*/ 277920824 w 5355"/>
                <a:gd name="T71" fmla="*/ 277517957 h 2449"/>
                <a:gd name="T72" fmla="*/ 277920824 w 5355"/>
                <a:gd name="T73" fmla="*/ 277517957 h 2449"/>
                <a:gd name="T74" fmla="*/ 277920824 w 5355"/>
                <a:gd name="T75" fmla="*/ 277517957 h 2449"/>
                <a:gd name="T76" fmla="*/ 277920824 w 5355"/>
                <a:gd name="T77" fmla="*/ 277517957 h 2449"/>
                <a:gd name="T78" fmla="*/ 277920824 w 5355"/>
                <a:gd name="T79" fmla="*/ 277517957 h 2449"/>
                <a:gd name="T80" fmla="*/ 277920824 w 5355"/>
                <a:gd name="T81" fmla="*/ 277517957 h 2449"/>
                <a:gd name="T82" fmla="*/ 277920824 w 5355"/>
                <a:gd name="T83" fmla="*/ 277517957 h 2449"/>
                <a:gd name="T84" fmla="*/ 277920824 w 5355"/>
                <a:gd name="T85" fmla="*/ 277517957 h 2449"/>
                <a:gd name="T86" fmla="*/ 277920824 w 5355"/>
                <a:gd name="T87" fmla="*/ 277517957 h 2449"/>
                <a:gd name="T88" fmla="*/ 277920824 w 5355"/>
                <a:gd name="T89" fmla="*/ 277517957 h 2449"/>
                <a:gd name="T90" fmla="*/ 277920824 w 5355"/>
                <a:gd name="T91" fmla="*/ 277517957 h 2449"/>
                <a:gd name="T92" fmla="*/ 277920824 w 5355"/>
                <a:gd name="T93" fmla="*/ 277517957 h 2449"/>
                <a:gd name="T94" fmla="*/ 277920824 w 5355"/>
                <a:gd name="T95" fmla="*/ 277517957 h 2449"/>
                <a:gd name="T96" fmla="*/ 277920824 w 5355"/>
                <a:gd name="T97" fmla="*/ 277517957 h 2449"/>
                <a:gd name="T98" fmla="*/ 277920824 w 5355"/>
                <a:gd name="T99" fmla="*/ 277517957 h 2449"/>
                <a:gd name="T100" fmla="*/ 277920824 w 5355"/>
                <a:gd name="T101" fmla="*/ 277517957 h 2449"/>
                <a:gd name="T102" fmla="*/ 277920824 w 5355"/>
                <a:gd name="T103" fmla="*/ 277517957 h 2449"/>
                <a:gd name="T104" fmla="*/ 277920824 w 5355"/>
                <a:gd name="T105" fmla="*/ 277517957 h 2449"/>
                <a:gd name="T106" fmla="*/ 277920824 w 5355"/>
                <a:gd name="T107" fmla="*/ 277517957 h 2449"/>
                <a:gd name="T108" fmla="*/ 277920824 w 5355"/>
                <a:gd name="T109" fmla="*/ 277517957 h 2449"/>
                <a:gd name="T110" fmla="*/ 277920824 w 5355"/>
                <a:gd name="T111" fmla="*/ 277517957 h 2449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5355" h="2449">
                  <a:moveTo>
                    <a:pt x="0" y="1368"/>
                  </a:moveTo>
                  <a:lnTo>
                    <a:pt x="0" y="1111"/>
                  </a:lnTo>
                  <a:lnTo>
                    <a:pt x="4362" y="1111"/>
                  </a:lnTo>
                  <a:lnTo>
                    <a:pt x="4327" y="1083"/>
                  </a:lnTo>
                  <a:lnTo>
                    <a:pt x="4294" y="1056"/>
                  </a:lnTo>
                  <a:lnTo>
                    <a:pt x="4262" y="1028"/>
                  </a:lnTo>
                  <a:lnTo>
                    <a:pt x="4231" y="999"/>
                  </a:lnTo>
                  <a:lnTo>
                    <a:pt x="4200" y="971"/>
                  </a:lnTo>
                  <a:lnTo>
                    <a:pt x="4171" y="941"/>
                  </a:lnTo>
                  <a:lnTo>
                    <a:pt x="4142" y="911"/>
                  </a:lnTo>
                  <a:lnTo>
                    <a:pt x="4116" y="880"/>
                  </a:lnTo>
                  <a:lnTo>
                    <a:pt x="4089" y="849"/>
                  </a:lnTo>
                  <a:lnTo>
                    <a:pt x="4064" y="818"/>
                  </a:lnTo>
                  <a:lnTo>
                    <a:pt x="4040" y="787"/>
                  </a:lnTo>
                  <a:lnTo>
                    <a:pt x="4018" y="754"/>
                  </a:lnTo>
                  <a:lnTo>
                    <a:pt x="3996" y="722"/>
                  </a:lnTo>
                  <a:lnTo>
                    <a:pt x="3975" y="689"/>
                  </a:lnTo>
                  <a:lnTo>
                    <a:pt x="3957" y="657"/>
                  </a:lnTo>
                  <a:lnTo>
                    <a:pt x="3938" y="623"/>
                  </a:lnTo>
                  <a:lnTo>
                    <a:pt x="3921" y="590"/>
                  </a:lnTo>
                  <a:lnTo>
                    <a:pt x="3905" y="555"/>
                  </a:lnTo>
                  <a:lnTo>
                    <a:pt x="3890" y="520"/>
                  </a:lnTo>
                  <a:lnTo>
                    <a:pt x="3876" y="484"/>
                  </a:lnTo>
                  <a:lnTo>
                    <a:pt x="3862" y="447"/>
                  </a:lnTo>
                  <a:lnTo>
                    <a:pt x="3851" y="409"/>
                  </a:lnTo>
                  <a:lnTo>
                    <a:pt x="3839" y="371"/>
                  </a:lnTo>
                  <a:lnTo>
                    <a:pt x="3829" y="332"/>
                  </a:lnTo>
                  <a:lnTo>
                    <a:pt x="3821" y="293"/>
                  </a:lnTo>
                  <a:lnTo>
                    <a:pt x="3813" y="253"/>
                  </a:lnTo>
                  <a:lnTo>
                    <a:pt x="3806" y="212"/>
                  </a:lnTo>
                  <a:lnTo>
                    <a:pt x="3800" y="171"/>
                  </a:lnTo>
                  <a:lnTo>
                    <a:pt x="3796" y="130"/>
                  </a:lnTo>
                  <a:lnTo>
                    <a:pt x="3792" y="87"/>
                  </a:lnTo>
                  <a:lnTo>
                    <a:pt x="3790" y="43"/>
                  </a:lnTo>
                  <a:lnTo>
                    <a:pt x="3789" y="0"/>
                  </a:lnTo>
                  <a:lnTo>
                    <a:pt x="3813" y="0"/>
                  </a:lnTo>
                  <a:lnTo>
                    <a:pt x="3889" y="82"/>
                  </a:lnTo>
                  <a:lnTo>
                    <a:pt x="3968" y="164"/>
                  </a:lnTo>
                  <a:lnTo>
                    <a:pt x="4051" y="245"/>
                  </a:lnTo>
                  <a:lnTo>
                    <a:pt x="4135" y="325"/>
                  </a:lnTo>
                  <a:lnTo>
                    <a:pt x="4221" y="403"/>
                  </a:lnTo>
                  <a:lnTo>
                    <a:pt x="4310" y="482"/>
                  </a:lnTo>
                  <a:lnTo>
                    <a:pt x="4401" y="559"/>
                  </a:lnTo>
                  <a:lnTo>
                    <a:pt x="4493" y="635"/>
                  </a:lnTo>
                  <a:lnTo>
                    <a:pt x="4590" y="708"/>
                  </a:lnTo>
                  <a:lnTo>
                    <a:pt x="4690" y="783"/>
                  </a:lnTo>
                  <a:lnTo>
                    <a:pt x="4793" y="858"/>
                  </a:lnTo>
                  <a:lnTo>
                    <a:pt x="4899" y="932"/>
                  </a:lnTo>
                  <a:lnTo>
                    <a:pt x="5008" y="1006"/>
                  </a:lnTo>
                  <a:lnTo>
                    <a:pt x="5121" y="1080"/>
                  </a:lnTo>
                  <a:lnTo>
                    <a:pt x="5236" y="1154"/>
                  </a:lnTo>
                  <a:lnTo>
                    <a:pt x="5355" y="1226"/>
                  </a:lnTo>
                  <a:lnTo>
                    <a:pt x="5355" y="1258"/>
                  </a:lnTo>
                  <a:lnTo>
                    <a:pt x="5227" y="1337"/>
                  </a:lnTo>
                  <a:lnTo>
                    <a:pt x="5103" y="1415"/>
                  </a:lnTo>
                  <a:lnTo>
                    <a:pt x="4983" y="1492"/>
                  </a:lnTo>
                  <a:lnTo>
                    <a:pt x="4869" y="1569"/>
                  </a:lnTo>
                  <a:lnTo>
                    <a:pt x="4759" y="1644"/>
                  </a:lnTo>
                  <a:lnTo>
                    <a:pt x="4654" y="1719"/>
                  </a:lnTo>
                  <a:lnTo>
                    <a:pt x="4555" y="1791"/>
                  </a:lnTo>
                  <a:lnTo>
                    <a:pt x="4461" y="1864"/>
                  </a:lnTo>
                  <a:lnTo>
                    <a:pt x="4371" y="1935"/>
                  </a:lnTo>
                  <a:lnTo>
                    <a:pt x="4284" y="2007"/>
                  </a:lnTo>
                  <a:lnTo>
                    <a:pt x="4198" y="2080"/>
                  </a:lnTo>
                  <a:lnTo>
                    <a:pt x="4116" y="2154"/>
                  </a:lnTo>
                  <a:lnTo>
                    <a:pt x="4035" y="2227"/>
                  </a:lnTo>
                  <a:lnTo>
                    <a:pt x="3958" y="2301"/>
                  </a:lnTo>
                  <a:lnTo>
                    <a:pt x="3884" y="2376"/>
                  </a:lnTo>
                  <a:lnTo>
                    <a:pt x="3813" y="2449"/>
                  </a:lnTo>
                  <a:lnTo>
                    <a:pt x="3787" y="2449"/>
                  </a:lnTo>
                  <a:lnTo>
                    <a:pt x="3787" y="2431"/>
                  </a:lnTo>
                  <a:lnTo>
                    <a:pt x="3787" y="2392"/>
                  </a:lnTo>
                  <a:lnTo>
                    <a:pt x="3788" y="2353"/>
                  </a:lnTo>
                  <a:lnTo>
                    <a:pt x="3791" y="2313"/>
                  </a:lnTo>
                  <a:lnTo>
                    <a:pt x="3795" y="2275"/>
                  </a:lnTo>
                  <a:lnTo>
                    <a:pt x="3799" y="2237"/>
                  </a:lnTo>
                  <a:lnTo>
                    <a:pt x="3805" y="2200"/>
                  </a:lnTo>
                  <a:lnTo>
                    <a:pt x="3812" y="2163"/>
                  </a:lnTo>
                  <a:lnTo>
                    <a:pt x="3820" y="2126"/>
                  </a:lnTo>
                  <a:lnTo>
                    <a:pt x="3829" y="2089"/>
                  </a:lnTo>
                  <a:lnTo>
                    <a:pt x="3839" y="2053"/>
                  </a:lnTo>
                  <a:lnTo>
                    <a:pt x="3851" y="2019"/>
                  </a:lnTo>
                  <a:lnTo>
                    <a:pt x="3862" y="1984"/>
                  </a:lnTo>
                  <a:lnTo>
                    <a:pt x="3876" y="1951"/>
                  </a:lnTo>
                  <a:lnTo>
                    <a:pt x="3890" y="1918"/>
                  </a:lnTo>
                  <a:lnTo>
                    <a:pt x="3906" y="1884"/>
                  </a:lnTo>
                  <a:lnTo>
                    <a:pt x="3922" y="1852"/>
                  </a:lnTo>
                  <a:lnTo>
                    <a:pt x="3941" y="1821"/>
                  </a:lnTo>
                  <a:lnTo>
                    <a:pt x="3960" y="1789"/>
                  </a:lnTo>
                  <a:lnTo>
                    <a:pt x="3981" y="1757"/>
                  </a:lnTo>
                  <a:lnTo>
                    <a:pt x="4003" y="1725"/>
                  </a:lnTo>
                  <a:lnTo>
                    <a:pt x="4027" y="1694"/>
                  </a:lnTo>
                  <a:lnTo>
                    <a:pt x="4051" y="1663"/>
                  </a:lnTo>
                  <a:lnTo>
                    <a:pt x="4076" y="1632"/>
                  </a:lnTo>
                  <a:lnTo>
                    <a:pt x="4104" y="1602"/>
                  </a:lnTo>
                  <a:lnTo>
                    <a:pt x="4132" y="1572"/>
                  </a:lnTo>
                  <a:lnTo>
                    <a:pt x="4162" y="1543"/>
                  </a:lnTo>
                  <a:lnTo>
                    <a:pt x="4193" y="1513"/>
                  </a:lnTo>
                  <a:lnTo>
                    <a:pt x="4224" y="1483"/>
                  </a:lnTo>
                  <a:lnTo>
                    <a:pt x="4257" y="1454"/>
                  </a:lnTo>
                  <a:lnTo>
                    <a:pt x="4290" y="1425"/>
                  </a:lnTo>
                  <a:lnTo>
                    <a:pt x="4326" y="1396"/>
                  </a:lnTo>
                  <a:lnTo>
                    <a:pt x="4362" y="1368"/>
                  </a:lnTo>
                  <a:lnTo>
                    <a:pt x="0" y="1368"/>
                  </a:lnTo>
                  <a:close/>
                </a:path>
              </a:pathLst>
            </a:custGeom>
            <a:solidFill>
              <a:srgbClr val="FF0000"/>
            </a:soli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" name="KSO_Shape">
              <a:extLst>
                <a:ext uri="{FF2B5EF4-FFF2-40B4-BE49-F238E27FC236}">
                  <a16:creationId xmlns:a16="http://schemas.microsoft.com/office/drawing/2014/main" id="{95D33CF0-354C-4FAB-AF8E-44C55E1FB2E7}"/>
                </a:ext>
              </a:extLst>
            </p:cNvPr>
            <p:cNvSpPr>
              <a:spLocks/>
            </p:cNvSpPr>
            <p:nvPr/>
          </p:nvSpPr>
          <p:spPr bwMode="auto">
            <a:xfrm rot="2711106">
              <a:off x="2243714" y="3957884"/>
              <a:ext cx="1187063" cy="478971"/>
            </a:xfrm>
            <a:custGeom>
              <a:avLst/>
              <a:gdLst>
                <a:gd name="T0" fmla="*/ 277920824 w 5355"/>
                <a:gd name="T1" fmla="*/ 277517957 h 2449"/>
                <a:gd name="T2" fmla="*/ 277920824 w 5355"/>
                <a:gd name="T3" fmla="*/ 277517957 h 2449"/>
                <a:gd name="T4" fmla="*/ 277920824 w 5355"/>
                <a:gd name="T5" fmla="*/ 277517957 h 2449"/>
                <a:gd name="T6" fmla="*/ 277920824 w 5355"/>
                <a:gd name="T7" fmla="*/ 277517957 h 2449"/>
                <a:gd name="T8" fmla="*/ 277920824 w 5355"/>
                <a:gd name="T9" fmla="*/ 277517957 h 2449"/>
                <a:gd name="T10" fmla="*/ 277920824 w 5355"/>
                <a:gd name="T11" fmla="*/ 277517957 h 2449"/>
                <a:gd name="T12" fmla="*/ 277920824 w 5355"/>
                <a:gd name="T13" fmla="*/ 277517957 h 2449"/>
                <a:gd name="T14" fmla="*/ 277920824 w 5355"/>
                <a:gd name="T15" fmla="*/ 277517957 h 2449"/>
                <a:gd name="T16" fmla="*/ 277920824 w 5355"/>
                <a:gd name="T17" fmla="*/ 277517957 h 2449"/>
                <a:gd name="T18" fmla="*/ 277920824 w 5355"/>
                <a:gd name="T19" fmla="*/ 277517957 h 2449"/>
                <a:gd name="T20" fmla="*/ 277920824 w 5355"/>
                <a:gd name="T21" fmla="*/ 277517957 h 2449"/>
                <a:gd name="T22" fmla="*/ 277920824 w 5355"/>
                <a:gd name="T23" fmla="*/ 277517957 h 2449"/>
                <a:gd name="T24" fmla="*/ 277920824 w 5355"/>
                <a:gd name="T25" fmla="*/ 277517957 h 2449"/>
                <a:gd name="T26" fmla="*/ 277920824 w 5355"/>
                <a:gd name="T27" fmla="*/ 277517957 h 2449"/>
                <a:gd name="T28" fmla="*/ 277920824 w 5355"/>
                <a:gd name="T29" fmla="*/ 277517957 h 2449"/>
                <a:gd name="T30" fmla="*/ 277920824 w 5355"/>
                <a:gd name="T31" fmla="*/ 277517957 h 2449"/>
                <a:gd name="T32" fmla="*/ 277920824 w 5355"/>
                <a:gd name="T33" fmla="*/ 277517957 h 2449"/>
                <a:gd name="T34" fmla="*/ 277920824 w 5355"/>
                <a:gd name="T35" fmla="*/ 277517957 h 2449"/>
                <a:gd name="T36" fmla="*/ 277920824 w 5355"/>
                <a:gd name="T37" fmla="*/ 277517957 h 2449"/>
                <a:gd name="T38" fmla="*/ 277920824 w 5355"/>
                <a:gd name="T39" fmla="*/ 277517957 h 2449"/>
                <a:gd name="T40" fmla="*/ 277920824 w 5355"/>
                <a:gd name="T41" fmla="*/ 277517957 h 2449"/>
                <a:gd name="T42" fmla="*/ 277920824 w 5355"/>
                <a:gd name="T43" fmla="*/ 277517957 h 2449"/>
                <a:gd name="T44" fmla="*/ 277920824 w 5355"/>
                <a:gd name="T45" fmla="*/ 277517957 h 2449"/>
                <a:gd name="T46" fmla="*/ 277920824 w 5355"/>
                <a:gd name="T47" fmla="*/ 277517957 h 2449"/>
                <a:gd name="T48" fmla="*/ 277920824 w 5355"/>
                <a:gd name="T49" fmla="*/ 277517957 h 2449"/>
                <a:gd name="T50" fmla="*/ 277920824 w 5355"/>
                <a:gd name="T51" fmla="*/ 277517957 h 2449"/>
                <a:gd name="T52" fmla="*/ 277920824 w 5355"/>
                <a:gd name="T53" fmla="*/ 277517957 h 2449"/>
                <a:gd name="T54" fmla="*/ 277920824 w 5355"/>
                <a:gd name="T55" fmla="*/ 277517957 h 2449"/>
                <a:gd name="T56" fmla="*/ 277920824 w 5355"/>
                <a:gd name="T57" fmla="*/ 277517957 h 2449"/>
                <a:gd name="T58" fmla="*/ 277920824 w 5355"/>
                <a:gd name="T59" fmla="*/ 277517957 h 2449"/>
                <a:gd name="T60" fmla="*/ 277920824 w 5355"/>
                <a:gd name="T61" fmla="*/ 277517957 h 2449"/>
                <a:gd name="T62" fmla="*/ 277920824 w 5355"/>
                <a:gd name="T63" fmla="*/ 277517957 h 2449"/>
                <a:gd name="T64" fmla="*/ 277920824 w 5355"/>
                <a:gd name="T65" fmla="*/ 277517957 h 2449"/>
                <a:gd name="T66" fmla="*/ 277920824 w 5355"/>
                <a:gd name="T67" fmla="*/ 277517957 h 2449"/>
                <a:gd name="T68" fmla="*/ 277920824 w 5355"/>
                <a:gd name="T69" fmla="*/ 277517957 h 2449"/>
                <a:gd name="T70" fmla="*/ 277920824 w 5355"/>
                <a:gd name="T71" fmla="*/ 277517957 h 2449"/>
                <a:gd name="T72" fmla="*/ 277920824 w 5355"/>
                <a:gd name="T73" fmla="*/ 277517957 h 2449"/>
                <a:gd name="T74" fmla="*/ 277920824 w 5355"/>
                <a:gd name="T75" fmla="*/ 277517957 h 2449"/>
                <a:gd name="T76" fmla="*/ 277920824 w 5355"/>
                <a:gd name="T77" fmla="*/ 277517957 h 2449"/>
                <a:gd name="T78" fmla="*/ 277920824 w 5355"/>
                <a:gd name="T79" fmla="*/ 277517957 h 2449"/>
                <a:gd name="T80" fmla="*/ 277920824 w 5355"/>
                <a:gd name="T81" fmla="*/ 277517957 h 2449"/>
                <a:gd name="T82" fmla="*/ 277920824 w 5355"/>
                <a:gd name="T83" fmla="*/ 277517957 h 2449"/>
                <a:gd name="T84" fmla="*/ 277920824 w 5355"/>
                <a:gd name="T85" fmla="*/ 277517957 h 2449"/>
                <a:gd name="T86" fmla="*/ 277920824 w 5355"/>
                <a:gd name="T87" fmla="*/ 277517957 h 2449"/>
                <a:gd name="T88" fmla="*/ 277920824 w 5355"/>
                <a:gd name="T89" fmla="*/ 277517957 h 2449"/>
                <a:gd name="T90" fmla="*/ 277920824 w 5355"/>
                <a:gd name="T91" fmla="*/ 277517957 h 2449"/>
                <a:gd name="T92" fmla="*/ 277920824 w 5355"/>
                <a:gd name="T93" fmla="*/ 277517957 h 2449"/>
                <a:gd name="T94" fmla="*/ 277920824 w 5355"/>
                <a:gd name="T95" fmla="*/ 277517957 h 2449"/>
                <a:gd name="T96" fmla="*/ 277920824 w 5355"/>
                <a:gd name="T97" fmla="*/ 277517957 h 2449"/>
                <a:gd name="T98" fmla="*/ 277920824 w 5355"/>
                <a:gd name="T99" fmla="*/ 277517957 h 2449"/>
                <a:gd name="T100" fmla="*/ 277920824 w 5355"/>
                <a:gd name="T101" fmla="*/ 277517957 h 2449"/>
                <a:gd name="T102" fmla="*/ 277920824 w 5355"/>
                <a:gd name="T103" fmla="*/ 277517957 h 2449"/>
                <a:gd name="T104" fmla="*/ 277920824 w 5355"/>
                <a:gd name="T105" fmla="*/ 277517957 h 2449"/>
                <a:gd name="T106" fmla="*/ 277920824 w 5355"/>
                <a:gd name="T107" fmla="*/ 277517957 h 2449"/>
                <a:gd name="T108" fmla="*/ 277920824 w 5355"/>
                <a:gd name="T109" fmla="*/ 277517957 h 2449"/>
                <a:gd name="T110" fmla="*/ 277920824 w 5355"/>
                <a:gd name="T111" fmla="*/ 277517957 h 2449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5355" h="2449">
                  <a:moveTo>
                    <a:pt x="0" y="1368"/>
                  </a:moveTo>
                  <a:lnTo>
                    <a:pt x="0" y="1111"/>
                  </a:lnTo>
                  <a:lnTo>
                    <a:pt x="4362" y="1111"/>
                  </a:lnTo>
                  <a:lnTo>
                    <a:pt x="4327" y="1083"/>
                  </a:lnTo>
                  <a:lnTo>
                    <a:pt x="4294" y="1056"/>
                  </a:lnTo>
                  <a:lnTo>
                    <a:pt x="4262" y="1028"/>
                  </a:lnTo>
                  <a:lnTo>
                    <a:pt x="4231" y="999"/>
                  </a:lnTo>
                  <a:lnTo>
                    <a:pt x="4200" y="971"/>
                  </a:lnTo>
                  <a:lnTo>
                    <a:pt x="4171" y="941"/>
                  </a:lnTo>
                  <a:lnTo>
                    <a:pt x="4142" y="911"/>
                  </a:lnTo>
                  <a:lnTo>
                    <a:pt x="4116" y="880"/>
                  </a:lnTo>
                  <a:lnTo>
                    <a:pt x="4089" y="849"/>
                  </a:lnTo>
                  <a:lnTo>
                    <a:pt x="4064" y="818"/>
                  </a:lnTo>
                  <a:lnTo>
                    <a:pt x="4040" y="787"/>
                  </a:lnTo>
                  <a:lnTo>
                    <a:pt x="4018" y="754"/>
                  </a:lnTo>
                  <a:lnTo>
                    <a:pt x="3996" y="722"/>
                  </a:lnTo>
                  <a:lnTo>
                    <a:pt x="3975" y="689"/>
                  </a:lnTo>
                  <a:lnTo>
                    <a:pt x="3957" y="657"/>
                  </a:lnTo>
                  <a:lnTo>
                    <a:pt x="3938" y="623"/>
                  </a:lnTo>
                  <a:lnTo>
                    <a:pt x="3921" y="590"/>
                  </a:lnTo>
                  <a:lnTo>
                    <a:pt x="3905" y="555"/>
                  </a:lnTo>
                  <a:lnTo>
                    <a:pt x="3890" y="520"/>
                  </a:lnTo>
                  <a:lnTo>
                    <a:pt x="3876" y="484"/>
                  </a:lnTo>
                  <a:lnTo>
                    <a:pt x="3862" y="447"/>
                  </a:lnTo>
                  <a:lnTo>
                    <a:pt x="3851" y="409"/>
                  </a:lnTo>
                  <a:lnTo>
                    <a:pt x="3839" y="371"/>
                  </a:lnTo>
                  <a:lnTo>
                    <a:pt x="3829" y="332"/>
                  </a:lnTo>
                  <a:lnTo>
                    <a:pt x="3821" y="293"/>
                  </a:lnTo>
                  <a:lnTo>
                    <a:pt x="3813" y="253"/>
                  </a:lnTo>
                  <a:lnTo>
                    <a:pt x="3806" y="212"/>
                  </a:lnTo>
                  <a:lnTo>
                    <a:pt x="3800" y="171"/>
                  </a:lnTo>
                  <a:lnTo>
                    <a:pt x="3796" y="130"/>
                  </a:lnTo>
                  <a:lnTo>
                    <a:pt x="3792" y="87"/>
                  </a:lnTo>
                  <a:lnTo>
                    <a:pt x="3790" y="43"/>
                  </a:lnTo>
                  <a:lnTo>
                    <a:pt x="3789" y="0"/>
                  </a:lnTo>
                  <a:lnTo>
                    <a:pt x="3813" y="0"/>
                  </a:lnTo>
                  <a:lnTo>
                    <a:pt x="3889" y="82"/>
                  </a:lnTo>
                  <a:lnTo>
                    <a:pt x="3968" y="164"/>
                  </a:lnTo>
                  <a:lnTo>
                    <a:pt x="4051" y="245"/>
                  </a:lnTo>
                  <a:lnTo>
                    <a:pt x="4135" y="325"/>
                  </a:lnTo>
                  <a:lnTo>
                    <a:pt x="4221" y="403"/>
                  </a:lnTo>
                  <a:lnTo>
                    <a:pt x="4310" y="482"/>
                  </a:lnTo>
                  <a:lnTo>
                    <a:pt x="4401" y="559"/>
                  </a:lnTo>
                  <a:lnTo>
                    <a:pt x="4493" y="635"/>
                  </a:lnTo>
                  <a:lnTo>
                    <a:pt x="4590" y="708"/>
                  </a:lnTo>
                  <a:lnTo>
                    <a:pt x="4690" y="783"/>
                  </a:lnTo>
                  <a:lnTo>
                    <a:pt x="4793" y="858"/>
                  </a:lnTo>
                  <a:lnTo>
                    <a:pt x="4899" y="932"/>
                  </a:lnTo>
                  <a:lnTo>
                    <a:pt x="5008" y="1006"/>
                  </a:lnTo>
                  <a:lnTo>
                    <a:pt x="5121" y="1080"/>
                  </a:lnTo>
                  <a:lnTo>
                    <a:pt x="5236" y="1154"/>
                  </a:lnTo>
                  <a:lnTo>
                    <a:pt x="5355" y="1226"/>
                  </a:lnTo>
                  <a:lnTo>
                    <a:pt x="5355" y="1258"/>
                  </a:lnTo>
                  <a:lnTo>
                    <a:pt x="5227" y="1337"/>
                  </a:lnTo>
                  <a:lnTo>
                    <a:pt x="5103" y="1415"/>
                  </a:lnTo>
                  <a:lnTo>
                    <a:pt x="4983" y="1492"/>
                  </a:lnTo>
                  <a:lnTo>
                    <a:pt x="4869" y="1569"/>
                  </a:lnTo>
                  <a:lnTo>
                    <a:pt x="4759" y="1644"/>
                  </a:lnTo>
                  <a:lnTo>
                    <a:pt x="4654" y="1719"/>
                  </a:lnTo>
                  <a:lnTo>
                    <a:pt x="4555" y="1791"/>
                  </a:lnTo>
                  <a:lnTo>
                    <a:pt x="4461" y="1864"/>
                  </a:lnTo>
                  <a:lnTo>
                    <a:pt x="4371" y="1935"/>
                  </a:lnTo>
                  <a:lnTo>
                    <a:pt x="4284" y="2007"/>
                  </a:lnTo>
                  <a:lnTo>
                    <a:pt x="4198" y="2080"/>
                  </a:lnTo>
                  <a:lnTo>
                    <a:pt x="4116" y="2154"/>
                  </a:lnTo>
                  <a:lnTo>
                    <a:pt x="4035" y="2227"/>
                  </a:lnTo>
                  <a:lnTo>
                    <a:pt x="3958" y="2301"/>
                  </a:lnTo>
                  <a:lnTo>
                    <a:pt x="3884" y="2376"/>
                  </a:lnTo>
                  <a:lnTo>
                    <a:pt x="3813" y="2449"/>
                  </a:lnTo>
                  <a:lnTo>
                    <a:pt x="3787" y="2449"/>
                  </a:lnTo>
                  <a:lnTo>
                    <a:pt x="3787" y="2431"/>
                  </a:lnTo>
                  <a:lnTo>
                    <a:pt x="3787" y="2392"/>
                  </a:lnTo>
                  <a:lnTo>
                    <a:pt x="3788" y="2353"/>
                  </a:lnTo>
                  <a:lnTo>
                    <a:pt x="3791" y="2313"/>
                  </a:lnTo>
                  <a:lnTo>
                    <a:pt x="3795" y="2275"/>
                  </a:lnTo>
                  <a:lnTo>
                    <a:pt x="3799" y="2237"/>
                  </a:lnTo>
                  <a:lnTo>
                    <a:pt x="3805" y="2200"/>
                  </a:lnTo>
                  <a:lnTo>
                    <a:pt x="3812" y="2163"/>
                  </a:lnTo>
                  <a:lnTo>
                    <a:pt x="3820" y="2126"/>
                  </a:lnTo>
                  <a:lnTo>
                    <a:pt x="3829" y="2089"/>
                  </a:lnTo>
                  <a:lnTo>
                    <a:pt x="3839" y="2053"/>
                  </a:lnTo>
                  <a:lnTo>
                    <a:pt x="3851" y="2019"/>
                  </a:lnTo>
                  <a:lnTo>
                    <a:pt x="3862" y="1984"/>
                  </a:lnTo>
                  <a:lnTo>
                    <a:pt x="3876" y="1951"/>
                  </a:lnTo>
                  <a:lnTo>
                    <a:pt x="3890" y="1918"/>
                  </a:lnTo>
                  <a:lnTo>
                    <a:pt x="3906" y="1884"/>
                  </a:lnTo>
                  <a:lnTo>
                    <a:pt x="3922" y="1852"/>
                  </a:lnTo>
                  <a:lnTo>
                    <a:pt x="3941" y="1821"/>
                  </a:lnTo>
                  <a:lnTo>
                    <a:pt x="3960" y="1789"/>
                  </a:lnTo>
                  <a:lnTo>
                    <a:pt x="3981" y="1757"/>
                  </a:lnTo>
                  <a:lnTo>
                    <a:pt x="4003" y="1725"/>
                  </a:lnTo>
                  <a:lnTo>
                    <a:pt x="4027" y="1694"/>
                  </a:lnTo>
                  <a:lnTo>
                    <a:pt x="4051" y="1663"/>
                  </a:lnTo>
                  <a:lnTo>
                    <a:pt x="4076" y="1632"/>
                  </a:lnTo>
                  <a:lnTo>
                    <a:pt x="4104" y="1602"/>
                  </a:lnTo>
                  <a:lnTo>
                    <a:pt x="4132" y="1572"/>
                  </a:lnTo>
                  <a:lnTo>
                    <a:pt x="4162" y="1543"/>
                  </a:lnTo>
                  <a:lnTo>
                    <a:pt x="4193" y="1513"/>
                  </a:lnTo>
                  <a:lnTo>
                    <a:pt x="4224" y="1483"/>
                  </a:lnTo>
                  <a:lnTo>
                    <a:pt x="4257" y="1454"/>
                  </a:lnTo>
                  <a:lnTo>
                    <a:pt x="4290" y="1425"/>
                  </a:lnTo>
                  <a:lnTo>
                    <a:pt x="4326" y="1396"/>
                  </a:lnTo>
                  <a:lnTo>
                    <a:pt x="4362" y="1368"/>
                  </a:lnTo>
                  <a:lnTo>
                    <a:pt x="0" y="1368"/>
                  </a:lnTo>
                  <a:close/>
                </a:path>
              </a:pathLst>
            </a:custGeom>
            <a:solidFill>
              <a:srgbClr val="FF0000"/>
            </a:soli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14" name="矩形 18">
            <a:extLst>
              <a:ext uri="{FF2B5EF4-FFF2-40B4-BE49-F238E27FC236}">
                <a16:creationId xmlns:a16="http://schemas.microsoft.com/office/drawing/2014/main" id="{C890172E-81D3-415B-AAE1-FD82E43911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4314" y="1155862"/>
            <a:ext cx="10872787" cy="122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ts val="3000"/>
              </a:lnSpc>
              <a:spcBef>
                <a:spcPts val="0"/>
              </a:spcBef>
              <a:buClr>
                <a:schemeClr val="accent1"/>
              </a:buClr>
              <a:buSzPct val="85000"/>
              <a:buFontTx/>
              <a:buNone/>
            </a:pPr>
            <a:r>
              <a:rPr lang="zh-TW" altLang="en-US" sz="2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二、檔案上傳</a:t>
            </a:r>
            <a:r>
              <a:rPr lang="en-US" altLang="zh-TW" sz="2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批次作業</a:t>
            </a:r>
            <a:r>
              <a:rPr lang="en-US" altLang="zh-TW" sz="2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  <a:p>
            <a:pPr eaLnBrk="1" hangingPunct="1">
              <a:lnSpc>
                <a:spcPts val="3000"/>
              </a:lnSpc>
              <a:spcBef>
                <a:spcPts val="0"/>
              </a:spcBef>
              <a:buClr>
                <a:schemeClr val="accent1"/>
              </a:buClr>
              <a:buSzPct val="85000"/>
              <a:buFontTx/>
              <a:buNone/>
            </a:pPr>
            <a:r>
              <a:rPr lang="en-US" altLang="zh-TW" sz="2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Step1</a:t>
            </a:r>
            <a:r>
              <a:rPr lang="zh-TW" altLang="en-US" sz="2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endParaRPr lang="en-US" altLang="zh-TW" sz="2400" b="1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eaLnBrk="1" hangingPunct="1">
              <a:lnSpc>
                <a:spcPts val="3000"/>
              </a:lnSpc>
              <a:spcBef>
                <a:spcPts val="0"/>
              </a:spcBef>
              <a:buClr>
                <a:schemeClr val="accent1"/>
              </a:buClr>
              <a:buSzPct val="85000"/>
              <a:buFontTx/>
              <a:buNone/>
            </a:pP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請使用</a:t>
            </a:r>
            <a:r>
              <a:rPr lang="zh-TW" altLang="en-US" sz="2400" b="1" u="sng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本系統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匯出之</a:t>
            </a:r>
            <a:r>
              <a:rPr lang="zh-TW" altLang="en-US" sz="2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「</a:t>
            </a:r>
            <a:r>
              <a:rPr lang="zh-TW" altLang="en-US" sz="2400" b="1" dirty="0">
                <a:solidFill>
                  <a:srgbClr val="C00000"/>
                </a:solidFill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範例檔案</a:t>
            </a:r>
            <a:r>
              <a:rPr lang="zh-TW" altLang="en-US" sz="2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」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，填入免試生之相關資料後逕行資料匯入作業。</a:t>
            </a:r>
            <a:endPara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0D4332A3-71ED-ACF9-51B2-D86F718BB9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6249" y="5446959"/>
            <a:ext cx="7633714" cy="109441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835F6471-9FD3-FA93-0202-C166758A0239}"/>
              </a:ext>
            </a:extLst>
          </p:cNvPr>
          <p:cNvSpPr/>
          <p:nvPr/>
        </p:nvSpPr>
        <p:spPr>
          <a:xfrm>
            <a:off x="385355" y="6278491"/>
            <a:ext cx="516243" cy="223324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6" name="投影片編號版面配置區 2">
            <a:extLst>
              <a:ext uri="{FF2B5EF4-FFF2-40B4-BE49-F238E27FC236}">
                <a16:creationId xmlns:a16="http://schemas.microsoft.com/office/drawing/2014/main" id="{3B3D40F4-15B2-7103-88CC-56D464049C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46326" y="6331445"/>
            <a:ext cx="2743200" cy="365125"/>
          </a:xfrm>
        </p:spPr>
        <p:txBody>
          <a:bodyPr/>
          <a:lstStyle/>
          <a:p>
            <a:fld id="{EF27B4D1-FA05-449E-A80B-57A962297113}" type="slidenum">
              <a:rPr lang="zh-TW" altLang="en-US" smtClean="0"/>
              <a:t>10</a:t>
            </a:fld>
            <a:endParaRPr lang="zh-TW" altLang="en-US" dirty="0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A4DF0803-390A-C06B-7BF6-38AE8CA621B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b="11062"/>
          <a:stretch/>
        </p:blipFill>
        <p:spPr>
          <a:xfrm>
            <a:off x="7694219" y="2569029"/>
            <a:ext cx="4295307" cy="277958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14723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 descr="一張含有 文字, 行, 字型, 數字 的圖片&#10;&#10;AI 產生的內容可能不正確。">
            <a:extLst>
              <a:ext uri="{FF2B5EF4-FFF2-40B4-BE49-F238E27FC236}">
                <a16:creationId xmlns:a16="http://schemas.microsoft.com/office/drawing/2014/main" id="{B2A86FB5-F2B1-322C-03A4-42D6413C60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0"/>
          <a:stretch/>
        </p:blipFill>
        <p:spPr>
          <a:xfrm>
            <a:off x="91440" y="3962717"/>
            <a:ext cx="12009120" cy="268887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9" name="Picture 5" descr="E:\优品PPT\058PPT素材\3D小人\1-150GQ54H3\62张3D小人拿笔PPT图片素材\优品PPT10.jpg">
            <a:extLst>
              <a:ext uri="{FF2B5EF4-FFF2-40B4-BE49-F238E27FC236}">
                <a16:creationId xmlns:a16="http://schemas.microsoft.com/office/drawing/2014/main" id="{D70E7024-3A9D-49ED-9AD4-B773888EBF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7027" y="103320"/>
            <a:ext cx="2484973" cy="2484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C1BDA378-4069-4236-AA6C-7FFA85744286}"/>
              </a:ext>
            </a:extLst>
          </p:cNvPr>
          <p:cNvSpPr/>
          <p:nvPr/>
        </p:nvSpPr>
        <p:spPr bwMode="auto">
          <a:xfrm>
            <a:off x="814314" y="383190"/>
            <a:ext cx="4828840" cy="549605"/>
          </a:xfrm>
          <a:prstGeom prst="rect">
            <a:avLst/>
          </a:prstGeom>
          <a:solidFill>
            <a:srgbClr val="C3E0D3"/>
          </a:solidFill>
          <a:ln>
            <a:solidFill>
              <a:schemeClr val="bg1"/>
            </a:solidFill>
          </a:ln>
          <a:effectLst>
            <a:outerShdw blurRad="50800" dist="127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spcBef>
                <a:spcPct val="50000"/>
              </a:spcBef>
              <a:defRPr/>
            </a:pPr>
            <a:r>
              <a:rPr lang="en-US" altLang="zh-TW" sz="3200" b="1" spc="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1</a:t>
            </a:r>
            <a:r>
              <a:rPr lang="zh-TW" altLang="en-US" sz="3200" b="1" spc="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、報名資料載入</a:t>
            </a:r>
            <a:r>
              <a:rPr lang="en-US" altLang="zh-TW" sz="3200" b="1" spc="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(4/12)</a:t>
            </a:r>
          </a:p>
        </p:txBody>
      </p:sp>
      <p:sp>
        <p:nvSpPr>
          <p:cNvPr id="4" name="矩形 8">
            <a:extLst>
              <a:ext uri="{FF2B5EF4-FFF2-40B4-BE49-F238E27FC236}">
                <a16:creationId xmlns:a16="http://schemas.microsoft.com/office/drawing/2014/main" id="{F70DD32B-BA9E-4D62-A8A0-2CAEFD1EA7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0369" y="1171303"/>
            <a:ext cx="490230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575"/>
              </a:spcBef>
              <a:buClr>
                <a:schemeClr val="accent1"/>
              </a:buClr>
              <a:buSzPct val="85000"/>
              <a:buFontTx/>
              <a:buNone/>
            </a:pPr>
            <a:r>
              <a:rPr lang="zh-TW" altLang="en-US" sz="24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「</a:t>
            </a:r>
            <a:r>
              <a:rPr lang="zh-TW" altLang="en-US" sz="2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範例檔案</a:t>
            </a:r>
            <a:r>
              <a:rPr lang="zh-TW" altLang="en-US" sz="24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」編輯注意事項</a:t>
            </a:r>
            <a:r>
              <a:rPr lang="en-US" altLang="zh-TW" sz="24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(1/2)</a:t>
            </a:r>
            <a:r>
              <a:rPr lang="zh-TW" altLang="en-US" sz="24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endParaRPr lang="en-US" altLang="zh-TW" sz="2400" b="1" dirty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1" name="文字方塊 24">
            <a:extLst>
              <a:ext uri="{FF2B5EF4-FFF2-40B4-BE49-F238E27FC236}">
                <a16:creationId xmlns:a16="http://schemas.microsoft.com/office/drawing/2014/main" id="{65B9E340-12D4-4277-968E-BF8F538393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4314" y="1700738"/>
            <a:ext cx="9671237" cy="2616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zh-TW" altLang="en-US" sz="2800" dirty="0">
                <a:solidFill>
                  <a:srgbClr val="FF0000"/>
                </a:solidFill>
                <a:latin typeface="Calibri Light" panose="020F0302020204030204" pitchFamily="34" charset="0"/>
              </a:rPr>
              <a:t>❶</a:t>
            </a:r>
            <a:r>
              <a:rPr lang="zh-TW" altLang="en-US" sz="2800" dirty="0">
                <a:solidFill>
                  <a:srgbClr val="C00000"/>
                </a:solidFill>
                <a:latin typeface="Calibri Light" panose="020F0302020204030204" pitchFamily="34" charset="0"/>
              </a:rPr>
              <a:t> </a:t>
            </a:r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N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O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欄位，輸入擔任幹部學期數及服務時數</a:t>
            </a:r>
            <a:r>
              <a:rPr lang="zh-TW" altLang="en-US" sz="24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多元學習表現積分</a:t>
            </a:r>
            <a:endPara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800" dirty="0">
                <a:solidFill>
                  <a:srgbClr val="0000FF"/>
                </a:solidFill>
                <a:latin typeface="Calibri Light" panose="020F0302020204030204" pitchFamily="34" charset="0"/>
              </a:rPr>
              <a:t>❷ </a:t>
            </a:r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P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欄位，</a:t>
            </a:r>
            <a:r>
              <a:rPr lang="zh-TW" altLang="en-US" sz="2400" b="1" dirty="0">
                <a:solidFill>
                  <a:schemeClr val="bg1"/>
                </a:solidFill>
                <a:effectLst>
                  <a:glow rad="101600">
                    <a:srgbClr val="0000FF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多元學習表現積分</a:t>
            </a:r>
            <a:endParaRPr lang="en-US" altLang="zh-TW" sz="2400" b="1" dirty="0">
              <a:solidFill>
                <a:schemeClr val="bg1"/>
              </a:solidFill>
              <a:effectLst>
                <a:glow rad="101600">
                  <a:srgbClr val="0000FF"/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2800" dirty="0">
                <a:solidFill>
                  <a:srgbClr val="00B050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❸ </a:t>
            </a:r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Wingdings" panose="05000000000000000000" pitchFamily="2" charset="2"/>
              </a:rPr>
              <a:t>Q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Wingdings" panose="05000000000000000000" pitchFamily="2" charset="2"/>
              </a:rPr>
              <a:t>、</a:t>
            </a:r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Wingdings" panose="05000000000000000000" pitchFamily="2" charset="2"/>
              </a:rPr>
              <a:t>R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Wingdings" panose="05000000000000000000" pitchFamily="2" charset="2"/>
              </a:rPr>
              <a:t>、</a:t>
            </a:r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Wingdings" panose="05000000000000000000" pitchFamily="2" charset="2"/>
              </a:rPr>
              <a:t>S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Wingdings" panose="05000000000000000000" pitchFamily="2" charset="2"/>
              </a:rPr>
              <a:t>、</a:t>
            </a:r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Wingdings" panose="05000000000000000000" pitchFamily="2" charset="2"/>
              </a:rPr>
              <a:t>T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Wingdings" panose="05000000000000000000" pitchFamily="2" charset="2"/>
              </a:rPr>
              <a:t>欄位，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輸入均衡學習成績</a:t>
            </a:r>
            <a:r>
              <a:rPr lang="zh-TW" altLang="en-US" sz="24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均衡學習積分</a:t>
            </a:r>
            <a:endPara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2800" dirty="0">
                <a:solidFill>
                  <a:srgbClr val="0000FF"/>
                </a:solidFill>
                <a:latin typeface="Calibri Light" panose="020F03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❹ </a:t>
            </a:r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U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欄位，</a:t>
            </a:r>
            <a:r>
              <a:rPr lang="zh-TW" altLang="en-US" sz="2400" b="1" dirty="0">
                <a:solidFill>
                  <a:schemeClr val="bg1"/>
                </a:solidFill>
                <a:effectLst>
                  <a:glow rad="101600">
                    <a:srgbClr val="0000FF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均衡學習積分</a:t>
            </a:r>
            <a:endParaRPr lang="en-US" altLang="zh-TW" sz="2400" b="1" dirty="0">
              <a:solidFill>
                <a:schemeClr val="bg1"/>
              </a:solidFill>
              <a:effectLst>
                <a:glow rad="101600">
                  <a:srgbClr val="0000FF"/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800" b="1" dirty="0">
                <a:solidFill>
                  <a:srgbClr val="FF33CC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❺</a:t>
            </a:r>
            <a:r>
              <a:rPr lang="zh-TW" altLang="en-US" sz="2800" b="1" dirty="0">
                <a:solidFill>
                  <a:srgbClr val="0000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輸入五專完免校科組代碼</a:t>
            </a:r>
            <a:endParaRPr lang="en-US" altLang="zh-TW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eaLnBrk="1" hangingPunct="1"/>
            <a:endParaRPr lang="zh-TW" altLang="en-US" sz="2400" b="1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4" name="文字方塊 43">
            <a:extLst>
              <a:ext uri="{FF2B5EF4-FFF2-40B4-BE49-F238E27FC236}">
                <a16:creationId xmlns:a16="http://schemas.microsoft.com/office/drawing/2014/main" id="{F5727EB0-D33B-4784-A19B-54460065833B}"/>
              </a:ext>
            </a:extLst>
          </p:cNvPr>
          <p:cNvSpPr txBox="1"/>
          <p:nvPr/>
        </p:nvSpPr>
        <p:spPr>
          <a:xfrm>
            <a:off x="7576278" y="3512055"/>
            <a:ext cx="51829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800" dirty="0">
                <a:solidFill>
                  <a:srgbClr val="FF0000"/>
                </a:solidFill>
                <a:latin typeface="Calibri Light" panose="020F0302020204030204" pitchFamily="34" charset="0"/>
              </a:rPr>
              <a:t>❶</a:t>
            </a:r>
            <a:endParaRPr lang="zh-TW" altLang="en-US" sz="2800" dirty="0">
              <a:solidFill>
                <a:srgbClr val="FF0000"/>
              </a:solidFill>
            </a:endParaRPr>
          </a:p>
        </p:txBody>
      </p:sp>
      <p:sp>
        <p:nvSpPr>
          <p:cNvPr id="46" name="文字方塊 45">
            <a:extLst>
              <a:ext uri="{FF2B5EF4-FFF2-40B4-BE49-F238E27FC236}">
                <a16:creationId xmlns:a16="http://schemas.microsoft.com/office/drawing/2014/main" id="{475C1C74-2F3D-4854-87AC-50DD23A2CF38}"/>
              </a:ext>
            </a:extLst>
          </p:cNvPr>
          <p:cNvSpPr txBox="1"/>
          <p:nvPr/>
        </p:nvSpPr>
        <p:spPr>
          <a:xfrm>
            <a:off x="8222565" y="3515159"/>
            <a:ext cx="81752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800" dirty="0">
                <a:solidFill>
                  <a:srgbClr val="0000FF"/>
                </a:solidFill>
                <a:latin typeface="Calibri Light" panose="020F0302020204030204" pitchFamily="34" charset="0"/>
              </a:rPr>
              <a:t>❷</a:t>
            </a:r>
            <a:endParaRPr lang="zh-TW" altLang="en-US" sz="2800" dirty="0"/>
          </a:p>
        </p:txBody>
      </p:sp>
      <p:sp>
        <p:nvSpPr>
          <p:cNvPr id="48" name="文字方塊 47">
            <a:extLst>
              <a:ext uri="{FF2B5EF4-FFF2-40B4-BE49-F238E27FC236}">
                <a16:creationId xmlns:a16="http://schemas.microsoft.com/office/drawing/2014/main" id="{80B56C29-904F-4E5A-B221-E96F2BB3C9E1}"/>
              </a:ext>
            </a:extLst>
          </p:cNvPr>
          <p:cNvSpPr txBox="1"/>
          <p:nvPr/>
        </p:nvSpPr>
        <p:spPr>
          <a:xfrm>
            <a:off x="9282727" y="3504051"/>
            <a:ext cx="58347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2800" dirty="0">
                <a:solidFill>
                  <a:srgbClr val="00B050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❸</a:t>
            </a:r>
            <a:endParaRPr lang="zh-TW" altLang="en-US" sz="2800" dirty="0"/>
          </a:p>
        </p:txBody>
      </p:sp>
      <p:sp>
        <p:nvSpPr>
          <p:cNvPr id="50" name="文字方塊 49">
            <a:extLst>
              <a:ext uri="{FF2B5EF4-FFF2-40B4-BE49-F238E27FC236}">
                <a16:creationId xmlns:a16="http://schemas.microsoft.com/office/drawing/2014/main" id="{47E826D5-DB8B-4A12-9E56-51DE4AE7D78E}"/>
              </a:ext>
            </a:extLst>
          </p:cNvPr>
          <p:cNvSpPr txBox="1"/>
          <p:nvPr/>
        </p:nvSpPr>
        <p:spPr>
          <a:xfrm>
            <a:off x="11156407" y="3512055"/>
            <a:ext cx="63572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800" b="1" dirty="0">
                <a:solidFill>
                  <a:srgbClr val="FF33CC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❺</a:t>
            </a:r>
            <a:endParaRPr lang="zh-TW" altLang="en-US" sz="2800" dirty="0">
              <a:solidFill>
                <a:srgbClr val="FF33CC"/>
              </a:solidFill>
            </a:endParaRPr>
          </a:p>
        </p:txBody>
      </p:sp>
      <p:grpSp>
        <p:nvGrpSpPr>
          <p:cNvPr id="56" name="群組 55">
            <a:extLst>
              <a:ext uri="{FF2B5EF4-FFF2-40B4-BE49-F238E27FC236}">
                <a16:creationId xmlns:a16="http://schemas.microsoft.com/office/drawing/2014/main" id="{4E1EAA20-FE54-4B9E-A515-476A31A29785}"/>
              </a:ext>
            </a:extLst>
          </p:cNvPr>
          <p:cNvGrpSpPr/>
          <p:nvPr/>
        </p:nvGrpSpPr>
        <p:grpSpPr>
          <a:xfrm>
            <a:off x="7338362" y="4287681"/>
            <a:ext cx="4422091" cy="1623364"/>
            <a:chOff x="7323498" y="4157750"/>
            <a:chExt cx="4422091" cy="1623364"/>
          </a:xfrm>
        </p:grpSpPr>
        <p:sp>
          <p:nvSpPr>
            <p:cNvPr id="53" name="矩形 52">
              <a:extLst>
                <a:ext uri="{FF2B5EF4-FFF2-40B4-BE49-F238E27FC236}">
                  <a16:creationId xmlns:a16="http://schemas.microsoft.com/office/drawing/2014/main" id="{E3A8D610-314B-485D-B38A-D5DB4A4A7B5E}"/>
                </a:ext>
              </a:extLst>
            </p:cNvPr>
            <p:cNvSpPr/>
            <p:nvPr/>
          </p:nvSpPr>
          <p:spPr>
            <a:xfrm>
              <a:off x="7323498" y="4157750"/>
              <a:ext cx="901793" cy="1620260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54" name="矩形 53">
              <a:extLst>
                <a:ext uri="{FF2B5EF4-FFF2-40B4-BE49-F238E27FC236}">
                  <a16:creationId xmlns:a16="http://schemas.microsoft.com/office/drawing/2014/main" id="{938E1CC7-54D1-4E1A-B6BB-8D66F5AAC2E5}"/>
                </a:ext>
              </a:extLst>
            </p:cNvPr>
            <p:cNvSpPr/>
            <p:nvPr/>
          </p:nvSpPr>
          <p:spPr>
            <a:xfrm>
              <a:off x="8261446" y="4157750"/>
              <a:ext cx="458511" cy="1623364"/>
            </a:xfrm>
            <a:prstGeom prst="rect">
              <a:avLst/>
            </a:prstGeom>
            <a:noFill/>
            <a:ln w="381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55" name="矩形 54">
              <a:extLst>
                <a:ext uri="{FF2B5EF4-FFF2-40B4-BE49-F238E27FC236}">
                  <a16:creationId xmlns:a16="http://schemas.microsoft.com/office/drawing/2014/main" id="{787F8C54-BF87-4AFB-8781-2A9A70407BFC}"/>
                </a:ext>
              </a:extLst>
            </p:cNvPr>
            <p:cNvSpPr/>
            <p:nvPr/>
          </p:nvSpPr>
          <p:spPr>
            <a:xfrm>
              <a:off x="8756112" y="4161988"/>
              <a:ext cx="1833573" cy="1616022"/>
            </a:xfrm>
            <a:prstGeom prst="rect">
              <a:avLst/>
            </a:pr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42" name="矩形 41">
              <a:extLst>
                <a:ext uri="{FF2B5EF4-FFF2-40B4-BE49-F238E27FC236}">
                  <a16:creationId xmlns:a16="http://schemas.microsoft.com/office/drawing/2014/main" id="{901A27E3-1659-4D43-8424-708BC1C24696}"/>
                </a:ext>
              </a:extLst>
            </p:cNvPr>
            <p:cNvSpPr/>
            <p:nvPr/>
          </p:nvSpPr>
          <p:spPr>
            <a:xfrm>
              <a:off x="11109863" y="4160194"/>
              <a:ext cx="635726" cy="1617815"/>
            </a:xfrm>
            <a:prstGeom prst="rect">
              <a:avLst/>
            </a:prstGeom>
            <a:noFill/>
            <a:ln w="38100">
              <a:solidFill>
                <a:srgbClr val="FF33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57" name="矩形 56">
            <a:extLst>
              <a:ext uri="{FF2B5EF4-FFF2-40B4-BE49-F238E27FC236}">
                <a16:creationId xmlns:a16="http://schemas.microsoft.com/office/drawing/2014/main" id="{785E0A98-F752-4D56-A0BC-09A2DA4FE087}"/>
              </a:ext>
            </a:extLst>
          </p:cNvPr>
          <p:cNvSpPr/>
          <p:nvPr/>
        </p:nvSpPr>
        <p:spPr>
          <a:xfrm>
            <a:off x="837582" y="6315990"/>
            <a:ext cx="491972" cy="28055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8" name="語音泡泡: 圓角矩形 57">
            <a:extLst>
              <a:ext uri="{FF2B5EF4-FFF2-40B4-BE49-F238E27FC236}">
                <a16:creationId xmlns:a16="http://schemas.microsoft.com/office/drawing/2014/main" id="{2BA2CA20-3B28-4984-A1DD-8F24F6D5AEFD}"/>
              </a:ext>
            </a:extLst>
          </p:cNvPr>
          <p:cNvSpPr/>
          <p:nvPr/>
        </p:nvSpPr>
        <p:spPr>
          <a:xfrm>
            <a:off x="2310638" y="4583434"/>
            <a:ext cx="3549190" cy="1768551"/>
          </a:xfrm>
          <a:prstGeom prst="wedgeRoundRectCallout">
            <a:avLst>
              <a:gd name="adj1" fmla="val -77865"/>
              <a:gd name="adj2" fmla="val 39201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zh-TW" altLang="en-US" sz="32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請將批次匯入之報名資料登錄於</a:t>
            </a:r>
            <a:r>
              <a:rPr lang="en-US" altLang="zh-TW" sz="3200" b="1" dirty="0">
                <a:solidFill>
                  <a:schemeClr val="bg1"/>
                </a:solidFill>
                <a:effectLst>
                  <a:glow rad="101600">
                    <a:schemeClr val="tx1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Sheet1</a:t>
            </a:r>
            <a:r>
              <a:rPr lang="zh-TW" altLang="en-US" sz="32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分頁</a:t>
            </a:r>
          </a:p>
        </p:txBody>
      </p:sp>
      <p:sp>
        <p:nvSpPr>
          <p:cNvPr id="59" name="矩形 58">
            <a:extLst>
              <a:ext uri="{FF2B5EF4-FFF2-40B4-BE49-F238E27FC236}">
                <a16:creationId xmlns:a16="http://schemas.microsoft.com/office/drawing/2014/main" id="{E34B5400-E734-4690-AB1C-93BF387A1823}"/>
              </a:ext>
            </a:extLst>
          </p:cNvPr>
          <p:cNvSpPr/>
          <p:nvPr/>
        </p:nvSpPr>
        <p:spPr>
          <a:xfrm>
            <a:off x="331376" y="5467709"/>
            <a:ext cx="509065" cy="446548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5" name="箭號: 向右 4">
            <a:extLst>
              <a:ext uri="{FF2B5EF4-FFF2-40B4-BE49-F238E27FC236}">
                <a16:creationId xmlns:a16="http://schemas.microsoft.com/office/drawing/2014/main" id="{5443839E-2E68-4E61-8BB6-A8072F7798B9}"/>
              </a:ext>
            </a:extLst>
          </p:cNvPr>
          <p:cNvSpPr/>
          <p:nvPr/>
        </p:nvSpPr>
        <p:spPr>
          <a:xfrm>
            <a:off x="7406711" y="1840183"/>
            <a:ext cx="379382" cy="249869"/>
          </a:xfrm>
          <a:prstGeom prst="rightArrow">
            <a:avLst/>
          </a:prstGeom>
          <a:solidFill>
            <a:srgbClr val="FFC0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箭號: 向右 20">
            <a:extLst>
              <a:ext uri="{FF2B5EF4-FFF2-40B4-BE49-F238E27FC236}">
                <a16:creationId xmlns:a16="http://schemas.microsoft.com/office/drawing/2014/main" id="{C23C4A6B-8676-4A22-AD1E-334626F7F3A3}"/>
              </a:ext>
            </a:extLst>
          </p:cNvPr>
          <p:cNvSpPr/>
          <p:nvPr/>
        </p:nvSpPr>
        <p:spPr>
          <a:xfrm>
            <a:off x="6522791" y="2694931"/>
            <a:ext cx="379382" cy="249869"/>
          </a:xfrm>
          <a:prstGeom prst="rightArrow">
            <a:avLst/>
          </a:prstGeom>
          <a:solidFill>
            <a:srgbClr val="FFC0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4EA01E77-0BC7-4C6B-AECE-281B2FFED1DB}"/>
              </a:ext>
            </a:extLst>
          </p:cNvPr>
          <p:cNvSpPr/>
          <p:nvPr/>
        </p:nvSpPr>
        <p:spPr>
          <a:xfrm>
            <a:off x="10640704" y="4296273"/>
            <a:ext cx="447868" cy="1611667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3BDF120C-A4BB-4A22-A152-2DADC52B8998}"/>
              </a:ext>
            </a:extLst>
          </p:cNvPr>
          <p:cNvSpPr txBox="1"/>
          <p:nvPr/>
        </p:nvSpPr>
        <p:spPr>
          <a:xfrm>
            <a:off x="10576930" y="3516644"/>
            <a:ext cx="42619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2800" dirty="0">
                <a:solidFill>
                  <a:srgbClr val="0000FF"/>
                </a:solidFill>
                <a:latin typeface="Calibri Light" panose="020F03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❹</a:t>
            </a:r>
            <a:endParaRPr lang="zh-TW" altLang="en-US" sz="2800" dirty="0"/>
          </a:p>
        </p:txBody>
      </p:sp>
      <p:sp>
        <p:nvSpPr>
          <p:cNvPr id="2" name="投影片編號版面配置區 2">
            <a:extLst>
              <a:ext uri="{FF2B5EF4-FFF2-40B4-BE49-F238E27FC236}">
                <a16:creationId xmlns:a16="http://schemas.microsoft.com/office/drawing/2014/main" id="{415DB1A0-6A79-9892-B7C5-046B9BFB9D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46326" y="6331445"/>
            <a:ext cx="2743200" cy="365125"/>
          </a:xfrm>
        </p:spPr>
        <p:txBody>
          <a:bodyPr/>
          <a:lstStyle/>
          <a:p>
            <a:fld id="{EF27B4D1-FA05-449E-A80B-57A962297113}" type="slidenum">
              <a:rPr lang="zh-TW" altLang="en-US" smtClean="0"/>
              <a:t>11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767612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一張含有 文字, 數字, 螢幕擷取畫面, 字型 的圖片&#10;&#10;AI 產生的內容可能不正確。">
            <a:extLst>
              <a:ext uri="{FF2B5EF4-FFF2-40B4-BE49-F238E27FC236}">
                <a16:creationId xmlns:a16="http://schemas.microsoft.com/office/drawing/2014/main" id="{F9FE0F54-C648-F270-604D-C3D00FAF54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335" b="608"/>
          <a:stretch/>
        </p:blipFill>
        <p:spPr>
          <a:xfrm>
            <a:off x="2734220" y="2715995"/>
            <a:ext cx="6723559" cy="411204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FC502ACF-EE78-4CE5-B1D7-457A7DDF8F4F}"/>
              </a:ext>
            </a:extLst>
          </p:cNvPr>
          <p:cNvSpPr/>
          <p:nvPr/>
        </p:nvSpPr>
        <p:spPr bwMode="auto">
          <a:xfrm>
            <a:off x="814314" y="383190"/>
            <a:ext cx="4828840" cy="549605"/>
          </a:xfrm>
          <a:prstGeom prst="rect">
            <a:avLst/>
          </a:prstGeom>
          <a:solidFill>
            <a:srgbClr val="C3E0D3"/>
          </a:solidFill>
          <a:ln>
            <a:solidFill>
              <a:schemeClr val="bg1"/>
            </a:solidFill>
          </a:ln>
          <a:effectLst>
            <a:outerShdw blurRad="50800" dist="127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spcBef>
                <a:spcPct val="50000"/>
              </a:spcBef>
              <a:defRPr/>
            </a:pPr>
            <a:r>
              <a:rPr lang="en-US" altLang="zh-TW" sz="3200" b="1" spc="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1</a:t>
            </a:r>
            <a:r>
              <a:rPr lang="zh-TW" altLang="en-US" sz="3200" b="1" spc="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、報名資料載入</a:t>
            </a:r>
            <a:r>
              <a:rPr lang="en-US" altLang="zh-TW" sz="3200" b="1" spc="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(5/12)</a:t>
            </a:r>
          </a:p>
        </p:txBody>
      </p:sp>
      <p:sp>
        <p:nvSpPr>
          <p:cNvPr id="6" name="矩形 8">
            <a:extLst>
              <a:ext uri="{FF2B5EF4-FFF2-40B4-BE49-F238E27FC236}">
                <a16:creationId xmlns:a16="http://schemas.microsoft.com/office/drawing/2014/main" id="{0681CD91-ABF8-422E-98F4-A788DCD0A1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8873" y="1142359"/>
            <a:ext cx="7571303" cy="1573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lnSpc>
                <a:spcPts val="4000"/>
              </a:lnSpc>
              <a:spcBef>
                <a:spcPts val="575"/>
              </a:spcBef>
              <a:buClr>
                <a:schemeClr val="accent1"/>
              </a:buClr>
              <a:buSzPct val="85000"/>
              <a:buFontTx/>
              <a:buNone/>
            </a:pPr>
            <a:r>
              <a:rPr lang="zh-TW" altLang="en-US" sz="2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「範例檔案」</a:t>
            </a:r>
            <a:r>
              <a:rPr lang="zh-TW" altLang="en-US" sz="24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編輯注意事項</a:t>
            </a:r>
            <a:r>
              <a:rPr lang="en-US" altLang="zh-TW" sz="24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(2/2)</a:t>
            </a:r>
            <a:r>
              <a:rPr lang="zh-TW" altLang="en-US" sz="24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endParaRPr lang="en-US" altLang="zh-TW" sz="2400" b="1" dirty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eaLnBrk="1" hangingPunct="1">
              <a:lnSpc>
                <a:spcPts val="4000"/>
              </a:lnSpc>
            </a:pP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學校代碼、學校名稱、科組代碼、科組名稱及招生名額</a:t>
            </a:r>
            <a:endPara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eaLnBrk="1" hangingPunct="1">
              <a:lnSpc>
                <a:spcPts val="4000"/>
              </a:lnSpc>
            </a:pP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請參閱分頁</a:t>
            </a:r>
            <a:r>
              <a:rPr lang="zh-TW" altLang="en-US" sz="2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「學校科組代碼名額表」</a:t>
            </a:r>
            <a:endParaRPr lang="en-US" altLang="zh-TW" sz="2400" b="1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81263274-1937-4D30-94F3-3F7A625BF015}"/>
              </a:ext>
            </a:extLst>
          </p:cNvPr>
          <p:cNvSpPr/>
          <p:nvPr/>
        </p:nvSpPr>
        <p:spPr>
          <a:xfrm>
            <a:off x="4136571" y="6574971"/>
            <a:ext cx="823717" cy="27432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0" name="Picture 5" descr="E:\优品PPT\058PPT素材\3D小人\1-150GQ54H3\62张3D小人拿笔PPT图片素材\优品PPT52.jpg">
            <a:extLst>
              <a:ext uri="{FF2B5EF4-FFF2-40B4-BE49-F238E27FC236}">
                <a16:creationId xmlns:a16="http://schemas.microsoft.com/office/drawing/2014/main" id="{AF3188CC-9A0D-4353-AC67-CF86F8A208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8064" y="42821"/>
            <a:ext cx="2140171" cy="2673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投影片編號版面配置區 2">
            <a:extLst>
              <a:ext uri="{FF2B5EF4-FFF2-40B4-BE49-F238E27FC236}">
                <a16:creationId xmlns:a16="http://schemas.microsoft.com/office/drawing/2014/main" id="{0BD0030C-9566-D2A1-017E-E15ABBFAEC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46326" y="6331445"/>
            <a:ext cx="2743200" cy="365125"/>
          </a:xfrm>
        </p:spPr>
        <p:txBody>
          <a:bodyPr/>
          <a:lstStyle/>
          <a:p>
            <a:fld id="{EF27B4D1-FA05-449E-A80B-57A962297113}" type="slidenum">
              <a:rPr lang="zh-TW" altLang="en-US" smtClean="0"/>
              <a:t>12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158276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4A576538-334D-4F07-8A5D-E39CA5C54019}"/>
              </a:ext>
            </a:extLst>
          </p:cNvPr>
          <p:cNvSpPr/>
          <p:nvPr/>
        </p:nvSpPr>
        <p:spPr bwMode="auto">
          <a:xfrm>
            <a:off x="814314" y="383190"/>
            <a:ext cx="4828840" cy="549605"/>
          </a:xfrm>
          <a:prstGeom prst="rect">
            <a:avLst/>
          </a:prstGeom>
          <a:solidFill>
            <a:srgbClr val="C3E0D3"/>
          </a:solidFill>
          <a:ln>
            <a:solidFill>
              <a:schemeClr val="bg1"/>
            </a:solidFill>
          </a:ln>
          <a:effectLst>
            <a:outerShdw blurRad="50800" dist="127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spcBef>
                <a:spcPct val="50000"/>
              </a:spcBef>
              <a:defRPr/>
            </a:pPr>
            <a:r>
              <a:rPr lang="en-US" altLang="zh-TW" sz="3200" b="1" spc="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1</a:t>
            </a:r>
            <a:r>
              <a:rPr lang="zh-TW" altLang="en-US" sz="3200" b="1" spc="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、報名資料載入</a:t>
            </a:r>
            <a:r>
              <a:rPr lang="en-US" altLang="zh-TW" sz="3200" b="1" spc="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(6/12)</a:t>
            </a:r>
          </a:p>
        </p:txBody>
      </p:sp>
      <p:sp>
        <p:nvSpPr>
          <p:cNvPr id="4" name="矩形 18">
            <a:extLst>
              <a:ext uri="{FF2B5EF4-FFF2-40B4-BE49-F238E27FC236}">
                <a16:creationId xmlns:a16="http://schemas.microsoft.com/office/drawing/2014/main" id="{DCBBA284-CCBB-4BDD-B08A-E4DC210692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4314" y="1173494"/>
            <a:ext cx="10236863" cy="1605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lnSpc>
                <a:spcPts val="3000"/>
              </a:lnSpc>
              <a:buClr>
                <a:schemeClr val="accent1"/>
              </a:buClr>
              <a:buSzPct val="85000"/>
            </a:pPr>
            <a:r>
              <a:rPr lang="en-US" altLang="zh-TW" sz="2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Step2</a:t>
            </a:r>
            <a:r>
              <a:rPr lang="zh-TW" altLang="en-US" sz="2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endParaRPr lang="en-US" altLang="zh-TW" sz="2400" b="1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eaLnBrk="1" hangingPunct="1">
              <a:lnSpc>
                <a:spcPts val="3000"/>
              </a:lnSpc>
              <a:buClr>
                <a:schemeClr val="accent1"/>
              </a:buClr>
              <a:buSzPct val="85000"/>
              <a:tabLst>
                <a:tab pos="5743575" algn="l"/>
              </a:tabLst>
            </a:pPr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1.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將編修後的學生報名資料</a:t>
            </a:r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Excel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檔案，以</a:t>
            </a:r>
            <a:r>
              <a:rPr lang="en-US" altLang="zh-TW" sz="2400" b="1" u="sng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Microsoft Excel </a:t>
            </a:r>
            <a:r>
              <a:rPr lang="zh-TW" altLang="en-US" sz="2400" b="1" u="sng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工作表 </a:t>
            </a:r>
            <a:r>
              <a:rPr lang="en-US" altLang="zh-TW" sz="2400" b="1" spc="3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en-US" altLang="zh-TW" sz="2400" b="1" spc="300" dirty="0">
                <a:solidFill>
                  <a:schemeClr val="bg1"/>
                </a:solidFill>
                <a:effectLst>
                  <a:glow rad="101600">
                    <a:srgbClr val="FF0000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.xlsx</a:t>
            </a:r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「匯入」方式新增報名資料。</a:t>
            </a:r>
            <a:endPara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eaLnBrk="1" hangingPunct="1">
              <a:lnSpc>
                <a:spcPts val="3000"/>
              </a:lnSpc>
              <a:buClr>
                <a:schemeClr val="accent1"/>
              </a:buClr>
              <a:buSzPct val="85000"/>
            </a:pPr>
            <a:r>
              <a:rPr lang="en-US" altLang="zh-TW" sz="2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2.</a:t>
            </a:r>
            <a:r>
              <a:rPr lang="zh-TW" altLang="en-US" sz="2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上傳檔案名稱請以「英文、數字」命名，中文檔名易造成上傳失敗。</a:t>
            </a: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F13503FC-6A5E-4E44-9A98-D1137B6CE0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314" y="2857673"/>
            <a:ext cx="10502537" cy="308813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0F9346CF-BCB0-4F12-9480-16DA67D12D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5733" y="3918189"/>
            <a:ext cx="4703944" cy="176226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8EE9962A-6DE4-43AA-963A-D4540B1231BA}"/>
              </a:ext>
            </a:extLst>
          </p:cNvPr>
          <p:cNvSpPr/>
          <p:nvPr/>
        </p:nvSpPr>
        <p:spPr>
          <a:xfrm>
            <a:off x="1027611" y="5190308"/>
            <a:ext cx="2690949" cy="27867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5" name="群組 4">
            <a:extLst>
              <a:ext uri="{FF2B5EF4-FFF2-40B4-BE49-F238E27FC236}">
                <a16:creationId xmlns:a16="http://schemas.microsoft.com/office/drawing/2014/main" id="{140B3C04-853D-478F-8F67-8E68FF8DAD62}"/>
              </a:ext>
            </a:extLst>
          </p:cNvPr>
          <p:cNvGrpSpPr/>
          <p:nvPr/>
        </p:nvGrpSpPr>
        <p:grpSpPr>
          <a:xfrm>
            <a:off x="1859610" y="5891918"/>
            <a:ext cx="8472780" cy="778360"/>
            <a:chOff x="950498" y="6035675"/>
            <a:chExt cx="10414166" cy="792163"/>
          </a:xfrm>
        </p:grpSpPr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004B8E1E-FDE4-4A58-8804-C5C22A62FC54}"/>
                </a:ext>
              </a:extLst>
            </p:cNvPr>
            <p:cNvSpPr/>
            <p:nvPr/>
          </p:nvSpPr>
          <p:spPr>
            <a:xfrm>
              <a:off x="950498" y="6035675"/>
              <a:ext cx="10414166" cy="792163"/>
            </a:xfrm>
            <a:prstGeom prst="rect">
              <a:avLst/>
            </a:prstGeom>
            <a:solidFill>
              <a:srgbClr val="FEFAF8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sz="1400"/>
            </a:p>
          </p:txBody>
        </p:sp>
        <p:sp>
          <p:nvSpPr>
            <p:cNvPr id="7" name="矩形 9">
              <a:extLst>
                <a:ext uri="{FF2B5EF4-FFF2-40B4-BE49-F238E27FC236}">
                  <a16:creationId xmlns:a16="http://schemas.microsoft.com/office/drawing/2014/main" id="{116EF454-02BE-4F17-B3E1-A960CFDE50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4559" y="6040289"/>
              <a:ext cx="10390105" cy="739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720725" indent="-7207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 marL="864000" lvl="1" indent="-1152000">
                <a:lnSpc>
                  <a:spcPct val="120000"/>
                </a:lnSpc>
              </a:pPr>
              <a:r>
                <a:rPr lang="zh-TW" altLang="zh-TW" b="1" dirty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※提醒：系統接受</a:t>
              </a:r>
              <a:r>
                <a:rPr lang="zh-TW" altLang="en-US" b="1" dirty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「多次</a:t>
              </a:r>
              <a:r>
                <a:rPr lang="zh-TW" altLang="zh-TW" b="1" dirty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分批匯入</a:t>
              </a:r>
              <a:r>
                <a:rPr lang="zh-TW" altLang="en-US" b="1" dirty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」</a:t>
              </a:r>
              <a:r>
                <a:rPr lang="zh-TW" altLang="zh-TW" b="1" dirty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與</a:t>
              </a:r>
              <a:r>
                <a:rPr lang="zh-TW" altLang="en-US" b="1" dirty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「</a:t>
              </a:r>
              <a:r>
                <a:rPr lang="zh-TW" altLang="zh-TW" b="1" dirty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多次單筆新增</a:t>
              </a:r>
              <a:r>
                <a:rPr lang="zh-TW" altLang="en-US" b="1" dirty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」</a:t>
              </a:r>
              <a:r>
                <a:rPr lang="zh-TW" altLang="zh-TW" b="1" dirty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，</a:t>
              </a:r>
              <a:r>
                <a:rPr lang="zh-TW" altLang="en-US" b="1" dirty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已上傳成功的報名資料，</a:t>
              </a:r>
              <a:r>
                <a:rPr lang="en-US" altLang="zh-TW" sz="1400" b="1" dirty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</a:t>
              </a:r>
              <a:r>
                <a:rPr lang="zh-TW" altLang="en-US" b="1" dirty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請</a:t>
              </a:r>
              <a:r>
                <a:rPr lang="zh-TW" altLang="en-US" b="1" u="sng" dirty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不要再重覆上傳</a:t>
              </a:r>
              <a:r>
                <a:rPr lang="zh-TW" altLang="en-US" b="1" dirty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，新增報名資料請</a:t>
              </a:r>
              <a:r>
                <a:rPr lang="zh-TW" altLang="en-US" b="1" u="sng" dirty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另製作新檔案匯入</a:t>
              </a:r>
              <a:r>
                <a:rPr lang="zh-TW" altLang="en-US" b="1" dirty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。</a:t>
              </a:r>
              <a:endParaRPr lang="zh-TW" altLang="zh-TW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17" name="KSO_Shape">
            <a:extLst>
              <a:ext uri="{FF2B5EF4-FFF2-40B4-BE49-F238E27FC236}">
                <a16:creationId xmlns:a16="http://schemas.microsoft.com/office/drawing/2014/main" id="{B1C98B7B-0A1B-4CAB-86B5-BC1899E9DB11}"/>
              </a:ext>
            </a:extLst>
          </p:cNvPr>
          <p:cNvSpPr>
            <a:spLocks/>
          </p:cNvSpPr>
          <p:nvPr/>
        </p:nvSpPr>
        <p:spPr bwMode="auto">
          <a:xfrm>
            <a:off x="1707971" y="5339363"/>
            <a:ext cx="3457761" cy="550287"/>
          </a:xfrm>
          <a:custGeom>
            <a:avLst/>
            <a:gdLst>
              <a:gd name="T0" fmla="*/ 277920824 w 5355"/>
              <a:gd name="T1" fmla="*/ 277517957 h 2449"/>
              <a:gd name="T2" fmla="*/ 277920824 w 5355"/>
              <a:gd name="T3" fmla="*/ 277517957 h 2449"/>
              <a:gd name="T4" fmla="*/ 277920824 w 5355"/>
              <a:gd name="T5" fmla="*/ 277517957 h 2449"/>
              <a:gd name="T6" fmla="*/ 277920824 w 5355"/>
              <a:gd name="T7" fmla="*/ 277517957 h 2449"/>
              <a:gd name="T8" fmla="*/ 277920824 w 5355"/>
              <a:gd name="T9" fmla="*/ 277517957 h 2449"/>
              <a:gd name="T10" fmla="*/ 277920824 w 5355"/>
              <a:gd name="T11" fmla="*/ 277517957 h 2449"/>
              <a:gd name="T12" fmla="*/ 277920824 w 5355"/>
              <a:gd name="T13" fmla="*/ 277517957 h 2449"/>
              <a:gd name="T14" fmla="*/ 277920824 w 5355"/>
              <a:gd name="T15" fmla="*/ 277517957 h 2449"/>
              <a:gd name="T16" fmla="*/ 277920824 w 5355"/>
              <a:gd name="T17" fmla="*/ 277517957 h 2449"/>
              <a:gd name="T18" fmla="*/ 277920824 w 5355"/>
              <a:gd name="T19" fmla="*/ 277517957 h 2449"/>
              <a:gd name="T20" fmla="*/ 277920824 w 5355"/>
              <a:gd name="T21" fmla="*/ 277517957 h 2449"/>
              <a:gd name="T22" fmla="*/ 277920824 w 5355"/>
              <a:gd name="T23" fmla="*/ 277517957 h 2449"/>
              <a:gd name="T24" fmla="*/ 277920824 w 5355"/>
              <a:gd name="T25" fmla="*/ 277517957 h 2449"/>
              <a:gd name="T26" fmla="*/ 277920824 w 5355"/>
              <a:gd name="T27" fmla="*/ 277517957 h 2449"/>
              <a:gd name="T28" fmla="*/ 277920824 w 5355"/>
              <a:gd name="T29" fmla="*/ 277517957 h 2449"/>
              <a:gd name="T30" fmla="*/ 277920824 w 5355"/>
              <a:gd name="T31" fmla="*/ 277517957 h 2449"/>
              <a:gd name="T32" fmla="*/ 277920824 w 5355"/>
              <a:gd name="T33" fmla="*/ 277517957 h 2449"/>
              <a:gd name="T34" fmla="*/ 277920824 w 5355"/>
              <a:gd name="T35" fmla="*/ 277517957 h 2449"/>
              <a:gd name="T36" fmla="*/ 277920824 w 5355"/>
              <a:gd name="T37" fmla="*/ 277517957 h 2449"/>
              <a:gd name="T38" fmla="*/ 277920824 w 5355"/>
              <a:gd name="T39" fmla="*/ 277517957 h 2449"/>
              <a:gd name="T40" fmla="*/ 277920824 w 5355"/>
              <a:gd name="T41" fmla="*/ 277517957 h 2449"/>
              <a:gd name="T42" fmla="*/ 277920824 w 5355"/>
              <a:gd name="T43" fmla="*/ 277517957 h 2449"/>
              <a:gd name="T44" fmla="*/ 277920824 w 5355"/>
              <a:gd name="T45" fmla="*/ 277517957 h 2449"/>
              <a:gd name="T46" fmla="*/ 277920824 w 5355"/>
              <a:gd name="T47" fmla="*/ 277517957 h 2449"/>
              <a:gd name="T48" fmla="*/ 277920824 w 5355"/>
              <a:gd name="T49" fmla="*/ 277517957 h 2449"/>
              <a:gd name="T50" fmla="*/ 277920824 w 5355"/>
              <a:gd name="T51" fmla="*/ 277517957 h 2449"/>
              <a:gd name="T52" fmla="*/ 277920824 w 5355"/>
              <a:gd name="T53" fmla="*/ 277517957 h 2449"/>
              <a:gd name="T54" fmla="*/ 277920824 w 5355"/>
              <a:gd name="T55" fmla="*/ 277517957 h 2449"/>
              <a:gd name="T56" fmla="*/ 277920824 w 5355"/>
              <a:gd name="T57" fmla="*/ 277517957 h 2449"/>
              <a:gd name="T58" fmla="*/ 277920824 w 5355"/>
              <a:gd name="T59" fmla="*/ 277517957 h 2449"/>
              <a:gd name="T60" fmla="*/ 277920824 w 5355"/>
              <a:gd name="T61" fmla="*/ 277517957 h 2449"/>
              <a:gd name="T62" fmla="*/ 277920824 w 5355"/>
              <a:gd name="T63" fmla="*/ 277517957 h 2449"/>
              <a:gd name="T64" fmla="*/ 277920824 w 5355"/>
              <a:gd name="T65" fmla="*/ 277517957 h 2449"/>
              <a:gd name="T66" fmla="*/ 277920824 w 5355"/>
              <a:gd name="T67" fmla="*/ 277517957 h 2449"/>
              <a:gd name="T68" fmla="*/ 277920824 w 5355"/>
              <a:gd name="T69" fmla="*/ 277517957 h 2449"/>
              <a:gd name="T70" fmla="*/ 277920824 w 5355"/>
              <a:gd name="T71" fmla="*/ 277517957 h 2449"/>
              <a:gd name="T72" fmla="*/ 277920824 w 5355"/>
              <a:gd name="T73" fmla="*/ 277517957 h 2449"/>
              <a:gd name="T74" fmla="*/ 277920824 w 5355"/>
              <a:gd name="T75" fmla="*/ 277517957 h 2449"/>
              <a:gd name="T76" fmla="*/ 277920824 w 5355"/>
              <a:gd name="T77" fmla="*/ 277517957 h 2449"/>
              <a:gd name="T78" fmla="*/ 277920824 w 5355"/>
              <a:gd name="T79" fmla="*/ 277517957 h 2449"/>
              <a:gd name="T80" fmla="*/ 277920824 w 5355"/>
              <a:gd name="T81" fmla="*/ 277517957 h 2449"/>
              <a:gd name="T82" fmla="*/ 277920824 w 5355"/>
              <a:gd name="T83" fmla="*/ 277517957 h 2449"/>
              <a:gd name="T84" fmla="*/ 277920824 w 5355"/>
              <a:gd name="T85" fmla="*/ 277517957 h 2449"/>
              <a:gd name="T86" fmla="*/ 277920824 w 5355"/>
              <a:gd name="T87" fmla="*/ 277517957 h 2449"/>
              <a:gd name="T88" fmla="*/ 277920824 w 5355"/>
              <a:gd name="T89" fmla="*/ 277517957 h 2449"/>
              <a:gd name="T90" fmla="*/ 277920824 w 5355"/>
              <a:gd name="T91" fmla="*/ 277517957 h 2449"/>
              <a:gd name="T92" fmla="*/ 277920824 w 5355"/>
              <a:gd name="T93" fmla="*/ 277517957 h 2449"/>
              <a:gd name="T94" fmla="*/ 277920824 w 5355"/>
              <a:gd name="T95" fmla="*/ 277517957 h 2449"/>
              <a:gd name="T96" fmla="*/ 277920824 w 5355"/>
              <a:gd name="T97" fmla="*/ 277517957 h 2449"/>
              <a:gd name="T98" fmla="*/ 277920824 w 5355"/>
              <a:gd name="T99" fmla="*/ 277517957 h 2449"/>
              <a:gd name="T100" fmla="*/ 277920824 w 5355"/>
              <a:gd name="T101" fmla="*/ 277517957 h 2449"/>
              <a:gd name="T102" fmla="*/ 277920824 w 5355"/>
              <a:gd name="T103" fmla="*/ 277517957 h 2449"/>
              <a:gd name="T104" fmla="*/ 277920824 w 5355"/>
              <a:gd name="T105" fmla="*/ 277517957 h 2449"/>
              <a:gd name="T106" fmla="*/ 277920824 w 5355"/>
              <a:gd name="T107" fmla="*/ 277517957 h 2449"/>
              <a:gd name="T108" fmla="*/ 277920824 w 5355"/>
              <a:gd name="T109" fmla="*/ 277517957 h 2449"/>
              <a:gd name="T110" fmla="*/ 277920824 w 5355"/>
              <a:gd name="T111" fmla="*/ 277517957 h 2449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5355" h="2449">
                <a:moveTo>
                  <a:pt x="0" y="1368"/>
                </a:moveTo>
                <a:lnTo>
                  <a:pt x="0" y="1111"/>
                </a:lnTo>
                <a:lnTo>
                  <a:pt x="4362" y="1111"/>
                </a:lnTo>
                <a:lnTo>
                  <a:pt x="4327" y="1083"/>
                </a:lnTo>
                <a:lnTo>
                  <a:pt x="4294" y="1056"/>
                </a:lnTo>
                <a:lnTo>
                  <a:pt x="4262" y="1028"/>
                </a:lnTo>
                <a:lnTo>
                  <a:pt x="4231" y="999"/>
                </a:lnTo>
                <a:lnTo>
                  <a:pt x="4200" y="971"/>
                </a:lnTo>
                <a:lnTo>
                  <a:pt x="4171" y="941"/>
                </a:lnTo>
                <a:lnTo>
                  <a:pt x="4142" y="911"/>
                </a:lnTo>
                <a:lnTo>
                  <a:pt x="4116" y="880"/>
                </a:lnTo>
                <a:lnTo>
                  <a:pt x="4089" y="849"/>
                </a:lnTo>
                <a:lnTo>
                  <a:pt x="4064" y="818"/>
                </a:lnTo>
                <a:lnTo>
                  <a:pt x="4040" y="787"/>
                </a:lnTo>
                <a:lnTo>
                  <a:pt x="4018" y="754"/>
                </a:lnTo>
                <a:lnTo>
                  <a:pt x="3996" y="722"/>
                </a:lnTo>
                <a:lnTo>
                  <a:pt x="3975" y="689"/>
                </a:lnTo>
                <a:lnTo>
                  <a:pt x="3957" y="657"/>
                </a:lnTo>
                <a:lnTo>
                  <a:pt x="3938" y="623"/>
                </a:lnTo>
                <a:lnTo>
                  <a:pt x="3921" y="590"/>
                </a:lnTo>
                <a:lnTo>
                  <a:pt x="3905" y="555"/>
                </a:lnTo>
                <a:lnTo>
                  <a:pt x="3890" y="520"/>
                </a:lnTo>
                <a:lnTo>
                  <a:pt x="3876" y="484"/>
                </a:lnTo>
                <a:lnTo>
                  <a:pt x="3862" y="447"/>
                </a:lnTo>
                <a:lnTo>
                  <a:pt x="3851" y="409"/>
                </a:lnTo>
                <a:lnTo>
                  <a:pt x="3839" y="371"/>
                </a:lnTo>
                <a:lnTo>
                  <a:pt x="3829" y="332"/>
                </a:lnTo>
                <a:lnTo>
                  <a:pt x="3821" y="293"/>
                </a:lnTo>
                <a:lnTo>
                  <a:pt x="3813" y="253"/>
                </a:lnTo>
                <a:lnTo>
                  <a:pt x="3806" y="212"/>
                </a:lnTo>
                <a:lnTo>
                  <a:pt x="3800" y="171"/>
                </a:lnTo>
                <a:lnTo>
                  <a:pt x="3796" y="130"/>
                </a:lnTo>
                <a:lnTo>
                  <a:pt x="3792" y="87"/>
                </a:lnTo>
                <a:lnTo>
                  <a:pt x="3790" y="43"/>
                </a:lnTo>
                <a:lnTo>
                  <a:pt x="3789" y="0"/>
                </a:lnTo>
                <a:lnTo>
                  <a:pt x="3813" y="0"/>
                </a:lnTo>
                <a:lnTo>
                  <a:pt x="3889" y="82"/>
                </a:lnTo>
                <a:lnTo>
                  <a:pt x="3968" y="164"/>
                </a:lnTo>
                <a:lnTo>
                  <a:pt x="4051" y="245"/>
                </a:lnTo>
                <a:lnTo>
                  <a:pt x="4135" y="325"/>
                </a:lnTo>
                <a:lnTo>
                  <a:pt x="4221" y="403"/>
                </a:lnTo>
                <a:lnTo>
                  <a:pt x="4310" y="482"/>
                </a:lnTo>
                <a:lnTo>
                  <a:pt x="4401" y="559"/>
                </a:lnTo>
                <a:lnTo>
                  <a:pt x="4493" y="635"/>
                </a:lnTo>
                <a:lnTo>
                  <a:pt x="4590" y="708"/>
                </a:lnTo>
                <a:lnTo>
                  <a:pt x="4690" y="783"/>
                </a:lnTo>
                <a:lnTo>
                  <a:pt x="4793" y="858"/>
                </a:lnTo>
                <a:lnTo>
                  <a:pt x="4899" y="932"/>
                </a:lnTo>
                <a:lnTo>
                  <a:pt x="5008" y="1006"/>
                </a:lnTo>
                <a:lnTo>
                  <a:pt x="5121" y="1080"/>
                </a:lnTo>
                <a:lnTo>
                  <a:pt x="5236" y="1154"/>
                </a:lnTo>
                <a:lnTo>
                  <a:pt x="5355" y="1226"/>
                </a:lnTo>
                <a:lnTo>
                  <a:pt x="5355" y="1258"/>
                </a:lnTo>
                <a:lnTo>
                  <a:pt x="5227" y="1337"/>
                </a:lnTo>
                <a:lnTo>
                  <a:pt x="5103" y="1415"/>
                </a:lnTo>
                <a:lnTo>
                  <a:pt x="4983" y="1492"/>
                </a:lnTo>
                <a:lnTo>
                  <a:pt x="4869" y="1569"/>
                </a:lnTo>
                <a:lnTo>
                  <a:pt x="4759" y="1644"/>
                </a:lnTo>
                <a:lnTo>
                  <a:pt x="4654" y="1719"/>
                </a:lnTo>
                <a:lnTo>
                  <a:pt x="4555" y="1791"/>
                </a:lnTo>
                <a:lnTo>
                  <a:pt x="4461" y="1864"/>
                </a:lnTo>
                <a:lnTo>
                  <a:pt x="4371" y="1935"/>
                </a:lnTo>
                <a:lnTo>
                  <a:pt x="4284" y="2007"/>
                </a:lnTo>
                <a:lnTo>
                  <a:pt x="4198" y="2080"/>
                </a:lnTo>
                <a:lnTo>
                  <a:pt x="4116" y="2154"/>
                </a:lnTo>
                <a:lnTo>
                  <a:pt x="4035" y="2227"/>
                </a:lnTo>
                <a:lnTo>
                  <a:pt x="3958" y="2301"/>
                </a:lnTo>
                <a:lnTo>
                  <a:pt x="3884" y="2376"/>
                </a:lnTo>
                <a:lnTo>
                  <a:pt x="3813" y="2449"/>
                </a:lnTo>
                <a:lnTo>
                  <a:pt x="3787" y="2449"/>
                </a:lnTo>
                <a:lnTo>
                  <a:pt x="3787" y="2431"/>
                </a:lnTo>
                <a:lnTo>
                  <a:pt x="3787" y="2392"/>
                </a:lnTo>
                <a:lnTo>
                  <a:pt x="3788" y="2353"/>
                </a:lnTo>
                <a:lnTo>
                  <a:pt x="3791" y="2313"/>
                </a:lnTo>
                <a:lnTo>
                  <a:pt x="3795" y="2275"/>
                </a:lnTo>
                <a:lnTo>
                  <a:pt x="3799" y="2237"/>
                </a:lnTo>
                <a:lnTo>
                  <a:pt x="3805" y="2200"/>
                </a:lnTo>
                <a:lnTo>
                  <a:pt x="3812" y="2163"/>
                </a:lnTo>
                <a:lnTo>
                  <a:pt x="3820" y="2126"/>
                </a:lnTo>
                <a:lnTo>
                  <a:pt x="3829" y="2089"/>
                </a:lnTo>
                <a:lnTo>
                  <a:pt x="3839" y="2053"/>
                </a:lnTo>
                <a:lnTo>
                  <a:pt x="3851" y="2019"/>
                </a:lnTo>
                <a:lnTo>
                  <a:pt x="3862" y="1984"/>
                </a:lnTo>
                <a:lnTo>
                  <a:pt x="3876" y="1951"/>
                </a:lnTo>
                <a:lnTo>
                  <a:pt x="3890" y="1918"/>
                </a:lnTo>
                <a:lnTo>
                  <a:pt x="3906" y="1884"/>
                </a:lnTo>
                <a:lnTo>
                  <a:pt x="3922" y="1852"/>
                </a:lnTo>
                <a:lnTo>
                  <a:pt x="3941" y="1821"/>
                </a:lnTo>
                <a:lnTo>
                  <a:pt x="3960" y="1789"/>
                </a:lnTo>
                <a:lnTo>
                  <a:pt x="3981" y="1757"/>
                </a:lnTo>
                <a:lnTo>
                  <a:pt x="4003" y="1725"/>
                </a:lnTo>
                <a:lnTo>
                  <a:pt x="4027" y="1694"/>
                </a:lnTo>
                <a:lnTo>
                  <a:pt x="4051" y="1663"/>
                </a:lnTo>
                <a:lnTo>
                  <a:pt x="4076" y="1632"/>
                </a:lnTo>
                <a:lnTo>
                  <a:pt x="4104" y="1602"/>
                </a:lnTo>
                <a:lnTo>
                  <a:pt x="4132" y="1572"/>
                </a:lnTo>
                <a:lnTo>
                  <a:pt x="4162" y="1543"/>
                </a:lnTo>
                <a:lnTo>
                  <a:pt x="4193" y="1513"/>
                </a:lnTo>
                <a:lnTo>
                  <a:pt x="4224" y="1483"/>
                </a:lnTo>
                <a:lnTo>
                  <a:pt x="4257" y="1454"/>
                </a:lnTo>
                <a:lnTo>
                  <a:pt x="4290" y="1425"/>
                </a:lnTo>
                <a:lnTo>
                  <a:pt x="4326" y="1396"/>
                </a:lnTo>
                <a:lnTo>
                  <a:pt x="4362" y="1368"/>
                </a:lnTo>
                <a:lnTo>
                  <a:pt x="0" y="1368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投影片編號版面配置區 2">
            <a:extLst>
              <a:ext uri="{FF2B5EF4-FFF2-40B4-BE49-F238E27FC236}">
                <a16:creationId xmlns:a16="http://schemas.microsoft.com/office/drawing/2014/main" id="{03F04E79-9936-0B98-00A3-9877A0C6B3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46326" y="6331445"/>
            <a:ext cx="2743200" cy="365125"/>
          </a:xfrm>
        </p:spPr>
        <p:txBody>
          <a:bodyPr/>
          <a:lstStyle/>
          <a:p>
            <a:fld id="{EF27B4D1-FA05-449E-A80B-57A962297113}" type="slidenum">
              <a:rPr lang="zh-TW" altLang="en-US" smtClean="0"/>
              <a:t>13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96386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61A365F5-E342-EAC8-6B41-8179A1DE60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9124" y="3807805"/>
            <a:ext cx="498039" cy="216017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1101E57E-088F-4AFE-96B1-6E4EB54BD025}"/>
              </a:ext>
            </a:extLst>
          </p:cNvPr>
          <p:cNvSpPr/>
          <p:nvPr/>
        </p:nvSpPr>
        <p:spPr bwMode="auto">
          <a:xfrm>
            <a:off x="814314" y="383190"/>
            <a:ext cx="4828840" cy="549605"/>
          </a:xfrm>
          <a:prstGeom prst="rect">
            <a:avLst/>
          </a:prstGeom>
          <a:solidFill>
            <a:srgbClr val="C3E0D3"/>
          </a:solidFill>
          <a:ln>
            <a:solidFill>
              <a:schemeClr val="bg1"/>
            </a:solidFill>
          </a:ln>
          <a:effectLst>
            <a:outerShdw blurRad="50800" dist="127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spcBef>
                <a:spcPct val="50000"/>
              </a:spcBef>
              <a:defRPr/>
            </a:pPr>
            <a:r>
              <a:rPr lang="en-US" altLang="zh-TW" sz="3200" b="1" spc="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1</a:t>
            </a:r>
            <a:r>
              <a:rPr lang="zh-TW" altLang="en-US" sz="3200" b="1" spc="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、報名資料載入</a:t>
            </a:r>
            <a:r>
              <a:rPr lang="en-US" altLang="zh-TW" sz="3200" b="1" spc="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(7/12)</a:t>
            </a:r>
          </a:p>
        </p:txBody>
      </p:sp>
      <p:sp>
        <p:nvSpPr>
          <p:cNvPr id="4" name="矩形 18">
            <a:extLst>
              <a:ext uri="{FF2B5EF4-FFF2-40B4-BE49-F238E27FC236}">
                <a16:creationId xmlns:a16="http://schemas.microsoft.com/office/drawing/2014/main" id="{B3200F4D-047F-43C5-A72C-DD9F17A2CF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4314" y="1173494"/>
            <a:ext cx="9278920" cy="135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just" eaLnBrk="1" hangingPunct="1">
              <a:spcBef>
                <a:spcPts val="575"/>
              </a:spcBef>
              <a:buClr>
                <a:schemeClr val="accent1"/>
              </a:buClr>
              <a:buSzPct val="85000"/>
            </a:pPr>
            <a:r>
              <a:rPr lang="en-US" altLang="zh-TW" sz="2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Step3</a:t>
            </a:r>
            <a:r>
              <a:rPr lang="zh-TW" altLang="en-US" sz="2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endParaRPr lang="en-US" altLang="zh-TW" sz="2400" b="1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just" eaLnBrk="1" hangingPunct="1">
              <a:lnSpc>
                <a:spcPts val="3200"/>
              </a:lnSpc>
              <a:spcBef>
                <a:spcPts val="750"/>
              </a:spcBef>
              <a:buClr>
                <a:schemeClr val="accent1"/>
              </a:buClr>
              <a:buSzPct val="85000"/>
            </a:pP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上傳成功後，仍請至</a:t>
            </a:r>
            <a:r>
              <a:rPr lang="zh-TW" altLang="en-US" sz="2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「報名資料編修→單筆編修」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再次查看是否有</a:t>
            </a:r>
            <a:r>
              <a:rPr lang="zh-TW" altLang="en-US" sz="2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「錯誤訊息」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說明。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DABA8B01-C888-4ADC-BB01-CF458233A44C}"/>
              </a:ext>
            </a:extLst>
          </p:cNvPr>
          <p:cNvSpPr/>
          <p:nvPr/>
        </p:nvSpPr>
        <p:spPr>
          <a:xfrm>
            <a:off x="6501796" y="3761922"/>
            <a:ext cx="2291165" cy="119325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投影片編號版面配置區 2">
            <a:extLst>
              <a:ext uri="{FF2B5EF4-FFF2-40B4-BE49-F238E27FC236}">
                <a16:creationId xmlns:a16="http://schemas.microsoft.com/office/drawing/2014/main" id="{573D90E5-97BA-3DFA-80F3-2940C10A6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46326" y="6331445"/>
            <a:ext cx="2743200" cy="365125"/>
          </a:xfrm>
        </p:spPr>
        <p:txBody>
          <a:bodyPr/>
          <a:lstStyle/>
          <a:p>
            <a:fld id="{EF27B4D1-FA05-449E-A80B-57A962297113}" type="slidenum">
              <a:rPr lang="zh-TW" altLang="en-US" smtClean="0"/>
              <a:t>14</a:t>
            </a:fld>
            <a:endParaRPr lang="zh-TW" altLang="en-US" dirty="0"/>
          </a:p>
        </p:txBody>
      </p:sp>
      <p:pic>
        <p:nvPicPr>
          <p:cNvPr id="11" name="圖片 10" descr="一張含有 文字, 螢幕擷取畫面, 字型, 數字 的圖片&#10;&#10;AI 產生的內容可能不正確。">
            <a:extLst>
              <a:ext uri="{FF2B5EF4-FFF2-40B4-BE49-F238E27FC236}">
                <a16:creationId xmlns:a16="http://schemas.microsoft.com/office/drawing/2014/main" id="{DBC60449-C0B4-CC95-60D8-432B643BBD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" r="2215" b="4653"/>
          <a:stretch/>
        </p:blipFill>
        <p:spPr>
          <a:xfrm>
            <a:off x="814314" y="2783454"/>
            <a:ext cx="10726790" cy="338481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03B45496-4853-4623-91FE-35D88AA2647F}"/>
              </a:ext>
            </a:extLst>
          </p:cNvPr>
          <p:cNvSpPr/>
          <p:nvPr/>
        </p:nvSpPr>
        <p:spPr>
          <a:xfrm>
            <a:off x="9924302" y="2867500"/>
            <a:ext cx="1590675" cy="343581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D6B33136-FFA4-4EFA-AB97-A14CCEDEC528}"/>
              </a:ext>
            </a:extLst>
          </p:cNvPr>
          <p:cNvSpPr/>
          <p:nvPr/>
        </p:nvSpPr>
        <p:spPr>
          <a:xfrm>
            <a:off x="2862974" y="2783455"/>
            <a:ext cx="1454881" cy="78706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788C5B2F-401A-D3C1-8A92-F2913C3E87C4}"/>
              </a:ext>
            </a:extLst>
          </p:cNvPr>
          <p:cNvSpPr/>
          <p:nvPr/>
        </p:nvSpPr>
        <p:spPr>
          <a:xfrm>
            <a:off x="7125820" y="4398366"/>
            <a:ext cx="2111797" cy="176989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65911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 descr="一張含有 文字, 字型, 螢幕擷取畫面 的圖片&#10;&#10;AI 產生的內容可能不正確。">
            <a:extLst>
              <a:ext uri="{FF2B5EF4-FFF2-40B4-BE49-F238E27FC236}">
                <a16:creationId xmlns:a16="http://schemas.microsoft.com/office/drawing/2014/main" id="{D1B0D047-66F4-7CBD-5254-9E72F4CCB5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6" b="3436"/>
          <a:stretch/>
        </p:blipFill>
        <p:spPr>
          <a:xfrm>
            <a:off x="939805" y="4871309"/>
            <a:ext cx="7830917" cy="160652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E6CFCC9F-F93C-4367-A043-57BFF5527895}"/>
              </a:ext>
            </a:extLst>
          </p:cNvPr>
          <p:cNvSpPr/>
          <p:nvPr/>
        </p:nvSpPr>
        <p:spPr bwMode="auto">
          <a:xfrm>
            <a:off x="814314" y="383190"/>
            <a:ext cx="4828840" cy="549605"/>
          </a:xfrm>
          <a:prstGeom prst="rect">
            <a:avLst/>
          </a:prstGeom>
          <a:solidFill>
            <a:srgbClr val="C3E0D3"/>
          </a:solidFill>
          <a:ln>
            <a:solidFill>
              <a:schemeClr val="bg1"/>
            </a:solidFill>
          </a:ln>
          <a:effectLst>
            <a:outerShdw blurRad="50800" dist="127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spcBef>
                <a:spcPct val="50000"/>
              </a:spcBef>
              <a:defRPr/>
            </a:pPr>
            <a:r>
              <a:rPr lang="en-US" altLang="zh-TW" sz="3200" b="1" spc="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1</a:t>
            </a:r>
            <a:r>
              <a:rPr lang="zh-TW" altLang="en-US" sz="3200" b="1" spc="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、報名資料載入</a:t>
            </a:r>
            <a:r>
              <a:rPr lang="en-US" altLang="zh-TW" sz="3200" b="1" spc="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(8/12)</a:t>
            </a:r>
          </a:p>
        </p:txBody>
      </p:sp>
      <p:sp>
        <p:nvSpPr>
          <p:cNvPr id="4" name="矩形 18">
            <a:extLst>
              <a:ext uri="{FF2B5EF4-FFF2-40B4-BE49-F238E27FC236}">
                <a16:creationId xmlns:a16="http://schemas.microsoft.com/office/drawing/2014/main" id="{9DFCD819-5B57-458A-8D04-7D3D46F21B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4314" y="1173494"/>
            <a:ext cx="10646166" cy="1763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just" eaLnBrk="1" hangingPunct="1">
              <a:spcBef>
                <a:spcPts val="575"/>
              </a:spcBef>
              <a:buClr>
                <a:schemeClr val="accent1"/>
              </a:buClr>
              <a:buSzPct val="85000"/>
            </a:pPr>
            <a:r>
              <a:rPr lang="en-US" altLang="zh-TW" sz="2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Step4</a:t>
            </a:r>
            <a:r>
              <a:rPr lang="zh-TW" altLang="en-US" sz="2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</a:p>
          <a:p>
            <a:pPr algn="just" eaLnBrk="1" hangingPunct="1">
              <a:lnSpc>
                <a:spcPts val="3200"/>
              </a:lnSpc>
              <a:spcBef>
                <a:spcPts val="750"/>
              </a:spcBef>
              <a:buClr>
                <a:schemeClr val="accent1"/>
              </a:buClr>
              <a:buSzPct val="85000"/>
            </a:pP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上傳資料若有錯誤，系統彈跳通知視窗，請依</a:t>
            </a:r>
            <a:r>
              <a:rPr lang="zh-TW" altLang="en-US" sz="2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「錯誤訊息」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瞭解上傳資料錯誤原因，再次修正 </a:t>
            </a:r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Excel 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檔案內容後，至「報名資料載入→批次匯入」，以匯入的方式新增報名資料。</a:t>
            </a: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275070EC-D8B1-4AD3-9BF4-78A46665AC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9805" y="2936925"/>
            <a:ext cx="7830917" cy="1749970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5" name="群組 4">
            <a:extLst>
              <a:ext uri="{FF2B5EF4-FFF2-40B4-BE49-F238E27FC236}">
                <a16:creationId xmlns:a16="http://schemas.microsoft.com/office/drawing/2014/main" id="{6A7C3C85-1177-41AE-A67E-9AE085A47F5A}"/>
              </a:ext>
            </a:extLst>
          </p:cNvPr>
          <p:cNvGrpSpPr/>
          <p:nvPr/>
        </p:nvGrpSpPr>
        <p:grpSpPr>
          <a:xfrm>
            <a:off x="8070859" y="3361461"/>
            <a:ext cx="3589918" cy="2563864"/>
            <a:chOff x="1301747" y="5381625"/>
            <a:chExt cx="10133636" cy="935035"/>
          </a:xfrm>
        </p:grpSpPr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80FEC21A-7C4E-4D17-A263-2B0DDE69459C}"/>
                </a:ext>
              </a:extLst>
            </p:cNvPr>
            <p:cNvSpPr/>
            <p:nvPr/>
          </p:nvSpPr>
          <p:spPr>
            <a:xfrm>
              <a:off x="1301747" y="5381625"/>
              <a:ext cx="10133636" cy="935035"/>
            </a:xfrm>
            <a:prstGeom prst="rect">
              <a:avLst/>
            </a:prstGeom>
            <a:solidFill>
              <a:srgbClr val="FEFAF8"/>
            </a:solidFill>
            <a:ln w="28575">
              <a:solidFill>
                <a:srgbClr val="C0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just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sz="1400"/>
            </a:p>
          </p:txBody>
        </p:sp>
        <p:sp>
          <p:nvSpPr>
            <p:cNvPr id="7" name="矩形 3">
              <a:extLst>
                <a:ext uri="{FF2B5EF4-FFF2-40B4-BE49-F238E27FC236}">
                  <a16:creationId xmlns:a16="http://schemas.microsoft.com/office/drawing/2014/main" id="{7A67B929-6A2B-4478-96DC-1191FB83FE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16951" y="5437735"/>
              <a:ext cx="8733737" cy="8418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 algn="just" eaLnBrk="1" hangingPunct="1"/>
              <a:r>
                <a:rPr lang="zh-TW" altLang="zh-TW" sz="2400" b="1" dirty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※提醒：</a:t>
              </a:r>
              <a:endParaRPr lang="en-US" altLang="zh-TW" sz="2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just" eaLnBrk="1" hangingPunct="1"/>
              <a:r>
                <a:rPr lang="zh-TW" altLang="zh-TW" sz="2400" b="1" dirty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系統</a:t>
              </a:r>
              <a:r>
                <a:rPr lang="zh-TW" altLang="en-US" sz="2400" b="1" dirty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檢</a:t>
              </a:r>
              <a:r>
                <a:rPr lang="zh-TW" altLang="zh-TW" sz="2400" b="1" dirty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測批次匯入資料</a:t>
              </a:r>
              <a:r>
                <a:rPr lang="zh-TW" altLang="en-US" sz="2400" b="1" dirty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，如</a:t>
              </a:r>
              <a:r>
                <a:rPr lang="zh-TW" altLang="zh-TW" sz="2400" b="1" dirty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有</a:t>
              </a:r>
              <a:r>
                <a:rPr lang="en-US" altLang="zh-TW" sz="2400" b="1" dirty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</a:t>
              </a:r>
              <a:r>
                <a:rPr lang="zh-TW" altLang="en-US" sz="2400" b="1" dirty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筆</a:t>
              </a:r>
              <a:r>
                <a:rPr lang="zh-TW" altLang="zh-TW" sz="2400" b="1" dirty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錯誤</a:t>
              </a:r>
              <a:r>
                <a:rPr lang="zh-TW" altLang="en-US" sz="2400" b="1" dirty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時</a:t>
              </a:r>
              <a:r>
                <a:rPr lang="zh-TW" altLang="zh-TW" sz="2400" b="1" dirty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，</a:t>
              </a:r>
              <a:r>
                <a:rPr lang="zh-TW" altLang="en-US" sz="2400" b="1" dirty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無法匯入。</a:t>
              </a:r>
              <a:r>
                <a:rPr lang="zh-TW" altLang="zh-TW" sz="2400" b="1" dirty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請將</a:t>
              </a:r>
              <a:r>
                <a:rPr lang="en-US" altLang="zh-TW" sz="2400" b="1" dirty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Excel</a:t>
              </a:r>
              <a:r>
                <a:rPr lang="zh-TW" altLang="zh-TW" sz="2400" b="1" dirty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檔案中之內容修正後，重新匯入資料。</a:t>
              </a:r>
              <a:endParaRPr lang="zh-TW" altLang="en-US" sz="2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15" name="矩形 14">
            <a:extLst>
              <a:ext uri="{FF2B5EF4-FFF2-40B4-BE49-F238E27FC236}">
                <a16:creationId xmlns:a16="http://schemas.microsoft.com/office/drawing/2014/main" id="{7C83EF7F-D3CB-ADBD-901A-0EA9A1076D74}"/>
              </a:ext>
            </a:extLst>
          </p:cNvPr>
          <p:cNvSpPr/>
          <p:nvPr/>
        </p:nvSpPr>
        <p:spPr>
          <a:xfrm>
            <a:off x="3516450" y="4766139"/>
            <a:ext cx="4171606" cy="1836734"/>
          </a:xfrm>
          <a:prstGeom prst="rect">
            <a:avLst/>
          </a:prstGeom>
          <a:gradFill>
            <a:gsLst>
              <a:gs pos="0">
                <a:srgbClr val="FFC000"/>
              </a:gs>
              <a:gs pos="100000">
                <a:srgbClr val="FFC000"/>
              </a:gs>
            </a:gsLst>
            <a:lin ang="8100000" scaled="1"/>
          </a:gra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28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注意！</a:t>
            </a:r>
            <a:endParaRPr lang="en-US" altLang="zh-TW" sz="28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just">
              <a:defRPr/>
            </a:pPr>
            <a:r>
              <a:rPr lang="zh-TW" altLang="en-US" sz="28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服務時數</a:t>
            </a:r>
            <a:r>
              <a:rPr lang="en-US" altLang="zh-TW" sz="28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sz="28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每項領域</a:t>
            </a:r>
            <a:r>
              <a:rPr lang="zh-TW" altLang="en-US" sz="28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五學期平均成績</a:t>
            </a:r>
            <a:r>
              <a:rPr lang="zh-TW" altLang="en-US" sz="2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請輸入整數</a:t>
            </a:r>
            <a:r>
              <a:rPr lang="en-US" altLang="zh-TW" sz="28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8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小數點以後無條件捨去</a:t>
            </a:r>
            <a:r>
              <a:rPr lang="en-US" altLang="zh-TW" sz="2800" b="1" spc="-8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800" b="1" spc="-1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</a:p>
        </p:txBody>
      </p:sp>
      <p:sp>
        <p:nvSpPr>
          <p:cNvPr id="8" name="投影片編號版面配置區 2">
            <a:extLst>
              <a:ext uri="{FF2B5EF4-FFF2-40B4-BE49-F238E27FC236}">
                <a16:creationId xmlns:a16="http://schemas.microsoft.com/office/drawing/2014/main" id="{FF7E96AF-2803-6CC8-BE9C-F22DB19197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46326" y="6331445"/>
            <a:ext cx="2743200" cy="365125"/>
          </a:xfrm>
        </p:spPr>
        <p:txBody>
          <a:bodyPr/>
          <a:lstStyle/>
          <a:p>
            <a:fld id="{EF27B4D1-FA05-449E-A80B-57A962297113}" type="slidenum">
              <a:rPr lang="zh-TW" altLang="en-US" smtClean="0"/>
              <a:t>15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820673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 descr="一張含有 文字, 行, 字型, 螢幕擷取畫面 的圖片&#10;&#10;AI 產生的內容可能不正確。">
            <a:extLst>
              <a:ext uri="{FF2B5EF4-FFF2-40B4-BE49-F238E27FC236}">
                <a16:creationId xmlns:a16="http://schemas.microsoft.com/office/drawing/2014/main" id="{82A2722F-030E-1626-C9BE-20C79D7AB5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314" y="3318713"/>
            <a:ext cx="10546182" cy="3156096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87C81C3D-1B3E-4AAA-8DC6-2B261A3C8EF1}"/>
              </a:ext>
            </a:extLst>
          </p:cNvPr>
          <p:cNvSpPr/>
          <p:nvPr/>
        </p:nvSpPr>
        <p:spPr bwMode="auto">
          <a:xfrm>
            <a:off x="814314" y="383190"/>
            <a:ext cx="4828840" cy="549605"/>
          </a:xfrm>
          <a:prstGeom prst="rect">
            <a:avLst/>
          </a:prstGeom>
          <a:solidFill>
            <a:srgbClr val="C3E0D3"/>
          </a:solidFill>
          <a:ln>
            <a:solidFill>
              <a:schemeClr val="bg1"/>
            </a:solidFill>
          </a:ln>
          <a:effectLst>
            <a:outerShdw blurRad="50800" dist="127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spcBef>
                <a:spcPct val="50000"/>
              </a:spcBef>
              <a:defRPr/>
            </a:pPr>
            <a:r>
              <a:rPr lang="en-US" altLang="zh-TW" sz="3200" b="1" spc="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1</a:t>
            </a:r>
            <a:r>
              <a:rPr lang="zh-TW" altLang="en-US" sz="3200" b="1" spc="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、報名資料載入</a:t>
            </a:r>
            <a:r>
              <a:rPr lang="en-US" altLang="zh-TW" sz="3200" b="1" spc="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(9/12)</a:t>
            </a:r>
          </a:p>
        </p:txBody>
      </p:sp>
      <p:sp>
        <p:nvSpPr>
          <p:cNvPr id="4" name="矩形 18">
            <a:extLst>
              <a:ext uri="{FF2B5EF4-FFF2-40B4-BE49-F238E27FC236}">
                <a16:creationId xmlns:a16="http://schemas.microsoft.com/office/drawing/2014/main" id="{0FF1379B-5B47-4426-814E-8667B728C4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4313" y="1173494"/>
            <a:ext cx="10546181" cy="1990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just" eaLnBrk="1" hangingPunct="1">
              <a:lnSpc>
                <a:spcPts val="3000"/>
              </a:lnSpc>
              <a:buClr>
                <a:schemeClr val="accent1"/>
              </a:buClr>
              <a:buSzPct val="85000"/>
            </a:pPr>
            <a:r>
              <a:rPr lang="zh-TW" altLang="en-US" sz="2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三、單筆新增學生資料</a:t>
            </a:r>
            <a:endParaRPr lang="en-US" altLang="zh-TW" sz="24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just" eaLnBrk="1" hangingPunct="1">
              <a:lnSpc>
                <a:spcPts val="3000"/>
              </a:lnSpc>
              <a:buClr>
                <a:schemeClr val="accent1"/>
              </a:buClr>
              <a:buSzPct val="85000"/>
            </a:pPr>
            <a:r>
              <a:rPr lang="en-US" altLang="zh-TW" sz="2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Step1</a:t>
            </a:r>
            <a:r>
              <a:rPr lang="zh-TW" altLang="en-US" sz="2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endParaRPr lang="en-US" altLang="zh-TW" sz="2400" b="1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just" eaLnBrk="1" hangingPunct="1">
              <a:lnSpc>
                <a:spcPts val="3000"/>
              </a:lnSpc>
              <a:buClr>
                <a:schemeClr val="accent1"/>
              </a:buClr>
              <a:buSzPct val="85000"/>
            </a:pPr>
            <a:r>
              <a:rPr lang="zh-TW" altLang="en-US" sz="2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請適用於少量學生報名情形</a:t>
            </a:r>
          </a:p>
          <a:p>
            <a:pPr algn="just" eaLnBrk="1" hangingPunct="1">
              <a:lnSpc>
                <a:spcPts val="3000"/>
              </a:lnSpc>
              <a:buClr>
                <a:schemeClr val="accent1"/>
              </a:buClr>
              <a:buSzPct val="85000"/>
            </a:pP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單筆新增學生資料，先須輸入</a:t>
            </a:r>
            <a:r>
              <a:rPr lang="zh-TW" altLang="en-US" sz="2400" b="1" u="sng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身分證統一編號</a:t>
            </a:r>
            <a:r>
              <a:rPr lang="en-US" altLang="zh-TW" sz="2400" b="1" u="sng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400" b="1" u="sng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居留證</a:t>
            </a:r>
            <a:r>
              <a:rPr lang="en-US" altLang="zh-TW" sz="2400" b="1" u="sng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sz="2400" b="1" u="sng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入出境證</a:t>
            </a:r>
            <a:r>
              <a:rPr lang="en-US" altLang="zh-TW" sz="2400" b="1" u="sng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4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zh-TW" altLang="en-US" sz="2400" b="1" u="sng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姓名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後，點取「</a:t>
            </a:r>
            <a:r>
              <a:rPr lang="zh-TW" altLang="en-US" sz="2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新增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」。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C2AF5088-74B6-4D2F-A8F4-E36EB9B0C820}"/>
              </a:ext>
            </a:extLst>
          </p:cNvPr>
          <p:cNvSpPr/>
          <p:nvPr/>
        </p:nvSpPr>
        <p:spPr>
          <a:xfrm>
            <a:off x="1704734" y="3341477"/>
            <a:ext cx="1524000" cy="133806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B5254025-98AA-4EDD-9536-1F4C965D6B15}"/>
              </a:ext>
            </a:extLst>
          </p:cNvPr>
          <p:cNvSpPr/>
          <p:nvPr/>
        </p:nvSpPr>
        <p:spPr>
          <a:xfrm>
            <a:off x="7114903" y="5850527"/>
            <a:ext cx="639264" cy="37147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投影片編號版面配置區 2">
            <a:extLst>
              <a:ext uri="{FF2B5EF4-FFF2-40B4-BE49-F238E27FC236}">
                <a16:creationId xmlns:a16="http://schemas.microsoft.com/office/drawing/2014/main" id="{1F345CDB-6EF5-0F38-9D35-3433262AC1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46326" y="6331445"/>
            <a:ext cx="2743200" cy="365125"/>
          </a:xfrm>
        </p:spPr>
        <p:txBody>
          <a:bodyPr/>
          <a:lstStyle/>
          <a:p>
            <a:fld id="{EF27B4D1-FA05-449E-A80B-57A962297113}" type="slidenum">
              <a:rPr lang="zh-TW" altLang="en-US" smtClean="0"/>
              <a:t>16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902216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 descr="一張含有 文字, 螢幕擷取畫面, 數字, 字型 的圖片&#10;&#10;AI 產生的內容可能不正確。">
            <a:extLst>
              <a:ext uri="{FF2B5EF4-FFF2-40B4-BE49-F238E27FC236}">
                <a16:creationId xmlns:a16="http://schemas.microsoft.com/office/drawing/2014/main" id="{39AC8D03-1FF9-B39B-A0F5-79EF94271B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728" y="2401941"/>
            <a:ext cx="7207205" cy="372968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EB059B0E-8A9A-485C-AC96-5272E6A31188}"/>
              </a:ext>
            </a:extLst>
          </p:cNvPr>
          <p:cNvSpPr/>
          <p:nvPr/>
        </p:nvSpPr>
        <p:spPr bwMode="auto">
          <a:xfrm>
            <a:off x="814314" y="383190"/>
            <a:ext cx="5194600" cy="549605"/>
          </a:xfrm>
          <a:prstGeom prst="rect">
            <a:avLst/>
          </a:prstGeom>
          <a:solidFill>
            <a:srgbClr val="C3E0D3"/>
          </a:solidFill>
          <a:ln>
            <a:solidFill>
              <a:schemeClr val="bg1"/>
            </a:solidFill>
          </a:ln>
          <a:effectLst>
            <a:outerShdw blurRad="50800" dist="127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spcBef>
                <a:spcPct val="50000"/>
              </a:spcBef>
              <a:defRPr/>
            </a:pPr>
            <a:r>
              <a:rPr lang="en-US" altLang="zh-TW" sz="3200" b="1" spc="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1</a:t>
            </a:r>
            <a:r>
              <a:rPr lang="zh-TW" altLang="en-US" sz="3200" b="1" spc="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、報名資料載入</a:t>
            </a:r>
            <a:r>
              <a:rPr lang="en-US" altLang="zh-TW" sz="3200" b="1" spc="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(10/12)</a:t>
            </a:r>
          </a:p>
        </p:txBody>
      </p:sp>
      <p:sp>
        <p:nvSpPr>
          <p:cNvPr id="4" name="矩形 18">
            <a:extLst>
              <a:ext uri="{FF2B5EF4-FFF2-40B4-BE49-F238E27FC236}">
                <a16:creationId xmlns:a16="http://schemas.microsoft.com/office/drawing/2014/main" id="{538F7CE9-D33D-4AA4-AF2E-CD2A7EF52D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2916" y="1065068"/>
            <a:ext cx="11073007" cy="942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just" eaLnBrk="1" hangingPunct="1">
              <a:spcBef>
                <a:spcPts val="575"/>
              </a:spcBef>
              <a:buClr>
                <a:schemeClr val="accent1"/>
              </a:buClr>
              <a:buSzPct val="85000"/>
            </a:pPr>
            <a:r>
              <a:rPr lang="en-US" altLang="zh-TW" sz="2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Step2</a:t>
            </a:r>
            <a:r>
              <a:rPr lang="zh-TW" altLang="en-US" sz="2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endParaRPr lang="en-US" altLang="zh-TW" sz="2400" b="1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just" eaLnBrk="1" hangingPunct="1">
              <a:lnSpc>
                <a:spcPts val="3200"/>
              </a:lnSpc>
              <a:spcBef>
                <a:spcPts val="750"/>
              </a:spcBef>
              <a:buClr>
                <a:schemeClr val="accent1"/>
              </a:buClr>
              <a:buSzPct val="85000"/>
            </a:pP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依序逐欄輸入</a:t>
            </a:r>
            <a:r>
              <a:rPr lang="zh-TW" altLang="en-US" sz="2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「學生基本資料」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及</a:t>
            </a:r>
            <a:r>
              <a:rPr lang="zh-TW" altLang="en-US" sz="2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「比序項目積分」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建立學生報名資料，並儲存。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4B14B4B6-7C56-47F8-B017-7D5E8357375D}"/>
              </a:ext>
            </a:extLst>
          </p:cNvPr>
          <p:cNvSpPr/>
          <p:nvPr/>
        </p:nvSpPr>
        <p:spPr>
          <a:xfrm>
            <a:off x="1741707" y="2985987"/>
            <a:ext cx="950713" cy="97936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39C39D91-FDA1-4A74-8258-30353BDECB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57933" y="2403146"/>
            <a:ext cx="4187695" cy="372847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文字方塊 9">
            <a:extLst>
              <a:ext uri="{FF2B5EF4-FFF2-40B4-BE49-F238E27FC236}">
                <a16:creationId xmlns:a16="http://schemas.microsoft.com/office/drawing/2014/main" id="{27DE6F70-B042-4F1D-9459-426AA1B3F463}"/>
              </a:ext>
            </a:extLst>
          </p:cNvPr>
          <p:cNvSpPr txBox="1"/>
          <p:nvPr/>
        </p:nvSpPr>
        <p:spPr>
          <a:xfrm>
            <a:off x="3984175" y="3005893"/>
            <a:ext cx="3193958" cy="227485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just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20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「姓名」或「地址」欄中資料輸入，若有中文異體字或罕見字（需造字的情況），</a:t>
            </a:r>
            <a:r>
              <a:rPr lang="zh-TW" altLang="en-US" sz="2000" b="1" dirty="0">
                <a:solidFill>
                  <a:srgbClr val="C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可使用心測中心造字系統之字碼，若無亦可以 █ 複製取代</a:t>
            </a:r>
            <a:r>
              <a:rPr lang="zh-TW" altLang="en-US" sz="20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2000" b="1" dirty="0"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投影片編號版面配置區 2">
            <a:extLst>
              <a:ext uri="{FF2B5EF4-FFF2-40B4-BE49-F238E27FC236}">
                <a16:creationId xmlns:a16="http://schemas.microsoft.com/office/drawing/2014/main" id="{1F6165D2-044A-45BE-454C-343651EE6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46326" y="6331445"/>
            <a:ext cx="2743200" cy="365125"/>
          </a:xfrm>
        </p:spPr>
        <p:txBody>
          <a:bodyPr/>
          <a:lstStyle/>
          <a:p>
            <a:fld id="{EF27B4D1-FA05-449E-A80B-57A962297113}" type="slidenum">
              <a:rPr lang="zh-TW" altLang="en-US" smtClean="0"/>
              <a:t>17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15592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 descr="一張含有 文字, 螢幕擷取畫面, 陳列, 數字 的圖片&#10;&#10;AI 產生的內容可能不正確。">
            <a:extLst>
              <a:ext uri="{FF2B5EF4-FFF2-40B4-BE49-F238E27FC236}">
                <a16:creationId xmlns:a16="http://schemas.microsoft.com/office/drawing/2014/main" id="{A55D9D4B-DD25-7209-B5BF-9986724F74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148" y="1568173"/>
            <a:ext cx="11410714" cy="4788177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9B630F58-AD8F-4504-8789-FA2604E7150F}"/>
              </a:ext>
            </a:extLst>
          </p:cNvPr>
          <p:cNvSpPr/>
          <p:nvPr/>
        </p:nvSpPr>
        <p:spPr bwMode="auto">
          <a:xfrm>
            <a:off x="814314" y="383190"/>
            <a:ext cx="5403606" cy="549605"/>
          </a:xfrm>
          <a:prstGeom prst="rect">
            <a:avLst/>
          </a:prstGeom>
          <a:solidFill>
            <a:srgbClr val="C3E0D3"/>
          </a:solidFill>
          <a:ln>
            <a:solidFill>
              <a:schemeClr val="bg1"/>
            </a:solidFill>
          </a:ln>
          <a:effectLst>
            <a:outerShdw blurRad="50800" dist="127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spcBef>
                <a:spcPct val="50000"/>
              </a:spcBef>
              <a:defRPr/>
            </a:pPr>
            <a:r>
              <a:rPr lang="en-US" altLang="zh-TW" sz="3200" b="1" spc="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1</a:t>
            </a:r>
            <a:r>
              <a:rPr lang="zh-TW" altLang="en-US" sz="3200" b="1" spc="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、報名資料載入</a:t>
            </a:r>
            <a:r>
              <a:rPr lang="en-US" altLang="zh-TW" sz="3200" b="1" spc="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(11/12)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C9A12013-6DA0-43A9-99D9-07C07B62E04B}"/>
              </a:ext>
            </a:extLst>
          </p:cNvPr>
          <p:cNvSpPr/>
          <p:nvPr/>
        </p:nvSpPr>
        <p:spPr>
          <a:xfrm>
            <a:off x="2727749" y="2201092"/>
            <a:ext cx="1009650" cy="166360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04FD8C1E-596D-4610-B5BC-88DB3840CAC6}"/>
              </a:ext>
            </a:extLst>
          </p:cNvPr>
          <p:cNvSpPr/>
          <p:nvPr/>
        </p:nvSpPr>
        <p:spPr>
          <a:xfrm>
            <a:off x="397229" y="5895703"/>
            <a:ext cx="8694520" cy="46064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7AFAC6E8-69F3-48FB-8686-8AC0743177A6}"/>
              </a:ext>
            </a:extLst>
          </p:cNvPr>
          <p:cNvSpPr/>
          <p:nvPr/>
        </p:nvSpPr>
        <p:spPr>
          <a:xfrm>
            <a:off x="6095999" y="2118985"/>
            <a:ext cx="5223310" cy="2709078"/>
          </a:xfrm>
          <a:prstGeom prst="rect">
            <a:avLst/>
          </a:prstGeom>
          <a:gradFill>
            <a:gsLst>
              <a:gs pos="0">
                <a:srgbClr val="FFC000"/>
              </a:gs>
              <a:gs pos="100000">
                <a:srgbClr val="FFC000"/>
              </a:gs>
            </a:gsLst>
            <a:lin ang="8100000" scaled="1"/>
          </a:gra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28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注意！</a:t>
            </a:r>
            <a:endParaRPr lang="en-US" altLang="zh-TW" sz="28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just" eaLnBrk="1" fontAlgn="auto" hangingPunct="1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28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請務必填選欲報名之</a:t>
            </a:r>
            <a:r>
              <a:rPr lang="en-US" altLang="zh-TW" sz="2800" b="1" dirty="0">
                <a:solidFill>
                  <a:schemeClr val="bg1"/>
                </a:solidFill>
                <a:effectLst>
                  <a:glow rad="101600">
                    <a:schemeClr val="tx1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r>
              <a:rPr lang="zh-TW" altLang="en-US" sz="2800" b="1" dirty="0">
                <a:solidFill>
                  <a:schemeClr val="bg1"/>
                </a:solidFill>
                <a:effectLst>
                  <a:glow rad="101600">
                    <a:schemeClr val="tx1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校科</a:t>
            </a:r>
            <a:r>
              <a:rPr lang="en-US" altLang="zh-TW" sz="2800" b="1" dirty="0">
                <a:solidFill>
                  <a:schemeClr val="bg1"/>
                </a:solidFill>
                <a:effectLst>
                  <a:glow rad="101600">
                    <a:schemeClr val="tx1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800" b="1" dirty="0">
                <a:solidFill>
                  <a:schemeClr val="bg1"/>
                </a:solidFill>
                <a:effectLst>
                  <a:glow rad="101600">
                    <a:schemeClr val="tx1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組</a:t>
            </a:r>
            <a:r>
              <a:rPr lang="en-US" altLang="zh-TW" sz="2800" b="1" dirty="0">
                <a:solidFill>
                  <a:schemeClr val="bg1"/>
                </a:solidFill>
                <a:effectLst>
                  <a:glow rad="101600">
                    <a:schemeClr val="tx1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  <a:p>
            <a:pPr algn="just" eaLnBrk="1" fontAlgn="auto" hangingPunct="1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28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並於報名確認送出前，再次核對確認報名資料正確無誤，系統確認送出後不可修改。</a:t>
            </a:r>
            <a:endParaRPr lang="en-US" altLang="zh-TW" sz="28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KSO_Shape">
            <a:extLst>
              <a:ext uri="{FF2B5EF4-FFF2-40B4-BE49-F238E27FC236}">
                <a16:creationId xmlns:a16="http://schemas.microsoft.com/office/drawing/2014/main" id="{AFFA17A6-B2AE-4269-8847-4559D40D7D6E}"/>
              </a:ext>
            </a:extLst>
          </p:cNvPr>
          <p:cNvSpPr>
            <a:spLocks/>
          </p:cNvSpPr>
          <p:nvPr/>
        </p:nvSpPr>
        <p:spPr bwMode="auto">
          <a:xfrm rot="21174983" flipV="1">
            <a:off x="8141083" y="4608492"/>
            <a:ext cx="842108" cy="1161097"/>
          </a:xfrm>
          <a:custGeom>
            <a:avLst/>
            <a:gdLst>
              <a:gd name="T0" fmla="*/ 847238989 w 3580"/>
              <a:gd name="T1" fmla="*/ 847586626 h 3841"/>
              <a:gd name="T2" fmla="*/ 847238989 w 3580"/>
              <a:gd name="T3" fmla="*/ 847586626 h 3841"/>
              <a:gd name="T4" fmla="*/ 847238989 w 3580"/>
              <a:gd name="T5" fmla="*/ 847586626 h 3841"/>
              <a:gd name="T6" fmla="*/ 847238989 w 3580"/>
              <a:gd name="T7" fmla="*/ 847586626 h 3841"/>
              <a:gd name="T8" fmla="*/ 847238989 w 3580"/>
              <a:gd name="T9" fmla="*/ 847586626 h 3841"/>
              <a:gd name="T10" fmla="*/ 847238989 w 3580"/>
              <a:gd name="T11" fmla="*/ 847586626 h 3841"/>
              <a:gd name="T12" fmla="*/ 847238989 w 3580"/>
              <a:gd name="T13" fmla="*/ 847586626 h 3841"/>
              <a:gd name="T14" fmla="*/ 847238989 w 3580"/>
              <a:gd name="T15" fmla="*/ 847586626 h 3841"/>
              <a:gd name="T16" fmla="*/ 847238989 w 3580"/>
              <a:gd name="T17" fmla="*/ 847586626 h 3841"/>
              <a:gd name="T18" fmla="*/ 847238989 w 3580"/>
              <a:gd name="T19" fmla="*/ 847586626 h 3841"/>
              <a:gd name="T20" fmla="*/ 847238989 w 3580"/>
              <a:gd name="T21" fmla="*/ 847586626 h 3841"/>
              <a:gd name="T22" fmla="*/ 847238989 w 3580"/>
              <a:gd name="T23" fmla="*/ 847586626 h 3841"/>
              <a:gd name="T24" fmla="*/ 847238989 w 3580"/>
              <a:gd name="T25" fmla="*/ 847586626 h 3841"/>
              <a:gd name="T26" fmla="*/ 847238989 w 3580"/>
              <a:gd name="T27" fmla="*/ 847586626 h 3841"/>
              <a:gd name="T28" fmla="*/ 847238989 w 3580"/>
              <a:gd name="T29" fmla="*/ 847586626 h 3841"/>
              <a:gd name="T30" fmla="*/ 847238989 w 3580"/>
              <a:gd name="T31" fmla="*/ 847586626 h 3841"/>
              <a:gd name="T32" fmla="*/ 847238989 w 3580"/>
              <a:gd name="T33" fmla="*/ 847586626 h 3841"/>
              <a:gd name="T34" fmla="*/ 847238989 w 3580"/>
              <a:gd name="T35" fmla="*/ 847586626 h 3841"/>
              <a:gd name="T36" fmla="*/ 847238989 w 3580"/>
              <a:gd name="T37" fmla="*/ 847586626 h 3841"/>
              <a:gd name="T38" fmla="*/ 847238989 w 3580"/>
              <a:gd name="T39" fmla="*/ 847586626 h 3841"/>
              <a:gd name="T40" fmla="*/ 847238989 w 3580"/>
              <a:gd name="T41" fmla="*/ 847586626 h 3841"/>
              <a:gd name="T42" fmla="*/ 847238989 w 3580"/>
              <a:gd name="T43" fmla="*/ 847586626 h 3841"/>
              <a:gd name="T44" fmla="*/ 847238989 w 3580"/>
              <a:gd name="T45" fmla="*/ 847586626 h 3841"/>
              <a:gd name="T46" fmla="*/ 847238989 w 3580"/>
              <a:gd name="T47" fmla="*/ 847586626 h 3841"/>
              <a:gd name="T48" fmla="*/ 847238989 w 3580"/>
              <a:gd name="T49" fmla="*/ 847586626 h 3841"/>
              <a:gd name="T50" fmla="*/ 847238989 w 3580"/>
              <a:gd name="T51" fmla="*/ 847586626 h 3841"/>
              <a:gd name="T52" fmla="*/ 847238989 w 3580"/>
              <a:gd name="T53" fmla="*/ 847586626 h 3841"/>
              <a:gd name="T54" fmla="*/ 847238989 w 3580"/>
              <a:gd name="T55" fmla="*/ 847586626 h 3841"/>
              <a:gd name="T56" fmla="*/ 847238989 w 3580"/>
              <a:gd name="T57" fmla="*/ 847586626 h 3841"/>
              <a:gd name="T58" fmla="*/ 847238989 w 3580"/>
              <a:gd name="T59" fmla="*/ 847586626 h 3841"/>
              <a:gd name="T60" fmla="*/ 847238989 w 3580"/>
              <a:gd name="T61" fmla="*/ 847586626 h 3841"/>
              <a:gd name="T62" fmla="*/ 847238989 w 3580"/>
              <a:gd name="T63" fmla="*/ 847586626 h 3841"/>
              <a:gd name="T64" fmla="*/ 847238989 w 3580"/>
              <a:gd name="T65" fmla="*/ 847586626 h 3841"/>
              <a:gd name="T66" fmla="*/ 847238989 w 3580"/>
              <a:gd name="T67" fmla="*/ 847586626 h 3841"/>
              <a:gd name="T68" fmla="*/ 847238989 w 3580"/>
              <a:gd name="T69" fmla="*/ 847586626 h 3841"/>
              <a:gd name="T70" fmla="*/ 847238989 w 3580"/>
              <a:gd name="T71" fmla="*/ 847586626 h 3841"/>
              <a:gd name="T72" fmla="*/ 847238989 w 3580"/>
              <a:gd name="T73" fmla="*/ 847586626 h 3841"/>
              <a:gd name="T74" fmla="*/ 847238989 w 3580"/>
              <a:gd name="T75" fmla="*/ 847586626 h 3841"/>
              <a:gd name="T76" fmla="*/ 847238989 w 3580"/>
              <a:gd name="T77" fmla="*/ 847586626 h 3841"/>
              <a:gd name="T78" fmla="*/ 847238989 w 3580"/>
              <a:gd name="T79" fmla="*/ 847586626 h 3841"/>
              <a:gd name="T80" fmla="*/ 847238989 w 3580"/>
              <a:gd name="T81" fmla="*/ 847586626 h 3841"/>
              <a:gd name="T82" fmla="*/ 847238989 w 3580"/>
              <a:gd name="T83" fmla="*/ 847586626 h 3841"/>
              <a:gd name="T84" fmla="*/ 847238989 w 3580"/>
              <a:gd name="T85" fmla="*/ 847586626 h 3841"/>
              <a:gd name="T86" fmla="*/ 847238989 w 3580"/>
              <a:gd name="T87" fmla="*/ 847586626 h 3841"/>
              <a:gd name="T88" fmla="*/ 847238989 w 3580"/>
              <a:gd name="T89" fmla="*/ 847586626 h 3841"/>
              <a:gd name="T90" fmla="*/ 847238989 w 3580"/>
              <a:gd name="T91" fmla="*/ 847586626 h 3841"/>
              <a:gd name="T92" fmla="*/ 847238989 w 3580"/>
              <a:gd name="T93" fmla="*/ 847586626 h 3841"/>
              <a:gd name="T94" fmla="*/ 847238989 w 3580"/>
              <a:gd name="T95" fmla="*/ 847586626 h 3841"/>
              <a:gd name="T96" fmla="*/ 847238989 w 3580"/>
              <a:gd name="T97" fmla="*/ 847586626 h 3841"/>
              <a:gd name="T98" fmla="*/ 847238989 w 3580"/>
              <a:gd name="T99" fmla="*/ 847586626 h 3841"/>
              <a:gd name="T100" fmla="*/ 847238989 w 3580"/>
              <a:gd name="T101" fmla="*/ 847586626 h 3841"/>
              <a:gd name="T102" fmla="*/ 847238989 w 3580"/>
              <a:gd name="T103" fmla="*/ 847586626 h 3841"/>
              <a:gd name="T104" fmla="*/ 847238989 w 3580"/>
              <a:gd name="T105" fmla="*/ 847586626 h 3841"/>
              <a:gd name="T106" fmla="*/ 847238989 w 3580"/>
              <a:gd name="T107" fmla="*/ 847586626 h 3841"/>
              <a:gd name="T108" fmla="*/ 847238989 w 3580"/>
              <a:gd name="T109" fmla="*/ 847586626 h 3841"/>
              <a:gd name="T110" fmla="*/ 847238989 w 3580"/>
              <a:gd name="T111" fmla="*/ 847586626 h 3841"/>
              <a:gd name="T112" fmla="*/ 847238989 w 3580"/>
              <a:gd name="T113" fmla="*/ 847586626 h 3841"/>
              <a:gd name="T114" fmla="*/ 847238989 w 3580"/>
              <a:gd name="T115" fmla="*/ 847586626 h 3841"/>
              <a:gd name="T116" fmla="*/ 847238989 w 3580"/>
              <a:gd name="T117" fmla="*/ 847586626 h 3841"/>
              <a:gd name="T118" fmla="*/ 847238989 w 3580"/>
              <a:gd name="T119" fmla="*/ 847586626 h 3841"/>
              <a:gd name="T120" fmla="*/ 847238989 w 3580"/>
              <a:gd name="T121" fmla="*/ 847586626 h 3841"/>
              <a:gd name="T122" fmla="*/ 847238989 w 3580"/>
              <a:gd name="T123" fmla="*/ 847586626 h 3841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3580" h="3841">
                <a:moveTo>
                  <a:pt x="3580" y="2640"/>
                </a:moveTo>
                <a:lnTo>
                  <a:pt x="3491" y="1718"/>
                </a:lnTo>
                <a:lnTo>
                  <a:pt x="2890" y="2323"/>
                </a:lnTo>
                <a:lnTo>
                  <a:pt x="2881" y="2251"/>
                </a:lnTo>
                <a:lnTo>
                  <a:pt x="2871" y="2180"/>
                </a:lnTo>
                <a:lnTo>
                  <a:pt x="2859" y="2110"/>
                </a:lnTo>
                <a:lnTo>
                  <a:pt x="2846" y="2042"/>
                </a:lnTo>
                <a:lnTo>
                  <a:pt x="2831" y="1974"/>
                </a:lnTo>
                <a:lnTo>
                  <a:pt x="2816" y="1908"/>
                </a:lnTo>
                <a:lnTo>
                  <a:pt x="2799" y="1844"/>
                </a:lnTo>
                <a:lnTo>
                  <a:pt x="2782" y="1780"/>
                </a:lnTo>
                <a:lnTo>
                  <a:pt x="2762" y="1718"/>
                </a:lnTo>
                <a:lnTo>
                  <a:pt x="2742" y="1657"/>
                </a:lnTo>
                <a:lnTo>
                  <a:pt x="2719" y="1597"/>
                </a:lnTo>
                <a:lnTo>
                  <a:pt x="2697" y="1539"/>
                </a:lnTo>
                <a:lnTo>
                  <a:pt x="2672" y="1480"/>
                </a:lnTo>
                <a:lnTo>
                  <a:pt x="2647" y="1424"/>
                </a:lnTo>
                <a:lnTo>
                  <a:pt x="2620" y="1369"/>
                </a:lnTo>
                <a:lnTo>
                  <a:pt x="2592" y="1314"/>
                </a:lnTo>
                <a:lnTo>
                  <a:pt x="2564" y="1262"/>
                </a:lnTo>
                <a:lnTo>
                  <a:pt x="2533" y="1210"/>
                </a:lnTo>
                <a:lnTo>
                  <a:pt x="2501" y="1160"/>
                </a:lnTo>
                <a:lnTo>
                  <a:pt x="2469" y="1110"/>
                </a:lnTo>
                <a:lnTo>
                  <a:pt x="2435" y="1062"/>
                </a:lnTo>
                <a:lnTo>
                  <a:pt x="2401" y="1014"/>
                </a:lnTo>
                <a:lnTo>
                  <a:pt x="2365" y="968"/>
                </a:lnTo>
                <a:lnTo>
                  <a:pt x="2327" y="924"/>
                </a:lnTo>
                <a:lnTo>
                  <a:pt x="2289" y="880"/>
                </a:lnTo>
                <a:lnTo>
                  <a:pt x="2249" y="838"/>
                </a:lnTo>
                <a:lnTo>
                  <a:pt x="2209" y="797"/>
                </a:lnTo>
                <a:lnTo>
                  <a:pt x="2167" y="756"/>
                </a:lnTo>
                <a:lnTo>
                  <a:pt x="2124" y="717"/>
                </a:lnTo>
                <a:lnTo>
                  <a:pt x="2081" y="678"/>
                </a:lnTo>
                <a:lnTo>
                  <a:pt x="2036" y="641"/>
                </a:lnTo>
                <a:lnTo>
                  <a:pt x="1990" y="605"/>
                </a:lnTo>
                <a:lnTo>
                  <a:pt x="1942" y="570"/>
                </a:lnTo>
                <a:lnTo>
                  <a:pt x="1894" y="536"/>
                </a:lnTo>
                <a:lnTo>
                  <a:pt x="1845" y="504"/>
                </a:lnTo>
                <a:lnTo>
                  <a:pt x="1794" y="472"/>
                </a:lnTo>
                <a:lnTo>
                  <a:pt x="1743" y="442"/>
                </a:lnTo>
                <a:lnTo>
                  <a:pt x="1691" y="412"/>
                </a:lnTo>
                <a:lnTo>
                  <a:pt x="1637" y="383"/>
                </a:lnTo>
                <a:lnTo>
                  <a:pt x="1584" y="356"/>
                </a:lnTo>
                <a:lnTo>
                  <a:pt x="1528" y="330"/>
                </a:lnTo>
                <a:lnTo>
                  <a:pt x="1472" y="304"/>
                </a:lnTo>
                <a:lnTo>
                  <a:pt x="1415" y="280"/>
                </a:lnTo>
                <a:lnTo>
                  <a:pt x="1356" y="256"/>
                </a:lnTo>
                <a:lnTo>
                  <a:pt x="1298" y="234"/>
                </a:lnTo>
                <a:lnTo>
                  <a:pt x="1236" y="213"/>
                </a:lnTo>
                <a:lnTo>
                  <a:pt x="1175" y="193"/>
                </a:lnTo>
                <a:lnTo>
                  <a:pt x="1114" y="173"/>
                </a:lnTo>
                <a:lnTo>
                  <a:pt x="1051" y="155"/>
                </a:lnTo>
                <a:lnTo>
                  <a:pt x="987" y="138"/>
                </a:lnTo>
                <a:lnTo>
                  <a:pt x="923" y="122"/>
                </a:lnTo>
                <a:lnTo>
                  <a:pt x="857" y="107"/>
                </a:lnTo>
                <a:lnTo>
                  <a:pt x="790" y="92"/>
                </a:lnTo>
                <a:lnTo>
                  <a:pt x="722" y="78"/>
                </a:lnTo>
                <a:lnTo>
                  <a:pt x="654" y="67"/>
                </a:lnTo>
                <a:lnTo>
                  <a:pt x="584" y="56"/>
                </a:lnTo>
                <a:lnTo>
                  <a:pt x="514" y="45"/>
                </a:lnTo>
                <a:lnTo>
                  <a:pt x="443" y="36"/>
                </a:lnTo>
                <a:lnTo>
                  <a:pt x="371" y="27"/>
                </a:lnTo>
                <a:lnTo>
                  <a:pt x="299" y="20"/>
                </a:lnTo>
                <a:lnTo>
                  <a:pt x="226" y="14"/>
                </a:lnTo>
                <a:lnTo>
                  <a:pt x="151" y="7"/>
                </a:lnTo>
                <a:lnTo>
                  <a:pt x="76" y="4"/>
                </a:lnTo>
                <a:lnTo>
                  <a:pt x="0" y="0"/>
                </a:lnTo>
                <a:lnTo>
                  <a:pt x="99" y="58"/>
                </a:lnTo>
                <a:lnTo>
                  <a:pt x="194" y="118"/>
                </a:lnTo>
                <a:lnTo>
                  <a:pt x="288" y="180"/>
                </a:lnTo>
                <a:lnTo>
                  <a:pt x="377" y="243"/>
                </a:lnTo>
                <a:lnTo>
                  <a:pt x="466" y="305"/>
                </a:lnTo>
                <a:lnTo>
                  <a:pt x="550" y="370"/>
                </a:lnTo>
                <a:lnTo>
                  <a:pt x="633" y="434"/>
                </a:lnTo>
                <a:lnTo>
                  <a:pt x="712" y="502"/>
                </a:lnTo>
                <a:lnTo>
                  <a:pt x="788" y="569"/>
                </a:lnTo>
                <a:lnTo>
                  <a:pt x="862" y="636"/>
                </a:lnTo>
                <a:lnTo>
                  <a:pt x="933" y="706"/>
                </a:lnTo>
                <a:lnTo>
                  <a:pt x="1000" y="777"/>
                </a:lnTo>
                <a:lnTo>
                  <a:pt x="1065" y="848"/>
                </a:lnTo>
                <a:lnTo>
                  <a:pt x="1096" y="884"/>
                </a:lnTo>
                <a:lnTo>
                  <a:pt x="1126" y="920"/>
                </a:lnTo>
                <a:lnTo>
                  <a:pt x="1156" y="957"/>
                </a:lnTo>
                <a:lnTo>
                  <a:pt x="1184" y="993"/>
                </a:lnTo>
                <a:lnTo>
                  <a:pt x="1213" y="1031"/>
                </a:lnTo>
                <a:lnTo>
                  <a:pt x="1240" y="1068"/>
                </a:lnTo>
                <a:lnTo>
                  <a:pt x="1266" y="1105"/>
                </a:lnTo>
                <a:lnTo>
                  <a:pt x="1293" y="1144"/>
                </a:lnTo>
                <a:lnTo>
                  <a:pt x="1317" y="1181"/>
                </a:lnTo>
                <a:lnTo>
                  <a:pt x="1341" y="1220"/>
                </a:lnTo>
                <a:lnTo>
                  <a:pt x="1365" y="1258"/>
                </a:lnTo>
                <a:lnTo>
                  <a:pt x="1387" y="1298"/>
                </a:lnTo>
                <a:lnTo>
                  <a:pt x="1408" y="1337"/>
                </a:lnTo>
                <a:lnTo>
                  <a:pt x="1429" y="1377"/>
                </a:lnTo>
                <a:lnTo>
                  <a:pt x="1449" y="1417"/>
                </a:lnTo>
                <a:lnTo>
                  <a:pt x="1468" y="1456"/>
                </a:lnTo>
                <a:lnTo>
                  <a:pt x="1487" y="1496"/>
                </a:lnTo>
                <a:lnTo>
                  <a:pt x="1504" y="1537"/>
                </a:lnTo>
                <a:lnTo>
                  <a:pt x="1522" y="1577"/>
                </a:lnTo>
                <a:lnTo>
                  <a:pt x="1538" y="1618"/>
                </a:lnTo>
                <a:lnTo>
                  <a:pt x="1553" y="1659"/>
                </a:lnTo>
                <a:lnTo>
                  <a:pt x="1566" y="1702"/>
                </a:lnTo>
                <a:lnTo>
                  <a:pt x="1580" y="1743"/>
                </a:lnTo>
                <a:lnTo>
                  <a:pt x="1593" y="1785"/>
                </a:lnTo>
                <a:lnTo>
                  <a:pt x="1604" y="1827"/>
                </a:lnTo>
                <a:lnTo>
                  <a:pt x="1615" y="1870"/>
                </a:lnTo>
                <a:lnTo>
                  <a:pt x="1625" y="1913"/>
                </a:lnTo>
                <a:lnTo>
                  <a:pt x="1634" y="1956"/>
                </a:lnTo>
                <a:lnTo>
                  <a:pt x="1642" y="1999"/>
                </a:lnTo>
                <a:lnTo>
                  <a:pt x="1650" y="2043"/>
                </a:lnTo>
                <a:lnTo>
                  <a:pt x="1656" y="2088"/>
                </a:lnTo>
                <a:lnTo>
                  <a:pt x="1661" y="2131"/>
                </a:lnTo>
                <a:lnTo>
                  <a:pt x="1666" y="2176"/>
                </a:lnTo>
                <a:lnTo>
                  <a:pt x="1670" y="2221"/>
                </a:lnTo>
                <a:lnTo>
                  <a:pt x="1672" y="2266"/>
                </a:lnTo>
                <a:lnTo>
                  <a:pt x="1675" y="2310"/>
                </a:lnTo>
                <a:lnTo>
                  <a:pt x="1675" y="2357"/>
                </a:lnTo>
                <a:lnTo>
                  <a:pt x="1676" y="2401"/>
                </a:lnTo>
                <a:lnTo>
                  <a:pt x="1017" y="1953"/>
                </a:lnTo>
                <a:lnTo>
                  <a:pt x="1106" y="2876"/>
                </a:lnTo>
                <a:lnTo>
                  <a:pt x="2445" y="3841"/>
                </a:lnTo>
                <a:lnTo>
                  <a:pt x="3580" y="2640"/>
                </a:lnTo>
                <a:close/>
              </a:path>
            </a:pathLst>
          </a:custGeom>
          <a:solidFill>
            <a:srgbClr val="FF0000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投影片編號版面配置區 2">
            <a:extLst>
              <a:ext uri="{FF2B5EF4-FFF2-40B4-BE49-F238E27FC236}">
                <a16:creationId xmlns:a16="http://schemas.microsoft.com/office/drawing/2014/main" id="{D495A5E8-3599-0B0E-2274-B83B55DEF7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46326" y="6331445"/>
            <a:ext cx="2743200" cy="365125"/>
          </a:xfrm>
        </p:spPr>
        <p:txBody>
          <a:bodyPr/>
          <a:lstStyle/>
          <a:p>
            <a:fld id="{EF27B4D1-FA05-449E-A80B-57A962297113}" type="slidenum">
              <a:rPr lang="zh-TW" altLang="en-US" smtClean="0"/>
              <a:t>18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043481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58C7EAFA-26D7-48D7-9BC5-D0D121A31127}"/>
              </a:ext>
            </a:extLst>
          </p:cNvPr>
          <p:cNvSpPr/>
          <p:nvPr/>
        </p:nvSpPr>
        <p:spPr bwMode="auto">
          <a:xfrm>
            <a:off x="814314" y="383190"/>
            <a:ext cx="5403606" cy="549605"/>
          </a:xfrm>
          <a:prstGeom prst="rect">
            <a:avLst/>
          </a:prstGeom>
          <a:solidFill>
            <a:srgbClr val="C3E0D3"/>
          </a:solidFill>
          <a:ln>
            <a:solidFill>
              <a:schemeClr val="bg1"/>
            </a:solidFill>
          </a:ln>
          <a:effectLst>
            <a:outerShdw blurRad="50800" dist="127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spcBef>
                <a:spcPct val="50000"/>
              </a:spcBef>
              <a:defRPr/>
            </a:pPr>
            <a:r>
              <a:rPr lang="en-US" altLang="zh-TW" sz="3200" b="1" spc="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1</a:t>
            </a:r>
            <a:r>
              <a:rPr lang="zh-TW" altLang="en-US" sz="3200" b="1" spc="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、報名資料載入</a:t>
            </a:r>
            <a:r>
              <a:rPr lang="en-US" altLang="zh-TW" sz="3200" b="1" spc="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(12/12)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D9B79211-8B16-49F8-B0F1-3D27585FAB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314" y="1436912"/>
            <a:ext cx="8477732" cy="439915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227598D4-46ED-455A-9A18-C592922420FA}"/>
              </a:ext>
            </a:extLst>
          </p:cNvPr>
          <p:cNvSpPr/>
          <p:nvPr/>
        </p:nvSpPr>
        <p:spPr>
          <a:xfrm>
            <a:off x="814314" y="4214948"/>
            <a:ext cx="8477732" cy="64021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CD064EA1-CC27-4CF1-BC51-F4D1EAD21B60}"/>
              </a:ext>
            </a:extLst>
          </p:cNvPr>
          <p:cNvSpPr/>
          <p:nvPr/>
        </p:nvSpPr>
        <p:spPr>
          <a:xfrm>
            <a:off x="6545957" y="1005623"/>
            <a:ext cx="4815838" cy="303569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rgbClr val="C0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lnSpc>
                <a:spcPts val="35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28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注意！</a:t>
            </a:r>
            <a:endParaRPr lang="en-US" altLang="zh-TW" sz="28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eaLnBrk="1" fontAlgn="auto" hangingPunct="1">
              <a:lnSpc>
                <a:spcPts val="35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28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「其他比序項目」</a:t>
            </a:r>
            <a:r>
              <a:rPr lang="zh-TW" altLang="en-US" sz="28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，為各五專招生學校自訂項目，報名系統無須登錄資料，</a:t>
            </a:r>
            <a:r>
              <a:rPr lang="zh-TW" altLang="en-US" sz="28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請依所報名學校簡章公告之規定，檢附證明文件</a:t>
            </a:r>
            <a:r>
              <a:rPr lang="zh-TW" altLang="en-US" sz="28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28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37E7A475-78FB-4474-A8C4-8670F866F746}"/>
              </a:ext>
            </a:extLst>
          </p:cNvPr>
          <p:cNvSpPr txBox="1"/>
          <p:nvPr/>
        </p:nvSpPr>
        <p:spPr>
          <a:xfrm>
            <a:off x="4263993" y="5879748"/>
            <a:ext cx="6602930" cy="56259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rgbClr val="0000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just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2800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合計積分，不含「其他比序項目」積分。</a:t>
            </a:r>
            <a:endParaRPr lang="en-US" altLang="zh-TW" sz="2800" b="1" dirty="0">
              <a:solidFill>
                <a:schemeClr val="bg1"/>
              </a:solidFill>
              <a:effectLst>
                <a:glow rad="127000">
                  <a:schemeClr val="tx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KSO_Shape">
            <a:extLst>
              <a:ext uri="{FF2B5EF4-FFF2-40B4-BE49-F238E27FC236}">
                <a16:creationId xmlns:a16="http://schemas.microsoft.com/office/drawing/2014/main" id="{3D79DF84-E037-47E7-9699-1280FCF9DEE2}"/>
              </a:ext>
            </a:extLst>
          </p:cNvPr>
          <p:cNvSpPr>
            <a:spLocks/>
          </p:cNvSpPr>
          <p:nvPr/>
        </p:nvSpPr>
        <p:spPr bwMode="auto">
          <a:xfrm rot="208278" flipV="1">
            <a:off x="8657045" y="3727640"/>
            <a:ext cx="593658" cy="818534"/>
          </a:xfrm>
          <a:custGeom>
            <a:avLst/>
            <a:gdLst>
              <a:gd name="T0" fmla="*/ 847238989 w 3580"/>
              <a:gd name="T1" fmla="*/ 847586626 h 3841"/>
              <a:gd name="T2" fmla="*/ 847238989 w 3580"/>
              <a:gd name="T3" fmla="*/ 847586626 h 3841"/>
              <a:gd name="T4" fmla="*/ 847238989 w 3580"/>
              <a:gd name="T5" fmla="*/ 847586626 h 3841"/>
              <a:gd name="T6" fmla="*/ 847238989 w 3580"/>
              <a:gd name="T7" fmla="*/ 847586626 h 3841"/>
              <a:gd name="T8" fmla="*/ 847238989 w 3580"/>
              <a:gd name="T9" fmla="*/ 847586626 h 3841"/>
              <a:gd name="T10" fmla="*/ 847238989 w 3580"/>
              <a:gd name="T11" fmla="*/ 847586626 h 3841"/>
              <a:gd name="T12" fmla="*/ 847238989 w 3580"/>
              <a:gd name="T13" fmla="*/ 847586626 h 3841"/>
              <a:gd name="T14" fmla="*/ 847238989 w 3580"/>
              <a:gd name="T15" fmla="*/ 847586626 h 3841"/>
              <a:gd name="T16" fmla="*/ 847238989 w 3580"/>
              <a:gd name="T17" fmla="*/ 847586626 h 3841"/>
              <a:gd name="T18" fmla="*/ 847238989 w 3580"/>
              <a:gd name="T19" fmla="*/ 847586626 h 3841"/>
              <a:gd name="T20" fmla="*/ 847238989 w 3580"/>
              <a:gd name="T21" fmla="*/ 847586626 h 3841"/>
              <a:gd name="T22" fmla="*/ 847238989 w 3580"/>
              <a:gd name="T23" fmla="*/ 847586626 h 3841"/>
              <a:gd name="T24" fmla="*/ 847238989 w 3580"/>
              <a:gd name="T25" fmla="*/ 847586626 h 3841"/>
              <a:gd name="T26" fmla="*/ 847238989 w 3580"/>
              <a:gd name="T27" fmla="*/ 847586626 h 3841"/>
              <a:gd name="T28" fmla="*/ 847238989 w 3580"/>
              <a:gd name="T29" fmla="*/ 847586626 h 3841"/>
              <a:gd name="T30" fmla="*/ 847238989 w 3580"/>
              <a:gd name="T31" fmla="*/ 847586626 h 3841"/>
              <a:gd name="T32" fmla="*/ 847238989 w 3580"/>
              <a:gd name="T33" fmla="*/ 847586626 h 3841"/>
              <a:gd name="T34" fmla="*/ 847238989 w 3580"/>
              <a:gd name="T35" fmla="*/ 847586626 h 3841"/>
              <a:gd name="T36" fmla="*/ 847238989 w 3580"/>
              <a:gd name="T37" fmla="*/ 847586626 h 3841"/>
              <a:gd name="T38" fmla="*/ 847238989 w 3580"/>
              <a:gd name="T39" fmla="*/ 847586626 h 3841"/>
              <a:gd name="T40" fmla="*/ 847238989 w 3580"/>
              <a:gd name="T41" fmla="*/ 847586626 h 3841"/>
              <a:gd name="T42" fmla="*/ 847238989 w 3580"/>
              <a:gd name="T43" fmla="*/ 847586626 h 3841"/>
              <a:gd name="T44" fmla="*/ 847238989 w 3580"/>
              <a:gd name="T45" fmla="*/ 847586626 h 3841"/>
              <a:gd name="T46" fmla="*/ 847238989 w 3580"/>
              <a:gd name="T47" fmla="*/ 847586626 h 3841"/>
              <a:gd name="T48" fmla="*/ 847238989 w 3580"/>
              <a:gd name="T49" fmla="*/ 847586626 h 3841"/>
              <a:gd name="T50" fmla="*/ 847238989 w 3580"/>
              <a:gd name="T51" fmla="*/ 847586626 h 3841"/>
              <a:gd name="T52" fmla="*/ 847238989 w 3580"/>
              <a:gd name="T53" fmla="*/ 847586626 h 3841"/>
              <a:gd name="T54" fmla="*/ 847238989 w 3580"/>
              <a:gd name="T55" fmla="*/ 847586626 h 3841"/>
              <a:gd name="T56" fmla="*/ 847238989 w 3580"/>
              <a:gd name="T57" fmla="*/ 847586626 h 3841"/>
              <a:gd name="T58" fmla="*/ 847238989 w 3580"/>
              <a:gd name="T59" fmla="*/ 847586626 h 3841"/>
              <a:gd name="T60" fmla="*/ 847238989 w 3580"/>
              <a:gd name="T61" fmla="*/ 847586626 h 3841"/>
              <a:gd name="T62" fmla="*/ 847238989 w 3580"/>
              <a:gd name="T63" fmla="*/ 847586626 h 3841"/>
              <a:gd name="T64" fmla="*/ 847238989 w 3580"/>
              <a:gd name="T65" fmla="*/ 847586626 h 3841"/>
              <a:gd name="T66" fmla="*/ 847238989 w 3580"/>
              <a:gd name="T67" fmla="*/ 847586626 h 3841"/>
              <a:gd name="T68" fmla="*/ 847238989 w 3580"/>
              <a:gd name="T69" fmla="*/ 847586626 h 3841"/>
              <a:gd name="T70" fmla="*/ 847238989 w 3580"/>
              <a:gd name="T71" fmla="*/ 847586626 h 3841"/>
              <a:gd name="T72" fmla="*/ 847238989 w 3580"/>
              <a:gd name="T73" fmla="*/ 847586626 h 3841"/>
              <a:gd name="T74" fmla="*/ 847238989 w 3580"/>
              <a:gd name="T75" fmla="*/ 847586626 h 3841"/>
              <a:gd name="T76" fmla="*/ 847238989 w 3580"/>
              <a:gd name="T77" fmla="*/ 847586626 h 3841"/>
              <a:gd name="T78" fmla="*/ 847238989 w 3580"/>
              <a:gd name="T79" fmla="*/ 847586626 h 3841"/>
              <a:gd name="T80" fmla="*/ 847238989 w 3580"/>
              <a:gd name="T81" fmla="*/ 847586626 h 3841"/>
              <a:gd name="T82" fmla="*/ 847238989 w 3580"/>
              <a:gd name="T83" fmla="*/ 847586626 h 3841"/>
              <a:gd name="T84" fmla="*/ 847238989 w 3580"/>
              <a:gd name="T85" fmla="*/ 847586626 h 3841"/>
              <a:gd name="T86" fmla="*/ 847238989 w 3580"/>
              <a:gd name="T87" fmla="*/ 847586626 h 3841"/>
              <a:gd name="T88" fmla="*/ 847238989 w 3580"/>
              <a:gd name="T89" fmla="*/ 847586626 h 3841"/>
              <a:gd name="T90" fmla="*/ 847238989 w 3580"/>
              <a:gd name="T91" fmla="*/ 847586626 h 3841"/>
              <a:gd name="T92" fmla="*/ 847238989 w 3580"/>
              <a:gd name="T93" fmla="*/ 847586626 h 3841"/>
              <a:gd name="T94" fmla="*/ 847238989 w 3580"/>
              <a:gd name="T95" fmla="*/ 847586626 h 3841"/>
              <a:gd name="T96" fmla="*/ 847238989 w 3580"/>
              <a:gd name="T97" fmla="*/ 847586626 h 3841"/>
              <a:gd name="T98" fmla="*/ 847238989 w 3580"/>
              <a:gd name="T99" fmla="*/ 847586626 h 3841"/>
              <a:gd name="T100" fmla="*/ 847238989 w 3580"/>
              <a:gd name="T101" fmla="*/ 847586626 h 3841"/>
              <a:gd name="T102" fmla="*/ 847238989 w 3580"/>
              <a:gd name="T103" fmla="*/ 847586626 h 3841"/>
              <a:gd name="T104" fmla="*/ 847238989 w 3580"/>
              <a:gd name="T105" fmla="*/ 847586626 h 3841"/>
              <a:gd name="T106" fmla="*/ 847238989 w 3580"/>
              <a:gd name="T107" fmla="*/ 847586626 h 3841"/>
              <a:gd name="T108" fmla="*/ 847238989 w 3580"/>
              <a:gd name="T109" fmla="*/ 847586626 h 3841"/>
              <a:gd name="T110" fmla="*/ 847238989 w 3580"/>
              <a:gd name="T111" fmla="*/ 847586626 h 3841"/>
              <a:gd name="T112" fmla="*/ 847238989 w 3580"/>
              <a:gd name="T113" fmla="*/ 847586626 h 3841"/>
              <a:gd name="T114" fmla="*/ 847238989 w 3580"/>
              <a:gd name="T115" fmla="*/ 847586626 h 3841"/>
              <a:gd name="T116" fmla="*/ 847238989 w 3580"/>
              <a:gd name="T117" fmla="*/ 847586626 h 3841"/>
              <a:gd name="T118" fmla="*/ 847238989 w 3580"/>
              <a:gd name="T119" fmla="*/ 847586626 h 3841"/>
              <a:gd name="T120" fmla="*/ 847238989 w 3580"/>
              <a:gd name="T121" fmla="*/ 847586626 h 3841"/>
              <a:gd name="T122" fmla="*/ 847238989 w 3580"/>
              <a:gd name="T123" fmla="*/ 847586626 h 3841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3580" h="3841">
                <a:moveTo>
                  <a:pt x="3580" y="2640"/>
                </a:moveTo>
                <a:lnTo>
                  <a:pt x="3491" y="1718"/>
                </a:lnTo>
                <a:lnTo>
                  <a:pt x="2890" y="2323"/>
                </a:lnTo>
                <a:lnTo>
                  <a:pt x="2881" y="2251"/>
                </a:lnTo>
                <a:lnTo>
                  <a:pt x="2871" y="2180"/>
                </a:lnTo>
                <a:lnTo>
                  <a:pt x="2859" y="2110"/>
                </a:lnTo>
                <a:lnTo>
                  <a:pt x="2846" y="2042"/>
                </a:lnTo>
                <a:lnTo>
                  <a:pt x="2831" y="1974"/>
                </a:lnTo>
                <a:lnTo>
                  <a:pt x="2816" y="1908"/>
                </a:lnTo>
                <a:lnTo>
                  <a:pt x="2799" y="1844"/>
                </a:lnTo>
                <a:lnTo>
                  <a:pt x="2782" y="1780"/>
                </a:lnTo>
                <a:lnTo>
                  <a:pt x="2762" y="1718"/>
                </a:lnTo>
                <a:lnTo>
                  <a:pt x="2742" y="1657"/>
                </a:lnTo>
                <a:lnTo>
                  <a:pt x="2719" y="1597"/>
                </a:lnTo>
                <a:lnTo>
                  <a:pt x="2697" y="1539"/>
                </a:lnTo>
                <a:lnTo>
                  <a:pt x="2672" y="1480"/>
                </a:lnTo>
                <a:lnTo>
                  <a:pt x="2647" y="1424"/>
                </a:lnTo>
                <a:lnTo>
                  <a:pt x="2620" y="1369"/>
                </a:lnTo>
                <a:lnTo>
                  <a:pt x="2592" y="1314"/>
                </a:lnTo>
                <a:lnTo>
                  <a:pt x="2564" y="1262"/>
                </a:lnTo>
                <a:lnTo>
                  <a:pt x="2533" y="1210"/>
                </a:lnTo>
                <a:lnTo>
                  <a:pt x="2501" y="1160"/>
                </a:lnTo>
                <a:lnTo>
                  <a:pt x="2469" y="1110"/>
                </a:lnTo>
                <a:lnTo>
                  <a:pt x="2435" y="1062"/>
                </a:lnTo>
                <a:lnTo>
                  <a:pt x="2401" y="1014"/>
                </a:lnTo>
                <a:lnTo>
                  <a:pt x="2365" y="968"/>
                </a:lnTo>
                <a:lnTo>
                  <a:pt x="2327" y="924"/>
                </a:lnTo>
                <a:lnTo>
                  <a:pt x="2289" y="880"/>
                </a:lnTo>
                <a:lnTo>
                  <a:pt x="2249" y="838"/>
                </a:lnTo>
                <a:lnTo>
                  <a:pt x="2209" y="797"/>
                </a:lnTo>
                <a:lnTo>
                  <a:pt x="2167" y="756"/>
                </a:lnTo>
                <a:lnTo>
                  <a:pt x="2124" y="717"/>
                </a:lnTo>
                <a:lnTo>
                  <a:pt x="2081" y="678"/>
                </a:lnTo>
                <a:lnTo>
                  <a:pt x="2036" y="641"/>
                </a:lnTo>
                <a:lnTo>
                  <a:pt x="1990" y="605"/>
                </a:lnTo>
                <a:lnTo>
                  <a:pt x="1942" y="570"/>
                </a:lnTo>
                <a:lnTo>
                  <a:pt x="1894" y="536"/>
                </a:lnTo>
                <a:lnTo>
                  <a:pt x="1845" y="504"/>
                </a:lnTo>
                <a:lnTo>
                  <a:pt x="1794" y="472"/>
                </a:lnTo>
                <a:lnTo>
                  <a:pt x="1743" y="442"/>
                </a:lnTo>
                <a:lnTo>
                  <a:pt x="1691" y="412"/>
                </a:lnTo>
                <a:lnTo>
                  <a:pt x="1637" y="383"/>
                </a:lnTo>
                <a:lnTo>
                  <a:pt x="1584" y="356"/>
                </a:lnTo>
                <a:lnTo>
                  <a:pt x="1528" y="330"/>
                </a:lnTo>
                <a:lnTo>
                  <a:pt x="1472" y="304"/>
                </a:lnTo>
                <a:lnTo>
                  <a:pt x="1415" y="280"/>
                </a:lnTo>
                <a:lnTo>
                  <a:pt x="1356" y="256"/>
                </a:lnTo>
                <a:lnTo>
                  <a:pt x="1298" y="234"/>
                </a:lnTo>
                <a:lnTo>
                  <a:pt x="1236" y="213"/>
                </a:lnTo>
                <a:lnTo>
                  <a:pt x="1175" y="193"/>
                </a:lnTo>
                <a:lnTo>
                  <a:pt x="1114" y="173"/>
                </a:lnTo>
                <a:lnTo>
                  <a:pt x="1051" y="155"/>
                </a:lnTo>
                <a:lnTo>
                  <a:pt x="987" y="138"/>
                </a:lnTo>
                <a:lnTo>
                  <a:pt x="923" y="122"/>
                </a:lnTo>
                <a:lnTo>
                  <a:pt x="857" y="107"/>
                </a:lnTo>
                <a:lnTo>
                  <a:pt x="790" y="92"/>
                </a:lnTo>
                <a:lnTo>
                  <a:pt x="722" y="78"/>
                </a:lnTo>
                <a:lnTo>
                  <a:pt x="654" y="67"/>
                </a:lnTo>
                <a:lnTo>
                  <a:pt x="584" y="56"/>
                </a:lnTo>
                <a:lnTo>
                  <a:pt x="514" y="45"/>
                </a:lnTo>
                <a:lnTo>
                  <a:pt x="443" y="36"/>
                </a:lnTo>
                <a:lnTo>
                  <a:pt x="371" y="27"/>
                </a:lnTo>
                <a:lnTo>
                  <a:pt x="299" y="20"/>
                </a:lnTo>
                <a:lnTo>
                  <a:pt x="226" y="14"/>
                </a:lnTo>
                <a:lnTo>
                  <a:pt x="151" y="7"/>
                </a:lnTo>
                <a:lnTo>
                  <a:pt x="76" y="4"/>
                </a:lnTo>
                <a:lnTo>
                  <a:pt x="0" y="0"/>
                </a:lnTo>
                <a:lnTo>
                  <a:pt x="99" y="58"/>
                </a:lnTo>
                <a:lnTo>
                  <a:pt x="194" y="118"/>
                </a:lnTo>
                <a:lnTo>
                  <a:pt x="288" y="180"/>
                </a:lnTo>
                <a:lnTo>
                  <a:pt x="377" y="243"/>
                </a:lnTo>
                <a:lnTo>
                  <a:pt x="466" y="305"/>
                </a:lnTo>
                <a:lnTo>
                  <a:pt x="550" y="370"/>
                </a:lnTo>
                <a:lnTo>
                  <a:pt x="633" y="434"/>
                </a:lnTo>
                <a:lnTo>
                  <a:pt x="712" y="502"/>
                </a:lnTo>
                <a:lnTo>
                  <a:pt x="788" y="569"/>
                </a:lnTo>
                <a:lnTo>
                  <a:pt x="862" y="636"/>
                </a:lnTo>
                <a:lnTo>
                  <a:pt x="933" y="706"/>
                </a:lnTo>
                <a:lnTo>
                  <a:pt x="1000" y="777"/>
                </a:lnTo>
                <a:lnTo>
                  <a:pt x="1065" y="848"/>
                </a:lnTo>
                <a:lnTo>
                  <a:pt x="1096" y="884"/>
                </a:lnTo>
                <a:lnTo>
                  <a:pt x="1126" y="920"/>
                </a:lnTo>
                <a:lnTo>
                  <a:pt x="1156" y="957"/>
                </a:lnTo>
                <a:lnTo>
                  <a:pt x="1184" y="993"/>
                </a:lnTo>
                <a:lnTo>
                  <a:pt x="1213" y="1031"/>
                </a:lnTo>
                <a:lnTo>
                  <a:pt x="1240" y="1068"/>
                </a:lnTo>
                <a:lnTo>
                  <a:pt x="1266" y="1105"/>
                </a:lnTo>
                <a:lnTo>
                  <a:pt x="1293" y="1144"/>
                </a:lnTo>
                <a:lnTo>
                  <a:pt x="1317" y="1181"/>
                </a:lnTo>
                <a:lnTo>
                  <a:pt x="1341" y="1220"/>
                </a:lnTo>
                <a:lnTo>
                  <a:pt x="1365" y="1258"/>
                </a:lnTo>
                <a:lnTo>
                  <a:pt x="1387" y="1298"/>
                </a:lnTo>
                <a:lnTo>
                  <a:pt x="1408" y="1337"/>
                </a:lnTo>
                <a:lnTo>
                  <a:pt x="1429" y="1377"/>
                </a:lnTo>
                <a:lnTo>
                  <a:pt x="1449" y="1417"/>
                </a:lnTo>
                <a:lnTo>
                  <a:pt x="1468" y="1456"/>
                </a:lnTo>
                <a:lnTo>
                  <a:pt x="1487" y="1496"/>
                </a:lnTo>
                <a:lnTo>
                  <a:pt x="1504" y="1537"/>
                </a:lnTo>
                <a:lnTo>
                  <a:pt x="1522" y="1577"/>
                </a:lnTo>
                <a:lnTo>
                  <a:pt x="1538" y="1618"/>
                </a:lnTo>
                <a:lnTo>
                  <a:pt x="1553" y="1659"/>
                </a:lnTo>
                <a:lnTo>
                  <a:pt x="1566" y="1702"/>
                </a:lnTo>
                <a:lnTo>
                  <a:pt x="1580" y="1743"/>
                </a:lnTo>
                <a:lnTo>
                  <a:pt x="1593" y="1785"/>
                </a:lnTo>
                <a:lnTo>
                  <a:pt x="1604" y="1827"/>
                </a:lnTo>
                <a:lnTo>
                  <a:pt x="1615" y="1870"/>
                </a:lnTo>
                <a:lnTo>
                  <a:pt x="1625" y="1913"/>
                </a:lnTo>
                <a:lnTo>
                  <a:pt x="1634" y="1956"/>
                </a:lnTo>
                <a:lnTo>
                  <a:pt x="1642" y="1999"/>
                </a:lnTo>
                <a:lnTo>
                  <a:pt x="1650" y="2043"/>
                </a:lnTo>
                <a:lnTo>
                  <a:pt x="1656" y="2088"/>
                </a:lnTo>
                <a:lnTo>
                  <a:pt x="1661" y="2131"/>
                </a:lnTo>
                <a:lnTo>
                  <a:pt x="1666" y="2176"/>
                </a:lnTo>
                <a:lnTo>
                  <a:pt x="1670" y="2221"/>
                </a:lnTo>
                <a:lnTo>
                  <a:pt x="1672" y="2266"/>
                </a:lnTo>
                <a:lnTo>
                  <a:pt x="1675" y="2310"/>
                </a:lnTo>
                <a:lnTo>
                  <a:pt x="1675" y="2357"/>
                </a:lnTo>
                <a:lnTo>
                  <a:pt x="1676" y="2401"/>
                </a:lnTo>
                <a:lnTo>
                  <a:pt x="1017" y="1953"/>
                </a:lnTo>
                <a:lnTo>
                  <a:pt x="1106" y="2876"/>
                </a:lnTo>
                <a:lnTo>
                  <a:pt x="2445" y="3841"/>
                </a:lnTo>
                <a:lnTo>
                  <a:pt x="3580" y="2640"/>
                </a:lnTo>
                <a:close/>
              </a:path>
            </a:pathLst>
          </a:custGeom>
          <a:solidFill>
            <a:srgbClr val="FF0000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7E220D7E-8911-4F02-A688-32A97FD8364D}"/>
              </a:ext>
            </a:extLst>
          </p:cNvPr>
          <p:cNvSpPr/>
          <p:nvPr/>
        </p:nvSpPr>
        <p:spPr>
          <a:xfrm>
            <a:off x="814315" y="4927069"/>
            <a:ext cx="8477732" cy="482703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b="1" dirty="0"/>
          </a:p>
        </p:txBody>
      </p:sp>
      <p:sp>
        <p:nvSpPr>
          <p:cNvPr id="11" name="KSO_Shape">
            <a:extLst>
              <a:ext uri="{FF2B5EF4-FFF2-40B4-BE49-F238E27FC236}">
                <a16:creationId xmlns:a16="http://schemas.microsoft.com/office/drawing/2014/main" id="{CE2A0E14-627E-4012-9929-35FEA7F629AE}"/>
              </a:ext>
            </a:extLst>
          </p:cNvPr>
          <p:cNvSpPr>
            <a:spLocks/>
          </p:cNvSpPr>
          <p:nvPr/>
        </p:nvSpPr>
        <p:spPr bwMode="auto">
          <a:xfrm rot="9972509" flipH="1" flipV="1">
            <a:off x="9263402" y="5090496"/>
            <a:ext cx="630318" cy="818534"/>
          </a:xfrm>
          <a:custGeom>
            <a:avLst/>
            <a:gdLst>
              <a:gd name="T0" fmla="*/ 847238989 w 3580"/>
              <a:gd name="T1" fmla="*/ 847586626 h 3841"/>
              <a:gd name="T2" fmla="*/ 847238989 w 3580"/>
              <a:gd name="T3" fmla="*/ 847586626 h 3841"/>
              <a:gd name="T4" fmla="*/ 847238989 w 3580"/>
              <a:gd name="T5" fmla="*/ 847586626 h 3841"/>
              <a:gd name="T6" fmla="*/ 847238989 w 3580"/>
              <a:gd name="T7" fmla="*/ 847586626 h 3841"/>
              <a:gd name="T8" fmla="*/ 847238989 w 3580"/>
              <a:gd name="T9" fmla="*/ 847586626 h 3841"/>
              <a:gd name="T10" fmla="*/ 847238989 w 3580"/>
              <a:gd name="T11" fmla="*/ 847586626 h 3841"/>
              <a:gd name="T12" fmla="*/ 847238989 w 3580"/>
              <a:gd name="T13" fmla="*/ 847586626 h 3841"/>
              <a:gd name="T14" fmla="*/ 847238989 w 3580"/>
              <a:gd name="T15" fmla="*/ 847586626 h 3841"/>
              <a:gd name="T16" fmla="*/ 847238989 w 3580"/>
              <a:gd name="T17" fmla="*/ 847586626 h 3841"/>
              <a:gd name="T18" fmla="*/ 847238989 w 3580"/>
              <a:gd name="T19" fmla="*/ 847586626 h 3841"/>
              <a:gd name="T20" fmla="*/ 847238989 w 3580"/>
              <a:gd name="T21" fmla="*/ 847586626 h 3841"/>
              <a:gd name="T22" fmla="*/ 847238989 w 3580"/>
              <a:gd name="T23" fmla="*/ 847586626 h 3841"/>
              <a:gd name="T24" fmla="*/ 847238989 w 3580"/>
              <a:gd name="T25" fmla="*/ 847586626 h 3841"/>
              <a:gd name="T26" fmla="*/ 847238989 w 3580"/>
              <a:gd name="T27" fmla="*/ 847586626 h 3841"/>
              <a:gd name="T28" fmla="*/ 847238989 w 3580"/>
              <a:gd name="T29" fmla="*/ 847586626 h 3841"/>
              <a:gd name="T30" fmla="*/ 847238989 w 3580"/>
              <a:gd name="T31" fmla="*/ 847586626 h 3841"/>
              <a:gd name="T32" fmla="*/ 847238989 w 3580"/>
              <a:gd name="T33" fmla="*/ 847586626 h 3841"/>
              <a:gd name="T34" fmla="*/ 847238989 w 3580"/>
              <a:gd name="T35" fmla="*/ 847586626 h 3841"/>
              <a:gd name="T36" fmla="*/ 847238989 w 3580"/>
              <a:gd name="T37" fmla="*/ 847586626 h 3841"/>
              <a:gd name="T38" fmla="*/ 847238989 w 3580"/>
              <a:gd name="T39" fmla="*/ 847586626 h 3841"/>
              <a:gd name="T40" fmla="*/ 847238989 w 3580"/>
              <a:gd name="T41" fmla="*/ 847586626 h 3841"/>
              <a:gd name="T42" fmla="*/ 847238989 w 3580"/>
              <a:gd name="T43" fmla="*/ 847586626 h 3841"/>
              <a:gd name="T44" fmla="*/ 847238989 w 3580"/>
              <a:gd name="T45" fmla="*/ 847586626 h 3841"/>
              <a:gd name="T46" fmla="*/ 847238989 w 3580"/>
              <a:gd name="T47" fmla="*/ 847586626 h 3841"/>
              <a:gd name="T48" fmla="*/ 847238989 w 3580"/>
              <a:gd name="T49" fmla="*/ 847586626 h 3841"/>
              <a:gd name="T50" fmla="*/ 847238989 w 3580"/>
              <a:gd name="T51" fmla="*/ 847586626 h 3841"/>
              <a:gd name="T52" fmla="*/ 847238989 w 3580"/>
              <a:gd name="T53" fmla="*/ 847586626 h 3841"/>
              <a:gd name="T54" fmla="*/ 847238989 w 3580"/>
              <a:gd name="T55" fmla="*/ 847586626 h 3841"/>
              <a:gd name="T56" fmla="*/ 847238989 w 3580"/>
              <a:gd name="T57" fmla="*/ 847586626 h 3841"/>
              <a:gd name="T58" fmla="*/ 847238989 w 3580"/>
              <a:gd name="T59" fmla="*/ 847586626 h 3841"/>
              <a:gd name="T60" fmla="*/ 847238989 w 3580"/>
              <a:gd name="T61" fmla="*/ 847586626 h 3841"/>
              <a:gd name="T62" fmla="*/ 847238989 w 3580"/>
              <a:gd name="T63" fmla="*/ 847586626 h 3841"/>
              <a:gd name="T64" fmla="*/ 847238989 w 3580"/>
              <a:gd name="T65" fmla="*/ 847586626 h 3841"/>
              <a:gd name="T66" fmla="*/ 847238989 w 3580"/>
              <a:gd name="T67" fmla="*/ 847586626 h 3841"/>
              <a:gd name="T68" fmla="*/ 847238989 w 3580"/>
              <a:gd name="T69" fmla="*/ 847586626 h 3841"/>
              <a:gd name="T70" fmla="*/ 847238989 w 3580"/>
              <a:gd name="T71" fmla="*/ 847586626 h 3841"/>
              <a:gd name="T72" fmla="*/ 847238989 w 3580"/>
              <a:gd name="T73" fmla="*/ 847586626 h 3841"/>
              <a:gd name="T74" fmla="*/ 847238989 w 3580"/>
              <a:gd name="T75" fmla="*/ 847586626 h 3841"/>
              <a:gd name="T76" fmla="*/ 847238989 w 3580"/>
              <a:gd name="T77" fmla="*/ 847586626 h 3841"/>
              <a:gd name="T78" fmla="*/ 847238989 w 3580"/>
              <a:gd name="T79" fmla="*/ 847586626 h 3841"/>
              <a:gd name="T80" fmla="*/ 847238989 w 3580"/>
              <a:gd name="T81" fmla="*/ 847586626 h 3841"/>
              <a:gd name="T82" fmla="*/ 847238989 w 3580"/>
              <a:gd name="T83" fmla="*/ 847586626 h 3841"/>
              <a:gd name="T84" fmla="*/ 847238989 w 3580"/>
              <a:gd name="T85" fmla="*/ 847586626 h 3841"/>
              <a:gd name="T86" fmla="*/ 847238989 w 3580"/>
              <a:gd name="T87" fmla="*/ 847586626 h 3841"/>
              <a:gd name="T88" fmla="*/ 847238989 w 3580"/>
              <a:gd name="T89" fmla="*/ 847586626 h 3841"/>
              <a:gd name="T90" fmla="*/ 847238989 w 3580"/>
              <a:gd name="T91" fmla="*/ 847586626 h 3841"/>
              <a:gd name="T92" fmla="*/ 847238989 w 3580"/>
              <a:gd name="T93" fmla="*/ 847586626 h 3841"/>
              <a:gd name="T94" fmla="*/ 847238989 w 3580"/>
              <a:gd name="T95" fmla="*/ 847586626 h 3841"/>
              <a:gd name="T96" fmla="*/ 847238989 w 3580"/>
              <a:gd name="T97" fmla="*/ 847586626 h 3841"/>
              <a:gd name="T98" fmla="*/ 847238989 w 3580"/>
              <a:gd name="T99" fmla="*/ 847586626 h 3841"/>
              <a:gd name="T100" fmla="*/ 847238989 w 3580"/>
              <a:gd name="T101" fmla="*/ 847586626 h 3841"/>
              <a:gd name="T102" fmla="*/ 847238989 w 3580"/>
              <a:gd name="T103" fmla="*/ 847586626 h 3841"/>
              <a:gd name="T104" fmla="*/ 847238989 w 3580"/>
              <a:gd name="T105" fmla="*/ 847586626 h 3841"/>
              <a:gd name="T106" fmla="*/ 847238989 w 3580"/>
              <a:gd name="T107" fmla="*/ 847586626 h 3841"/>
              <a:gd name="T108" fmla="*/ 847238989 w 3580"/>
              <a:gd name="T109" fmla="*/ 847586626 h 3841"/>
              <a:gd name="T110" fmla="*/ 847238989 w 3580"/>
              <a:gd name="T111" fmla="*/ 847586626 h 3841"/>
              <a:gd name="T112" fmla="*/ 847238989 w 3580"/>
              <a:gd name="T113" fmla="*/ 847586626 h 3841"/>
              <a:gd name="T114" fmla="*/ 847238989 w 3580"/>
              <a:gd name="T115" fmla="*/ 847586626 h 3841"/>
              <a:gd name="T116" fmla="*/ 847238989 w 3580"/>
              <a:gd name="T117" fmla="*/ 847586626 h 3841"/>
              <a:gd name="T118" fmla="*/ 847238989 w 3580"/>
              <a:gd name="T119" fmla="*/ 847586626 h 3841"/>
              <a:gd name="T120" fmla="*/ 847238989 w 3580"/>
              <a:gd name="T121" fmla="*/ 847586626 h 3841"/>
              <a:gd name="T122" fmla="*/ 847238989 w 3580"/>
              <a:gd name="T123" fmla="*/ 847586626 h 3841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3580" h="3841">
                <a:moveTo>
                  <a:pt x="3580" y="2640"/>
                </a:moveTo>
                <a:lnTo>
                  <a:pt x="3491" y="1718"/>
                </a:lnTo>
                <a:lnTo>
                  <a:pt x="2890" y="2323"/>
                </a:lnTo>
                <a:lnTo>
                  <a:pt x="2881" y="2251"/>
                </a:lnTo>
                <a:lnTo>
                  <a:pt x="2871" y="2180"/>
                </a:lnTo>
                <a:lnTo>
                  <a:pt x="2859" y="2110"/>
                </a:lnTo>
                <a:lnTo>
                  <a:pt x="2846" y="2042"/>
                </a:lnTo>
                <a:lnTo>
                  <a:pt x="2831" y="1974"/>
                </a:lnTo>
                <a:lnTo>
                  <a:pt x="2816" y="1908"/>
                </a:lnTo>
                <a:lnTo>
                  <a:pt x="2799" y="1844"/>
                </a:lnTo>
                <a:lnTo>
                  <a:pt x="2782" y="1780"/>
                </a:lnTo>
                <a:lnTo>
                  <a:pt x="2762" y="1718"/>
                </a:lnTo>
                <a:lnTo>
                  <a:pt x="2742" y="1657"/>
                </a:lnTo>
                <a:lnTo>
                  <a:pt x="2719" y="1597"/>
                </a:lnTo>
                <a:lnTo>
                  <a:pt x="2697" y="1539"/>
                </a:lnTo>
                <a:lnTo>
                  <a:pt x="2672" y="1480"/>
                </a:lnTo>
                <a:lnTo>
                  <a:pt x="2647" y="1424"/>
                </a:lnTo>
                <a:lnTo>
                  <a:pt x="2620" y="1369"/>
                </a:lnTo>
                <a:lnTo>
                  <a:pt x="2592" y="1314"/>
                </a:lnTo>
                <a:lnTo>
                  <a:pt x="2564" y="1262"/>
                </a:lnTo>
                <a:lnTo>
                  <a:pt x="2533" y="1210"/>
                </a:lnTo>
                <a:lnTo>
                  <a:pt x="2501" y="1160"/>
                </a:lnTo>
                <a:lnTo>
                  <a:pt x="2469" y="1110"/>
                </a:lnTo>
                <a:lnTo>
                  <a:pt x="2435" y="1062"/>
                </a:lnTo>
                <a:lnTo>
                  <a:pt x="2401" y="1014"/>
                </a:lnTo>
                <a:lnTo>
                  <a:pt x="2365" y="968"/>
                </a:lnTo>
                <a:lnTo>
                  <a:pt x="2327" y="924"/>
                </a:lnTo>
                <a:lnTo>
                  <a:pt x="2289" y="880"/>
                </a:lnTo>
                <a:lnTo>
                  <a:pt x="2249" y="838"/>
                </a:lnTo>
                <a:lnTo>
                  <a:pt x="2209" y="797"/>
                </a:lnTo>
                <a:lnTo>
                  <a:pt x="2167" y="756"/>
                </a:lnTo>
                <a:lnTo>
                  <a:pt x="2124" y="717"/>
                </a:lnTo>
                <a:lnTo>
                  <a:pt x="2081" y="678"/>
                </a:lnTo>
                <a:lnTo>
                  <a:pt x="2036" y="641"/>
                </a:lnTo>
                <a:lnTo>
                  <a:pt x="1990" y="605"/>
                </a:lnTo>
                <a:lnTo>
                  <a:pt x="1942" y="570"/>
                </a:lnTo>
                <a:lnTo>
                  <a:pt x="1894" y="536"/>
                </a:lnTo>
                <a:lnTo>
                  <a:pt x="1845" y="504"/>
                </a:lnTo>
                <a:lnTo>
                  <a:pt x="1794" y="472"/>
                </a:lnTo>
                <a:lnTo>
                  <a:pt x="1743" y="442"/>
                </a:lnTo>
                <a:lnTo>
                  <a:pt x="1691" y="412"/>
                </a:lnTo>
                <a:lnTo>
                  <a:pt x="1637" y="383"/>
                </a:lnTo>
                <a:lnTo>
                  <a:pt x="1584" y="356"/>
                </a:lnTo>
                <a:lnTo>
                  <a:pt x="1528" y="330"/>
                </a:lnTo>
                <a:lnTo>
                  <a:pt x="1472" y="304"/>
                </a:lnTo>
                <a:lnTo>
                  <a:pt x="1415" y="280"/>
                </a:lnTo>
                <a:lnTo>
                  <a:pt x="1356" y="256"/>
                </a:lnTo>
                <a:lnTo>
                  <a:pt x="1298" y="234"/>
                </a:lnTo>
                <a:lnTo>
                  <a:pt x="1236" y="213"/>
                </a:lnTo>
                <a:lnTo>
                  <a:pt x="1175" y="193"/>
                </a:lnTo>
                <a:lnTo>
                  <a:pt x="1114" y="173"/>
                </a:lnTo>
                <a:lnTo>
                  <a:pt x="1051" y="155"/>
                </a:lnTo>
                <a:lnTo>
                  <a:pt x="987" y="138"/>
                </a:lnTo>
                <a:lnTo>
                  <a:pt x="923" y="122"/>
                </a:lnTo>
                <a:lnTo>
                  <a:pt x="857" y="107"/>
                </a:lnTo>
                <a:lnTo>
                  <a:pt x="790" y="92"/>
                </a:lnTo>
                <a:lnTo>
                  <a:pt x="722" y="78"/>
                </a:lnTo>
                <a:lnTo>
                  <a:pt x="654" y="67"/>
                </a:lnTo>
                <a:lnTo>
                  <a:pt x="584" y="56"/>
                </a:lnTo>
                <a:lnTo>
                  <a:pt x="514" y="45"/>
                </a:lnTo>
                <a:lnTo>
                  <a:pt x="443" y="36"/>
                </a:lnTo>
                <a:lnTo>
                  <a:pt x="371" y="27"/>
                </a:lnTo>
                <a:lnTo>
                  <a:pt x="299" y="20"/>
                </a:lnTo>
                <a:lnTo>
                  <a:pt x="226" y="14"/>
                </a:lnTo>
                <a:lnTo>
                  <a:pt x="151" y="7"/>
                </a:lnTo>
                <a:lnTo>
                  <a:pt x="76" y="4"/>
                </a:lnTo>
                <a:lnTo>
                  <a:pt x="0" y="0"/>
                </a:lnTo>
                <a:lnTo>
                  <a:pt x="99" y="58"/>
                </a:lnTo>
                <a:lnTo>
                  <a:pt x="194" y="118"/>
                </a:lnTo>
                <a:lnTo>
                  <a:pt x="288" y="180"/>
                </a:lnTo>
                <a:lnTo>
                  <a:pt x="377" y="243"/>
                </a:lnTo>
                <a:lnTo>
                  <a:pt x="466" y="305"/>
                </a:lnTo>
                <a:lnTo>
                  <a:pt x="550" y="370"/>
                </a:lnTo>
                <a:lnTo>
                  <a:pt x="633" y="434"/>
                </a:lnTo>
                <a:lnTo>
                  <a:pt x="712" y="502"/>
                </a:lnTo>
                <a:lnTo>
                  <a:pt x="788" y="569"/>
                </a:lnTo>
                <a:lnTo>
                  <a:pt x="862" y="636"/>
                </a:lnTo>
                <a:lnTo>
                  <a:pt x="933" y="706"/>
                </a:lnTo>
                <a:lnTo>
                  <a:pt x="1000" y="777"/>
                </a:lnTo>
                <a:lnTo>
                  <a:pt x="1065" y="848"/>
                </a:lnTo>
                <a:lnTo>
                  <a:pt x="1096" y="884"/>
                </a:lnTo>
                <a:lnTo>
                  <a:pt x="1126" y="920"/>
                </a:lnTo>
                <a:lnTo>
                  <a:pt x="1156" y="957"/>
                </a:lnTo>
                <a:lnTo>
                  <a:pt x="1184" y="993"/>
                </a:lnTo>
                <a:lnTo>
                  <a:pt x="1213" y="1031"/>
                </a:lnTo>
                <a:lnTo>
                  <a:pt x="1240" y="1068"/>
                </a:lnTo>
                <a:lnTo>
                  <a:pt x="1266" y="1105"/>
                </a:lnTo>
                <a:lnTo>
                  <a:pt x="1293" y="1144"/>
                </a:lnTo>
                <a:lnTo>
                  <a:pt x="1317" y="1181"/>
                </a:lnTo>
                <a:lnTo>
                  <a:pt x="1341" y="1220"/>
                </a:lnTo>
                <a:lnTo>
                  <a:pt x="1365" y="1258"/>
                </a:lnTo>
                <a:lnTo>
                  <a:pt x="1387" y="1298"/>
                </a:lnTo>
                <a:lnTo>
                  <a:pt x="1408" y="1337"/>
                </a:lnTo>
                <a:lnTo>
                  <a:pt x="1429" y="1377"/>
                </a:lnTo>
                <a:lnTo>
                  <a:pt x="1449" y="1417"/>
                </a:lnTo>
                <a:lnTo>
                  <a:pt x="1468" y="1456"/>
                </a:lnTo>
                <a:lnTo>
                  <a:pt x="1487" y="1496"/>
                </a:lnTo>
                <a:lnTo>
                  <a:pt x="1504" y="1537"/>
                </a:lnTo>
                <a:lnTo>
                  <a:pt x="1522" y="1577"/>
                </a:lnTo>
                <a:lnTo>
                  <a:pt x="1538" y="1618"/>
                </a:lnTo>
                <a:lnTo>
                  <a:pt x="1553" y="1659"/>
                </a:lnTo>
                <a:lnTo>
                  <a:pt x="1566" y="1702"/>
                </a:lnTo>
                <a:lnTo>
                  <a:pt x="1580" y="1743"/>
                </a:lnTo>
                <a:lnTo>
                  <a:pt x="1593" y="1785"/>
                </a:lnTo>
                <a:lnTo>
                  <a:pt x="1604" y="1827"/>
                </a:lnTo>
                <a:lnTo>
                  <a:pt x="1615" y="1870"/>
                </a:lnTo>
                <a:lnTo>
                  <a:pt x="1625" y="1913"/>
                </a:lnTo>
                <a:lnTo>
                  <a:pt x="1634" y="1956"/>
                </a:lnTo>
                <a:lnTo>
                  <a:pt x="1642" y="1999"/>
                </a:lnTo>
                <a:lnTo>
                  <a:pt x="1650" y="2043"/>
                </a:lnTo>
                <a:lnTo>
                  <a:pt x="1656" y="2088"/>
                </a:lnTo>
                <a:lnTo>
                  <a:pt x="1661" y="2131"/>
                </a:lnTo>
                <a:lnTo>
                  <a:pt x="1666" y="2176"/>
                </a:lnTo>
                <a:lnTo>
                  <a:pt x="1670" y="2221"/>
                </a:lnTo>
                <a:lnTo>
                  <a:pt x="1672" y="2266"/>
                </a:lnTo>
                <a:lnTo>
                  <a:pt x="1675" y="2310"/>
                </a:lnTo>
                <a:lnTo>
                  <a:pt x="1675" y="2357"/>
                </a:lnTo>
                <a:lnTo>
                  <a:pt x="1676" y="2401"/>
                </a:lnTo>
                <a:lnTo>
                  <a:pt x="1017" y="1953"/>
                </a:lnTo>
                <a:lnTo>
                  <a:pt x="1106" y="2876"/>
                </a:lnTo>
                <a:lnTo>
                  <a:pt x="2445" y="3841"/>
                </a:lnTo>
                <a:lnTo>
                  <a:pt x="3580" y="2640"/>
                </a:lnTo>
                <a:close/>
              </a:path>
            </a:pathLst>
          </a:custGeom>
          <a:solidFill>
            <a:srgbClr val="0000FF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投影片編號版面配置區 2">
            <a:extLst>
              <a:ext uri="{FF2B5EF4-FFF2-40B4-BE49-F238E27FC236}">
                <a16:creationId xmlns:a16="http://schemas.microsoft.com/office/drawing/2014/main" id="{6BA382BA-23A7-D453-03BC-882DDD8F23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46326" y="6331445"/>
            <a:ext cx="2743200" cy="365125"/>
          </a:xfrm>
        </p:spPr>
        <p:txBody>
          <a:bodyPr/>
          <a:lstStyle/>
          <a:p>
            <a:fld id="{EF27B4D1-FA05-449E-A80B-57A962297113}" type="slidenum">
              <a:rPr lang="zh-TW" altLang="en-US" smtClean="0"/>
              <a:t>19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681346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img9.mypsd.com.cn/20131014/Mypsd_53053_201310140802210014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87" b="3477"/>
          <a:stretch>
            <a:fillRect/>
          </a:stretch>
        </p:blipFill>
        <p:spPr bwMode="auto">
          <a:xfrm>
            <a:off x="9109075" y="0"/>
            <a:ext cx="3078163" cy="177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標題 1"/>
          <p:cNvSpPr>
            <a:spLocks noGrp="1"/>
          </p:cNvSpPr>
          <p:nvPr>
            <p:ph type="title"/>
          </p:nvPr>
        </p:nvSpPr>
        <p:spPr>
          <a:xfrm>
            <a:off x="3575050" y="960438"/>
            <a:ext cx="4144963" cy="993775"/>
          </a:xfrm>
        </p:spPr>
        <p:txBody>
          <a:bodyPr/>
          <a:lstStyle/>
          <a:p>
            <a:pPr algn="ctr" eaLnBrk="1" hangingPunct="1"/>
            <a:r>
              <a:rPr lang="zh-TW" altLang="en-US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簡 報 大 綱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775618" y="1855356"/>
            <a:ext cx="8640763" cy="4347007"/>
          </a:xfrm>
        </p:spPr>
        <p:txBody>
          <a:bodyPr rtlCol="0">
            <a:noAutofit/>
          </a:bodyPr>
          <a:lstStyle/>
          <a:p>
            <a:pPr eaLnBrk="1" fontAlgn="auto" hangingPunct="1">
              <a:lnSpc>
                <a:spcPct val="110000"/>
              </a:lnSpc>
              <a:spcBef>
                <a:spcPts val="450"/>
              </a:spcBef>
              <a:spcAft>
                <a:spcPts val="450"/>
              </a:spcAft>
              <a:buFont typeface="Wingdings" panose="05000000000000000000" pitchFamily="2" charset="2"/>
              <a:buChar char="u"/>
              <a:defRPr/>
            </a:pPr>
            <a:r>
              <a:rPr lang="zh-TW" altLang="en-US" b="1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五專完全免試入學單獨招生報名方式                 </a:t>
            </a:r>
            <a:r>
              <a:rPr lang="en-US" altLang="zh-TW" b="1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</a:t>
            </a:r>
          </a:p>
          <a:p>
            <a:pPr marL="0" indent="0" eaLnBrk="1" fontAlgn="auto" hangingPunct="1">
              <a:lnSpc>
                <a:spcPct val="110000"/>
              </a:lnSpc>
              <a:spcBef>
                <a:spcPts val="450"/>
              </a:spcBef>
              <a:spcAft>
                <a:spcPts val="450"/>
              </a:spcAft>
              <a:buFont typeface="Arial" panose="020B0604020202020204" pitchFamily="34" charset="0"/>
              <a:buNone/>
              <a:defRPr/>
            </a:pPr>
            <a:r>
              <a:rPr lang="zh-TW" altLang="en-US" b="1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進入集體報名系統                                                     </a:t>
            </a:r>
            <a:r>
              <a:rPr lang="en-US" altLang="zh-TW" b="1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6</a:t>
            </a:r>
          </a:p>
          <a:p>
            <a:pPr marL="0" indent="0" eaLnBrk="1" fontAlgn="auto" hangingPunct="1">
              <a:lnSpc>
                <a:spcPct val="110000"/>
              </a:lnSpc>
              <a:spcBef>
                <a:spcPts val="450"/>
              </a:spcBef>
              <a:spcAft>
                <a:spcPts val="450"/>
              </a:spcAft>
              <a:buFont typeface="Arial" panose="020B0604020202020204" pitchFamily="34" charset="0"/>
              <a:buNone/>
              <a:defRPr/>
            </a:pPr>
            <a:r>
              <a:rPr lang="en-US" altLang="zh-TW" b="1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r>
              <a:rPr lang="zh-TW" altLang="en-US" b="1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、報名資料載入                                                       </a:t>
            </a:r>
            <a:r>
              <a:rPr lang="en-US" altLang="zh-TW" b="1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8</a:t>
            </a:r>
          </a:p>
          <a:p>
            <a:pPr marL="0" indent="0" eaLnBrk="1" fontAlgn="auto" hangingPunct="1">
              <a:lnSpc>
                <a:spcPct val="110000"/>
              </a:lnSpc>
              <a:spcBef>
                <a:spcPts val="450"/>
              </a:spcBef>
              <a:spcAft>
                <a:spcPts val="450"/>
              </a:spcAft>
              <a:buFont typeface="Arial" panose="020B0604020202020204" pitchFamily="34" charset="0"/>
              <a:buNone/>
              <a:defRPr/>
            </a:pPr>
            <a:r>
              <a:rPr lang="en-US" altLang="zh-TW" b="1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r>
              <a:rPr lang="zh-TW" altLang="en-US" b="1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、報名資料編修                                   </a:t>
            </a:r>
            <a:r>
              <a:rPr lang="en-US" altLang="zh-TW" b="1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</a:t>
            </a:r>
            <a:r>
              <a:rPr lang="zh-TW" altLang="en-US" b="1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    </a:t>
            </a:r>
            <a:r>
              <a:rPr lang="en-US" altLang="zh-TW" b="1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</a:t>
            </a:r>
          </a:p>
          <a:p>
            <a:pPr marL="0" indent="0" eaLnBrk="1" fontAlgn="auto" hangingPunct="1">
              <a:lnSpc>
                <a:spcPct val="110000"/>
              </a:lnSpc>
              <a:spcBef>
                <a:spcPts val="450"/>
              </a:spcBef>
              <a:spcAft>
                <a:spcPts val="450"/>
              </a:spcAft>
              <a:buFont typeface="Arial" panose="020B0604020202020204" pitchFamily="34" charset="0"/>
              <a:buNone/>
              <a:defRPr/>
            </a:pPr>
            <a:r>
              <a:rPr lang="en-US" altLang="zh-TW" b="1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</a:t>
            </a:r>
            <a:r>
              <a:rPr lang="zh-TW" altLang="en-US" b="1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zh-TW" altLang="zh-TW" b="1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報名資料</a:t>
            </a:r>
            <a:r>
              <a:rPr lang="zh-TW" altLang="en-US" b="1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檢核</a:t>
            </a:r>
            <a:r>
              <a:rPr lang="en-US" altLang="zh-TW" b="1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        </a:t>
            </a:r>
            <a:r>
              <a:rPr lang="zh-TW" altLang="en-US" b="1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</a:t>
            </a:r>
            <a:r>
              <a:rPr lang="en-US" altLang="zh-TW" b="1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      </a:t>
            </a:r>
            <a:r>
              <a:rPr lang="zh-TW" altLang="en-US" b="1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</a:t>
            </a:r>
            <a:r>
              <a:rPr lang="en-US" altLang="zh-TW" b="1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26</a:t>
            </a:r>
          </a:p>
          <a:p>
            <a:pPr marL="0" indent="0" eaLnBrk="1" fontAlgn="auto" hangingPunct="1">
              <a:lnSpc>
                <a:spcPct val="110000"/>
              </a:lnSpc>
              <a:spcBef>
                <a:spcPts val="450"/>
              </a:spcBef>
              <a:spcAft>
                <a:spcPts val="450"/>
              </a:spcAft>
              <a:buFont typeface="Arial" panose="020B0604020202020204" pitchFamily="34" charset="0"/>
              <a:buNone/>
              <a:defRPr/>
            </a:pPr>
            <a:r>
              <a:rPr lang="en-US" altLang="zh-TW" b="1" cap="small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</a:t>
            </a:r>
            <a:r>
              <a:rPr lang="zh-TW" altLang="zh-TW" b="1" cap="small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zh-TW" altLang="en-US" b="1" cap="small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報名資料確認送出及列印                                 </a:t>
            </a:r>
            <a:r>
              <a:rPr lang="en-US" altLang="zh-TW" b="1" cap="small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29</a:t>
            </a:r>
          </a:p>
          <a:p>
            <a:pPr marL="0" indent="0" eaLnBrk="1" fontAlgn="auto" hangingPunct="1">
              <a:lnSpc>
                <a:spcPct val="110000"/>
              </a:lnSpc>
              <a:spcBef>
                <a:spcPts val="450"/>
              </a:spcBef>
              <a:spcAft>
                <a:spcPts val="450"/>
              </a:spcAft>
              <a:buNone/>
              <a:defRPr/>
            </a:pPr>
            <a:r>
              <a:rPr lang="en-US" altLang="zh-TW" b="1" cap="small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</a:t>
            </a:r>
            <a:r>
              <a:rPr lang="zh-TW" altLang="zh-TW" b="1" cap="small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zh-TW" altLang="en-US" b="1" cap="small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國中學校查詢                                                     </a:t>
            </a:r>
            <a:r>
              <a:rPr lang="en-US" altLang="zh-TW" b="1" cap="small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41</a:t>
            </a:r>
          </a:p>
          <a:p>
            <a:pPr marL="0" indent="0" eaLnBrk="1" fontAlgn="auto" hangingPunct="1">
              <a:lnSpc>
                <a:spcPct val="110000"/>
              </a:lnSpc>
              <a:spcBef>
                <a:spcPts val="450"/>
              </a:spcBef>
              <a:spcAft>
                <a:spcPts val="450"/>
              </a:spcAft>
              <a:buNone/>
              <a:defRPr/>
            </a:pPr>
            <a:r>
              <a:rPr lang="en-US" altLang="zh-TW" b="1" cap="small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6</a:t>
            </a:r>
            <a:r>
              <a:rPr lang="zh-TW" altLang="en-US" b="1" cap="small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、相關平台網路系統連結                                     </a:t>
            </a:r>
            <a:r>
              <a:rPr lang="en-US" altLang="zh-TW" b="1" cap="small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48</a:t>
            </a:r>
            <a:endParaRPr lang="en-US" altLang="zh-TW" b="1" dirty="0">
              <a:solidFill>
                <a:schemeClr val="accent6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en-US" altLang="zh-TW" b="1" dirty="0">
              <a:solidFill>
                <a:schemeClr val="accent6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en-US" altLang="zh-TW" b="1" dirty="0">
              <a:solidFill>
                <a:schemeClr val="accent6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en-US" altLang="zh-TW" b="1" dirty="0">
              <a:solidFill>
                <a:schemeClr val="accent6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zh-TW" alt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5126" name="Picture 1" descr="F:\檢測\聯合會log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88" y="115888"/>
            <a:ext cx="4746625" cy="86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投影片編號版面配置區 2">
            <a:extLst>
              <a:ext uri="{FF2B5EF4-FFF2-40B4-BE49-F238E27FC236}">
                <a16:creationId xmlns:a16="http://schemas.microsoft.com/office/drawing/2014/main" id="{1B03E921-7E0A-4F3A-C5F4-5A4B0D4C38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46326" y="6331445"/>
            <a:ext cx="2743200" cy="365125"/>
          </a:xfrm>
        </p:spPr>
        <p:txBody>
          <a:bodyPr/>
          <a:lstStyle/>
          <a:p>
            <a:fld id="{EF27B4D1-FA05-449E-A80B-57A962297113}" type="slidenum">
              <a:rPr lang="zh-TW" altLang="en-US" smtClean="0"/>
              <a:t>2</a:t>
            </a:fld>
            <a:endParaRPr lang="zh-TW" alt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群組 15">
            <a:extLst>
              <a:ext uri="{FF2B5EF4-FFF2-40B4-BE49-F238E27FC236}">
                <a16:creationId xmlns:a16="http://schemas.microsoft.com/office/drawing/2014/main" id="{8E432B06-2FE2-7EEA-6F6D-A56218D49402}"/>
              </a:ext>
            </a:extLst>
          </p:cNvPr>
          <p:cNvGrpSpPr/>
          <p:nvPr/>
        </p:nvGrpSpPr>
        <p:grpSpPr>
          <a:xfrm>
            <a:off x="866349" y="1850794"/>
            <a:ext cx="10249326" cy="4845776"/>
            <a:chOff x="866349" y="1571626"/>
            <a:chExt cx="10249326" cy="4845776"/>
          </a:xfrm>
        </p:grpSpPr>
        <p:pic>
          <p:nvPicPr>
            <p:cNvPr id="4" name="圖片 3">
              <a:extLst>
                <a:ext uri="{FF2B5EF4-FFF2-40B4-BE49-F238E27FC236}">
                  <a16:creationId xmlns:a16="http://schemas.microsoft.com/office/drawing/2014/main" id="{849DDEF5-A5F9-4A44-8DBA-1C88DECB3BA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505" b="-83"/>
            <a:stretch/>
          </p:blipFill>
          <p:spPr>
            <a:xfrm>
              <a:off x="866349" y="1571626"/>
              <a:ext cx="10249326" cy="484577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5" name="圖片 14">
              <a:extLst>
                <a:ext uri="{FF2B5EF4-FFF2-40B4-BE49-F238E27FC236}">
                  <a16:creationId xmlns:a16="http://schemas.microsoft.com/office/drawing/2014/main" id="{D9969E2D-40F4-0C26-EE5A-A795279B019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57821" y="3079618"/>
              <a:ext cx="620021" cy="268925"/>
            </a:xfrm>
            <a:prstGeom prst="rect">
              <a:avLst/>
            </a:prstGeom>
          </p:spPr>
        </p:pic>
      </p:grpSp>
      <p:sp>
        <p:nvSpPr>
          <p:cNvPr id="3" name="矩形 2">
            <a:extLst>
              <a:ext uri="{FF2B5EF4-FFF2-40B4-BE49-F238E27FC236}">
                <a16:creationId xmlns:a16="http://schemas.microsoft.com/office/drawing/2014/main" id="{3A91AB62-3EDE-4089-95E0-80A09C9709F7}"/>
              </a:ext>
            </a:extLst>
          </p:cNvPr>
          <p:cNvSpPr/>
          <p:nvPr/>
        </p:nvSpPr>
        <p:spPr bwMode="auto">
          <a:xfrm>
            <a:off x="814314" y="383190"/>
            <a:ext cx="5403606" cy="549605"/>
          </a:xfrm>
          <a:prstGeom prst="rect">
            <a:avLst/>
          </a:prstGeom>
          <a:solidFill>
            <a:srgbClr val="C3E0D3"/>
          </a:solidFill>
          <a:ln>
            <a:solidFill>
              <a:schemeClr val="bg1"/>
            </a:solidFill>
          </a:ln>
          <a:effectLst>
            <a:outerShdw blurRad="50800" dist="127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spcBef>
                <a:spcPct val="50000"/>
              </a:spcBef>
              <a:defRPr/>
            </a:pPr>
            <a:r>
              <a:rPr lang="en-US" altLang="zh-TW" sz="3200" b="1" spc="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2</a:t>
            </a:r>
            <a:r>
              <a:rPr lang="zh-TW" altLang="en-US" sz="3200" b="1" spc="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、報名資料編修</a:t>
            </a:r>
            <a:r>
              <a:rPr lang="en-US" altLang="zh-TW" sz="3200" b="1" spc="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(1/6)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149A0B5B-B33B-4BB3-A953-EE858F1F74DF}"/>
              </a:ext>
            </a:extLst>
          </p:cNvPr>
          <p:cNvSpPr txBox="1"/>
          <p:nvPr/>
        </p:nvSpPr>
        <p:spPr>
          <a:xfrm>
            <a:off x="8211800" y="488085"/>
            <a:ext cx="3292812" cy="224676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Calibri" panose="020F0502020204030204" pitchFamily="34" charset="0"/>
              </a:rPr>
              <a:t>功能鍵：</a:t>
            </a:r>
            <a:endParaRPr lang="en-US" altLang="zh-TW" sz="2800" b="1" dirty="0">
              <a:latin typeface="微軟正黑體" panose="020B0604030504040204" pitchFamily="34" charset="-120"/>
              <a:ea typeface="微軟正黑體" panose="020B0604030504040204" pitchFamily="34" charset="-120"/>
              <a:cs typeface="Calibri" panose="020F0502020204030204" pitchFamily="34" charset="0"/>
            </a:endParaRPr>
          </a:p>
          <a:p>
            <a:r>
              <a:rPr lang="en-US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Calibri" panose="020F0502020204030204" pitchFamily="34" charset="0"/>
              </a:rPr>
              <a:t>❶</a:t>
            </a: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Calibri" panose="020F0502020204030204" pitchFamily="34" charset="0"/>
              </a:rPr>
              <a:t> 查詢資料</a:t>
            </a:r>
            <a:endParaRPr lang="en-US" altLang="zh-TW" sz="2800" b="1" dirty="0">
              <a:latin typeface="微軟正黑體" panose="020B0604030504040204" pitchFamily="34" charset="-120"/>
              <a:ea typeface="微軟正黑體" panose="020B0604030504040204" pitchFamily="34" charset="-120"/>
              <a:cs typeface="Calibri" panose="020F0502020204030204" pitchFamily="34" charset="0"/>
            </a:endParaRPr>
          </a:p>
          <a:p>
            <a:r>
              <a:rPr lang="zh-TW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Calibri" panose="020F0502020204030204" pitchFamily="34" charset="0"/>
              </a:rPr>
              <a:t>❷</a:t>
            </a: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Calibri" panose="020F0502020204030204" pitchFamily="34" charset="0"/>
              </a:rPr>
              <a:t> 編修報名資料</a:t>
            </a:r>
            <a:endParaRPr lang="en-US" altLang="zh-TW" sz="2800" b="1" dirty="0">
              <a:latin typeface="微軟正黑體" panose="020B0604030504040204" pitchFamily="34" charset="-120"/>
              <a:ea typeface="微軟正黑體" panose="020B0604030504040204" pitchFamily="34" charset="-120"/>
              <a:cs typeface="Calibri" panose="020F0502020204030204" pitchFamily="34" charset="0"/>
            </a:endParaRPr>
          </a:p>
          <a:p>
            <a:r>
              <a:rPr lang="zh-TW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Calibri" panose="020F0502020204030204" pitchFamily="34" charset="0"/>
              </a:rPr>
              <a:t>❸</a:t>
            </a: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Calibri" panose="020F0502020204030204" pitchFamily="34" charset="0"/>
              </a:rPr>
              <a:t> 刪除</a:t>
            </a:r>
            <a:endParaRPr lang="en-US" altLang="zh-TW" sz="2800" b="1" dirty="0">
              <a:latin typeface="微軟正黑體" panose="020B0604030504040204" pitchFamily="34" charset="-120"/>
              <a:ea typeface="微軟正黑體" panose="020B0604030504040204" pitchFamily="34" charset="-120"/>
              <a:cs typeface="Calibri" panose="020F0502020204030204" pitchFamily="34" charset="0"/>
            </a:endParaRPr>
          </a:p>
          <a:p>
            <a:r>
              <a:rPr lang="zh-TW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Calibri" panose="020F0502020204030204" pitchFamily="34" charset="0"/>
              </a:rPr>
              <a:t>❹</a:t>
            </a: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Calibri" panose="020F0502020204030204" pitchFamily="34" charset="0"/>
              </a:rPr>
              <a:t> 資料檢核表列印</a:t>
            </a:r>
            <a:endParaRPr lang="en-US" altLang="zh-TW" sz="2800" b="1" dirty="0">
              <a:latin typeface="微軟正黑體" panose="020B0604030504040204" pitchFamily="34" charset="-120"/>
              <a:ea typeface="微軟正黑體" panose="020B0604030504040204" pitchFamily="34" charset="-120"/>
              <a:cs typeface="Calibri" panose="020F0502020204030204" pitchFamily="34" charset="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141FD3A8-9445-403A-A200-6E172A7571E5}"/>
              </a:ext>
            </a:extLst>
          </p:cNvPr>
          <p:cNvSpPr/>
          <p:nvPr/>
        </p:nvSpPr>
        <p:spPr>
          <a:xfrm>
            <a:off x="4549149" y="2962453"/>
            <a:ext cx="2933199" cy="33829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80524D28-6ECE-4F53-927D-5A1E9CB37210}"/>
              </a:ext>
            </a:extLst>
          </p:cNvPr>
          <p:cNvSpPr/>
          <p:nvPr/>
        </p:nvSpPr>
        <p:spPr>
          <a:xfrm>
            <a:off x="2808194" y="1818440"/>
            <a:ext cx="1415845" cy="70945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8" name="矩形 17">
            <a:extLst>
              <a:ext uri="{FF2B5EF4-FFF2-40B4-BE49-F238E27FC236}">
                <a16:creationId xmlns:a16="http://schemas.microsoft.com/office/drawing/2014/main" id="{223AA05F-2924-4922-BD13-69EA67BA0C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8378" y="2808417"/>
            <a:ext cx="56038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TW" altLang="en-US" sz="3200" dirty="0">
                <a:solidFill>
                  <a:srgbClr val="C00000"/>
                </a:solidFill>
              </a:rPr>
              <a:t>❶</a:t>
            </a:r>
            <a:endParaRPr lang="en-US" altLang="zh-TW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7704B4A1-B4B9-411F-8B26-305144E47BDC}"/>
              </a:ext>
            </a:extLst>
          </p:cNvPr>
          <p:cNvSpPr/>
          <p:nvPr/>
        </p:nvSpPr>
        <p:spPr>
          <a:xfrm>
            <a:off x="866349" y="3744686"/>
            <a:ext cx="431510" cy="295188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1" name="矩形 12">
            <a:extLst>
              <a:ext uri="{FF2B5EF4-FFF2-40B4-BE49-F238E27FC236}">
                <a16:creationId xmlns:a16="http://schemas.microsoft.com/office/drawing/2014/main" id="{D72BA812-944B-4251-92B1-FE96C8EBB1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31637" y="2771111"/>
            <a:ext cx="595312" cy="65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15000"/>
              </a:lnSpc>
              <a:spcBef>
                <a:spcPct val="0"/>
              </a:spcBef>
              <a:spcAft>
                <a:spcPts val="800"/>
              </a:spcAft>
              <a:buFontTx/>
              <a:buNone/>
            </a:pPr>
            <a:r>
              <a:rPr lang="en-US" altLang="zh-TW" sz="3200" dirty="0">
                <a:solidFill>
                  <a:srgbClr val="C00000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❸</a:t>
            </a:r>
            <a:endParaRPr lang="zh-TW" altLang="zh-TW" sz="3200" dirty="0">
              <a:solidFill>
                <a:srgbClr val="C00000"/>
              </a:solidFill>
              <a:latin typeface="Perpetua" panose="02020502060401020303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E4BA4BD4-7483-44F1-8A07-85C0BFBDFD88}"/>
              </a:ext>
            </a:extLst>
          </p:cNvPr>
          <p:cNvSpPr/>
          <p:nvPr/>
        </p:nvSpPr>
        <p:spPr>
          <a:xfrm>
            <a:off x="9906417" y="3744686"/>
            <a:ext cx="380855" cy="295188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E6AA48C4-0985-4F2B-9036-50449657EA61}"/>
              </a:ext>
            </a:extLst>
          </p:cNvPr>
          <p:cNvSpPr/>
          <p:nvPr/>
        </p:nvSpPr>
        <p:spPr>
          <a:xfrm>
            <a:off x="10364833" y="3744685"/>
            <a:ext cx="745004" cy="295188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89369023-2FF7-41B7-8EBB-7371FFDFAE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54473" y="2765273"/>
            <a:ext cx="595312" cy="65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15000"/>
              </a:lnSpc>
              <a:spcBef>
                <a:spcPct val="0"/>
              </a:spcBef>
              <a:spcAft>
                <a:spcPts val="800"/>
              </a:spcAft>
              <a:buFontTx/>
              <a:buNone/>
            </a:pPr>
            <a:r>
              <a:rPr lang="en-US" altLang="zh-TW" sz="3200" dirty="0">
                <a:solidFill>
                  <a:srgbClr val="C00000"/>
                </a:solidFill>
                <a:latin typeface="Calibri Light" panose="020F03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❹</a:t>
            </a:r>
            <a:endParaRPr lang="zh-TW" altLang="zh-TW" sz="3200" dirty="0">
              <a:solidFill>
                <a:srgbClr val="C00000"/>
              </a:solidFill>
              <a:latin typeface="Perpetua" panose="02020502060401020303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投影片編號版面配置區 2">
            <a:extLst>
              <a:ext uri="{FF2B5EF4-FFF2-40B4-BE49-F238E27FC236}">
                <a16:creationId xmlns:a16="http://schemas.microsoft.com/office/drawing/2014/main" id="{B33F21CA-1A5D-00EE-CB0C-F8E22A156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46326" y="6331445"/>
            <a:ext cx="2743200" cy="365125"/>
          </a:xfrm>
        </p:spPr>
        <p:txBody>
          <a:bodyPr/>
          <a:lstStyle/>
          <a:p>
            <a:fld id="{EF27B4D1-FA05-449E-A80B-57A962297113}" type="slidenum">
              <a:rPr lang="zh-TW" altLang="en-US" smtClean="0"/>
              <a:t>20</a:t>
            </a:fld>
            <a:endParaRPr lang="zh-TW" altLang="en-US" dirty="0"/>
          </a:p>
        </p:txBody>
      </p:sp>
      <p:pic>
        <p:nvPicPr>
          <p:cNvPr id="23" name="圖片 22">
            <a:extLst>
              <a:ext uri="{FF2B5EF4-FFF2-40B4-BE49-F238E27FC236}">
                <a16:creationId xmlns:a16="http://schemas.microsoft.com/office/drawing/2014/main" id="{9D8B860D-40EC-E292-4155-AA511625F1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677" y="5758935"/>
            <a:ext cx="575104" cy="239005"/>
          </a:xfrm>
          <a:prstGeom prst="rect">
            <a:avLst/>
          </a:prstGeom>
        </p:spPr>
      </p:pic>
      <p:pic>
        <p:nvPicPr>
          <p:cNvPr id="25" name="圖片 24">
            <a:extLst>
              <a:ext uri="{FF2B5EF4-FFF2-40B4-BE49-F238E27FC236}">
                <a16:creationId xmlns:a16="http://schemas.microsoft.com/office/drawing/2014/main" id="{0BFFAED0-64EC-7DA7-0A01-C8498BAAD9C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9271" y="6080484"/>
            <a:ext cx="478009" cy="239005"/>
          </a:xfrm>
          <a:prstGeom prst="rect">
            <a:avLst/>
          </a:prstGeom>
        </p:spPr>
      </p:pic>
      <p:pic>
        <p:nvPicPr>
          <p:cNvPr id="27" name="圖片 26">
            <a:extLst>
              <a:ext uri="{FF2B5EF4-FFF2-40B4-BE49-F238E27FC236}">
                <a16:creationId xmlns:a16="http://schemas.microsoft.com/office/drawing/2014/main" id="{04556CC8-671B-D670-D1DB-8263200073D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0562" y="6426054"/>
            <a:ext cx="544569" cy="202268"/>
          </a:xfrm>
          <a:prstGeom prst="rect">
            <a:avLst/>
          </a:prstGeom>
        </p:spPr>
      </p:pic>
      <p:pic>
        <p:nvPicPr>
          <p:cNvPr id="29" name="圖片 28">
            <a:extLst>
              <a:ext uri="{FF2B5EF4-FFF2-40B4-BE49-F238E27FC236}">
                <a16:creationId xmlns:a16="http://schemas.microsoft.com/office/drawing/2014/main" id="{714F0FA5-B380-AE94-748D-53233C5E388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52" t="3792" r="19725" b="1"/>
          <a:stretch/>
        </p:blipFill>
        <p:spPr>
          <a:xfrm>
            <a:off x="4448765" y="6405087"/>
            <a:ext cx="2029098" cy="233304"/>
          </a:xfrm>
          <a:prstGeom prst="rect">
            <a:avLst/>
          </a:prstGeom>
        </p:spPr>
      </p:pic>
      <p:sp>
        <p:nvSpPr>
          <p:cNvPr id="9" name="文字方塊 20">
            <a:extLst>
              <a:ext uri="{FF2B5EF4-FFF2-40B4-BE49-F238E27FC236}">
                <a16:creationId xmlns:a16="http://schemas.microsoft.com/office/drawing/2014/main" id="{64323BD3-C47F-42C2-BC19-5005825C6D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5936" y="3374145"/>
            <a:ext cx="593725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TW" altLang="en-US" sz="3200" dirty="0">
                <a:solidFill>
                  <a:srgbClr val="C00000"/>
                </a:solidFill>
                <a:latin typeface="Calibri Light" panose="020F0302020204030204" pitchFamily="34" charset="0"/>
              </a:rPr>
              <a:t>❷</a:t>
            </a:r>
            <a:endParaRPr lang="zh-TW" altLang="en-US" sz="32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3208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 descr="一張含有 文字, 螢幕擷取畫面, 字型, 數字 的圖片&#10;&#10;AI 產生的內容可能不正確。">
            <a:extLst>
              <a:ext uri="{FF2B5EF4-FFF2-40B4-BE49-F238E27FC236}">
                <a16:creationId xmlns:a16="http://schemas.microsoft.com/office/drawing/2014/main" id="{21C35F16-3A46-A023-857C-1EB4F8181C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" r="799" b="2471"/>
          <a:stretch/>
        </p:blipFill>
        <p:spPr>
          <a:xfrm>
            <a:off x="139337" y="3319150"/>
            <a:ext cx="11913326" cy="289877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FE8BFB76-A29A-4558-8D79-FA98165927CC}"/>
              </a:ext>
            </a:extLst>
          </p:cNvPr>
          <p:cNvSpPr/>
          <p:nvPr/>
        </p:nvSpPr>
        <p:spPr bwMode="auto">
          <a:xfrm>
            <a:off x="814314" y="383190"/>
            <a:ext cx="5403606" cy="549605"/>
          </a:xfrm>
          <a:prstGeom prst="rect">
            <a:avLst/>
          </a:prstGeom>
          <a:solidFill>
            <a:srgbClr val="C3E0D3"/>
          </a:solidFill>
          <a:ln>
            <a:solidFill>
              <a:schemeClr val="bg1"/>
            </a:solidFill>
          </a:ln>
          <a:effectLst>
            <a:outerShdw blurRad="50800" dist="127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spcBef>
                <a:spcPct val="50000"/>
              </a:spcBef>
              <a:defRPr/>
            </a:pPr>
            <a:r>
              <a:rPr lang="en-US" altLang="zh-TW" sz="3200" b="1" spc="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2</a:t>
            </a:r>
            <a:r>
              <a:rPr lang="zh-TW" altLang="en-US" sz="3200" b="1" spc="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、報名資料編修</a:t>
            </a:r>
            <a:r>
              <a:rPr lang="en-US" altLang="zh-TW" sz="3200" b="1" spc="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(2/6)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4096A568-EF5E-460F-A651-9BF028D8000C}"/>
              </a:ext>
            </a:extLst>
          </p:cNvPr>
          <p:cNvSpPr txBox="1">
            <a:spLocks/>
          </p:cNvSpPr>
          <p:nvPr/>
        </p:nvSpPr>
        <p:spPr>
          <a:xfrm>
            <a:off x="730914" y="1186687"/>
            <a:ext cx="10989138" cy="1500424"/>
          </a:xfrm>
          <a:prstGeom prst="rect">
            <a:avLst/>
          </a:prstGeom>
        </p:spPr>
        <p:txBody>
          <a:bodyPr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3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/>
            </a:pPr>
            <a:r>
              <a:rPr lang="zh-TW" altLang="en-US" sz="2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一、查詢</a:t>
            </a:r>
            <a:r>
              <a:rPr lang="zh-TW" altLang="zh-TW" sz="2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資料</a:t>
            </a:r>
            <a:endParaRPr lang="en-US" altLang="zh-TW" sz="24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lnSpc>
                <a:spcPts val="3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/>
            </a:pPr>
            <a:r>
              <a:rPr lang="zh-TW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若國中報名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免試</a:t>
            </a:r>
            <a:r>
              <a:rPr lang="zh-TW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生數量較多，可以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篩選</a:t>
            </a:r>
            <a:r>
              <a:rPr lang="zh-TW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班級條件，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點選查詢後</a:t>
            </a:r>
            <a:r>
              <a:rPr lang="zh-TW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呈現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該班次免試</a:t>
            </a:r>
            <a:r>
              <a:rPr lang="zh-TW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生資料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可供編修。</a:t>
            </a:r>
            <a:endParaRPr lang="zh-TW" altLang="en-US" sz="24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68492A0F-27D4-41CD-9C1F-38B60AD1926C}"/>
              </a:ext>
            </a:extLst>
          </p:cNvPr>
          <p:cNvSpPr txBox="1"/>
          <p:nvPr/>
        </p:nvSpPr>
        <p:spPr>
          <a:xfrm>
            <a:off x="2132617" y="2752972"/>
            <a:ext cx="8170605" cy="461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r>
              <a:rPr lang="zh-TW" altLang="zh-TW" sz="2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本例說明</a:t>
            </a:r>
            <a:r>
              <a:rPr lang="zh-TW" altLang="en-US" sz="2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選擇特定班級</a:t>
            </a:r>
            <a:r>
              <a:rPr lang="zh-TW" altLang="zh-TW" sz="2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zh-TW" altLang="en-US" sz="2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查詢</a:t>
            </a:r>
            <a:r>
              <a:rPr lang="zh-TW" altLang="zh-TW" sz="2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顯示</a:t>
            </a:r>
            <a:r>
              <a:rPr lang="en-US" altLang="zh-TW" sz="2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9</a:t>
            </a:r>
            <a:r>
              <a:rPr lang="zh-TW" altLang="zh-TW" sz="2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年級</a:t>
            </a:r>
            <a:r>
              <a:rPr lang="en-US" altLang="zh-TW" sz="2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r>
              <a:rPr lang="zh-TW" altLang="zh-TW" sz="2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班學生報名資料</a:t>
            </a:r>
            <a:endParaRPr lang="zh-TW" altLang="en-US" sz="2400" dirty="0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CD4C2A68-1597-464B-B377-135543110E0C}"/>
              </a:ext>
            </a:extLst>
          </p:cNvPr>
          <p:cNvSpPr/>
          <p:nvPr/>
        </p:nvSpPr>
        <p:spPr>
          <a:xfrm>
            <a:off x="4395019" y="3883742"/>
            <a:ext cx="3451123" cy="3146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01AE1551-314B-48EE-8A17-36AA81087507}"/>
              </a:ext>
            </a:extLst>
          </p:cNvPr>
          <p:cNvSpPr/>
          <p:nvPr/>
        </p:nvSpPr>
        <p:spPr>
          <a:xfrm>
            <a:off x="693998" y="4676503"/>
            <a:ext cx="1125794" cy="153790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KSO_Shape">
            <a:extLst>
              <a:ext uri="{FF2B5EF4-FFF2-40B4-BE49-F238E27FC236}">
                <a16:creationId xmlns:a16="http://schemas.microsoft.com/office/drawing/2014/main" id="{E4AF2F67-F00A-4330-820F-3C5AB45D0FE5}"/>
              </a:ext>
            </a:extLst>
          </p:cNvPr>
          <p:cNvSpPr>
            <a:spLocks/>
          </p:cNvSpPr>
          <p:nvPr/>
        </p:nvSpPr>
        <p:spPr bwMode="auto">
          <a:xfrm rot="11160971" flipV="1">
            <a:off x="1301470" y="3680616"/>
            <a:ext cx="657490" cy="552765"/>
          </a:xfrm>
          <a:custGeom>
            <a:avLst/>
            <a:gdLst>
              <a:gd name="T0" fmla="*/ 847238989 w 3580"/>
              <a:gd name="T1" fmla="*/ 847586626 h 3841"/>
              <a:gd name="T2" fmla="*/ 847238989 w 3580"/>
              <a:gd name="T3" fmla="*/ 847586626 h 3841"/>
              <a:gd name="T4" fmla="*/ 847238989 w 3580"/>
              <a:gd name="T5" fmla="*/ 847586626 h 3841"/>
              <a:gd name="T6" fmla="*/ 847238989 w 3580"/>
              <a:gd name="T7" fmla="*/ 847586626 h 3841"/>
              <a:gd name="T8" fmla="*/ 847238989 w 3580"/>
              <a:gd name="T9" fmla="*/ 847586626 h 3841"/>
              <a:gd name="T10" fmla="*/ 847238989 w 3580"/>
              <a:gd name="T11" fmla="*/ 847586626 h 3841"/>
              <a:gd name="T12" fmla="*/ 847238989 w 3580"/>
              <a:gd name="T13" fmla="*/ 847586626 h 3841"/>
              <a:gd name="T14" fmla="*/ 847238989 w 3580"/>
              <a:gd name="T15" fmla="*/ 847586626 h 3841"/>
              <a:gd name="T16" fmla="*/ 847238989 w 3580"/>
              <a:gd name="T17" fmla="*/ 847586626 h 3841"/>
              <a:gd name="T18" fmla="*/ 847238989 w 3580"/>
              <a:gd name="T19" fmla="*/ 847586626 h 3841"/>
              <a:gd name="T20" fmla="*/ 847238989 w 3580"/>
              <a:gd name="T21" fmla="*/ 847586626 h 3841"/>
              <a:gd name="T22" fmla="*/ 847238989 w 3580"/>
              <a:gd name="T23" fmla="*/ 847586626 h 3841"/>
              <a:gd name="T24" fmla="*/ 847238989 w 3580"/>
              <a:gd name="T25" fmla="*/ 847586626 h 3841"/>
              <a:gd name="T26" fmla="*/ 847238989 w 3580"/>
              <a:gd name="T27" fmla="*/ 847586626 h 3841"/>
              <a:gd name="T28" fmla="*/ 847238989 w 3580"/>
              <a:gd name="T29" fmla="*/ 847586626 h 3841"/>
              <a:gd name="T30" fmla="*/ 847238989 w 3580"/>
              <a:gd name="T31" fmla="*/ 847586626 h 3841"/>
              <a:gd name="T32" fmla="*/ 847238989 w 3580"/>
              <a:gd name="T33" fmla="*/ 847586626 h 3841"/>
              <a:gd name="T34" fmla="*/ 847238989 w 3580"/>
              <a:gd name="T35" fmla="*/ 847586626 h 3841"/>
              <a:gd name="T36" fmla="*/ 847238989 w 3580"/>
              <a:gd name="T37" fmla="*/ 847586626 h 3841"/>
              <a:gd name="T38" fmla="*/ 847238989 w 3580"/>
              <a:gd name="T39" fmla="*/ 847586626 h 3841"/>
              <a:gd name="T40" fmla="*/ 847238989 w 3580"/>
              <a:gd name="T41" fmla="*/ 847586626 h 3841"/>
              <a:gd name="T42" fmla="*/ 847238989 w 3580"/>
              <a:gd name="T43" fmla="*/ 847586626 h 3841"/>
              <a:gd name="T44" fmla="*/ 847238989 w 3580"/>
              <a:gd name="T45" fmla="*/ 847586626 h 3841"/>
              <a:gd name="T46" fmla="*/ 847238989 w 3580"/>
              <a:gd name="T47" fmla="*/ 847586626 h 3841"/>
              <a:gd name="T48" fmla="*/ 847238989 w 3580"/>
              <a:gd name="T49" fmla="*/ 847586626 h 3841"/>
              <a:gd name="T50" fmla="*/ 847238989 w 3580"/>
              <a:gd name="T51" fmla="*/ 847586626 h 3841"/>
              <a:gd name="T52" fmla="*/ 847238989 w 3580"/>
              <a:gd name="T53" fmla="*/ 847586626 h 3841"/>
              <a:gd name="T54" fmla="*/ 847238989 w 3580"/>
              <a:gd name="T55" fmla="*/ 847586626 h 3841"/>
              <a:gd name="T56" fmla="*/ 847238989 w 3580"/>
              <a:gd name="T57" fmla="*/ 847586626 h 3841"/>
              <a:gd name="T58" fmla="*/ 847238989 w 3580"/>
              <a:gd name="T59" fmla="*/ 847586626 h 3841"/>
              <a:gd name="T60" fmla="*/ 847238989 w 3580"/>
              <a:gd name="T61" fmla="*/ 847586626 h 3841"/>
              <a:gd name="T62" fmla="*/ 847238989 w 3580"/>
              <a:gd name="T63" fmla="*/ 847586626 h 3841"/>
              <a:gd name="T64" fmla="*/ 847238989 w 3580"/>
              <a:gd name="T65" fmla="*/ 847586626 h 3841"/>
              <a:gd name="T66" fmla="*/ 847238989 w 3580"/>
              <a:gd name="T67" fmla="*/ 847586626 h 3841"/>
              <a:gd name="T68" fmla="*/ 847238989 w 3580"/>
              <a:gd name="T69" fmla="*/ 847586626 h 3841"/>
              <a:gd name="T70" fmla="*/ 847238989 w 3580"/>
              <a:gd name="T71" fmla="*/ 847586626 h 3841"/>
              <a:gd name="T72" fmla="*/ 847238989 w 3580"/>
              <a:gd name="T73" fmla="*/ 847586626 h 3841"/>
              <a:gd name="T74" fmla="*/ 847238989 w 3580"/>
              <a:gd name="T75" fmla="*/ 847586626 h 3841"/>
              <a:gd name="T76" fmla="*/ 847238989 w 3580"/>
              <a:gd name="T77" fmla="*/ 847586626 h 3841"/>
              <a:gd name="T78" fmla="*/ 847238989 w 3580"/>
              <a:gd name="T79" fmla="*/ 847586626 h 3841"/>
              <a:gd name="T80" fmla="*/ 847238989 w 3580"/>
              <a:gd name="T81" fmla="*/ 847586626 h 3841"/>
              <a:gd name="T82" fmla="*/ 847238989 w 3580"/>
              <a:gd name="T83" fmla="*/ 847586626 h 3841"/>
              <a:gd name="T84" fmla="*/ 847238989 w 3580"/>
              <a:gd name="T85" fmla="*/ 847586626 h 3841"/>
              <a:gd name="T86" fmla="*/ 847238989 w 3580"/>
              <a:gd name="T87" fmla="*/ 847586626 h 3841"/>
              <a:gd name="T88" fmla="*/ 847238989 w 3580"/>
              <a:gd name="T89" fmla="*/ 847586626 h 3841"/>
              <a:gd name="T90" fmla="*/ 847238989 w 3580"/>
              <a:gd name="T91" fmla="*/ 847586626 h 3841"/>
              <a:gd name="T92" fmla="*/ 847238989 w 3580"/>
              <a:gd name="T93" fmla="*/ 847586626 h 3841"/>
              <a:gd name="T94" fmla="*/ 847238989 w 3580"/>
              <a:gd name="T95" fmla="*/ 847586626 h 3841"/>
              <a:gd name="T96" fmla="*/ 847238989 w 3580"/>
              <a:gd name="T97" fmla="*/ 847586626 h 3841"/>
              <a:gd name="T98" fmla="*/ 847238989 w 3580"/>
              <a:gd name="T99" fmla="*/ 847586626 h 3841"/>
              <a:gd name="T100" fmla="*/ 847238989 w 3580"/>
              <a:gd name="T101" fmla="*/ 847586626 h 3841"/>
              <a:gd name="T102" fmla="*/ 847238989 w 3580"/>
              <a:gd name="T103" fmla="*/ 847586626 h 3841"/>
              <a:gd name="T104" fmla="*/ 847238989 w 3580"/>
              <a:gd name="T105" fmla="*/ 847586626 h 3841"/>
              <a:gd name="T106" fmla="*/ 847238989 w 3580"/>
              <a:gd name="T107" fmla="*/ 847586626 h 3841"/>
              <a:gd name="T108" fmla="*/ 847238989 w 3580"/>
              <a:gd name="T109" fmla="*/ 847586626 h 3841"/>
              <a:gd name="T110" fmla="*/ 847238989 w 3580"/>
              <a:gd name="T111" fmla="*/ 847586626 h 3841"/>
              <a:gd name="T112" fmla="*/ 847238989 w 3580"/>
              <a:gd name="T113" fmla="*/ 847586626 h 3841"/>
              <a:gd name="T114" fmla="*/ 847238989 w 3580"/>
              <a:gd name="T115" fmla="*/ 847586626 h 3841"/>
              <a:gd name="T116" fmla="*/ 847238989 w 3580"/>
              <a:gd name="T117" fmla="*/ 847586626 h 3841"/>
              <a:gd name="T118" fmla="*/ 847238989 w 3580"/>
              <a:gd name="T119" fmla="*/ 847586626 h 3841"/>
              <a:gd name="T120" fmla="*/ 847238989 w 3580"/>
              <a:gd name="T121" fmla="*/ 847586626 h 3841"/>
              <a:gd name="T122" fmla="*/ 847238989 w 3580"/>
              <a:gd name="T123" fmla="*/ 847586626 h 3841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3580" h="3841">
                <a:moveTo>
                  <a:pt x="3580" y="2640"/>
                </a:moveTo>
                <a:lnTo>
                  <a:pt x="3491" y="1718"/>
                </a:lnTo>
                <a:lnTo>
                  <a:pt x="2890" y="2323"/>
                </a:lnTo>
                <a:lnTo>
                  <a:pt x="2881" y="2251"/>
                </a:lnTo>
                <a:lnTo>
                  <a:pt x="2871" y="2180"/>
                </a:lnTo>
                <a:lnTo>
                  <a:pt x="2859" y="2110"/>
                </a:lnTo>
                <a:lnTo>
                  <a:pt x="2846" y="2042"/>
                </a:lnTo>
                <a:lnTo>
                  <a:pt x="2831" y="1974"/>
                </a:lnTo>
                <a:lnTo>
                  <a:pt x="2816" y="1908"/>
                </a:lnTo>
                <a:lnTo>
                  <a:pt x="2799" y="1844"/>
                </a:lnTo>
                <a:lnTo>
                  <a:pt x="2782" y="1780"/>
                </a:lnTo>
                <a:lnTo>
                  <a:pt x="2762" y="1718"/>
                </a:lnTo>
                <a:lnTo>
                  <a:pt x="2742" y="1657"/>
                </a:lnTo>
                <a:lnTo>
                  <a:pt x="2719" y="1597"/>
                </a:lnTo>
                <a:lnTo>
                  <a:pt x="2697" y="1539"/>
                </a:lnTo>
                <a:lnTo>
                  <a:pt x="2672" y="1480"/>
                </a:lnTo>
                <a:lnTo>
                  <a:pt x="2647" y="1424"/>
                </a:lnTo>
                <a:lnTo>
                  <a:pt x="2620" y="1369"/>
                </a:lnTo>
                <a:lnTo>
                  <a:pt x="2592" y="1314"/>
                </a:lnTo>
                <a:lnTo>
                  <a:pt x="2564" y="1262"/>
                </a:lnTo>
                <a:lnTo>
                  <a:pt x="2533" y="1210"/>
                </a:lnTo>
                <a:lnTo>
                  <a:pt x="2501" y="1160"/>
                </a:lnTo>
                <a:lnTo>
                  <a:pt x="2469" y="1110"/>
                </a:lnTo>
                <a:lnTo>
                  <a:pt x="2435" y="1062"/>
                </a:lnTo>
                <a:lnTo>
                  <a:pt x="2401" y="1014"/>
                </a:lnTo>
                <a:lnTo>
                  <a:pt x="2365" y="968"/>
                </a:lnTo>
                <a:lnTo>
                  <a:pt x="2327" y="924"/>
                </a:lnTo>
                <a:lnTo>
                  <a:pt x="2289" y="880"/>
                </a:lnTo>
                <a:lnTo>
                  <a:pt x="2249" y="838"/>
                </a:lnTo>
                <a:lnTo>
                  <a:pt x="2209" y="797"/>
                </a:lnTo>
                <a:lnTo>
                  <a:pt x="2167" y="756"/>
                </a:lnTo>
                <a:lnTo>
                  <a:pt x="2124" y="717"/>
                </a:lnTo>
                <a:lnTo>
                  <a:pt x="2081" y="678"/>
                </a:lnTo>
                <a:lnTo>
                  <a:pt x="2036" y="641"/>
                </a:lnTo>
                <a:lnTo>
                  <a:pt x="1990" y="605"/>
                </a:lnTo>
                <a:lnTo>
                  <a:pt x="1942" y="570"/>
                </a:lnTo>
                <a:lnTo>
                  <a:pt x="1894" y="536"/>
                </a:lnTo>
                <a:lnTo>
                  <a:pt x="1845" y="504"/>
                </a:lnTo>
                <a:lnTo>
                  <a:pt x="1794" y="472"/>
                </a:lnTo>
                <a:lnTo>
                  <a:pt x="1743" y="442"/>
                </a:lnTo>
                <a:lnTo>
                  <a:pt x="1691" y="412"/>
                </a:lnTo>
                <a:lnTo>
                  <a:pt x="1637" y="383"/>
                </a:lnTo>
                <a:lnTo>
                  <a:pt x="1584" y="356"/>
                </a:lnTo>
                <a:lnTo>
                  <a:pt x="1528" y="330"/>
                </a:lnTo>
                <a:lnTo>
                  <a:pt x="1472" y="304"/>
                </a:lnTo>
                <a:lnTo>
                  <a:pt x="1415" y="280"/>
                </a:lnTo>
                <a:lnTo>
                  <a:pt x="1356" y="256"/>
                </a:lnTo>
                <a:lnTo>
                  <a:pt x="1298" y="234"/>
                </a:lnTo>
                <a:lnTo>
                  <a:pt x="1236" y="213"/>
                </a:lnTo>
                <a:lnTo>
                  <a:pt x="1175" y="193"/>
                </a:lnTo>
                <a:lnTo>
                  <a:pt x="1114" y="173"/>
                </a:lnTo>
                <a:lnTo>
                  <a:pt x="1051" y="155"/>
                </a:lnTo>
                <a:lnTo>
                  <a:pt x="987" y="138"/>
                </a:lnTo>
                <a:lnTo>
                  <a:pt x="923" y="122"/>
                </a:lnTo>
                <a:lnTo>
                  <a:pt x="857" y="107"/>
                </a:lnTo>
                <a:lnTo>
                  <a:pt x="790" y="92"/>
                </a:lnTo>
                <a:lnTo>
                  <a:pt x="722" y="78"/>
                </a:lnTo>
                <a:lnTo>
                  <a:pt x="654" y="67"/>
                </a:lnTo>
                <a:lnTo>
                  <a:pt x="584" y="56"/>
                </a:lnTo>
                <a:lnTo>
                  <a:pt x="514" y="45"/>
                </a:lnTo>
                <a:lnTo>
                  <a:pt x="443" y="36"/>
                </a:lnTo>
                <a:lnTo>
                  <a:pt x="371" y="27"/>
                </a:lnTo>
                <a:lnTo>
                  <a:pt x="299" y="20"/>
                </a:lnTo>
                <a:lnTo>
                  <a:pt x="226" y="14"/>
                </a:lnTo>
                <a:lnTo>
                  <a:pt x="151" y="7"/>
                </a:lnTo>
                <a:lnTo>
                  <a:pt x="76" y="4"/>
                </a:lnTo>
                <a:lnTo>
                  <a:pt x="0" y="0"/>
                </a:lnTo>
                <a:lnTo>
                  <a:pt x="99" y="58"/>
                </a:lnTo>
                <a:lnTo>
                  <a:pt x="194" y="118"/>
                </a:lnTo>
                <a:lnTo>
                  <a:pt x="288" y="180"/>
                </a:lnTo>
                <a:lnTo>
                  <a:pt x="377" y="243"/>
                </a:lnTo>
                <a:lnTo>
                  <a:pt x="466" y="305"/>
                </a:lnTo>
                <a:lnTo>
                  <a:pt x="550" y="370"/>
                </a:lnTo>
                <a:lnTo>
                  <a:pt x="633" y="434"/>
                </a:lnTo>
                <a:lnTo>
                  <a:pt x="712" y="502"/>
                </a:lnTo>
                <a:lnTo>
                  <a:pt x="788" y="569"/>
                </a:lnTo>
                <a:lnTo>
                  <a:pt x="862" y="636"/>
                </a:lnTo>
                <a:lnTo>
                  <a:pt x="933" y="706"/>
                </a:lnTo>
                <a:lnTo>
                  <a:pt x="1000" y="777"/>
                </a:lnTo>
                <a:lnTo>
                  <a:pt x="1065" y="848"/>
                </a:lnTo>
                <a:lnTo>
                  <a:pt x="1096" y="884"/>
                </a:lnTo>
                <a:lnTo>
                  <a:pt x="1126" y="920"/>
                </a:lnTo>
                <a:lnTo>
                  <a:pt x="1156" y="957"/>
                </a:lnTo>
                <a:lnTo>
                  <a:pt x="1184" y="993"/>
                </a:lnTo>
                <a:lnTo>
                  <a:pt x="1213" y="1031"/>
                </a:lnTo>
                <a:lnTo>
                  <a:pt x="1240" y="1068"/>
                </a:lnTo>
                <a:lnTo>
                  <a:pt x="1266" y="1105"/>
                </a:lnTo>
                <a:lnTo>
                  <a:pt x="1293" y="1144"/>
                </a:lnTo>
                <a:lnTo>
                  <a:pt x="1317" y="1181"/>
                </a:lnTo>
                <a:lnTo>
                  <a:pt x="1341" y="1220"/>
                </a:lnTo>
                <a:lnTo>
                  <a:pt x="1365" y="1258"/>
                </a:lnTo>
                <a:lnTo>
                  <a:pt x="1387" y="1298"/>
                </a:lnTo>
                <a:lnTo>
                  <a:pt x="1408" y="1337"/>
                </a:lnTo>
                <a:lnTo>
                  <a:pt x="1429" y="1377"/>
                </a:lnTo>
                <a:lnTo>
                  <a:pt x="1449" y="1417"/>
                </a:lnTo>
                <a:lnTo>
                  <a:pt x="1468" y="1456"/>
                </a:lnTo>
                <a:lnTo>
                  <a:pt x="1487" y="1496"/>
                </a:lnTo>
                <a:lnTo>
                  <a:pt x="1504" y="1537"/>
                </a:lnTo>
                <a:lnTo>
                  <a:pt x="1522" y="1577"/>
                </a:lnTo>
                <a:lnTo>
                  <a:pt x="1538" y="1618"/>
                </a:lnTo>
                <a:lnTo>
                  <a:pt x="1553" y="1659"/>
                </a:lnTo>
                <a:lnTo>
                  <a:pt x="1566" y="1702"/>
                </a:lnTo>
                <a:lnTo>
                  <a:pt x="1580" y="1743"/>
                </a:lnTo>
                <a:lnTo>
                  <a:pt x="1593" y="1785"/>
                </a:lnTo>
                <a:lnTo>
                  <a:pt x="1604" y="1827"/>
                </a:lnTo>
                <a:lnTo>
                  <a:pt x="1615" y="1870"/>
                </a:lnTo>
                <a:lnTo>
                  <a:pt x="1625" y="1913"/>
                </a:lnTo>
                <a:lnTo>
                  <a:pt x="1634" y="1956"/>
                </a:lnTo>
                <a:lnTo>
                  <a:pt x="1642" y="1999"/>
                </a:lnTo>
                <a:lnTo>
                  <a:pt x="1650" y="2043"/>
                </a:lnTo>
                <a:lnTo>
                  <a:pt x="1656" y="2088"/>
                </a:lnTo>
                <a:lnTo>
                  <a:pt x="1661" y="2131"/>
                </a:lnTo>
                <a:lnTo>
                  <a:pt x="1666" y="2176"/>
                </a:lnTo>
                <a:lnTo>
                  <a:pt x="1670" y="2221"/>
                </a:lnTo>
                <a:lnTo>
                  <a:pt x="1672" y="2266"/>
                </a:lnTo>
                <a:lnTo>
                  <a:pt x="1675" y="2310"/>
                </a:lnTo>
                <a:lnTo>
                  <a:pt x="1675" y="2357"/>
                </a:lnTo>
                <a:lnTo>
                  <a:pt x="1676" y="2401"/>
                </a:lnTo>
                <a:lnTo>
                  <a:pt x="1017" y="1953"/>
                </a:lnTo>
                <a:lnTo>
                  <a:pt x="1106" y="2876"/>
                </a:lnTo>
                <a:lnTo>
                  <a:pt x="2445" y="3841"/>
                </a:lnTo>
                <a:lnTo>
                  <a:pt x="3580" y="2640"/>
                </a:lnTo>
                <a:close/>
              </a:path>
            </a:pathLst>
          </a:custGeom>
          <a:solidFill>
            <a:srgbClr val="FF0000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投影片編號版面配置區 2">
            <a:extLst>
              <a:ext uri="{FF2B5EF4-FFF2-40B4-BE49-F238E27FC236}">
                <a16:creationId xmlns:a16="http://schemas.microsoft.com/office/drawing/2014/main" id="{F4F8A037-0605-097F-EEEA-D1A09C0BC8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46326" y="6331445"/>
            <a:ext cx="2743200" cy="365125"/>
          </a:xfrm>
        </p:spPr>
        <p:txBody>
          <a:bodyPr/>
          <a:lstStyle/>
          <a:p>
            <a:fld id="{EF27B4D1-FA05-449E-A80B-57A962297113}" type="slidenum">
              <a:rPr lang="zh-TW" altLang="en-US" smtClean="0"/>
              <a:t>21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34760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6D4E4CDB-0C67-4B9C-8CAF-247AFD6A5AD0}"/>
              </a:ext>
            </a:extLst>
          </p:cNvPr>
          <p:cNvSpPr/>
          <p:nvPr/>
        </p:nvSpPr>
        <p:spPr bwMode="auto">
          <a:xfrm>
            <a:off x="814314" y="383190"/>
            <a:ext cx="5403606" cy="549605"/>
          </a:xfrm>
          <a:prstGeom prst="rect">
            <a:avLst/>
          </a:prstGeom>
          <a:solidFill>
            <a:srgbClr val="C3E0D3"/>
          </a:solidFill>
          <a:ln>
            <a:solidFill>
              <a:schemeClr val="bg1"/>
            </a:solidFill>
          </a:ln>
          <a:effectLst>
            <a:outerShdw blurRad="50800" dist="127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spcBef>
                <a:spcPct val="50000"/>
              </a:spcBef>
              <a:defRPr/>
            </a:pPr>
            <a:r>
              <a:rPr lang="en-US" altLang="zh-TW" sz="3200" b="1" spc="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2</a:t>
            </a:r>
            <a:r>
              <a:rPr lang="zh-TW" altLang="en-US" sz="3200" b="1" spc="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、報名資料編修</a:t>
            </a:r>
            <a:r>
              <a:rPr lang="en-US" altLang="zh-TW" sz="3200" b="1" spc="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(3/6)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4340FD9C-30B1-47D6-BC6B-44D4499DF8E5}"/>
              </a:ext>
            </a:extLst>
          </p:cNvPr>
          <p:cNvSpPr txBox="1"/>
          <p:nvPr/>
        </p:nvSpPr>
        <p:spPr>
          <a:xfrm>
            <a:off x="814314" y="1195871"/>
            <a:ext cx="4957221" cy="25313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3000"/>
              </a:lnSpc>
              <a:spcBef>
                <a:spcPts val="580"/>
              </a:spcBef>
              <a:buSzPct val="85000"/>
              <a:defRPr/>
            </a:pPr>
            <a:r>
              <a:rPr lang="zh-TW" altLang="en-US" sz="2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二、編修報名</a:t>
            </a:r>
            <a:r>
              <a:rPr lang="zh-TW" altLang="zh-TW" sz="2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資料</a:t>
            </a:r>
            <a:endPara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 eaLnBrk="1" fontAlgn="auto" hangingPunct="1">
              <a:lnSpc>
                <a:spcPts val="3000"/>
              </a:lnSpc>
              <a:spcBef>
                <a:spcPts val="580"/>
              </a:spcBef>
              <a:spcAft>
                <a:spcPts val="0"/>
              </a:spcAft>
              <a:buSzPct val="85000"/>
              <a:buFont typeface="Wingdings" panose="05000000000000000000" pitchFamily="2" charset="2"/>
              <a:buChar char="Ø"/>
              <a:defRPr/>
            </a:pP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點選欲修改資料之學生左側</a:t>
            </a:r>
            <a:r>
              <a:rPr lang="zh-TW" altLang="en-US" sz="2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「編輯」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功能鍵。</a:t>
            </a:r>
            <a:endPara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 eaLnBrk="1" fontAlgn="auto" hangingPunct="1">
              <a:lnSpc>
                <a:spcPts val="3000"/>
              </a:lnSpc>
              <a:spcBef>
                <a:spcPts val="580"/>
              </a:spcBef>
              <a:spcAft>
                <a:spcPts val="0"/>
              </a:spcAft>
              <a:buSzPct val="85000"/>
              <a:buFont typeface="Wingdings" panose="05000000000000000000" pitchFamily="2" charset="2"/>
              <a:buChar char="Ø"/>
              <a:defRPr/>
            </a:pP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系統跳出點欲選編修學生之報名資料，編修完畢後</a:t>
            </a:r>
            <a:r>
              <a:rPr lang="zh-TW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點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選</a:t>
            </a:r>
            <a:r>
              <a:rPr lang="zh-TW" altLang="en-US" sz="2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「儲存」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鍵即</a:t>
            </a:r>
            <a:r>
              <a:rPr lang="zh-TW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完成編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修</a:t>
            </a:r>
            <a:r>
              <a:rPr lang="zh-TW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zh-TW" altLang="en-US" sz="2400" dirty="0">
              <a:solidFill>
                <a:schemeClr val="tx1">
                  <a:lumMod val="75000"/>
                  <a:lumOff val="2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B2D6A0D2-0EEC-455A-9398-70F93F5775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859" y="3954064"/>
            <a:ext cx="11058525" cy="221946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E4C44FE2-C864-4D0C-8AC8-1805A89236AD}"/>
              </a:ext>
            </a:extLst>
          </p:cNvPr>
          <p:cNvSpPr/>
          <p:nvPr/>
        </p:nvSpPr>
        <p:spPr>
          <a:xfrm>
            <a:off x="627859" y="4375355"/>
            <a:ext cx="547798" cy="179817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KSO_Shape">
            <a:extLst>
              <a:ext uri="{FF2B5EF4-FFF2-40B4-BE49-F238E27FC236}">
                <a16:creationId xmlns:a16="http://schemas.microsoft.com/office/drawing/2014/main" id="{8EC166EB-5CBE-4479-8D95-6B7B94EEDEF6}"/>
              </a:ext>
            </a:extLst>
          </p:cNvPr>
          <p:cNvSpPr>
            <a:spLocks/>
          </p:cNvSpPr>
          <p:nvPr/>
        </p:nvSpPr>
        <p:spPr bwMode="auto">
          <a:xfrm>
            <a:off x="2164357" y="4742875"/>
            <a:ext cx="3240360" cy="641842"/>
          </a:xfrm>
          <a:custGeom>
            <a:avLst/>
            <a:gdLst>
              <a:gd name="T0" fmla="*/ 155875713 w 13050"/>
              <a:gd name="T1" fmla="*/ 155918725 h 8154"/>
              <a:gd name="T2" fmla="*/ 155875713 w 13050"/>
              <a:gd name="T3" fmla="*/ 155918725 h 8154"/>
              <a:gd name="T4" fmla="*/ 155875713 w 13050"/>
              <a:gd name="T5" fmla="*/ 155918725 h 8154"/>
              <a:gd name="T6" fmla="*/ 155875713 w 13050"/>
              <a:gd name="T7" fmla="*/ 155918725 h 8154"/>
              <a:gd name="T8" fmla="*/ 155875713 w 13050"/>
              <a:gd name="T9" fmla="*/ 155918725 h 8154"/>
              <a:gd name="T10" fmla="*/ 155875713 w 13050"/>
              <a:gd name="T11" fmla="*/ 155918725 h 8154"/>
              <a:gd name="T12" fmla="*/ 155875713 w 13050"/>
              <a:gd name="T13" fmla="*/ 155918725 h 8154"/>
              <a:gd name="T14" fmla="*/ 155875713 w 13050"/>
              <a:gd name="T15" fmla="*/ 155918725 h 8154"/>
              <a:gd name="T16" fmla="*/ 155875713 w 13050"/>
              <a:gd name="T17" fmla="*/ 155918725 h 8154"/>
              <a:gd name="T18" fmla="*/ 155875713 w 13050"/>
              <a:gd name="T19" fmla="*/ 155918725 h 8154"/>
              <a:gd name="T20" fmla="*/ 155875713 w 13050"/>
              <a:gd name="T21" fmla="*/ 155918725 h 8154"/>
              <a:gd name="T22" fmla="*/ 155875713 w 13050"/>
              <a:gd name="T23" fmla="*/ 155918725 h 8154"/>
              <a:gd name="T24" fmla="*/ 155875713 w 13050"/>
              <a:gd name="T25" fmla="*/ 155918725 h 8154"/>
              <a:gd name="T26" fmla="*/ 155875713 w 13050"/>
              <a:gd name="T27" fmla="*/ 155918725 h 8154"/>
              <a:gd name="T28" fmla="*/ 155875713 w 13050"/>
              <a:gd name="T29" fmla="*/ 155918725 h 8154"/>
              <a:gd name="T30" fmla="*/ 155875713 w 13050"/>
              <a:gd name="T31" fmla="*/ 155918725 h 8154"/>
              <a:gd name="T32" fmla="*/ 155875713 w 13050"/>
              <a:gd name="T33" fmla="*/ 155918725 h 8154"/>
              <a:gd name="T34" fmla="*/ 155875713 w 13050"/>
              <a:gd name="T35" fmla="*/ 155918725 h 8154"/>
              <a:gd name="T36" fmla="*/ 155875713 w 13050"/>
              <a:gd name="T37" fmla="*/ 155918725 h 8154"/>
              <a:gd name="T38" fmla="*/ 155875713 w 13050"/>
              <a:gd name="T39" fmla="*/ 155918725 h 8154"/>
              <a:gd name="T40" fmla="*/ 155875713 w 13050"/>
              <a:gd name="T41" fmla="*/ 155918725 h 8154"/>
              <a:gd name="T42" fmla="*/ 155875713 w 13050"/>
              <a:gd name="T43" fmla="*/ 155918725 h 8154"/>
              <a:gd name="T44" fmla="*/ 155875713 w 13050"/>
              <a:gd name="T45" fmla="*/ 155918725 h 8154"/>
              <a:gd name="T46" fmla="*/ 155875713 w 13050"/>
              <a:gd name="T47" fmla="*/ 155918725 h 8154"/>
              <a:gd name="T48" fmla="*/ 155875713 w 13050"/>
              <a:gd name="T49" fmla="*/ 155918725 h 8154"/>
              <a:gd name="T50" fmla="*/ 155875713 w 13050"/>
              <a:gd name="T51" fmla="*/ 155918725 h 8154"/>
              <a:gd name="T52" fmla="*/ 155875713 w 13050"/>
              <a:gd name="T53" fmla="*/ 155918725 h 8154"/>
              <a:gd name="T54" fmla="*/ 155875713 w 13050"/>
              <a:gd name="T55" fmla="*/ 155918725 h 8154"/>
              <a:gd name="T56" fmla="*/ 155875713 w 13050"/>
              <a:gd name="T57" fmla="*/ 155918725 h 8154"/>
              <a:gd name="T58" fmla="*/ 155875713 w 13050"/>
              <a:gd name="T59" fmla="*/ 155918725 h 8154"/>
              <a:gd name="T60" fmla="*/ 155875713 w 13050"/>
              <a:gd name="T61" fmla="*/ 155918725 h 8154"/>
              <a:gd name="T62" fmla="*/ 155875713 w 13050"/>
              <a:gd name="T63" fmla="*/ 155918725 h 8154"/>
              <a:gd name="T64" fmla="*/ 155875713 w 13050"/>
              <a:gd name="T65" fmla="*/ 155918725 h 8154"/>
              <a:gd name="T66" fmla="*/ 155875713 w 13050"/>
              <a:gd name="T67" fmla="*/ 155918725 h 8154"/>
              <a:gd name="T68" fmla="*/ 155875713 w 13050"/>
              <a:gd name="T69" fmla="*/ 155918725 h 8154"/>
              <a:gd name="T70" fmla="*/ 155875713 w 13050"/>
              <a:gd name="T71" fmla="*/ 155918725 h 8154"/>
              <a:gd name="T72" fmla="*/ 155875713 w 13050"/>
              <a:gd name="T73" fmla="*/ 155918725 h 8154"/>
              <a:gd name="T74" fmla="*/ 155875713 w 13050"/>
              <a:gd name="T75" fmla="*/ 155918725 h 8154"/>
              <a:gd name="T76" fmla="*/ 155875713 w 13050"/>
              <a:gd name="T77" fmla="*/ 155918725 h 8154"/>
              <a:gd name="T78" fmla="*/ 155875713 w 13050"/>
              <a:gd name="T79" fmla="*/ 155918725 h 8154"/>
              <a:gd name="T80" fmla="*/ 155875713 w 13050"/>
              <a:gd name="T81" fmla="*/ 155918725 h 8154"/>
              <a:gd name="T82" fmla="*/ 155875713 w 13050"/>
              <a:gd name="T83" fmla="*/ 155918725 h 8154"/>
              <a:gd name="T84" fmla="*/ 155875713 w 13050"/>
              <a:gd name="T85" fmla="*/ 155918725 h 8154"/>
              <a:gd name="T86" fmla="*/ 155875713 w 13050"/>
              <a:gd name="T87" fmla="*/ 155918725 h 8154"/>
              <a:gd name="T88" fmla="*/ 155875713 w 13050"/>
              <a:gd name="T89" fmla="*/ 155918725 h 8154"/>
              <a:gd name="T90" fmla="*/ 155875713 w 13050"/>
              <a:gd name="T91" fmla="*/ 155918725 h 8154"/>
              <a:gd name="T92" fmla="*/ 155875713 w 13050"/>
              <a:gd name="T93" fmla="*/ 155918725 h 8154"/>
              <a:gd name="T94" fmla="*/ 155875713 w 13050"/>
              <a:gd name="T95" fmla="*/ 155918725 h 8154"/>
              <a:gd name="T96" fmla="*/ 155875713 w 13050"/>
              <a:gd name="T97" fmla="*/ 155918725 h 8154"/>
              <a:gd name="T98" fmla="*/ 155875713 w 13050"/>
              <a:gd name="T99" fmla="*/ 155918725 h 8154"/>
              <a:gd name="T100" fmla="*/ 155875713 w 13050"/>
              <a:gd name="T101" fmla="*/ 155918725 h 8154"/>
              <a:gd name="T102" fmla="*/ 155875713 w 13050"/>
              <a:gd name="T103" fmla="*/ 155918725 h 8154"/>
              <a:gd name="T104" fmla="*/ 155875713 w 13050"/>
              <a:gd name="T105" fmla="*/ 155918725 h 8154"/>
              <a:gd name="T106" fmla="*/ 155875713 w 13050"/>
              <a:gd name="T107" fmla="*/ 155918725 h 8154"/>
              <a:gd name="T108" fmla="*/ 155875713 w 13050"/>
              <a:gd name="T109" fmla="*/ 155918725 h 8154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13050" h="8154">
                <a:moveTo>
                  <a:pt x="6088" y="6471"/>
                </a:moveTo>
                <a:lnTo>
                  <a:pt x="6088" y="1683"/>
                </a:lnTo>
                <a:lnTo>
                  <a:pt x="8972" y="1683"/>
                </a:lnTo>
                <a:lnTo>
                  <a:pt x="8972" y="0"/>
                </a:lnTo>
                <a:lnTo>
                  <a:pt x="9089" y="0"/>
                </a:lnTo>
                <a:lnTo>
                  <a:pt x="9129" y="86"/>
                </a:lnTo>
                <a:lnTo>
                  <a:pt x="9168" y="171"/>
                </a:lnTo>
                <a:lnTo>
                  <a:pt x="9208" y="256"/>
                </a:lnTo>
                <a:lnTo>
                  <a:pt x="9249" y="340"/>
                </a:lnTo>
                <a:lnTo>
                  <a:pt x="9292" y="425"/>
                </a:lnTo>
                <a:lnTo>
                  <a:pt x="9335" y="507"/>
                </a:lnTo>
                <a:lnTo>
                  <a:pt x="9378" y="589"/>
                </a:lnTo>
                <a:lnTo>
                  <a:pt x="9422" y="670"/>
                </a:lnTo>
                <a:lnTo>
                  <a:pt x="9468" y="750"/>
                </a:lnTo>
                <a:lnTo>
                  <a:pt x="9514" y="830"/>
                </a:lnTo>
                <a:lnTo>
                  <a:pt x="9560" y="909"/>
                </a:lnTo>
                <a:lnTo>
                  <a:pt x="9608" y="986"/>
                </a:lnTo>
                <a:lnTo>
                  <a:pt x="9656" y="1063"/>
                </a:lnTo>
                <a:lnTo>
                  <a:pt x="9704" y="1141"/>
                </a:lnTo>
                <a:lnTo>
                  <a:pt x="9754" y="1217"/>
                </a:lnTo>
                <a:lnTo>
                  <a:pt x="9804" y="1291"/>
                </a:lnTo>
                <a:lnTo>
                  <a:pt x="9855" y="1365"/>
                </a:lnTo>
                <a:lnTo>
                  <a:pt x="9907" y="1439"/>
                </a:lnTo>
                <a:lnTo>
                  <a:pt x="9960" y="1511"/>
                </a:lnTo>
                <a:lnTo>
                  <a:pt x="10013" y="1584"/>
                </a:lnTo>
                <a:lnTo>
                  <a:pt x="10066" y="1655"/>
                </a:lnTo>
                <a:lnTo>
                  <a:pt x="10121" y="1725"/>
                </a:lnTo>
                <a:lnTo>
                  <a:pt x="10176" y="1794"/>
                </a:lnTo>
                <a:lnTo>
                  <a:pt x="10232" y="1864"/>
                </a:lnTo>
                <a:lnTo>
                  <a:pt x="10288" y="1931"/>
                </a:lnTo>
                <a:lnTo>
                  <a:pt x="10346" y="1999"/>
                </a:lnTo>
                <a:lnTo>
                  <a:pt x="10403" y="2066"/>
                </a:lnTo>
                <a:lnTo>
                  <a:pt x="10461" y="2132"/>
                </a:lnTo>
                <a:lnTo>
                  <a:pt x="10521" y="2196"/>
                </a:lnTo>
                <a:lnTo>
                  <a:pt x="10579" y="2261"/>
                </a:lnTo>
                <a:lnTo>
                  <a:pt x="10640" y="2324"/>
                </a:lnTo>
                <a:lnTo>
                  <a:pt x="10701" y="2387"/>
                </a:lnTo>
                <a:lnTo>
                  <a:pt x="10764" y="2450"/>
                </a:lnTo>
                <a:lnTo>
                  <a:pt x="10826" y="2511"/>
                </a:lnTo>
                <a:lnTo>
                  <a:pt x="10889" y="2572"/>
                </a:lnTo>
                <a:lnTo>
                  <a:pt x="10954" y="2631"/>
                </a:lnTo>
                <a:lnTo>
                  <a:pt x="11019" y="2691"/>
                </a:lnTo>
                <a:lnTo>
                  <a:pt x="11085" y="2750"/>
                </a:lnTo>
                <a:lnTo>
                  <a:pt x="11152" y="2808"/>
                </a:lnTo>
                <a:lnTo>
                  <a:pt x="11218" y="2865"/>
                </a:lnTo>
                <a:lnTo>
                  <a:pt x="11286" y="2923"/>
                </a:lnTo>
                <a:lnTo>
                  <a:pt x="11355" y="2978"/>
                </a:lnTo>
                <a:lnTo>
                  <a:pt x="11425" y="3034"/>
                </a:lnTo>
                <a:lnTo>
                  <a:pt x="11495" y="3088"/>
                </a:lnTo>
                <a:lnTo>
                  <a:pt x="11565" y="3143"/>
                </a:lnTo>
                <a:lnTo>
                  <a:pt x="11638" y="3197"/>
                </a:lnTo>
                <a:lnTo>
                  <a:pt x="11709" y="3250"/>
                </a:lnTo>
                <a:lnTo>
                  <a:pt x="11783" y="3301"/>
                </a:lnTo>
                <a:lnTo>
                  <a:pt x="11856" y="3353"/>
                </a:lnTo>
                <a:lnTo>
                  <a:pt x="11931" y="3404"/>
                </a:lnTo>
                <a:lnTo>
                  <a:pt x="12006" y="3453"/>
                </a:lnTo>
                <a:lnTo>
                  <a:pt x="12082" y="3503"/>
                </a:lnTo>
                <a:lnTo>
                  <a:pt x="12158" y="3552"/>
                </a:lnTo>
                <a:lnTo>
                  <a:pt x="12236" y="3601"/>
                </a:lnTo>
                <a:lnTo>
                  <a:pt x="12315" y="3648"/>
                </a:lnTo>
                <a:lnTo>
                  <a:pt x="12393" y="3694"/>
                </a:lnTo>
                <a:lnTo>
                  <a:pt x="12472" y="3741"/>
                </a:lnTo>
                <a:lnTo>
                  <a:pt x="12553" y="3786"/>
                </a:lnTo>
                <a:lnTo>
                  <a:pt x="12634" y="3831"/>
                </a:lnTo>
                <a:lnTo>
                  <a:pt x="12715" y="3875"/>
                </a:lnTo>
                <a:lnTo>
                  <a:pt x="12798" y="3918"/>
                </a:lnTo>
                <a:lnTo>
                  <a:pt x="12881" y="3961"/>
                </a:lnTo>
                <a:lnTo>
                  <a:pt x="12965" y="4003"/>
                </a:lnTo>
                <a:lnTo>
                  <a:pt x="13050" y="4044"/>
                </a:lnTo>
                <a:lnTo>
                  <a:pt x="13050" y="4149"/>
                </a:lnTo>
                <a:lnTo>
                  <a:pt x="12968" y="4188"/>
                </a:lnTo>
                <a:lnTo>
                  <a:pt x="12885" y="4227"/>
                </a:lnTo>
                <a:lnTo>
                  <a:pt x="12803" y="4267"/>
                </a:lnTo>
                <a:lnTo>
                  <a:pt x="12722" y="4309"/>
                </a:lnTo>
                <a:lnTo>
                  <a:pt x="12642" y="4350"/>
                </a:lnTo>
                <a:lnTo>
                  <a:pt x="12562" y="4393"/>
                </a:lnTo>
                <a:lnTo>
                  <a:pt x="12483" y="4437"/>
                </a:lnTo>
                <a:lnTo>
                  <a:pt x="12404" y="4480"/>
                </a:lnTo>
                <a:lnTo>
                  <a:pt x="12326" y="4525"/>
                </a:lnTo>
                <a:lnTo>
                  <a:pt x="12249" y="4570"/>
                </a:lnTo>
                <a:lnTo>
                  <a:pt x="12173" y="4616"/>
                </a:lnTo>
                <a:lnTo>
                  <a:pt x="12097" y="4663"/>
                </a:lnTo>
                <a:lnTo>
                  <a:pt x="12022" y="4711"/>
                </a:lnTo>
                <a:lnTo>
                  <a:pt x="11947" y="4759"/>
                </a:lnTo>
                <a:lnTo>
                  <a:pt x="11874" y="4808"/>
                </a:lnTo>
                <a:lnTo>
                  <a:pt x="11800" y="4858"/>
                </a:lnTo>
                <a:lnTo>
                  <a:pt x="11729" y="4909"/>
                </a:lnTo>
                <a:lnTo>
                  <a:pt x="11656" y="4960"/>
                </a:lnTo>
                <a:lnTo>
                  <a:pt x="11585" y="5012"/>
                </a:lnTo>
                <a:lnTo>
                  <a:pt x="11514" y="5064"/>
                </a:lnTo>
                <a:lnTo>
                  <a:pt x="11445" y="5118"/>
                </a:lnTo>
                <a:lnTo>
                  <a:pt x="11376" y="5172"/>
                </a:lnTo>
                <a:lnTo>
                  <a:pt x="11308" y="5227"/>
                </a:lnTo>
                <a:lnTo>
                  <a:pt x="11240" y="5283"/>
                </a:lnTo>
                <a:lnTo>
                  <a:pt x="11174" y="5339"/>
                </a:lnTo>
                <a:lnTo>
                  <a:pt x="11108" y="5396"/>
                </a:lnTo>
                <a:lnTo>
                  <a:pt x="11042" y="5454"/>
                </a:lnTo>
                <a:lnTo>
                  <a:pt x="10978" y="5512"/>
                </a:lnTo>
                <a:lnTo>
                  <a:pt x="10914" y="5572"/>
                </a:lnTo>
                <a:lnTo>
                  <a:pt x="10851" y="5632"/>
                </a:lnTo>
                <a:lnTo>
                  <a:pt x="10789" y="5693"/>
                </a:lnTo>
                <a:lnTo>
                  <a:pt x="10727" y="5754"/>
                </a:lnTo>
                <a:lnTo>
                  <a:pt x="10666" y="5816"/>
                </a:lnTo>
                <a:lnTo>
                  <a:pt x="10606" y="5879"/>
                </a:lnTo>
                <a:lnTo>
                  <a:pt x="10546" y="5942"/>
                </a:lnTo>
                <a:lnTo>
                  <a:pt x="10487" y="6007"/>
                </a:lnTo>
                <a:lnTo>
                  <a:pt x="10429" y="6072"/>
                </a:lnTo>
                <a:lnTo>
                  <a:pt x="10371" y="6139"/>
                </a:lnTo>
                <a:lnTo>
                  <a:pt x="10313" y="6206"/>
                </a:lnTo>
                <a:lnTo>
                  <a:pt x="10257" y="6275"/>
                </a:lnTo>
                <a:lnTo>
                  <a:pt x="10201" y="6343"/>
                </a:lnTo>
                <a:lnTo>
                  <a:pt x="10145" y="6413"/>
                </a:lnTo>
                <a:lnTo>
                  <a:pt x="10090" y="6483"/>
                </a:lnTo>
                <a:lnTo>
                  <a:pt x="10036" y="6555"/>
                </a:lnTo>
                <a:lnTo>
                  <a:pt x="9982" y="6627"/>
                </a:lnTo>
                <a:lnTo>
                  <a:pt x="9929" y="6700"/>
                </a:lnTo>
                <a:lnTo>
                  <a:pt x="9877" y="6774"/>
                </a:lnTo>
                <a:lnTo>
                  <a:pt x="9825" y="6848"/>
                </a:lnTo>
                <a:lnTo>
                  <a:pt x="9773" y="6924"/>
                </a:lnTo>
                <a:lnTo>
                  <a:pt x="9724" y="7000"/>
                </a:lnTo>
                <a:lnTo>
                  <a:pt x="9673" y="7077"/>
                </a:lnTo>
                <a:lnTo>
                  <a:pt x="9625" y="7156"/>
                </a:lnTo>
                <a:lnTo>
                  <a:pt x="9576" y="7234"/>
                </a:lnTo>
                <a:lnTo>
                  <a:pt x="9528" y="7313"/>
                </a:lnTo>
                <a:lnTo>
                  <a:pt x="9481" y="7394"/>
                </a:lnTo>
                <a:lnTo>
                  <a:pt x="9435" y="7476"/>
                </a:lnTo>
                <a:lnTo>
                  <a:pt x="9390" y="7558"/>
                </a:lnTo>
                <a:lnTo>
                  <a:pt x="9344" y="7640"/>
                </a:lnTo>
                <a:lnTo>
                  <a:pt x="9300" y="7724"/>
                </a:lnTo>
                <a:lnTo>
                  <a:pt x="9256" y="7809"/>
                </a:lnTo>
                <a:lnTo>
                  <a:pt x="9214" y="7894"/>
                </a:lnTo>
                <a:lnTo>
                  <a:pt x="9171" y="7980"/>
                </a:lnTo>
                <a:lnTo>
                  <a:pt x="9130" y="8066"/>
                </a:lnTo>
                <a:lnTo>
                  <a:pt x="9089" y="8154"/>
                </a:lnTo>
                <a:lnTo>
                  <a:pt x="8972" y="8154"/>
                </a:lnTo>
                <a:lnTo>
                  <a:pt x="8972" y="6471"/>
                </a:lnTo>
                <a:lnTo>
                  <a:pt x="6088" y="6471"/>
                </a:lnTo>
                <a:close/>
                <a:moveTo>
                  <a:pt x="4515" y="6471"/>
                </a:moveTo>
                <a:lnTo>
                  <a:pt x="4515" y="1683"/>
                </a:lnTo>
                <a:lnTo>
                  <a:pt x="5762" y="1683"/>
                </a:lnTo>
                <a:lnTo>
                  <a:pt x="5762" y="6471"/>
                </a:lnTo>
                <a:lnTo>
                  <a:pt x="4515" y="6471"/>
                </a:lnTo>
                <a:close/>
                <a:moveTo>
                  <a:pt x="2988" y="6471"/>
                </a:moveTo>
                <a:lnTo>
                  <a:pt x="2988" y="1683"/>
                </a:lnTo>
                <a:lnTo>
                  <a:pt x="3915" y="1683"/>
                </a:lnTo>
                <a:lnTo>
                  <a:pt x="3915" y="6471"/>
                </a:lnTo>
                <a:lnTo>
                  <a:pt x="2988" y="6471"/>
                </a:lnTo>
                <a:close/>
                <a:moveTo>
                  <a:pt x="1520" y="6471"/>
                </a:moveTo>
                <a:lnTo>
                  <a:pt x="1520" y="1683"/>
                </a:lnTo>
                <a:lnTo>
                  <a:pt x="2121" y="1683"/>
                </a:lnTo>
                <a:lnTo>
                  <a:pt x="2121" y="6471"/>
                </a:lnTo>
                <a:lnTo>
                  <a:pt x="1520" y="6471"/>
                </a:lnTo>
                <a:close/>
                <a:moveTo>
                  <a:pt x="0" y="6471"/>
                </a:moveTo>
                <a:lnTo>
                  <a:pt x="0" y="1683"/>
                </a:lnTo>
                <a:lnTo>
                  <a:pt x="437" y="1683"/>
                </a:lnTo>
                <a:lnTo>
                  <a:pt x="437" y="6471"/>
                </a:lnTo>
                <a:lnTo>
                  <a:pt x="0" y="6471"/>
                </a:lnTo>
                <a:close/>
              </a:path>
            </a:pathLst>
          </a:custGeom>
          <a:solidFill>
            <a:srgbClr val="FF0000"/>
          </a:solidFill>
          <a:ln w="19050">
            <a:solidFill>
              <a:schemeClr val="tx1"/>
            </a:solidFill>
          </a:ln>
        </p:spPr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C4646FCE-FADA-912C-0D57-7F2750C1B01C}"/>
              </a:ext>
            </a:extLst>
          </p:cNvPr>
          <p:cNvSpPr/>
          <p:nvPr/>
        </p:nvSpPr>
        <p:spPr>
          <a:xfrm>
            <a:off x="7271650" y="1672046"/>
            <a:ext cx="522521" cy="95794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pic>
        <p:nvPicPr>
          <p:cNvPr id="14" name="圖片 13" descr="一張含有 文字, 螢幕擷取畫面, 陳列, 數字 的圖片&#10;&#10;AI 產生的內容可能不正確。">
            <a:extLst>
              <a:ext uri="{FF2B5EF4-FFF2-40B4-BE49-F238E27FC236}">
                <a16:creationId xmlns:a16="http://schemas.microsoft.com/office/drawing/2014/main" id="{0EFE159B-7CA3-B53F-54E5-B8DCB89BDE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3353" y="1037094"/>
            <a:ext cx="5530788" cy="5558498"/>
          </a:xfrm>
          <a:prstGeom prst="rect">
            <a:avLst/>
          </a:prstGeom>
        </p:spPr>
      </p:pic>
      <p:sp>
        <p:nvSpPr>
          <p:cNvPr id="7" name="投影片編號版面配置區 2">
            <a:extLst>
              <a:ext uri="{FF2B5EF4-FFF2-40B4-BE49-F238E27FC236}">
                <a16:creationId xmlns:a16="http://schemas.microsoft.com/office/drawing/2014/main" id="{C954CB46-E9A1-03A9-1CE0-4D4B19F4D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46326" y="6331445"/>
            <a:ext cx="2743200" cy="365125"/>
          </a:xfrm>
        </p:spPr>
        <p:txBody>
          <a:bodyPr/>
          <a:lstStyle/>
          <a:p>
            <a:fld id="{EF27B4D1-FA05-449E-A80B-57A962297113}" type="slidenum">
              <a:rPr lang="zh-TW" altLang="en-US" smtClean="0"/>
              <a:t>22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287741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 descr="一張含有 文字, 螢幕擷取畫面, 字型, 數字 的圖片&#10;&#10;AI 產生的內容可能不正確。">
            <a:extLst>
              <a:ext uri="{FF2B5EF4-FFF2-40B4-BE49-F238E27FC236}">
                <a16:creationId xmlns:a16="http://schemas.microsoft.com/office/drawing/2014/main" id="{5B61B2CE-4649-7940-86CA-4298B8C45D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" t="1788" r="223" b="2134"/>
          <a:stretch/>
        </p:blipFill>
        <p:spPr>
          <a:xfrm>
            <a:off x="134983" y="3785574"/>
            <a:ext cx="11922034" cy="232480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6A8C17F4-A690-4D7B-B44C-C4D5E7CFE7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4314" y="1166529"/>
            <a:ext cx="10827080" cy="1384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ts val="575"/>
              </a:spcBef>
              <a:buClr>
                <a:schemeClr val="accent1"/>
              </a:buClr>
              <a:buSzPct val="85000"/>
            </a:pPr>
            <a:r>
              <a:rPr lang="zh-TW" altLang="en-US" sz="2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三、</a:t>
            </a:r>
            <a:r>
              <a:rPr lang="zh-TW" altLang="zh-TW" sz="2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刪除</a:t>
            </a:r>
            <a:endParaRPr lang="en-US" altLang="zh-TW" sz="24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20000"/>
              </a:lnSpc>
              <a:spcBef>
                <a:spcPts val="575"/>
              </a:spcBef>
              <a:buClr>
                <a:schemeClr val="accent1"/>
              </a:buClr>
              <a:buSzPct val="85000"/>
            </a:pP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選擇</a:t>
            </a:r>
            <a:r>
              <a:rPr lang="zh-TW" altLang="en-US" sz="2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「刪除」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功能即彈跳「確認視窗」，提醒刪除資料後將</a:t>
            </a:r>
            <a:r>
              <a:rPr lang="zh-TW" altLang="en-US" sz="2400" b="1" u="sng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無法復原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，若是已完成「報名確認」的學生，其報名資料則無法被刪除或編修。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55CED84D-1630-4A39-B4D8-4A46BC58C19F}"/>
              </a:ext>
            </a:extLst>
          </p:cNvPr>
          <p:cNvSpPr/>
          <p:nvPr/>
        </p:nvSpPr>
        <p:spPr bwMode="auto">
          <a:xfrm>
            <a:off x="814314" y="383190"/>
            <a:ext cx="5403606" cy="549605"/>
          </a:xfrm>
          <a:prstGeom prst="rect">
            <a:avLst/>
          </a:prstGeom>
          <a:solidFill>
            <a:srgbClr val="C3E0D3"/>
          </a:solidFill>
          <a:ln>
            <a:solidFill>
              <a:schemeClr val="bg1"/>
            </a:solidFill>
          </a:ln>
          <a:effectLst>
            <a:outerShdw blurRad="50800" dist="127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spcBef>
                <a:spcPct val="50000"/>
              </a:spcBef>
              <a:defRPr/>
            </a:pPr>
            <a:r>
              <a:rPr lang="en-US" altLang="zh-TW" sz="3200" b="1" spc="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2</a:t>
            </a:r>
            <a:r>
              <a:rPr lang="zh-TW" altLang="en-US" sz="3200" b="1" spc="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、報名資料編修</a:t>
            </a:r>
            <a:r>
              <a:rPr lang="en-US" altLang="zh-TW" sz="3200" b="1" spc="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(4/6)</a:t>
            </a: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C743C3EE-531C-4DAF-AB26-4382454345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3625" y="4289757"/>
            <a:ext cx="4928589" cy="204168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F26CEE8A-6D61-4B8F-B823-7563AC3082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26966" y="2762435"/>
            <a:ext cx="7876926" cy="86805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rgbClr val="0000FF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ts val="575"/>
              </a:spcBef>
              <a:buClr>
                <a:schemeClr val="accent1"/>
              </a:buClr>
              <a:buSzPct val="85000"/>
            </a:pPr>
            <a:r>
              <a:rPr lang="zh-TW" altLang="en-US" sz="22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提醒：若「報名資料確認」送出，即代表該學生</a:t>
            </a:r>
            <a:r>
              <a:rPr lang="zh-TW" altLang="zh-TW" sz="22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已</a:t>
            </a:r>
            <a:r>
              <a:rPr lang="zh-TW" altLang="en-US" sz="22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完成「報名</a:t>
            </a:r>
            <a:r>
              <a:rPr lang="zh-TW" altLang="zh-TW" sz="22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確認</a:t>
            </a:r>
            <a:r>
              <a:rPr lang="zh-TW" altLang="en-US" sz="22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」送出作業，其</a:t>
            </a:r>
            <a:r>
              <a:rPr lang="zh-TW" altLang="zh-TW" sz="22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報名資料</a:t>
            </a:r>
            <a:r>
              <a:rPr lang="zh-TW" altLang="en-US" sz="22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則</a:t>
            </a:r>
            <a:r>
              <a:rPr lang="zh-TW" altLang="zh-TW" sz="22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無法</a:t>
            </a:r>
            <a:r>
              <a:rPr lang="zh-TW" altLang="en-US" sz="22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被「編輯」或「刪除」。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DD885405-9BA0-457A-A55C-7D4760AB74BA}"/>
              </a:ext>
            </a:extLst>
          </p:cNvPr>
          <p:cNvSpPr/>
          <p:nvPr/>
        </p:nvSpPr>
        <p:spPr>
          <a:xfrm>
            <a:off x="10463507" y="5745254"/>
            <a:ext cx="511691" cy="36512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5C140329-8C2C-454B-A117-3E92D80D1BAC}"/>
              </a:ext>
            </a:extLst>
          </p:cNvPr>
          <p:cNvSpPr/>
          <p:nvPr/>
        </p:nvSpPr>
        <p:spPr>
          <a:xfrm>
            <a:off x="10463507" y="4197920"/>
            <a:ext cx="511691" cy="1526068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8893EA14-D0E0-452A-B515-35E57BD653AE}"/>
              </a:ext>
            </a:extLst>
          </p:cNvPr>
          <p:cNvSpPr/>
          <p:nvPr/>
        </p:nvSpPr>
        <p:spPr>
          <a:xfrm>
            <a:off x="143692" y="4213575"/>
            <a:ext cx="511692" cy="1550124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KSO_Shape">
            <a:extLst>
              <a:ext uri="{FF2B5EF4-FFF2-40B4-BE49-F238E27FC236}">
                <a16:creationId xmlns:a16="http://schemas.microsoft.com/office/drawing/2014/main" id="{2B05588B-4986-4CC3-9570-98A06BDFEDCD}"/>
              </a:ext>
            </a:extLst>
          </p:cNvPr>
          <p:cNvSpPr>
            <a:spLocks/>
          </p:cNvSpPr>
          <p:nvPr/>
        </p:nvSpPr>
        <p:spPr bwMode="auto">
          <a:xfrm rot="3226516" flipV="1">
            <a:off x="9389015" y="5755937"/>
            <a:ext cx="642189" cy="1134124"/>
          </a:xfrm>
          <a:custGeom>
            <a:avLst/>
            <a:gdLst>
              <a:gd name="T0" fmla="*/ 847238989 w 3580"/>
              <a:gd name="T1" fmla="*/ 847586626 h 3841"/>
              <a:gd name="T2" fmla="*/ 847238989 w 3580"/>
              <a:gd name="T3" fmla="*/ 847586626 h 3841"/>
              <a:gd name="T4" fmla="*/ 847238989 w 3580"/>
              <a:gd name="T5" fmla="*/ 847586626 h 3841"/>
              <a:gd name="T6" fmla="*/ 847238989 w 3580"/>
              <a:gd name="T7" fmla="*/ 847586626 h 3841"/>
              <a:gd name="T8" fmla="*/ 847238989 w 3580"/>
              <a:gd name="T9" fmla="*/ 847586626 h 3841"/>
              <a:gd name="T10" fmla="*/ 847238989 w 3580"/>
              <a:gd name="T11" fmla="*/ 847586626 h 3841"/>
              <a:gd name="T12" fmla="*/ 847238989 w 3580"/>
              <a:gd name="T13" fmla="*/ 847586626 h 3841"/>
              <a:gd name="T14" fmla="*/ 847238989 w 3580"/>
              <a:gd name="T15" fmla="*/ 847586626 h 3841"/>
              <a:gd name="T16" fmla="*/ 847238989 w 3580"/>
              <a:gd name="T17" fmla="*/ 847586626 h 3841"/>
              <a:gd name="T18" fmla="*/ 847238989 w 3580"/>
              <a:gd name="T19" fmla="*/ 847586626 h 3841"/>
              <a:gd name="T20" fmla="*/ 847238989 w 3580"/>
              <a:gd name="T21" fmla="*/ 847586626 h 3841"/>
              <a:gd name="T22" fmla="*/ 847238989 w 3580"/>
              <a:gd name="T23" fmla="*/ 847586626 h 3841"/>
              <a:gd name="T24" fmla="*/ 847238989 w 3580"/>
              <a:gd name="T25" fmla="*/ 847586626 h 3841"/>
              <a:gd name="T26" fmla="*/ 847238989 w 3580"/>
              <a:gd name="T27" fmla="*/ 847586626 h 3841"/>
              <a:gd name="T28" fmla="*/ 847238989 w 3580"/>
              <a:gd name="T29" fmla="*/ 847586626 h 3841"/>
              <a:gd name="T30" fmla="*/ 847238989 w 3580"/>
              <a:gd name="T31" fmla="*/ 847586626 h 3841"/>
              <a:gd name="T32" fmla="*/ 847238989 w 3580"/>
              <a:gd name="T33" fmla="*/ 847586626 h 3841"/>
              <a:gd name="T34" fmla="*/ 847238989 w 3580"/>
              <a:gd name="T35" fmla="*/ 847586626 h 3841"/>
              <a:gd name="T36" fmla="*/ 847238989 w 3580"/>
              <a:gd name="T37" fmla="*/ 847586626 h 3841"/>
              <a:gd name="T38" fmla="*/ 847238989 w 3580"/>
              <a:gd name="T39" fmla="*/ 847586626 h 3841"/>
              <a:gd name="T40" fmla="*/ 847238989 w 3580"/>
              <a:gd name="T41" fmla="*/ 847586626 h 3841"/>
              <a:gd name="T42" fmla="*/ 847238989 w 3580"/>
              <a:gd name="T43" fmla="*/ 847586626 h 3841"/>
              <a:gd name="T44" fmla="*/ 847238989 w 3580"/>
              <a:gd name="T45" fmla="*/ 847586626 h 3841"/>
              <a:gd name="T46" fmla="*/ 847238989 w 3580"/>
              <a:gd name="T47" fmla="*/ 847586626 h 3841"/>
              <a:gd name="T48" fmla="*/ 847238989 w 3580"/>
              <a:gd name="T49" fmla="*/ 847586626 h 3841"/>
              <a:gd name="T50" fmla="*/ 847238989 w 3580"/>
              <a:gd name="T51" fmla="*/ 847586626 h 3841"/>
              <a:gd name="T52" fmla="*/ 847238989 w 3580"/>
              <a:gd name="T53" fmla="*/ 847586626 h 3841"/>
              <a:gd name="T54" fmla="*/ 847238989 w 3580"/>
              <a:gd name="T55" fmla="*/ 847586626 h 3841"/>
              <a:gd name="T56" fmla="*/ 847238989 w 3580"/>
              <a:gd name="T57" fmla="*/ 847586626 h 3841"/>
              <a:gd name="T58" fmla="*/ 847238989 w 3580"/>
              <a:gd name="T59" fmla="*/ 847586626 h 3841"/>
              <a:gd name="T60" fmla="*/ 847238989 w 3580"/>
              <a:gd name="T61" fmla="*/ 847586626 h 3841"/>
              <a:gd name="T62" fmla="*/ 847238989 w 3580"/>
              <a:gd name="T63" fmla="*/ 847586626 h 3841"/>
              <a:gd name="T64" fmla="*/ 847238989 w 3580"/>
              <a:gd name="T65" fmla="*/ 847586626 h 3841"/>
              <a:gd name="T66" fmla="*/ 847238989 w 3580"/>
              <a:gd name="T67" fmla="*/ 847586626 h 3841"/>
              <a:gd name="T68" fmla="*/ 847238989 w 3580"/>
              <a:gd name="T69" fmla="*/ 847586626 h 3841"/>
              <a:gd name="T70" fmla="*/ 847238989 w 3580"/>
              <a:gd name="T71" fmla="*/ 847586626 h 3841"/>
              <a:gd name="T72" fmla="*/ 847238989 w 3580"/>
              <a:gd name="T73" fmla="*/ 847586626 h 3841"/>
              <a:gd name="T74" fmla="*/ 847238989 w 3580"/>
              <a:gd name="T75" fmla="*/ 847586626 h 3841"/>
              <a:gd name="T76" fmla="*/ 847238989 w 3580"/>
              <a:gd name="T77" fmla="*/ 847586626 h 3841"/>
              <a:gd name="T78" fmla="*/ 847238989 w 3580"/>
              <a:gd name="T79" fmla="*/ 847586626 h 3841"/>
              <a:gd name="T80" fmla="*/ 847238989 w 3580"/>
              <a:gd name="T81" fmla="*/ 847586626 h 3841"/>
              <a:gd name="T82" fmla="*/ 847238989 w 3580"/>
              <a:gd name="T83" fmla="*/ 847586626 h 3841"/>
              <a:gd name="T84" fmla="*/ 847238989 w 3580"/>
              <a:gd name="T85" fmla="*/ 847586626 h 3841"/>
              <a:gd name="T86" fmla="*/ 847238989 w 3580"/>
              <a:gd name="T87" fmla="*/ 847586626 h 3841"/>
              <a:gd name="T88" fmla="*/ 847238989 w 3580"/>
              <a:gd name="T89" fmla="*/ 847586626 h 3841"/>
              <a:gd name="T90" fmla="*/ 847238989 w 3580"/>
              <a:gd name="T91" fmla="*/ 847586626 h 3841"/>
              <a:gd name="T92" fmla="*/ 847238989 w 3580"/>
              <a:gd name="T93" fmla="*/ 847586626 h 3841"/>
              <a:gd name="T94" fmla="*/ 847238989 w 3580"/>
              <a:gd name="T95" fmla="*/ 847586626 h 3841"/>
              <a:gd name="T96" fmla="*/ 847238989 w 3580"/>
              <a:gd name="T97" fmla="*/ 847586626 h 3841"/>
              <a:gd name="T98" fmla="*/ 847238989 w 3580"/>
              <a:gd name="T99" fmla="*/ 847586626 h 3841"/>
              <a:gd name="T100" fmla="*/ 847238989 w 3580"/>
              <a:gd name="T101" fmla="*/ 847586626 h 3841"/>
              <a:gd name="T102" fmla="*/ 847238989 w 3580"/>
              <a:gd name="T103" fmla="*/ 847586626 h 3841"/>
              <a:gd name="T104" fmla="*/ 847238989 w 3580"/>
              <a:gd name="T105" fmla="*/ 847586626 h 3841"/>
              <a:gd name="T106" fmla="*/ 847238989 w 3580"/>
              <a:gd name="T107" fmla="*/ 847586626 h 3841"/>
              <a:gd name="T108" fmla="*/ 847238989 w 3580"/>
              <a:gd name="T109" fmla="*/ 847586626 h 3841"/>
              <a:gd name="T110" fmla="*/ 847238989 w 3580"/>
              <a:gd name="T111" fmla="*/ 847586626 h 3841"/>
              <a:gd name="T112" fmla="*/ 847238989 w 3580"/>
              <a:gd name="T113" fmla="*/ 847586626 h 3841"/>
              <a:gd name="T114" fmla="*/ 847238989 w 3580"/>
              <a:gd name="T115" fmla="*/ 847586626 h 3841"/>
              <a:gd name="T116" fmla="*/ 847238989 w 3580"/>
              <a:gd name="T117" fmla="*/ 847586626 h 3841"/>
              <a:gd name="T118" fmla="*/ 847238989 w 3580"/>
              <a:gd name="T119" fmla="*/ 847586626 h 3841"/>
              <a:gd name="T120" fmla="*/ 847238989 w 3580"/>
              <a:gd name="T121" fmla="*/ 847586626 h 3841"/>
              <a:gd name="T122" fmla="*/ 847238989 w 3580"/>
              <a:gd name="T123" fmla="*/ 847586626 h 3841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3580" h="3841">
                <a:moveTo>
                  <a:pt x="3580" y="2640"/>
                </a:moveTo>
                <a:lnTo>
                  <a:pt x="3491" y="1718"/>
                </a:lnTo>
                <a:lnTo>
                  <a:pt x="2890" y="2323"/>
                </a:lnTo>
                <a:lnTo>
                  <a:pt x="2881" y="2251"/>
                </a:lnTo>
                <a:lnTo>
                  <a:pt x="2871" y="2180"/>
                </a:lnTo>
                <a:lnTo>
                  <a:pt x="2859" y="2110"/>
                </a:lnTo>
                <a:lnTo>
                  <a:pt x="2846" y="2042"/>
                </a:lnTo>
                <a:lnTo>
                  <a:pt x="2831" y="1974"/>
                </a:lnTo>
                <a:lnTo>
                  <a:pt x="2816" y="1908"/>
                </a:lnTo>
                <a:lnTo>
                  <a:pt x="2799" y="1844"/>
                </a:lnTo>
                <a:lnTo>
                  <a:pt x="2782" y="1780"/>
                </a:lnTo>
                <a:lnTo>
                  <a:pt x="2762" y="1718"/>
                </a:lnTo>
                <a:lnTo>
                  <a:pt x="2742" y="1657"/>
                </a:lnTo>
                <a:lnTo>
                  <a:pt x="2719" y="1597"/>
                </a:lnTo>
                <a:lnTo>
                  <a:pt x="2697" y="1539"/>
                </a:lnTo>
                <a:lnTo>
                  <a:pt x="2672" y="1480"/>
                </a:lnTo>
                <a:lnTo>
                  <a:pt x="2647" y="1424"/>
                </a:lnTo>
                <a:lnTo>
                  <a:pt x="2620" y="1369"/>
                </a:lnTo>
                <a:lnTo>
                  <a:pt x="2592" y="1314"/>
                </a:lnTo>
                <a:lnTo>
                  <a:pt x="2564" y="1262"/>
                </a:lnTo>
                <a:lnTo>
                  <a:pt x="2533" y="1210"/>
                </a:lnTo>
                <a:lnTo>
                  <a:pt x="2501" y="1160"/>
                </a:lnTo>
                <a:lnTo>
                  <a:pt x="2469" y="1110"/>
                </a:lnTo>
                <a:lnTo>
                  <a:pt x="2435" y="1062"/>
                </a:lnTo>
                <a:lnTo>
                  <a:pt x="2401" y="1014"/>
                </a:lnTo>
                <a:lnTo>
                  <a:pt x="2365" y="968"/>
                </a:lnTo>
                <a:lnTo>
                  <a:pt x="2327" y="924"/>
                </a:lnTo>
                <a:lnTo>
                  <a:pt x="2289" y="880"/>
                </a:lnTo>
                <a:lnTo>
                  <a:pt x="2249" y="838"/>
                </a:lnTo>
                <a:lnTo>
                  <a:pt x="2209" y="797"/>
                </a:lnTo>
                <a:lnTo>
                  <a:pt x="2167" y="756"/>
                </a:lnTo>
                <a:lnTo>
                  <a:pt x="2124" y="717"/>
                </a:lnTo>
                <a:lnTo>
                  <a:pt x="2081" y="678"/>
                </a:lnTo>
                <a:lnTo>
                  <a:pt x="2036" y="641"/>
                </a:lnTo>
                <a:lnTo>
                  <a:pt x="1990" y="605"/>
                </a:lnTo>
                <a:lnTo>
                  <a:pt x="1942" y="570"/>
                </a:lnTo>
                <a:lnTo>
                  <a:pt x="1894" y="536"/>
                </a:lnTo>
                <a:lnTo>
                  <a:pt x="1845" y="504"/>
                </a:lnTo>
                <a:lnTo>
                  <a:pt x="1794" y="472"/>
                </a:lnTo>
                <a:lnTo>
                  <a:pt x="1743" y="442"/>
                </a:lnTo>
                <a:lnTo>
                  <a:pt x="1691" y="412"/>
                </a:lnTo>
                <a:lnTo>
                  <a:pt x="1637" y="383"/>
                </a:lnTo>
                <a:lnTo>
                  <a:pt x="1584" y="356"/>
                </a:lnTo>
                <a:lnTo>
                  <a:pt x="1528" y="330"/>
                </a:lnTo>
                <a:lnTo>
                  <a:pt x="1472" y="304"/>
                </a:lnTo>
                <a:lnTo>
                  <a:pt x="1415" y="280"/>
                </a:lnTo>
                <a:lnTo>
                  <a:pt x="1356" y="256"/>
                </a:lnTo>
                <a:lnTo>
                  <a:pt x="1298" y="234"/>
                </a:lnTo>
                <a:lnTo>
                  <a:pt x="1236" y="213"/>
                </a:lnTo>
                <a:lnTo>
                  <a:pt x="1175" y="193"/>
                </a:lnTo>
                <a:lnTo>
                  <a:pt x="1114" y="173"/>
                </a:lnTo>
                <a:lnTo>
                  <a:pt x="1051" y="155"/>
                </a:lnTo>
                <a:lnTo>
                  <a:pt x="987" y="138"/>
                </a:lnTo>
                <a:lnTo>
                  <a:pt x="923" y="122"/>
                </a:lnTo>
                <a:lnTo>
                  <a:pt x="857" y="107"/>
                </a:lnTo>
                <a:lnTo>
                  <a:pt x="790" y="92"/>
                </a:lnTo>
                <a:lnTo>
                  <a:pt x="722" y="78"/>
                </a:lnTo>
                <a:lnTo>
                  <a:pt x="654" y="67"/>
                </a:lnTo>
                <a:lnTo>
                  <a:pt x="584" y="56"/>
                </a:lnTo>
                <a:lnTo>
                  <a:pt x="514" y="45"/>
                </a:lnTo>
                <a:lnTo>
                  <a:pt x="443" y="36"/>
                </a:lnTo>
                <a:lnTo>
                  <a:pt x="371" y="27"/>
                </a:lnTo>
                <a:lnTo>
                  <a:pt x="299" y="20"/>
                </a:lnTo>
                <a:lnTo>
                  <a:pt x="226" y="14"/>
                </a:lnTo>
                <a:lnTo>
                  <a:pt x="151" y="7"/>
                </a:lnTo>
                <a:lnTo>
                  <a:pt x="76" y="4"/>
                </a:lnTo>
                <a:lnTo>
                  <a:pt x="0" y="0"/>
                </a:lnTo>
                <a:lnTo>
                  <a:pt x="99" y="58"/>
                </a:lnTo>
                <a:lnTo>
                  <a:pt x="194" y="118"/>
                </a:lnTo>
                <a:lnTo>
                  <a:pt x="288" y="180"/>
                </a:lnTo>
                <a:lnTo>
                  <a:pt x="377" y="243"/>
                </a:lnTo>
                <a:lnTo>
                  <a:pt x="466" y="305"/>
                </a:lnTo>
                <a:lnTo>
                  <a:pt x="550" y="370"/>
                </a:lnTo>
                <a:lnTo>
                  <a:pt x="633" y="434"/>
                </a:lnTo>
                <a:lnTo>
                  <a:pt x="712" y="502"/>
                </a:lnTo>
                <a:lnTo>
                  <a:pt x="788" y="569"/>
                </a:lnTo>
                <a:lnTo>
                  <a:pt x="862" y="636"/>
                </a:lnTo>
                <a:lnTo>
                  <a:pt x="933" y="706"/>
                </a:lnTo>
                <a:lnTo>
                  <a:pt x="1000" y="777"/>
                </a:lnTo>
                <a:lnTo>
                  <a:pt x="1065" y="848"/>
                </a:lnTo>
                <a:lnTo>
                  <a:pt x="1096" y="884"/>
                </a:lnTo>
                <a:lnTo>
                  <a:pt x="1126" y="920"/>
                </a:lnTo>
                <a:lnTo>
                  <a:pt x="1156" y="957"/>
                </a:lnTo>
                <a:lnTo>
                  <a:pt x="1184" y="993"/>
                </a:lnTo>
                <a:lnTo>
                  <a:pt x="1213" y="1031"/>
                </a:lnTo>
                <a:lnTo>
                  <a:pt x="1240" y="1068"/>
                </a:lnTo>
                <a:lnTo>
                  <a:pt x="1266" y="1105"/>
                </a:lnTo>
                <a:lnTo>
                  <a:pt x="1293" y="1144"/>
                </a:lnTo>
                <a:lnTo>
                  <a:pt x="1317" y="1181"/>
                </a:lnTo>
                <a:lnTo>
                  <a:pt x="1341" y="1220"/>
                </a:lnTo>
                <a:lnTo>
                  <a:pt x="1365" y="1258"/>
                </a:lnTo>
                <a:lnTo>
                  <a:pt x="1387" y="1298"/>
                </a:lnTo>
                <a:lnTo>
                  <a:pt x="1408" y="1337"/>
                </a:lnTo>
                <a:lnTo>
                  <a:pt x="1429" y="1377"/>
                </a:lnTo>
                <a:lnTo>
                  <a:pt x="1449" y="1417"/>
                </a:lnTo>
                <a:lnTo>
                  <a:pt x="1468" y="1456"/>
                </a:lnTo>
                <a:lnTo>
                  <a:pt x="1487" y="1496"/>
                </a:lnTo>
                <a:lnTo>
                  <a:pt x="1504" y="1537"/>
                </a:lnTo>
                <a:lnTo>
                  <a:pt x="1522" y="1577"/>
                </a:lnTo>
                <a:lnTo>
                  <a:pt x="1538" y="1618"/>
                </a:lnTo>
                <a:lnTo>
                  <a:pt x="1553" y="1659"/>
                </a:lnTo>
                <a:lnTo>
                  <a:pt x="1566" y="1702"/>
                </a:lnTo>
                <a:lnTo>
                  <a:pt x="1580" y="1743"/>
                </a:lnTo>
                <a:lnTo>
                  <a:pt x="1593" y="1785"/>
                </a:lnTo>
                <a:lnTo>
                  <a:pt x="1604" y="1827"/>
                </a:lnTo>
                <a:lnTo>
                  <a:pt x="1615" y="1870"/>
                </a:lnTo>
                <a:lnTo>
                  <a:pt x="1625" y="1913"/>
                </a:lnTo>
                <a:lnTo>
                  <a:pt x="1634" y="1956"/>
                </a:lnTo>
                <a:lnTo>
                  <a:pt x="1642" y="1999"/>
                </a:lnTo>
                <a:lnTo>
                  <a:pt x="1650" y="2043"/>
                </a:lnTo>
                <a:lnTo>
                  <a:pt x="1656" y="2088"/>
                </a:lnTo>
                <a:lnTo>
                  <a:pt x="1661" y="2131"/>
                </a:lnTo>
                <a:lnTo>
                  <a:pt x="1666" y="2176"/>
                </a:lnTo>
                <a:lnTo>
                  <a:pt x="1670" y="2221"/>
                </a:lnTo>
                <a:lnTo>
                  <a:pt x="1672" y="2266"/>
                </a:lnTo>
                <a:lnTo>
                  <a:pt x="1675" y="2310"/>
                </a:lnTo>
                <a:lnTo>
                  <a:pt x="1675" y="2357"/>
                </a:lnTo>
                <a:lnTo>
                  <a:pt x="1676" y="2401"/>
                </a:lnTo>
                <a:lnTo>
                  <a:pt x="1017" y="1953"/>
                </a:lnTo>
                <a:lnTo>
                  <a:pt x="1106" y="2876"/>
                </a:lnTo>
                <a:lnTo>
                  <a:pt x="2445" y="3841"/>
                </a:lnTo>
                <a:lnTo>
                  <a:pt x="3580" y="2640"/>
                </a:lnTo>
                <a:close/>
              </a:path>
            </a:pathLst>
          </a:custGeom>
          <a:solidFill>
            <a:srgbClr val="FF0000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4" name="KSO_Shape">
            <a:extLst>
              <a:ext uri="{FF2B5EF4-FFF2-40B4-BE49-F238E27FC236}">
                <a16:creationId xmlns:a16="http://schemas.microsoft.com/office/drawing/2014/main" id="{C12F87EA-8E59-440F-A5EE-336B898F25C0}"/>
              </a:ext>
            </a:extLst>
          </p:cNvPr>
          <p:cNvSpPr>
            <a:spLocks/>
          </p:cNvSpPr>
          <p:nvPr/>
        </p:nvSpPr>
        <p:spPr bwMode="auto">
          <a:xfrm rot="11991138" flipV="1">
            <a:off x="739244" y="2966984"/>
            <a:ext cx="542730" cy="588851"/>
          </a:xfrm>
          <a:custGeom>
            <a:avLst/>
            <a:gdLst>
              <a:gd name="T0" fmla="*/ 847238989 w 3580"/>
              <a:gd name="T1" fmla="*/ 847586626 h 3841"/>
              <a:gd name="T2" fmla="*/ 847238989 w 3580"/>
              <a:gd name="T3" fmla="*/ 847586626 h 3841"/>
              <a:gd name="T4" fmla="*/ 847238989 w 3580"/>
              <a:gd name="T5" fmla="*/ 847586626 h 3841"/>
              <a:gd name="T6" fmla="*/ 847238989 w 3580"/>
              <a:gd name="T7" fmla="*/ 847586626 h 3841"/>
              <a:gd name="T8" fmla="*/ 847238989 w 3580"/>
              <a:gd name="T9" fmla="*/ 847586626 h 3841"/>
              <a:gd name="T10" fmla="*/ 847238989 w 3580"/>
              <a:gd name="T11" fmla="*/ 847586626 h 3841"/>
              <a:gd name="T12" fmla="*/ 847238989 w 3580"/>
              <a:gd name="T13" fmla="*/ 847586626 h 3841"/>
              <a:gd name="T14" fmla="*/ 847238989 w 3580"/>
              <a:gd name="T15" fmla="*/ 847586626 h 3841"/>
              <a:gd name="T16" fmla="*/ 847238989 w 3580"/>
              <a:gd name="T17" fmla="*/ 847586626 h 3841"/>
              <a:gd name="T18" fmla="*/ 847238989 w 3580"/>
              <a:gd name="T19" fmla="*/ 847586626 h 3841"/>
              <a:gd name="T20" fmla="*/ 847238989 w 3580"/>
              <a:gd name="T21" fmla="*/ 847586626 h 3841"/>
              <a:gd name="T22" fmla="*/ 847238989 w 3580"/>
              <a:gd name="T23" fmla="*/ 847586626 h 3841"/>
              <a:gd name="T24" fmla="*/ 847238989 w 3580"/>
              <a:gd name="T25" fmla="*/ 847586626 h 3841"/>
              <a:gd name="T26" fmla="*/ 847238989 w 3580"/>
              <a:gd name="T27" fmla="*/ 847586626 h 3841"/>
              <a:gd name="T28" fmla="*/ 847238989 w 3580"/>
              <a:gd name="T29" fmla="*/ 847586626 h 3841"/>
              <a:gd name="T30" fmla="*/ 847238989 w 3580"/>
              <a:gd name="T31" fmla="*/ 847586626 h 3841"/>
              <a:gd name="T32" fmla="*/ 847238989 w 3580"/>
              <a:gd name="T33" fmla="*/ 847586626 h 3841"/>
              <a:gd name="T34" fmla="*/ 847238989 w 3580"/>
              <a:gd name="T35" fmla="*/ 847586626 h 3841"/>
              <a:gd name="T36" fmla="*/ 847238989 w 3580"/>
              <a:gd name="T37" fmla="*/ 847586626 h 3841"/>
              <a:gd name="T38" fmla="*/ 847238989 w 3580"/>
              <a:gd name="T39" fmla="*/ 847586626 h 3841"/>
              <a:gd name="T40" fmla="*/ 847238989 w 3580"/>
              <a:gd name="T41" fmla="*/ 847586626 h 3841"/>
              <a:gd name="T42" fmla="*/ 847238989 w 3580"/>
              <a:gd name="T43" fmla="*/ 847586626 h 3841"/>
              <a:gd name="T44" fmla="*/ 847238989 w 3580"/>
              <a:gd name="T45" fmla="*/ 847586626 h 3841"/>
              <a:gd name="T46" fmla="*/ 847238989 w 3580"/>
              <a:gd name="T47" fmla="*/ 847586626 h 3841"/>
              <a:gd name="T48" fmla="*/ 847238989 w 3580"/>
              <a:gd name="T49" fmla="*/ 847586626 h 3841"/>
              <a:gd name="T50" fmla="*/ 847238989 w 3580"/>
              <a:gd name="T51" fmla="*/ 847586626 h 3841"/>
              <a:gd name="T52" fmla="*/ 847238989 w 3580"/>
              <a:gd name="T53" fmla="*/ 847586626 h 3841"/>
              <a:gd name="T54" fmla="*/ 847238989 w 3580"/>
              <a:gd name="T55" fmla="*/ 847586626 h 3841"/>
              <a:gd name="T56" fmla="*/ 847238989 w 3580"/>
              <a:gd name="T57" fmla="*/ 847586626 h 3841"/>
              <a:gd name="T58" fmla="*/ 847238989 w 3580"/>
              <a:gd name="T59" fmla="*/ 847586626 h 3841"/>
              <a:gd name="T60" fmla="*/ 847238989 w 3580"/>
              <a:gd name="T61" fmla="*/ 847586626 h 3841"/>
              <a:gd name="T62" fmla="*/ 847238989 w 3580"/>
              <a:gd name="T63" fmla="*/ 847586626 h 3841"/>
              <a:gd name="T64" fmla="*/ 847238989 w 3580"/>
              <a:gd name="T65" fmla="*/ 847586626 h 3841"/>
              <a:gd name="T66" fmla="*/ 847238989 w 3580"/>
              <a:gd name="T67" fmla="*/ 847586626 h 3841"/>
              <a:gd name="T68" fmla="*/ 847238989 w 3580"/>
              <a:gd name="T69" fmla="*/ 847586626 h 3841"/>
              <a:gd name="T70" fmla="*/ 847238989 w 3580"/>
              <a:gd name="T71" fmla="*/ 847586626 h 3841"/>
              <a:gd name="T72" fmla="*/ 847238989 w 3580"/>
              <a:gd name="T73" fmla="*/ 847586626 h 3841"/>
              <a:gd name="T74" fmla="*/ 847238989 w 3580"/>
              <a:gd name="T75" fmla="*/ 847586626 h 3841"/>
              <a:gd name="T76" fmla="*/ 847238989 w 3580"/>
              <a:gd name="T77" fmla="*/ 847586626 h 3841"/>
              <a:gd name="T78" fmla="*/ 847238989 w 3580"/>
              <a:gd name="T79" fmla="*/ 847586626 h 3841"/>
              <a:gd name="T80" fmla="*/ 847238989 w 3580"/>
              <a:gd name="T81" fmla="*/ 847586626 h 3841"/>
              <a:gd name="T82" fmla="*/ 847238989 w 3580"/>
              <a:gd name="T83" fmla="*/ 847586626 h 3841"/>
              <a:gd name="T84" fmla="*/ 847238989 w 3580"/>
              <a:gd name="T85" fmla="*/ 847586626 h 3841"/>
              <a:gd name="T86" fmla="*/ 847238989 w 3580"/>
              <a:gd name="T87" fmla="*/ 847586626 h 3841"/>
              <a:gd name="T88" fmla="*/ 847238989 w 3580"/>
              <a:gd name="T89" fmla="*/ 847586626 h 3841"/>
              <a:gd name="T90" fmla="*/ 847238989 w 3580"/>
              <a:gd name="T91" fmla="*/ 847586626 h 3841"/>
              <a:gd name="T92" fmla="*/ 847238989 w 3580"/>
              <a:gd name="T93" fmla="*/ 847586626 h 3841"/>
              <a:gd name="T94" fmla="*/ 847238989 w 3580"/>
              <a:gd name="T95" fmla="*/ 847586626 h 3841"/>
              <a:gd name="T96" fmla="*/ 847238989 w 3580"/>
              <a:gd name="T97" fmla="*/ 847586626 h 3841"/>
              <a:gd name="T98" fmla="*/ 847238989 w 3580"/>
              <a:gd name="T99" fmla="*/ 847586626 h 3841"/>
              <a:gd name="T100" fmla="*/ 847238989 w 3580"/>
              <a:gd name="T101" fmla="*/ 847586626 h 3841"/>
              <a:gd name="T102" fmla="*/ 847238989 w 3580"/>
              <a:gd name="T103" fmla="*/ 847586626 h 3841"/>
              <a:gd name="T104" fmla="*/ 847238989 w 3580"/>
              <a:gd name="T105" fmla="*/ 847586626 h 3841"/>
              <a:gd name="T106" fmla="*/ 847238989 w 3580"/>
              <a:gd name="T107" fmla="*/ 847586626 h 3841"/>
              <a:gd name="T108" fmla="*/ 847238989 w 3580"/>
              <a:gd name="T109" fmla="*/ 847586626 h 3841"/>
              <a:gd name="T110" fmla="*/ 847238989 w 3580"/>
              <a:gd name="T111" fmla="*/ 847586626 h 3841"/>
              <a:gd name="T112" fmla="*/ 847238989 w 3580"/>
              <a:gd name="T113" fmla="*/ 847586626 h 3841"/>
              <a:gd name="T114" fmla="*/ 847238989 w 3580"/>
              <a:gd name="T115" fmla="*/ 847586626 h 3841"/>
              <a:gd name="T116" fmla="*/ 847238989 w 3580"/>
              <a:gd name="T117" fmla="*/ 847586626 h 3841"/>
              <a:gd name="T118" fmla="*/ 847238989 w 3580"/>
              <a:gd name="T119" fmla="*/ 847586626 h 3841"/>
              <a:gd name="T120" fmla="*/ 847238989 w 3580"/>
              <a:gd name="T121" fmla="*/ 847586626 h 3841"/>
              <a:gd name="T122" fmla="*/ 847238989 w 3580"/>
              <a:gd name="T123" fmla="*/ 847586626 h 3841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3580" h="3841">
                <a:moveTo>
                  <a:pt x="3580" y="2640"/>
                </a:moveTo>
                <a:lnTo>
                  <a:pt x="3491" y="1718"/>
                </a:lnTo>
                <a:lnTo>
                  <a:pt x="2890" y="2323"/>
                </a:lnTo>
                <a:lnTo>
                  <a:pt x="2881" y="2251"/>
                </a:lnTo>
                <a:lnTo>
                  <a:pt x="2871" y="2180"/>
                </a:lnTo>
                <a:lnTo>
                  <a:pt x="2859" y="2110"/>
                </a:lnTo>
                <a:lnTo>
                  <a:pt x="2846" y="2042"/>
                </a:lnTo>
                <a:lnTo>
                  <a:pt x="2831" y="1974"/>
                </a:lnTo>
                <a:lnTo>
                  <a:pt x="2816" y="1908"/>
                </a:lnTo>
                <a:lnTo>
                  <a:pt x="2799" y="1844"/>
                </a:lnTo>
                <a:lnTo>
                  <a:pt x="2782" y="1780"/>
                </a:lnTo>
                <a:lnTo>
                  <a:pt x="2762" y="1718"/>
                </a:lnTo>
                <a:lnTo>
                  <a:pt x="2742" y="1657"/>
                </a:lnTo>
                <a:lnTo>
                  <a:pt x="2719" y="1597"/>
                </a:lnTo>
                <a:lnTo>
                  <a:pt x="2697" y="1539"/>
                </a:lnTo>
                <a:lnTo>
                  <a:pt x="2672" y="1480"/>
                </a:lnTo>
                <a:lnTo>
                  <a:pt x="2647" y="1424"/>
                </a:lnTo>
                <a:lnTo>
                  <a:pt x="2620" y="1369"/>
                </a:lnTo>
                <a:lnTo>
                  <a:pt x="2592" y="1314"/>
                </a:lnTo>
                <a:lnTo>
                  <a:pt x="2564" y="1262"/>
                </a:lnTo>
                <a:lnTo>
                  <a:pt x="2533" y="1210"/>
                </a:lnTo>
                <a:lnTo>
                  <a:pt x="2501" y="1160"/>
                </a:lnTo>
                <a:lnTo>
                  <a:pt x="2469" y="1110"/>
                </a:lnTo>
                <a:lnTo>
                  <a:pt x="2435" y="1062"/>
                </a:lnTo>
                <a:lnTo>
                  <a:pt x="2401" y="1014"/>
                </a:lnTo>
                <a:lnTo>
                  <a:pt x="2365" y="968"/>
                </a:lnTo>
                <a:lnTo>
                  <a:pt x="2327" y="924"/>
                </a:lnTo>
                <a:lnTo>
                  <a:pt x="2289" y="880"/>
                </a:lnTo>
                <a:lnTo>
                  <a:pt x="2249" y="838"/>
                </a:lnTo>
                <a:lnTo>
                  <a:pt x="2209" y="797"/>
                </a:lnTo>
                <a:lnTo>
                  <a:pt x="2167" y="756"/>
                </a:lnTo>
                <a:lnTo>
                  <a:pt x="2124" y="717"/>
                </a:lnTo>
                <a:lnTo>
                  <a:pt x="2081" y="678"/>
                </a:lnTo>
                <a:lnTo>
                  <a:pt x="2036" y="641"/>
                </a:lnTo>
                <a:lnTo>
                  <a:pt x="1990" y="605"/>
                </a:lnTo>
                <a:lnTo>
                  <a:pt x="1942" y="570"/>
                </a:lnTo>
                <a:lnTo>
                  <a:pt x="1894" y="536"/>
                </a:lnTo>
                <a:lnTo>
                  <a:pt x="1845" y="504"/>
                </a:lnTo>
                <a:lnTo>
                  <a:pt x="1794" y="472"/>
                </a:lnTo>
                <a:lnTo>
                  <a:pt x="1743" y="442"/>
                </a:lnTo>
                <a:lnTo>
                  <a:pt x="1691" y="412"/>
                </a:lnTo>
                <a:lnTo>
                  <a:pt x="1637" y="383"/>
                </a:lnTo>
                <a:lnTo>
                  <a:pt x="1584" y="356"/>
                </a:lnTo>
                <a:lnTo>
                  <a:pt x="1528" y="330"/>
                </a:lnTo>
                <a:lnTo>
                  <a:pt x="1472" y="304"/>
                </a:lnTo>
                <a:lnTo>
                  <a:pt x="1415" y="280"/>
                </a:lnTo>
                <a:lnTo>
                  <a:pt x="1356" y="256"/>
                </a:lnTo>
                <a:lnTo>
                  <a:pt x="1298" y="234"/>
                </a:lnTo>
                <a:lnTo>
                  <a:pt x="1236" y="213"/>
                </a:lnTo>
                <a:lnTo>
                  <a:pt x="1175" y="193"/>
                </a:lnTo>
                <a:lnTo>
                  <a:pt x="1114" y="173"/>
                </a:lnTo>
                <a:lnTo>
                  <a:pt x="1051" y="155"/>
                </a:lnTo>
                <a:lnTo>
                  <a:pt x="987" y="138"/>
                </a:lnTo>
                <a:lnTo>
                  <a:pt x="923" y="122"/>
                </a:lnTo>
                <a:lnTo>
                  <a:pt x="857" y="107"/>
                </a:lnTo>
                <a:lnTo>
                  <a:pt x="790" y="92"/>
                </a:lnTo>
                <a:lnTo>
                  <a:pt x="722" y="78"/>
                </a:lnTo>
                <a:lnTo>
                  <a:pt x="654" y="67"/>
                </a:lnTo>
                <a:lnTo>
                  <a:pt x="584" y="56"/>
                </a:lnTo>
                <a:lnTo>
                  <a:pt x="514" y="45"/>
                </a:lnTo>
                <a:lnTo>
                  <a:pt x="443" y="36"/>
                </a:lnTo>
                <a:lnTo>
                  <a:pt x="371" y="27"/>
                </a:lnTo>
                <a:lnTo>
                  <a:pt x="299" y="20"/>
                </a:lnTo>
                <a:lnTo>
                  <a:pt x="226" y="14"/>
                </a:lnTo>
                <a:lnTo>
                  <a:pt x="151" y="7"/>
                </a:lnTo>
                <a:lnTo>
                  <a:pt x="76" y="4"/>
                </a:lnTo>
                <a:lnTo>
                  <a:pt x="0" y="0"/>
                </a:lnTo>
                <a:lnTo>
                  <a:pt x="99" y="58"/>
                </a:lnTo>
                <a:lnTo>
                  <a:pt x="194" y="118"/>
                </a:lnTo>
                <a:lnTo>
                  <a:pt x="288" y="180"/>
                </a:lnTo>
                <a:lnTo>
                  <a:pt x="377" y="243"/>
                </a:lnTo>
                <a:lnTo>
                  <a:pt x="466" y="305"/>
                </a:lnTo>
                <a:lnTo>
                  <a:pt x="550" y="370"/>
                </a:lnTo>
                <a:lnTo>
                  <a:pt x="633" y="434"/>
                </a:lnTo>
                <a:lnTo>
                  <a:pt x="712" y="502"/>
                </a:lnTo>
                <a:lnTo>
                  <a:pt x="788" y="569"/>
                </a:lnTo>
                <a:lnTo>
                  <a:pt x="862" y="636"/>
                </a:lnTo>
                <a:lnTo>
                  <a:pt x="933" y="706"/>
                </a:lnTo>
                <a:lnTo>
                  <a:pt x="1000" y="777"/>
                </a:lnTo>
                <a:lnTo>
                  <a:pt x="1065" y="848"/>
                </a:lnTo>
                <a:lnTo>
                  <a:pt x="1096" y="884"/>
                </a:lnTo>
                <a:lnTo>
                  <a:pt x="1126" y="920"/>
                </a:lnTo>
                <a:lnTo>
                  <a:pt x="1156" y="957"/>
                </a:lnTo>
                <a:lnTo>
                  <a:pt x="1184" y="993"/>
                </a:lnTo>
                <a:lnTo>
                  <a:pt x="1213" y="1031"/>
                </a:lnTo>
                <a:lnTo>
                  <a:pt x="1240" y="1068"/>
                </a:lnTo>
                <a:lnTo>
                  <a:pt x="1266" y="1105"/>
                </a:lnTo>
                <a:lnTo>
                  <a:pt x="1293" y="1144"/>
                </a:lnTo>
                <a:lnTo>
                  <a:pt x="1317" y="1181"/>
                </a:lnTo>
                <a:lnTo>
                  <a:pt x="1341" y="1220"/>
                </a:lnTo>
                <a:lnTo>
                  <a:pt x="1365" y="1258"/>
                </a:lnTo>
                <a:lnTo>
                  <a:pt x="1387" y="1298"/>
                </a:lnTo>
                <a:lnTo>
                  <a:pt x="1408" y="1337"/>
                </a:lnTo>
                <a:lnTo>
                  <a:pt x="1429" y="1377"/>
                </a:lnTo>
                <a:lnTo>
                  <a:pt x="1449" y="1417"/>
                </a:lnTo>
                <a:lnTo>
                  <a:pt x="1468" y="1456"/>
                </a:lnTo>
                <a:lnTo>
                  <a:pt x="1487" y="1496"/>
                </a:lnTo>
                <a:lnTo>
                  <a:pt x="1504" y="1537"/>
                </a:lnTo>
                <a:lnTo>
                  <a:pt x="1522" y="1577"/>
                </a:lnTo>
                <a:lnTo>
                  <a:pt x="1538" y="1618"/>
                </a:lnTo>
                <a:lnTo>
                  <a:pt x="1553" y="1659"/>
                </a:lnTo>
                <a:lnTo>
                  <a:pt x="1566" y="1702"/>
                </a:lnTo>
                <a:lnTo>
                  <a:pt x="1580" y="1743"/>
                </a:lnTo>
                <a:lnTo>
                  <a:pt x="1593" y="1785"/>
                </a:lnTo>
                <a:lnTo>
                  <a:pt x="1604" y="1827"/>
                </a:lnTo>
                <a:lnTo>
                  <a:pt x="1615" y="1870"/>
                </a:lnTo>
                <a:lnTo>
                  <a:pt x="1625" y="1913"/>
                </a:lnTo>
                <a:lnTo>
                  <a:pt x="1634" y="1956"/>
                </a:lnTo>
                <a:lnTo>
                  <a:pt x="1642" y="1999"/>
                </a:lnTo>
                <a:lnTo>
                  <a:pt x="1650" y="2043"/>
                </a:lnTo>
                <a:lnTo>
                  <a:pt x="1656" y="2088"/>
                </a:lnTo>
                <a:lnTo>
                  <a:pt x="1661" y="2131"/>
                </a:lnTo>
                <a:lnTo>
                  <a:pt x="1666" y="2176"/>
                </a:lnTo>
                <a:lnTo>
                  <a:pt x="1670" y="2221"/>
                </a:lnTo>
                <a:lnTo>
                  <a:pt x="1672" y="2266"/>
                </a:lnTo>
                <a:lnTo>
                  <a:pt x="1675" y="2310"/>
                </a:lnTo>
                <a:lnTo>
                  <a:pt x="1675" y="2357"/>
                </a:lnTo>
                <a:lnTo>
                  <a:pt x="1676" y="2401"/>
                </a:lnTo>
                <a:lnTo>
                  <a:pt x="1017" y="1953"/>
                </a:lnTo>
                <a:lnTo>
                  <a:pt x="1106" y="2876"/>
                </a:lnTo>
                <a:lnTo>
                  <a:pt x="2445" y="3841"/>
                </a:lnTo>
                <a:lnTo>
                  <a:pt x="3580" y="2640"/>
                </a:lnTo>
                <a:close/>
              </a:path>
            </a:pathLst>
          </a:custGeom>
          <a:solidFill>
            <a:srgbClr val="0000FF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5" name="KSO_Shape">
            <a:extLst>
              <a:ext uri="{FF2B5EF4-FFF2-40B4-BE49-F238E27FC236}">
                <a16:creationId xmlns:a16="http://schemas.microsoft.com/office/drawing/2014/main" id="{B3DA66FF-3F5D-48E5-B192-6309BF81616A}"/>
              </a:ext>
            </a:extLst>
          </p:cNvPr>
          <p:cNvSpPr>
            <a:spLocks/>
          </p:cNvSpPr>
          <p:nvPr/>
        </p:nvSpPr>
        <p:spPr bwMode="auto">
          <a:xfrm rot="8705049" flipH="1" flipV="1">
            <a:off x="10090852" y="2953320"/>
            <a:ext cx="524159" cy="604511"/>
          </a:xfrm>
          <a:custGeom>
            <a:avLst/>
            <a:gdLst>
              <a:gd name="T0" fmla="*/ 847238989 w 3580"/>
              <a:gd name="T1" fmla="*/ 847586626 h 3841"/>
              <a:gd name="T2" fmla="*/ 847238989 w 3580"/>
              <a:gd name="T3" fmla="*/ 847586626 h 3841"/>
              <a:gd name="T4" fmla="*/ 847238989 w 3580"/>
              <a:gd name="T5" fmla="*/ 847586626 h 3841"/>
              <a:gd name="T6" fmla="*/ 847238989 w 3580"/>
              <a:gd name="T7" fmla="*/ 847586626 h 3841"/>
              <a:gd name="T8" fmla="*/ 847238989 w 3580"/>
              <a:gd name="T9" fmla="*/ 847586626 h 3841"/>
              <a:gd name="T10" fmla="*/ 847238989 w 3580"/>
              <a:gd name="T11" fmla="*/ 847586626 h 3841"/>
              <a:gd name="T12" fmla="*/ 847238989 w 3580"/>
              <a:gd name="T13" fmla="*/ 847586626 h 3841"/>
              <a:gd name="T14" fmla="*/ 847238989 w 3580"/>
              <a:gd name="T15" fmla="*/ 847586626 h 3841"/>
              <a:gd name="T16" fmla="*/ 847238989 w 3580"/>
              <a:gd name="T17" fmla="*/ 847586626 h 3841"/>
              <a:gd name="T18" fmla="*/ 847238989 w 3580"/>
              <a:gd name="T19" fmla="*/ 847586626 h 3841"/>
              <a:gd name="T20" fmla="*/ 847238989 w 3580"/>
              <a:gd name="T21" fmla="*/ 847586626 h 3841"/>
              <a:gd name="T22" fmla="*/ 847238989 w 3580"/>
              <a:gd name="T23" fmla="*/ 847586626 h 3841"/>
              <a:gd name="T24" fmla="*/ 847238989 w 3580"/>
              <a:gd name="T25" fmla="*/ 847586626 h 3841"/>
              <a:gd name="T26" fmla="*/ 847238989 w 3580"/>
              <a:gd name="T27" fmla="*/ 847586626 h 3841"/>
              <a:gd name="T28" fmla="*/ 847238989 w 3580"/>
              <a:gd name="T29" fmla="*/ 847586626 h 3841"/>
              <a:gd name="T30" fmla="*/ 847238989 w 3580"/>
              <a:gd name="T31" fmla="*/ 847586626 h 3841"/>
              <a:gd name="T32" fmla="*/ 847238989 w 3580"/>
              <a:gd name="T33" fmla="*/ 847586626 h 3841"/>
              <a:gd name="T34" fmla="*/ 847238989 w 3580"/>
              <a:gd name="T35" fmla="*/ 847586626 h 3841"/>
              <a:gd name="T36" fmla="*/ 847238989 w 3580"/>
              <a:gd name="T37" fmla="*/ 847586626 h 3841"/>
              <a:gd name="T38" fmla="*/ 847238989 w 3580"/>
              <a:gd name="T39" fmla="*/ 847586626 h 3841"/>
              <a:gd name="T40" fmla="*/ 847238989 w 3580"/>
              <a:gd name="T41" fmla="*/ 847586626 h 3841"/>
              <a:gd name="T42" fmla="*/ 847238989 w 3580"/>
              <a:gd name="T43" fmla="*/ 847586626 h 3841"/>
              <a:gd name="T44" fmla="*/ 847238989 w 3580"/>
              <a:gd name="T45" fmla="*/ 847586626 h 3841"/>
              <a:gd name="T46" fmla="*/ 847238989 w 3580"/>
              <a:gd name="T47" fmla="*/ 847586626 h 3841"/>
              <a:gd name="T48" fmla="*/ 847238989 w 3580"/>
              <a:gd name="T49" fmla="*/ 847586626 h 3841"/>
              <a:gd name="T50" fmla="*/ 847238989 w 3580"/>
              <a:gd name="T51" fmla="*/ 847586626 h 3841"/>
              <a:gd name="T52" fmla="*/ 847238989 w 3580"/>
              <a:gd name="T53" fmla="*/ 847586626 h 3841"/>
              <a:gd name="T54" fmla="*/ 847238989 w 3580"/>
              <a:gd name="T55" fmla="*/ 847586626 h 3841"/>
              <a:gd name="T56" fmla="*/ 847238989 w 3580"/>
              <a:gd name="T57" fmla="*/ 847586626 h 3841"/>
              <a:gd name="T58" fmla="*/ 847238989 w 3580"/>
              <a:gd name="T59" fmla="*/ 847586626 h 3841"/>
              <a:gd name="T60" fmla="*/ 847238989 w 3580"/>
              <a:gd name="T61" fmla="*/ 847586626 h 3841"/>
              <a:gd name="T62" fmla="*/ 847238989 w 3580"/>
              <a:gd name="T63" fmla="*/ 847586626 h 3841"/>
              <a:gd name="T64" fmla="*/ 847238989 w 3580"/>
              <a:gd name="T65" fmla="*/ 847586626 h 3841"/>
              <a:gd name="T66" fmla="*/ 847238989 w 3580"/>
              <a:gd name="T67" fmla="*/ 847586626 h 3841"/>
              <a:gd name="T68" fmla="*/ 847238989 w 3580"/>
              <a:gd name="T69" fmla="*/ 847586626 h 3841"/>
              <a:gd name="T70" fmla="*/ 847238989 w 3580"/>
              <a:gd name="T71" fmla="*/ 847586626 h 3841"/>
              <a:gd name="T72" fmla="*/ 847238989 w 3580"/>
              <a:gd name="T73" fmla="*/ 847586626 h 3841"/>
              <a:gd name="T74" fmla="*/ 847238989 w 3580"/>
              <a:gd name="T75" fmla="*/ 847586626 h 3841"/>
              <a:gd name="T76" fmla="*/ 847238989 w 3580"/>
              <a:gd name="T77" fmla="*/ 847586626 h 3841"/>
              <a:gd name="T78" fmla="*/ 847238989 w 3580"/>
              <a:gd name="T79" fmla="*/ 847586626 h 3841"/>
              <a:gd name="T80" fmla="*/ 847238989 w 3580"/>
              <a:gd name="T81" fmla="*/ 847586626 h 3841"/>
              <a:gd name="T82" fmla="*/ 847238989 w 3580"/>
              <a:gd name="T83" fmla="*/ 847586626 h 3841"/>
              <a:gd name="T84" fmla="*/ 847238989 w 3580"/>
              <a:gd name="T85" fmla="*/ 847586626 h 3841"/>
              <a:gd name="T86" fmla="*/ 847238989 w 3580"/>
              <a:gd name="T87" fmla="*/ 847586626 h 3841"/>
              <a:gd name="T88" fmla="*/ 847238989 w 3580"/>
              <a:gd name="T89" fmla="*/ 847586626 h 3841"/>
              <a:gd name="T90" fmla="*/ 847238989 w 3580"/>
              <a:gd name="T91" fmla="*/ 847586626 h 3841"/>
              <a:gd name="T92" fmla="*/ 847238989 w 3580"/>
              <a:gd name="T93" fmla="*/ 847586626 h 3841"/>
              <a:gd name="T94" fmla="*/ 847238989 w 3580"/>
              <a:gd name="T95" fmla="*/ 847586626 h 3841"/>
              <a:gd name="T96" fmla="*/ 847238989 w 3580"/>
              <a:gd name="T97" fmla="*/ 847586626 h 3841"/>
              <a:gd name="T98" fmla="*/ 847238989 w 3580"/>
              <a:gd name="T99" fmla="*/ 847586626 h 3841"/>
              <a:gd name="T100" fmla="*/ 847238989 w 3580"/>
              <a:gd name="T101" fmla="*/ 847586626 h 3841"/>
              <a:gd name="T102" fmla="*/ 847238989 w 3580"/>
              <a:gd name="T103" fmla="*/ 847586626 h 3841"/>
              <a:gd name="T104" fmla="*/ 847238989 w 3580"/>
              <a:gd name="T105" fmla="*/ 847586626 h 3841"/>
              <a:gd name="T106" fmla="*/ 847238989 w 3580"/>
              <a:gd name="T107" fmla="*/ 847586626 h 3841"/>
              <a:gd name="T108" fmla="*/ 847238989 w 3580"/>
              <a:gd name="T109" fmla="*/ 847586626 h 3841"/>
              <a:gd name="T110" fmla="*/ 847238989 w 3580"/>
              <a:gd name="T111" fmla="*/ 847586626 h 3841"/>
              <a:gd name="T112" fmla="*/ 847238989 w 3580"/>
              <a:gd name="T113" fmla="*/ 847586626 h 3841"/>
              <a:gd name="T114" fmla="*/ 847238989 w 3580"/>
              <a:gd name="T115" fmla="*/ 847586626 h 3841"/>
              <a:gd name="T116" fmla="*/ 847238989 w 3580"/>
              <a:gd name="T117" fmla="*/ 847586626 h 3841"/>
              <a:gd name="T118" fmla="*/ 847238989 w 3580"/>
              <a:gd name="T119" fmla="*/ 847586626 h 3841"/>
              <a:gd name="T120" fmla="*/ 847238989 w 3580"/>
              <a:gd name="T121" fmla="*/ 847586626 h 3841"/>
              <a:gd name="T122" fmla="*/ 847238989 w 3580"/>
              <a:gd name="T123" fmla="*/ 847586626 h 3841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3580" h="3841">
                <a:moveTo>
                  <a:pt x="3580" y="2640"/>
                </a:moveTo>
                <a:lnTo>
                  <a:pt x="3491" y="1718"/>
                </a:lnTo>
                <a:lnTo>
                  <a:pt x="2890" y="2323"/>
                </a:lnTo>
                <a:lnTo>
                  <a:pt x="2881" y="2251"/>
                </a:lnTo>
                <a:lnTo>
                  <a:pt x="2871" y="2180"/>
                </a:lnTo>
                <a:lnTo>
                  <a:pt x="2859" y="2110"/>
                </a:lnTo>
                <a:lnTo>
                  <a:pt x="2846" y="2042"/>
                </a:lnTo>
                <a:lnTo>
                  <a:pt x="2831" y="1974"/>
                </a:lnTo>
                <a:lnTo>
                  <a:pt x="2816" y="1908"/>
                </a:lnTo>
                <a:lnTo>
                  <a:pt x="2799" y="1844"/>
                </a:lnTo>
                <a:lnTo>
                  <a:pt x="2782" y="1780"/>
                </a:lnTo>
                <a:lnTo>
                  <a:pt x="2762" y="1718"/>
                </a:lnTo>
                <a:lnTo>
                  <a:pt x="2742" y="1657"/>
                </a:lnTo>
                <a:lnTo>
                  <a:pt x="2719" y="1597"/>
                </a:lnTo>
                <a:lnTo>
                  <a:pt x="2697" y="1539"/>
                </a:lnTo>
                <a:lnTo>
                  <a:pt x="2672" y="1480"/>
                </a:lnTo>
                <a:lnTo>
                  <a:pt x="2647" y="1424"/>
                </a:lnTo>
                <a:lnTo>
                  <a:pt x="2620" y="1369"/>
                </a:lnTo>
                <a:lnTo>
                  <a:pt x="2592" y="1314"/>
                </a:lnTo>
                <a:lnTo>
                  <a:pt x="2564" y="1262"/>
                </a:lnTo>
                <a:lnTo>
                  <a:pt x="2533" y="1210"/>
                </a:lnTo>
                <a:lnTo>
                  <a:pt x="2501" y="1160"/>
                </a:lnTo>
                <a:lnTo>
                  <a:pt x="2469" y="1110"/>
                </a:lnTo>
                <a:lnTo>
                  <a:pt x="2435" y="1062"/>
                </a:lnTo>
                <a:lnTo>
                  <a:pt x="2401" y="1014"/>
                </a:lnTo>
                <a:lnTo>
                  <a:pt x="2365" y="968"/>
                </a:lnTo>
                <a:lnTo>
                  <a:pt x="2327" y="924"/>
                </a:lnTo>
                <a:lnTo>
                  <a:pt x="2289" y="880"/>
                </a:lnTo>
                <a:lnTo>
                  <a:pt x="2249" y="838"/>
                </a:lnTo>
                <a:lnTo>
                  <a:pt x="2209" y="797"/>
                </a:lnTo>
                <a:lnTo>
                  <a:pt x="2167" y="756"/>
                </a:lnTo>
                <a:lnTo>
                  <a:pt x="2124" y="717"/>
                </a:lnTo>
                <a:lnTo>
                  <a:pt x="2081" y="678"/>
                </a:lnTo>
                <a:lnTo>
                  <a:pt x="2036" y="641"/>
                </a:lnTo>
                <a:lnTo>
                  <a:pt x="1990" y="605"/>
                </a:lnTo>
                <a:lnTo>
                  <a:pt x="1942" y="570"/>
                </a:lnTo>
                <a:lnTo>
                  <a:pt x="1894" y="536"/>
                </a:lnTo>
                <a:lnTo>
                  <a:pt x="1845" y="504"/>
                </a:lnTo>
                <a:lnTo>
                  <a:pt x="1794" y="472"/>
                </a:lnTo>
                <a:lnTo>
                  <a:pt x="1743" y="442"/>
                </a:lnTo>
                <a:lnTo>
                  <a:pt x="1691" y="412"/>
                </a:lnTo>
                <a:lnTo>
                  <a:pt x="1637" y="383"/>
                </a:lnTo>
                <a:lnTo>
                  <a:pt x="1584" y="356"/>
                </a:lnTo>
                <a:lnTo>
                  <a:pt x="1528" y="330"/>
                </a:lnTo>
                <a:lnTo>
                  <a:pt x="1472" y="304"/>
                </a:lnTo>
                <a:lnTo>
                  <a:pt x="1415" y="280"/>
                </a:lnTo>
                <a:lnTo>
                  <a:pt x="1356" y="256"/>
                </a:lnTo>
                <a:lnTo>
                  <a:pt x="1298" y="234"/>
                </a:lnTo>
                <a:lnTo>
                  <a:pt x="1236" y="213"/>
                </a:lnTo>
                <a:lnTo>
                  <a:pt x="1175" y="193"/>
                </a:lnTo>
                <a:lnTo>
                  <a:pt x="1114" y="173"/>
                </a:lnTo>
                <a:lnTo>
                  <a:pt x="1051" y="155"/>
                </a:lnTo>
                <a:lnTo>
                  <a:pt x="987" y="138"/>
                </a:lnTo>
                <a:lnTo>
                  <a:pt x="923" y="122"/>
                </a:lnTo>
                <a:lnTo>
                  <a:pt x="857" y="107"/>
                </a:lnTo>
                <a:lnTo>
                  <a:pt x="790" y="92"/>
                </a:lnTo>
                <a:lnTo>
                  <a:pt x="722" y="78"/>
                </a:lnTo>
                <a:lnTo>
                  <a:pt x="654" y="67"/>
                </a:lnTo>
                <a:lnTo>
                  <a:pt x="584" y="56"/>
                </a:lnTo>
                <a:lnTo>
                  <a:pt x="514" y="45"/>
                </a:lnTo>
                <a:lnTo>
                  <a:pt x="443" y="36"/>
                </a:lnTo>
                <a:lnTo>
                  <a:pt x="371" y="27"/>
                </a:lnTo>
                <a:lnTo>
                  <a:pt x="299" y="20"/>
                </a:lnTo>
                <a:lnTo>
                  <a:pt x="226" y="14"/>
                </a:lnTo>
                <a:lnTo>
                  <a:pt x="151" y="7"/>
                </a:lnTo>
                <a:lnTo>
                  <a:pt x="76" y="4"/>
                </a:lnTo>
                <a:lnTo>
                  <a:pt x="0" y="0"/>
                </a:lnTo>
                <a:lnTo>
                  <a:pt x="99" y="58"/>
                </a:lnTo>
                <a:lnTo>
                  <a:pt x="194" y="118"/>
                </a:lnTo>
                <a:lnTo>
                  <a:pt x="288" y="180"/>
                </a:lnTo>
                <a:lnTo>
                  <a:pt x="377" y="243"/>
                </a:lnTo>
                <a:lnTo>
                  <a:pt x="466" y="305"/>
                </a:lnTo>
                <a:lnTo>
                  <a:pt x="550" y="370"/>
                </a:lnTo>
                <a:lnTo>
                  <a:pt x="633" y="434"/>
                </a:lnTo>
                <a:lnTo>
                  <a:pt x="712" y="502"/>
                </a:lnTo>
                <a:lnTo>
                  <a:pt x="788" y="569"/>
                </a:lnTo>
                <a:lnTo>
                  <a:pt x="862" y="636"/>
                </a:lnTo>
                <a:lnTo>
                  <a:pt x="933" y="706"/>
                </a:lnTo>
                <a:lnTo>
                  <a:pt x="1000" y="777"/>
                </a:lnTo>
                <a:lnTo>
                  <a:pt x="1065" y="848"/>
                </a:lnTo>
                <a:lnTo>
                  <a:pt x="1096" y="884"/>
                </a:lnTo>
                <a:lnTo>
                  <a:pt x="1126" y="920"/>
                </a:lnTo>
                <a:lnTo>
                  <a:pt x="1156" y="957"/>
                </a:lnTo>
                <a:lnTo>
                  <a:pt x="1184" y="993"/>
                </a:lnTo>
                <a:lnTo>
                  <a:pt x="1213" y="1031"/>
                </a:lnTo>
                <a:lnTo>
                  <a:pt x="1240" y="1068"/>
                </a:lnTo>
                <a:lnTo>
                  <a:pt x="1266" y="1105"/>
                </a:lnTo>
                <a:lnTo>
                  <a:pt x="1293" y="1144"/>
                </a:lnTo>
                <a:lnTo>
                  <a:pt x="1317" y="1181"/>
                </a:lnTo>
                <a:lnTo>
                  <a:pt x="1341" y="1220"/>
                </a:lnTo>
                <a:lnTo>
                  <a:pt x="1365" y="1258"/>
                </a:lnTo>
                <a:lnTo>
                  <a:pt x="1387" y="1298"/>
                </a:lnTo>
                <a:lnTo>
                  <a:pt x="1408" y="1337"/>
                </a:lnTo>
                <a:lnTo>
                  <a:pt x="1429" y="1377"/>
                </a:lnTo>
                <a:lnTo>
                  <a:pt x="1449" y="1417"/>
                </a:lnTo>
                <a:lnTo>
                  <a:pt x="1468" y="1456"/>
                </a:lnTo>
                <a:lnTo>
                  <a:pt x="1487" y="1496"/>
                </a:lnTo>
                <a:lnTo>
                  <a:pt x="1504" y="1537"/>
                </a:lnTo>
                <a:lnTo>
                  <a:pt x="1522" y="1577"/>
                </a:lnTo>
                <a:lnTo>
                  <a:pt x="1538" y="1618"/>
                </a:lnTo>
                <a:lnTo>
                  <a:pt x="1553" y="1659"/>
                </a:lnTo>
                <a:lnTo>
                  <a:pt x="1566" y="1702"/>
                </a:lnTo>
                <a:lnTo>
                  <a:pt x="1580" y="1743"/>
                </a:lnTo>
                <a:lnTo>
                  <a:pt x="1593" y="1785"/>
                </a:lnTo>
                <a:lnTo>
                  <a:pt x="1604" y="1827"/>
                </a:lnTo>
                <a:lnTo>
                  <a:pt x="1615" y="1870"/>
                </a:lnTo>
                <a:lnTo>
                  <a:pt x="1625" y="1913"/>
                </a:lnTo>
                <a:lnTo>
                  <a:pt x="1634" y="1956"/>
                </a:lnTo>
                <a:lnTo>
                  <a:pt x="1642" y="1999"/>
                </a:lnTo>
                <a:lnTo>
                  <a:pt x="1650" y="2043"/>
                </a:lnTo>
                <a:lnTo>
                  <a:pt x="1656" y="2088"/>
                </a:lnTo>
                <a:lnTo>
                  <a:pt x="1661" y="2131"/>
                </a:lnTo>
                <a:lnTo>
                  <a:pt x="1666" y="2176"/>
                </a:lnTo>
                <a:lnTo>
                  <a:pt x="1670" y="2221"/>
                </a:lnTo>
                <a:lnTo>
                  <a:pt x="1672" y="2266"/>
                </a:lnTo>
                <a:lnTo>
                  <a:pt x="1675" y="2310"/>
                </a:lnTo>
                <a:lnTo>
                  <a:pt x="1675" y="2357"/>
                </a:lnTo>
                <a:lnTo>
                  <a:pt x="1676" y="2401"/>
                </a:lnTo>
                <a:lnTo>
                  <a:pt x="1017" y="1953"/>
                </a:lnTo>
                <a:lnTo>
                  <a:pt x="1106" y="2876"/>
                </a:lnTo>
                <a:lnTo>
                  <a:pt x="2445" y="3841"/>
                </a:lnTo>
                <a:lnTo>
                  <a:pt x="3580" y="2640"/>
                </a:lnTo>
                <a:close/>
              </a:path>
            </a:pathLst>
          </a:custGeom>
          <a:solidFill>
            <a:srgbClr val="0000FF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投影片編號版面配置區 2">
            <a:extLst>
              <a:ext uri="{FF2B5EF4-FFF2-40B4-BE49-F238E27FC236}">
                <a16:creationId xmlns:a16="http://schemas.microsoft.com/office/drawing/2014/main" id="{24D6C0C3-1CEF-9BEB-A745-F39187C3B3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46326" y="6331445"/>
            <a:ext cx="2743200" cy="365125"/>
          </a:xfrm>
        </p:spPr>
        <p:txBody>
          <a:bodyPr/>
          <a:lstStyle/>
          <a:p>
            <a:fld id="{EF27B4D1-FA05-449E-A80B-57A962297113}" type="slidenum">
              <a:rPr lang="zh-TW" altLang="en-US" smtClean="0"/>
              <a:t>23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472065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圖片 12" descr="一張含有 文字, 螢幕擷取畫面, 字型, 數字 的圖片&#10;&#10;AI 產生的內容可能不正確。">
            <a:extLst>
              <a:ext uri="{FF2B5EF4-FFF2-40B4-BE49-F238E27FC236}">
                <a16:creationId xmlns:a16="http://schemas.microsoft.com/office/drawing/2014/main" id="{C2C32C35-9DFB-2A56-90BF-EC53714329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" t="8117" r="742" b="1054"/>
          <a:stretch/>
        </p:blipFill>
        <p:spPr>
          <a:xfrm>
            <a:off x="1019175" y="2976334"/>
            <a:ext cx="10372725" cy="318634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D6592E34-3B97-449D-B936-1304297EF8E4}"/>
              </a:ext>
            </a:extLst>
          </p:cNvPr>
          <p:cNvSpPr/>
          <p:nvPr/>
        </p:nvSpPr>
        <p:spPr bwMode="auto">
          <a:xfrm>
            <a:off x="814314" y="383190"/>
            <a:ext cx="5403606" cy="549605"/>
          </a:xfrm>
          <a:prstGeom prst="rect">
            <a:avLst/>
          </a:prstGeom>
          <a:solidFill>
            <a:srgbClr val="C3E0D3"/>
          </a:solidFill>
          <a:ln>
            <a:solidFill>
              <a:schemeClr val="bg1"/>
            </a:solidFill>
          </a:ln>
          <a:effectLst>
            <a:outerShdw blurRad="50800" dist="127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spcBef>
                <a:spcPct val="50000"/>
              </a:spcBef>
              <a:defRPr/>
            </a:pPr>
            <a:r>
              <a:rPr lang="en-US" altLang="zh-TW" sz="3200" b="1" spc="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2</a:t>
            </a:r>
            <a:r>
              <a:rPr lang="zh-TW" altLang="en-US" sz="3200" b="1" spc="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、報名資料編修</a:t>
            </a:r>
            <a:r>
              <a:rPr lang="en-US" altLang="zh-TW" sz="3200" b="1" spc="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(5/6)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C48AD4E3-64A9-4ABB-A3ED-0435869C3F59}"/>
              </a:ext>
            </a:extLst>
          </p:cNvPr>
          <p:cNvSpPr/>
          <p:nvPr/>
        </p:nvSpPr>
        <p:spPr>
          <a:xfrm>
            <a:off x="786164" y="1096603"/>
            <a:ext cx="10684118" cy="1384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580"/>
              </a:spcBef>
              <a:spcAft>
                <a:spcPts val="0"/>
              </a:spcAft>
              <a:buClr>
                <a:schemeClr val="accent1"/>
              </a:buClr>
              <a:buSzPct val="85000"/>
              <a:defRPr/>
            </a:pPr>
            <a:r>
              <a:rPr lang="zh-TW" altLang="en-US" sz="2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四、資料檢核表</a:t>
            </a:r>
            <a:endParaRPr lang="en-US" altLang="zh-TW" sz="24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eaLnBrk="1" fontAlgn="auto" hangingPunct="1">
              <a:lnSpc>
                <a:spcPct val="120000"/>
              </a:lnSpc>
              <a:spcBef>
                <a:spcPts val="580"/>
              </a:spcBef>
              <a:spcAft>
                <a:spcPts val="0"/>
              </a:spcAft>
              <a:buClr>
                <a:schemeClr val="accent1"/>
              </a:buClr>
              <a:buSzPct val="85000"/>
              <a:defRPr/>
            </a:pP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選擇</a:t>
            </a:r>
            <a:r>
              <a:rPr lang="zh-TW" altLang="en-US" sz="2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「列印」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功能鍵即可</a:t>
            </a:r>
            <a:r>
              <a:rPr lang="zh-TW" altLang="en-US" sz="2400" b="1" u="sng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單筆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列印</a:t>
            </a:r>
            <a:r>
              <a:rPr lang="zh-TW" altLang="en-US" sz="2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「報名資料檢核表」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，學生及其家長</a:t>
            </a:r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監護人</a:t>
            </a:r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確認報名資料正確無誤後，於表單下方簽名並交予國中學校老師留存備查。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FE740F1B-843E-4F87-9F96-E53939F5601D}"/>
              </a:ext>
            </a:extLst>
          </p:cNvPr>
          <p:cNvSpPr/>
          <p:nvPr/>
        </p:nvSpPr>
        <p:spPr>
          <a:xfrm>
            <a:off x="10612615" y="3756439"/>
            <a:ext cx="779285" cy="240623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KSO_Shape">
            <a:extLst>
              <a:ext uri="{FF2B5EF4-FFF2-40B4-BE49-F238E27FC236}">
                <a16:creationId xmlns:a16="http://schemas.microsoft.com/office/drawing/2014/main" id="{8F238C5F-673A-425A-843D-0D7B10EEEC27}"/>
              </a:ext>
            </a:extLst>
          </p:cNvPr>
          <p:cNvSpPr>
            <a:spLocks/>
          </p:cNvSpPr>
          <p:nvPr/>
        </p:nvSpPr>
        <p:spPr bwMode="auto">
          <a:xfrm>
            <a:off x="9204960" y="4569504"/>
            <a:ext cx="938956" cy="509062"/>
          </a:xfrm>
          <a:custGeom>
            <a:avLst/>
            <a:gdLst>
              <a:gd name="T0" fmla="*/ 155875713 w 13050"/>
              <a:gd name="T1" fmla="*/ 155918725 h 8154"/>
              <a:gd name="T2" fmla="*/ 155875713 w 13050"/>
              <a:gd name="T3" fmla="*/ 155918725 h 8154"/>
              <a:gd name="T4" fmla="*/ 155875713 w 13050"/>
              <a:gd name="T5" fmla="*/ 155918725 h 8154"/>
              <a:gd name="T6" fmla="*/ 155875713 w 13050"/>
              <a:gd name="T7" fmla="*/ 155918725 h 8154"/>
              <a:gd name="T8" fmla="*/ 155875713 w 13050"/>
              <a:gd name="T9" fmla="*/ 155918725 h 8154"/>
              <a:gd name="T10" fmla="*/ 155875713 w 13050"/>
              <a:gd name="T11" fmla="*/ 155918725 h 8154"/>
              <a:gd name="T12" fmla="*/ 155875713 w 13050"/>
              <a:gd name="T13" fmla="*/ 155918725 h 8154"/>
              <a:gd name="T14" fmla="*/ 155875713 w 13050"/>
              <a:gd name="T15" fmla="*/ 155918725 h 8154"/>
              <a:gd name="T16" fmla="*/ 155875713 w 13050"/>
              <a:gd name="T17" fmla="*/ 155918725 h 8154"/>
              <a:gd name="T18" fmla="*/ 155875713 w 13050"/>
              <a:gd name="T19" fmla="*/ 155918725 h 8154"/>
              <a:gd name="T20" fmla="*/ 155875713 w 13050"/>
              <a:gd name="T21" fmla="*/ 155918725 h 8154"/>
              <a:gd name="T22" fmla="*/ 155875713 w 13050"/>
              <a:gd name="T23" fmla="*/ 155918725 h 8154"/>
              <a:gd name="T24" fmla="*/ 155875713 w 13050"/>
              <a:gd name="T25" fmla="*/ 155918725 h 8154"/>
              <a:gd name="T26" fmla="*/ 155875713 w 13050"/>
              <a:gd name="T27" fmla="*/ 155918725 h 8154"/>
              <a:gd name="T28" fmla="*/ 155875713 w 13050"/>
              <a:gd name="T29" fmla="*/ 155918725 h 8154"/>
              <a:gd name="T30" fmla="*/ 155875713 w 13050"/>
              <a:gd name="T31" fmla="*/ 155918725 h 8154"/>
              <a:gd name="T32" fmla="*/ 155875713 w 13050"/>
              <a:gd name="T33" fmla="*/ 155918725 h 8154"/>
              <a:gd name="T34" fmla="*/ 155875713 w 13050"/>
              <a:gd name="T35" fmla="*/ 155918725 h 8154"/>
              <a:gd name="T36" fmla="*/ 155875713 w 13050"/>
              <a:gd name="T37" fmla="*/ 155918725 h 8154"/>
              <a:gd name="T38" fmla="*/ 155875713 w 13050"/>
              <a:gd name="T39" fmla="*/ 155918725 h 8154"/>
              <a:gd name="T40" fmla="*/ 155875713 w 13050"/>
              <a:gd name="T41" fmla="*/ 155918725 h 8154"/>
              <a:gd name="T42" fmla="*/ 155875713 w 13050"/>
              <a:gd name="T43" fmla="*/ 155918725 h 8154"/>
              <a:gd name="T44" fmla="*/ 155875713 w 13050"/>
              <a:gd name="T45" fmla="*/ 155918725 h 8154"/>
              <a:gd name="T46" fmla="*/ 155875713 w 13050"/>
              <a:gd name="T47" fmla="*/ 155918725 h 8154"/>
              <a:gd name="T48" fmla="*/ 155875713 w 13050"/>
              <a:gd name="T49" fmla="*/ 155918725 h 8154"/>
              <a:gd name="T50" fmla="*/ 155875713 w 13050"/>
              <a:gd name="T51" fmla="*/ 155918725 h 8154"/>
              <a:gd name="T52" fmla="*/ 155875713 w 13050"/>
              <a:gd name="T53" fmla="*/ 155918725 h 8154"/>
              <a:gd name="T54" fmla="*/ 155875713 w 13050"/>
              <a:gd name="T55" fmla="*/ 155918725 h 8154"/>
              <a:gd name="T56" fmla="*/ 155875713 w 13050"/>
              <a:gd name="T57" fmla="*/ 155918725 h 8154"/>
              <a:gd name="T58" fmla="*/ 155875713 w 13050"/>
              <a:gd name="T59" fmla="*/ 155918725 h 8154"/>
              <a:gd name="T60" fmla="*/ 155875713 w 13050"/>
              <a:gd name="T61" fmla="*/ 155918725 h 8154"/>
              <a:gd name="T62" fmla="*/ 155875713 w 13050"/>
              <a:gd name="T63" fmla="*/ 155918725 h 8154"/>
              <a:gd name="T64" fmla="*/ 155875713 w 13050"/>
              <a:gd name="T65" fmla="*/ 155918725 h 8154"/>
              <a:gd name="T66" fmla="*/ 155875713 w 13050"/>
              <a:gd name="T67" fmla="*/ 155918725 h 8154"/>
              <a:gd name="T68" fmla="*/ 155875713 w 13050"/>
              <a:gd name="T69" fmla="*/ 155918725 h 8154"/>
              <a:gd name="T70" fmla="*/ 155875713 w 13050"/>
              <a:gd name="T71" fmla="*/ 155918725 h 8154"/>
              <a:gd name="T72" fmla="*/ 155875713 w 13050"/>
              <a:gd name="T73" fmla="*/ 155918725 h 8154"/>
              <a:gd name="T74" fmla="*/ 155875713 w 13050"/>
              <a:gd name="T75" fmla="*/ 155918725 h 8154"/>
              <a:gd name="T76" fmla="*/ 155875713 w 13050"/>
              <a:gd name="T77" fmla="*/ 155918725 h 8154"/>
              <a:gd name="T78" fmla="*/ 155875713 w 13050"/>
              <a:gd name="T79" fmla="*/ 155918725 h 8154"/>
              <a:gd name="T80" fmla="*/ 155875713 w 13050"/>
              <a:gd name="T81" fmla="*/ 155918725 h 8154"/>
              <a:gd name="T82" fmla="*/ 155875713 w 13050"/>
              <a:gd name="T83" fmla="*/ 155918725 h 8154"/>
              <a:gd name="T84" fmla="*/ 155875713 w 13050"/>
              <a:gd name="T85" fmla="*/ 155918725 h 8154"/>
              <a:gd name="T86" fmla="*/ 155875713 w 13050"/>
              <a:gd name="T87" fmla="*/ 155918725 h 8154"/>
              <a:gd name="T88" fmla="*/ 155875713 w 13050"/>
              <a:gd name="T89" fmla="*/ 155918725 h 8154"/>
              <a:gd name="T90" fmla="*/ 155875713 w 13050"/>
              <a:gd name="T91" fmla="*/ 155918725 h 8154"/>
              <a:gd name="T92" fmla="*/ 155875713 w 13050"/>
              <a:gd name="T93" fmla="*/ 155918725 h 8154"/>
              <a:gd name="T94" fmla="*/ 155875713 w 13050"/>
              <a:gd name="T95" fmla="*/ 155918725 h 8154"/>
              <a:gd name="T96" fmla="*/ 155875713 w 13050"/>
              <a:gd name="T97" fmla="*/ 155918725 h 8154"/>
              <a:gd name="T98" fmla="*/ 155875713 w 13050"/>
              <a:gd name="T99" fmla="*/ 155918725 h 8154"/>
              <a:gd name="T100" fmla="*/ 155875713 w 13050"/>
              <a:gd name="T101" fmla="*/ 155918725 h 8154"/>
              <a:gd name="T102" fmla="*/ 155875713 w 13050"/>
              <a:gd name="T103" fmla="*/ 155918725 h 8154"/>
              <a:gd name="T104" fmla="*/ 155875713 w 13050"/>
              <a:gd name="T105" fmla="*/ 155918725 h 8154"/>
              <a:gd name="T106" fmla="*/ 155875713 w 13050"/>
              <a:gd name="T107" fmla="*/ 155918725 h 8154"/>
              <a:gd name="T108" fmla="*/ 155875713 w 13050"/>
              <a:gd name="T109" fmla="*/ 155918725 h 8154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13050" h="8154">
                <a:moveTo>
                  <a:pt x="6088" y="6471"/>
                </a:moveTo>
                <a:lnTo>
                  <a:pt x="6088" y="1683"/>
                </a:lnTo>
                <a:lnTo>
                  <a:pt x="8972" y="1683"/>
                </a:lnTo>
                <a:lnTo>
                  <a:pt x="8972" y="0"/>
                </a:lnTo>
                <a:lnTo>
                  <a:pt x="9089" y="0"/>
                </a:lnTo>
                <a:lnTo>
                  <a:pt x="9129" y="86"/>
                </a:lnTo>
                <a:lnTo>
                  <a:pt x="9168" y="171"/>
                </a:lnTo>
                <a:lnTo>
                  <a:pt x="9208" y="256"/>
                </a:lnTo>
                <a:lnTo>
                  <a:pt x="9249" y="340"/>
                </a:lnTo>
                <a:lnTo>
                  <a:pt x="9292" y="425"/>
                </a:lnTo>
                <a:lnTo>
                  <a:pt x="9335" y="507"/>
                </a:lnTo>
                <a:lnTo>
                  <a:pt x="9378" y="589"/>
                </a:lnTo>
                <a:lnTo>
                  <a:pt x="9422" y="670"/>
                </a:lnTo>
                <a:lnTo>
                  <a:pt x="9468" y="750"/>
                </a:lnTo>
                <a:lnTo>
                  <a:pt x="9514" y="830"/>
                </a:lnTo>
                <a:lnTo>
                  <a:pt x="9560" y="909"/>
                </a:lnTo>
                <a:lnTo>
                  <a:pt x="9608" y="986"/>
                </a:lnTo>
                <a:lnTo>
                  <a:pt x="9656" y="1063"/>
                </a:lnTo>
                <a:lnTo>
                  <a:pt x="9704" y="1141"/>
                </a:lnTo>
                <a:lnTo>
                  <a:pt x="9754" y="1217"/>
                </a:lnTo>
                <a:lnTo>
                  <a:pt x="9804" y="1291"/>
                </a:lnTo>
                <a:lnTo>
                  <a:pt x="9855" y="1365"/>
                </a:lnTo>
                <a:lnTo>
                  <a:pt x="9907" y="1439"/>
                </a:lnTo>
                <a:lnTo>
                  <a:pt x="9960" y="1511"/>
                </a:lnTo>
                <a:lnTo>
                  <a:pt x="10013" y="1584"/>
                </a:lnTo>
                <a:lnTo>
                  <a:pt x="10066" y="1655"/>
                </a:lnTo>
                <a:lnTo>
                  <a:pt x="10121" y="1725"/>
                </a:lnTo>
                <a:lnTo>
                  <a:pt x="10176" y="1794"/>
                </a:lnTo>
                <a:lnTo>
                  <a:pt x="10232" y="1864"/>
                </a:lnTo>
                <a:lnTo>
                  <a:pt x="10288" y="1931"/>
                </a:lnTo>
                <a:lnTo>
                  <a:pt x="10346" y="1999"/>
                </a:lnTo>
                <a:lnTo>
                  <a:pt x="10403" y="2066"/>
                </a:lnTo>
                <a:lnTo>
                  <a:pt x="10461" y="2132"/>
                </a:lnTo>
                <a:lnTo>
                  <a:pt x="10521" y="2196"/>
                </a:lnTo>
                <a:lnTo>
                  <a:pt x="10579" y="2261"/>
                </a:lnTo>
                <a:lnTo>
                  <a:pt x="10640" y="2324"/>
                </a:lnTo>
                <a:lnTo>
                  <a:pt x="10701" y="2387"/>
                </a:lnTo>
                <a:lnTo>
                  <a:pt x="10764" y="2450"/>
                </a:lnTo>
                <a:lnTo>
                  <a:pt x="10826" y="2511"/>
                </a:lnTo>
                <a:lnTo>
                  <a:pt x="10889" y="2572"/>
                </a:lnTo>
                <a:lnTo>
                  <a:pt x="10954" y="2631"/>
                </a:lnTo>
                <a:lnTo>
                  <a:pt x="11019" y="2691"/>
                </a:lnTo>
                <a:lnTo>
                  <a:pt x="11085" y="2750"/>
                </a:lnTo>
                <a:lnTo>
                  <a:pt x="11152" y="2808"/>
                </a:lnTo>
                <a:lnTo>
                  <a:pt x="11218" y="2865"/>
                </a:lnTo>
                <a:lnTo>
                  <a:pt x="11286" y="2923"/>
                </a:lnTo>
                <a:lnTo>
                  <a:pt x="11355" y="2978"/>
                </a:lnTo>
                <a:lnTo>
                  <a:pt x="11425" y="3034"/>
                </a:lnTo>
                <a:lnTo>
                  <a:pt x="11495" y="3088"/>
                </a:lnTo>
                <a:lnTo>
                  <a:pt x="11565" y="3143"/>
                </a:lnTo>
                <a:lnTo>
                  <a:pt x="11638" y="3197"/>
                </a:lnTo>
                <a:lnTo>
                  <a:pt x="11709" y="3250"/>
                </a:lnTo>
                <a:lnTo>
                  <a:pt x="11783" y="3301"/>
                </a:lnTo>
                <a:lnTo>
                  <a:pt x="11856" y="3353"/>
                </a:lnTo>
                <a:lnTo>
                  <a:pt x="11931" y="3404"/>
                </a:lnTo>
                <a:lnTo>
                  <a:pt x="12006" y="3453"/>
                </a:lnTo>
                <a:lnTo>
                  <a:pt x="12082" y="3503"/>
                </a:lnTo>
                <a:lnTo>
                  <a:pt x="12158" y="3552"/>
                </a:lnTo>
                <a:lnTo>
                  <a:pt x="12236" y="3601"/>
                </a:lnTo>
                <a:lnTo>
                  <a:pt x="12315" y="3648"/>
                </a:lnTo>
                <a:lnTo>
                  <a:pt x="12393" y="3694"/>
                </a:lnTo>
                <a:lnTo>
                  <a:pt x="12472" y="3741"/>
                </a:lnTo>
                <a:lnTo>
                  <a:pt x="12553" y="3786"/>
                </a:lnTo>
                <a:lnTo>
                  <a:pt x="12634" y="3831"/>
                </a:lnTo>
                <a:lnTo>
                  <a:pt x="12715" y="3875"/>
                </a:lnTo>
                <a:lnTo>
                  <a:pt x="12798" y="3918"/>
                </a:lnTo>
                <a:lnTo>
                  <a:pt x="12881" y="3961"/>
                </a:lnTo>
                <a:lnTo>
                  <a:pt x="12965" y="4003"/>
                </a:lnTo>
                <a:lnTo>
                  <a:pt x="13050" y="4044"/>
                </a:lnTo>
                <a:lnTo>
                  <a:pt x="13050" y="4149"/>
                </a:lnTo>
                <a:lnTo>
                  <a:pt x="12968" y="4188"/>
                </a:lnTo>
                <a:lnTo>
                  <a:pt x="12885" y="4227"/>
                </a:lnTo>
                <a:lnTo>
                  <a:pt x="12803" y="4267"/>
                </a:lnTo>
                <a:lnTo>
                  <a:pt x="12722" y="4309"/>
                </a:lnTo>
                <a:lnTo>
                  <a:pt x="12642" y="4350"/>
                </a:lnTo>
                <a:lnTo>
                  <a:pt x="12562" y="4393"/>
                </a:lnTo>
                <a:lnTo>
                  <a:pt x="12483" y="4437"/>
                </a:lnTo>
                <a:lnTo>
                  <a:pt x="12404" y="4480"/>
                </a:lnTo>
                <a:lnTo>
                  <a:pt x="12326" y="4525"/>
                </a:lnTo>
                <a:lnTo>
                  <a:pt x="12249" y="4570"/>
                </a:lnTo>
                <a:lnTo>
                  <a:pt x="12173" y="4616"/>
                </a:lnTo>
                <a:lnTo>
                  <a:pt x="12097" y="4663"/>
                </a:lnTo>
                <a:lnTo>
                  <a:pt x="12022" y="4711"/>
                </a:lnTo>
                <a:lnTo>
                  <a:pt x="11947" y="4759"/>
                </a:lnTo>
                <a:lnTo>
                  <a:pt x="11874" y="4808"/>
                </a:lnTo>
                <a:lnTo>
                  <a:pt x="11800" y="4858"/>
                </a:lnTo>
                <a:lnTo>
                  <a:pt x="11729" y="4909"/>
                </a:lnTo>
                <a:lnTo>
                  <a:pt x="11656" y="4960"/>
                </a:lnTo>
                <a:lnTo>
                  <a:pt x="11585" y="5012"/>
                </a:lnTo>
                <a:lnTo>
                  <a:pt x="11514" y="5064"/>
                </a:lnTo>
                <a:lnTo>
                  <a:pt x="11445" y="5118"/>
                </a:lnTo>
                <a:lnTo>
                  <a:pt x="11376" y="5172"/>
                </a:lnTo>
                <a:lnTo>
                  <a:pt x="11308" y="5227"/>
                </a:lnTo>
                <a:lnTo>
                  <a:pt x="11240" y="5283"/>
                </a:lnTo>
                <a:lnTo>
                  <a:pt x="11174" y="5339"/>
                </a:lnTo>
                <a:lnTo>
                  <a:pt x="11108" y="5396"/>
                </a:lnTo>
                <a:lnTo>
                  <a:pt x="11042" y="5454"/>
                </a:lnTo>
                <a:lnTo>
                  <a:pt x="10978" y="5512"/>
                </a:lnTo>
                <a:lnTo>
                  <a:pt x="10914" y="5572"/>
                </a:lnTo>
                <a:lnTo>
                  <a:pt x="10851" y="5632"/>
                </a:lnTo>
                <a:lnTo>
                  <a:pt x="10789" y="5693"/>
                </a:lnTo>
                <a:lnTo>
                  <a:pt x="10727" y="5754"/>
                </a:lnTo>
                <a:lnTo>
                  <a:pt x="10666" y="5816"/>
                </a:lnTo>
                <a:lnTo>
                  <a:pt x="10606" y="5879"/>
                </a:lnTo>
                <a:lnTo>
                  <a:pt x="10546" y="5942"/>
                </a:lnTo>
                <a:lnTo>
                  <a:pt x="10487" y="6007"/>
                </a:lnTo>
                <a:lnTo>
                  <a:pt x="10429" y="6072"/>
                </a:lnTo>
                <a:lnTo>
                  <a:pt x="10371" y="6139"/>
                </a:lnTo>
                <a:lnTo>
                  <a:pt x="10313" y="6206"/>
                </a:lnTo>
                <a:lnTo>
                  <a:pt x="10257" y="6275"/>
                </a:lnTo>
                <a:lnTo>
                  <a:pt x="10201" y="6343"/>
                </a:lnTo>
                <a:lnTo>
                  <a:pt x="10145" y="6413"/>
                </a:lnTo>
                <a:lnTo>
                  <a:pt x="10090" y="6483"/>
                </a:lnTo>
                <a:lnTo>
                  <a:pt x="10036" y="6555"/>
                </a:lnTo>
                <a:lnTo>
                  <a:pt x="9982" y="6627"/>
                </a:lnTo>
                <a:lnTo>
                  <a:pt x="9929" y="6700"/>
                </a:lnTo>
                <a:lnTo>
                  <a:pt x="9877" y="6774"/>
                </a:lnTo>
                <a:lnTo>
                  <a:pt x="9825" y="6848"/>
                </a:lnTo>
                <a:lnTo>
                  <a:pt x="9773" y="6924"/>
                </a:lnTo>
                <a:lnTo>
                  <a:pt x="9724" y="7000"/>
                </a:lnTo>
                <a:lnTo>
                  <a:pt x="9673" y="7077"/>
                </a:lnTo>
                <a:lnTo>
                  <a:pt x="9625" y="7156"/>
                </a:lnTo>
                <a:lnTo>
                  <a:pt x="9576" y="7234"/>
                </a:lnTo>
                <a:lnTo>
                  <a:pt x="9528" y="7313"/>
                </a:lnTo>
                <a:lnTo>
                  <a:pt x="9481" y="7394"/>
                </a:lnTo>
                <a:lnTo>
                  <a:pt x="9435" y="7476"/>
                </a:lnTo>
                <a:lnTo>
                  <a:pt x="9390" y="7558"/>
                </a:lnTo>
                <a:lnTo>
                  <a:pt x="9344" y="7640"/>
                </a:lnTo>
                <a:lnTo>
                  <a:pt x="9300" y="7724"/>
                </a:lnTo>
                <a:lnTo>
                  <a:pt x="9256" y="7809"/>
                </a:lnTo>
                <a:lnTo>
                  <a:pt x="9214" y="7894"/>
                </a:lnTo>
                <a:lnTo>
                  <a:pt x="9171" y="7980"/>
                </a:lnTo>
                <a:lnTo>
                  <a:pt x="9130" y="8066"/>
                </a:lnTo>
                <a:lnTo>
                  <a:pt x="9089" y="8154"/>
                </a:lnTo>
                <a:lnTo>
                  <a:pt x="8972" y="8154"/>
                </a:lnTo>
                <a:lnTo>
                  <a:pt x="8972" y="6471"/>
                </a:lnTo>
                <a:lnTo>
                  <a:pt x="6088" y="6471"/>
                </a:lnTo>
                <a:close/>
                <a:moveTo>
                  <a:pt x="4515" y="6471"/>
                </a:moveTo>
                <a:lnTo>
                  <a:pt x="4515" y="1683"/>
                </a:lnTo>
                <a:lnTo>
                  <a:pt x="5762" y="1683"/>
                </a:lnTo>
                <a:lnTo>
                  <a:pt x="5762" y="6471"/>
                </a:lnTo>
                <a:lnTo>
                  <a:pt x="4515" y="6471"/>
                </a:lnTo>
                <a:close/>
                <a:moveTo>
                  <a:pt x="2988" y="6471"/>
                </a:moveTo>
                <a:lnTo>
                  <a:pt x="2988" y="1683"/>
                </a:lnTo>
                <a:lnTo>
                  <a:pt x="3915" y="1683"/>
                </a:lnTo>
                <a:lnTo>
                  <a:pt x="3915" y="6471"/>
                </a:lnTo>
                <a:lnTo>
                  <a:pt x="2988" y="6471"/>
                </a:lnTo>
                <a:close/>
                <a:moveTo>
                  <a:pt x="1520" y="6471"/>
                </a:moveTo>
                <a:lnTo>
                  <a:pt x="1520" y="1683"/>
                </a:lnTo>
                <a:lnTo>
                  <a:pt x="2121" y="1683"/>
                </a:lnTo>
                <a:lnTo>
                  <a:pt x="2121" y="6471"/>
                </a:lnTo>
                <a:lnTo>
                  <a:pt x="1520" y="6471"/>
                </a:lnTo>
                <a:close/>
                <a:moveTo>
                  <a:pt x="0" y="6471"/>
                </a:moveTo>
                <a:lnTo>
                  <a:pt x="0" y="1683"/>
                </a:lnTo>
                <a:lnTo>
                  <a:pt x="437" y="1683"/>
                </a:lnTo>
                <a:lnTo>
                  <a:pt x="437" y="6471"/>
                </a:lnTo>
                <a:lnTo>
                  <a:pt x="0" y="6471"/>
                </a:lnTo>
                <a:close/>
              </a:path>
            </a:pathLst>
          </a:custGeom>
          <a:solidFill>
            <a:srgbClr val="FF0000"/>
          </a:solidFill>
          <a:ln w="19050">
            <a:solidFill>
              <a:schemeClr val="tx1"/>
            </a:solidFill>
          </a:ln>
        </p:spPr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BFAEBF19-C5E1-42C3-913A-A21FAE19827A}"/>
              </a:ext>
            </a:extLst>
          </p:cNvPr>
          <p:cNvSpPr/>
          <p:nvPr/>
        </p:nvSpPr>
        <p:spPr>
          <a:xfrm flipH="1">
            <a:off x="8305800" y="3561533"/>
            <a:ext cx="368172" cy="105592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6" name="圖片 15" descr="一張含有 文字, 螢幕擷取畫面, 數字, 字型 的圖片&#10;&#10;AI 產生的內容可能不正確。">
            <a:extLst>
              <a:ext uri="{FF2B5EF4-FFF2-40B4-BE49-F238E27FC236}">
                <a16:creationId xmlns:a16="http://schemas.microsoft.com/office/drawing/2014/main" id="{EB8F65FD-49E0-9F5E-BD05-562ED34B0E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5486" y="2783011"/>
            <a:ext cx="4405788" cy="3945813"/>
          </a:xfrm>
          <a:prstGeom prst="rect">
            <a:avLst/>
          </a:prstGeom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8D955A5D-505E-707E-2AA6-76D3DBC7A214}"/>
              </a:ext>
            </a:extLst>
          </p:cNvPr>
          <p:cNvSpPr/>
          <p:nvPr/>
        </p:nvSpPr>
        <p:spPr>
          <a:xfrm>
            <a:off x="4265425" y="6276637"/>
            <a:ext cx="4385910" cy="45218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投影片編號版面配置區 2">
            <a:extLst>
              <a:ext uri="{FF2B5EF4-FFF2-40B4-BE49-F238E27FC236}">
                <a16:creationId xmlns:a16="http://schemas.microsoft.com/office/drawing/2014/main" id="{B758D3E1-BEFC-0FD1-5414-131C63A2D4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46326" y="6331445"/>
            <a:ext cx="2743200" cy="365125"/>
          </a:xfrm>
        </p:spPr>
        <p:txBody>
          <a:bodyPr/>
          <a:lstStyle/>
          <a:p>
            <a:fld id="{EF27B4D1-FA05-449E-A80B-57A962297113}" type="slidenum">
              <a:rPr lang="zh-TW" altLang="en-US" smtClean="0"/>
              <a:t>24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669592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CB1567DC-8AA3-4715-A6AD-75491B80078A}"/>
              </a:ext>
            </a:extLst>
          </p:cNvPr>
          <p:cNvSpPr/>
          <p:nvPr/>
        </p:nvSpPr>
        <p:spPr bwMode="auto">
          <a:xfrm>
            <a:off x="814314" y="383190"/>
            <a:ext cx="5403606" cy="549605"/>
          </a:xfrm>
          <a:prstGeom prst="rect">
            <a:avLst/>
          </a:prstGeom>
          <a:solidFill>
            <a:srgbClr val="C3E0D3"/>
          </a:solidFill>
          <a:ln>
            <a:solidFill>
              <a:schemeClr val="bg1"/>
            </a:solidFill>
          </a:ln>
          <a:effectLst>
            <a:outerShdw blurRad="50800" dist="127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spcBef>
                <a:spcPct val="50000"/>
              </a:spcBef>
              <a:defRPr/>
            </a:pPr>
            <a:r>
              <a:rPr lang="en-US" altLang="zh-TW" sz="3200" b="1" spc="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2</a:t>
            </a:r>
            <a:r>
              <a:rPr lang="zh-TW" altLang="en-US" sz="3200" b="1" spc="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、報名資料編修</a:t>
            </a:r>
            <a:r>
              <a:rPr lang="en-US" altLang="zh-TW" sz="3200" b="1" spc="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(6/6)</a:t>
            </a:r>
          </a:p>
        </p:txBody>
      </p:sp>
      <p:sp>
        <p:nvSpPr>
          <p:cNvPr id="4" name="矩形 4">
            <a:extLst>
              <a:ext uri="{FF2B5EF4-FFF2-40B4-BE49-F238E27FC236}">
                <a16:creationId xmlns:a16="http://schemas.microsoft.com/office/drawing/2014/main" id="{6DB1ABDD-F101-4AAD-AB68-31A14A8F51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4314" y="1237930"/>
            <a:ext cx="10016057" cy="938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ts val="575"/>
              </a:spcBef>
              <a:buClr>
                <a:schemeClr val="accent1"/>
              </a:buClr>
              <a:buSzPct val="85000"/>
            </a:pP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批次刪除，</a:t>
            </a:r>
            <a:r>
              <a:rPr lang="zh-TW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請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於</a:t>
            </a:r>
            <a:r>
              <a:rPr lang="zh-TW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「□」欄勾選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欲</a:t>
            </a:r>
            <a:r>
              <a:rPr lang="zh-TW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刪除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的學生</a:t>
            </a:r>
            <a:r>
              <a:rPr lang="zh-TW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資料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，再點選</a:t>
            </a:r>
            <a:r>
              <a:rPr lang="zh-TW" altLang="en-US" sz="2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「刪除」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功能鍵，立即跳出確認視窗，</a:t>
            </a: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提醒</a:t>
            </a:r>
            <a:r>
              <a:rPr lang="zh-TW" altLang="en-US" sz="24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刪除資料後</a:t>
            </a:r>
            <a:r>
              <a:rPr lang="zh-TW" altLang="zh-TW" sz="24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將無法復原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</a:p>
        </p:txBody>
      </p:sp>
      <p:sp>
        <p:nvSpPr>
          <p:cNvPr id="5" name="矩形 2">
            <a:extLst>
              <a:ext uri="{FF2B5EF4-FFF2-40B4-BE49-F238E27FC236}">
                <a16:creationId xmlns:a16="http://schemas.microsoft.com/office/drawing/2014/main" id="{94CAF9FB-E672-438E-AA79-A8377D3ECC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35033" y="6264350"/>
            <a:ext cx="7965774" cy="394595"/>
          </a:xfrm>
          <a:prstGeom prst="rect">
            <a:avLst/>
          </a:prstGeom>
          <a:solidFill>
            <a:srgbClr val="FFE5E5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>
              <a:lnSpc>
                <a:spcPct val="120000"/>
              </a:lnSpc>
              <a:spcBef>
                <a:spcPts val="575"/>
              </a:spcBef>
              <a:buClr>
                <a:schemeClr val="accent1"/>
              </a:buClr>
              <a:buSzPct val="85000"/>
            </a:pPr>
            <a:r>
              <a:rPr lang="zh-TW" altLang="en-US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提醒：若</a:t>
            </a:r>
            <a:r>
              <a:rPr lang="zh-TW" altLang="zh-TW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已</a:t>
            </a:r>
            <a:r>
              <a:rPr lang="zh-TW" altLang="en-US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完成「報名資料確認送出」</a:t>
            </a:r>
            <a:r>
              <a:rPr lang="zh-TW" altLang="zh-TW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</a:t>
            </a:r>
            <a:r>
              <a:rPr lang="zh-TW" altLang="en-US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學生，其</a:t>
            </a:r>
            <a:r>
              <a:rPr lang="zh-TW" altLang="zh-TW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報名資料</a:t>
            </a:r>
            <a:r>
              <a:rPr lang="zh-TW" altLang="en-US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則</a:t>
            </a:r>
            <a:r>
              <a:rPr lang="zh-TW" altLang="zh-TW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無法</a:t>
            </a:r>
            <a:r>
              <a:rPr lang="zh-TW" altLang="en-US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被</a:t>
            </a:r>
            <a:r>
              <a:rPr lang="zh-TW" altLang="zh-TW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刪除</a:t>
            </a:r>
            <a:r>
              <a:rPr lang="zh-TW" altLang="en-US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5EB200F5-8BE9-4ABC-B3AE-DAE48CD368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9250" y="2494564"/>
            <a:ext cx="8953500" cy="348121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F26D84CB-954C-4596-8E9D-0EA371DE7B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58099" y="2267060"/>
            <a:ext cx="4276190" cy="1771429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D849B7DF-79B6-4102-BB79-9D885958ED75}"/>
              </a:ext>
            </a:extLst>
          </p:cNvPr>
          <p:cNvSpPr/>
          <p:nvPr/>
        </p:nvSpPr>
        <p:spPr>
          <a:xfrm>
            <a:off x="3274142" y="2494564"/>
            <a:ext cx="1259760" cy="93443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3A9ACBB8-BC30-4B48-8FBA-B54413471465}"/>
              </a:ext>
            </a:extLst>
          </p:cNvPr>
          <p:cNvSpPr/>
          <p:nvPr/>
        </p:nvSpPr>
        <p:spPr>
          <a:xfrm>
            <a:off x="4692448" y="3571271"/>
            <a:ext cx="2701409" cy="21414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2F315F2C-1273-4EDB-9717-7B8CA2734D14}"/>
              </a:ext>
            </a:extLst>
          </p:cNvPr>
          <p:cNvSpPr/>
          <p:nvPr/>
        </p:nvSpPr>
        <p:spPr>
          <a:xfrm>
            <a:off x="1619250" y="4038488"/>
            <a:ext cx="1536905" cy="193728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橢圓 6">
            <a:extLst>
              <a:ext uri="{FF2B5EF4-FFF2-40B4-BE49-F238E27FC236}">
                <a16:creationId xmlns:a16="http://schemas.microsoft.com/office/drawing/2014/main" id="{61026331-7795-49BC-A6CE-8E58FE2A7D9B}"/>
              </a:ext>
            </a:extLst>
          </p:cNvPr>
          <p:cNvSpPr/>
          <p:nvPr/>
        </p:nvSpPr>
        <p:spPr>
          <a:xfrm>
            <a:off x="5810865" y="3785419"/>
            <a:ext cx="580103" cy="25306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KSO_Shape">
            <a:extLst>
              <a:ext uri="{FF2B5EF4-FFF2-40B4-BE49-F238E27FC236}">
                <a16:creationId xmlns:a16="http://schemas.microsoft.com/office/drawing/2014/main" id="{418B92FF-FEE9-4E60-83D6-E7BB771FF3F1}"/>
              </a:ext>
            </a:extLst>
          </p:cNvPr>
          <p:cNvSpPr>
            <a:spLocks/>
          </p:cNvSpPr>
          <p:nvPr/>
        </p:nvSpPr>
        <p:spPr bwMode="auto">
          <a:xfrm rot="4164514" flipV="1">
            <a:off x="6867921" y="3768480"/>
            <a:ext cx="407632" cy="632930"/>
          </a:xfrm>
          <a:custGeom>
            <a:avLst/>
            <a:gdLst>
              <a:gd name="T0" fmla="*/ 847238989 w 3580"/>
              <a:gd name="T1" fmla="*/ 847586626 h 3841"/>
              <a:gd name="T2" fmla="*/ 847238989 w 3580"/>
              <a:gd name="T3" fmla="*/ 847586626 h 3841"/>
              <a:gd name="T4" fmla="*/ 847238989 w 3580"/>
              <a:gd name="T5" fmla="*/ 847586626 h 3841"/>
              <a:gd name="T6" fmla="*/ 847238989 w 3580"/>
              <a:gd name="T7" fmla="*/ 847586626 h 3841"/>
              <a:gd name="T8" fmla="*/ 847238989 w 3580"/>
              <a:gd name="T9" fmla="*/ 847586626 h 3841"/>
              <a:gd name="T10" fmla="*/ 847238989 w 3580"/>
              <a:gd name="T11" fmla="*/ 847586626 h 3841"/>
              <a:gd name="T12" fmla="*/ 847238989 w 3580"/>
              <a:gd name="T13" fmla="*/ 847586626 h 3841"/>
              <a:gd name="T14" fmla="*/ 847238989 w 3580"/>
              <a:gd name="T15" fmla="*/ 847586626 h 3841"/>
              <a:gd name="T16" fmla="*/ 847238989 w 3580"/>
              <a:gd name="T17" fmla="*/ 847586626 h 3841"/>
              <a:gd name="T18" fmla="*/ 847238989 w 3580"/>
              <a:gd name="T19" fmla="*/ 847586626 h 3841"/>
              <a:gd name="T20" fmla="*/ 847238989 w 3580"/>
              <a:gd name="T21" fmla="*/ 847586626 h 3841"/>
              <a:gd name="T22" fmla="*/ 847238989 w 3580"/>
              <a:gd name="T23" fmla="*/ 847586626 h 3841"/>
              <a:gd name="T24" fmla="*/ 847238989 w 3580"/>
              <a:gd name="T25" fmla="*/ 847586626 h 3841"/>
              <a:gd name="T26" fmla="*/ 847238989 w 3580"/>
              <a:gd name="T27" fmla="*/ 847586626 h 3841"/>
              <a:gd name="T28" fmla="*/ 847238989 w 3580"/>
              <a:gd name="T29" fmla="*/ 847586626 h 3841"/>
              <a:gd name="T30" fmla="*/ 847238989 w 3580"/>
              <a:gd name="T31" fmla="*/ 847586626 h 3841"/>
              <a:gd name="T32" fmla="*/ 847238989 w 3580"/>
              <a:gd name="T33" fmla="*/ 847586626 h 3841"/>
              <a:gd name="T34" fmla="*/ 847238989 w 3580"/>
              <a:gd name="T35" fmla="*/ 847586626 h 3841"/>
              <a:gd name="T36" fmla="*/ 847238989 w 3580"/>
              <a:gd name="T37" fmla="*/ 847586626 h 3841"/>
              <a:gd name="T38" fmla="*/ 847238989 w 3580"/>
              <a:gd name="T39" fmla="*/ 847586626 h 3841"/>
              <a:gd name="T40" fmla="*/ 847238989 w 3580"/>
              <a:gd name="T41" fmla="*/ 847586626 h 3841"/>
              <a:gd name="T42" fmla="*/ 847238989 w 3580"/>
              <a:gd name="T43" fmla="*/ 847586626 h 3841"/>
              <a:gd name="T44" fmla="*/ 847238989 w 3580"/>
              <a:gd name="T45" fmla="*/ 847586626 h 3841"/>
              <a:gd name="T46" fmla="*/ 847238989 w 3580"/>
              <a:gd name="T47" fmla="*/ 847586626 h 3841"/>
              <a:gd name="T48" fmla="*/ 847238989 w 3580"/>
              <a:gd name="T49" fmla="*/ 847586626 h 3841"/>
              <a:gd name="T50" fmla="*/ 847238989 w 3580"/>
              <a:gd name="T51" fmla="*/ 847586626 h 3841"/>
              <a:gd name="T52" fmla="*/ 847238989 w 3580"/>
              <a:gd name="T53" fmla="*/ 847586626 h 3841"/>
              <a:gd name="T54" fmla="*/ 847238989 w 3580"/>
              <a:gd name="T55" fmla="*/ 847586626 h 3841"/>
              <a:gd name="T56" fmla="*/ 847238989 w 3580"/>
              <a:gd name="T57" fmla="*/ 847586626 h 3841"/>
              <a:gd name="T58" fmla="*/ 847238989 w 3580"/>
              <a:gd name="T59" fmla="*/ 847586626 h 3841"/>
              <a:gd name="T60" fmla="*/ 847238989 w 3580"/>
              <a:gd name="T61" fmla="*/ 847586626 h 3841"/>
              <a:gd name="T62" fmla="*/ 847238989 w 3580"/>
              <a:gd name="T63" fmla="*/ 847586626 h 3841"/>
              <a:gd name="T64" fmla="*/ 847238989 w 3580"/>
              <a:gd name="T65" fmla="*/ 847586626 h 3841"/>
              <a:gd name="T66" fmla="*/ 847238989 w 3580"/>
              <a:gd name="T67" fmla="*/ 847586626 h 3841"/>
              <a:gd name="T68" fmla="*/ 847238989 w 3580"/>
              <a:gd name="T69" fmla="*/ 847586626 h 3841"/>
              <a:gd name="T70" fmla="*/ 847238989 w 3580"/>
              <a:gd name="T71" fmla="*/ 847586626 h 3841"/>
              <a:gd name="T72" fmla="*/ 847238989 w 3580"/>
              <a:gd name="T73" fmla="*/ 847586626 h 3841"/>
              <a:gd name="T74" fmla="*/ 847238989 w 3580"/>
              <a:gd name="T75" fmla="*/ 847586626 h 3841"/>
              <a:gd name="T76" fmla="*/ 847238989 w 3580"/>
              <a:gd name="T77" fmla="*/ 847586626 h 3841"/>
              <a:gd name="T78" fmla="*/ 847238989 w 3580"/>
              <a:gd name="T79" fmla="*/ 847586626 h 3841"/>
              <a:gd name="T80" fmla="*/ 847238989 w 3580"/>
              <a:gd name="T81" fmla="*/ 847586626 h 3841"/>
              <a:gd name="T82" fmla="*/ 847238989 w 3580"/>
              <a:gd name="T83" fmla="*/ 847586626 h 3841"/>
              <a:gd name="T84" fmla="*/ 847238989 w 3580"/>
              <a:gd name="T85" fmla="*/ 847586626 h 3841"/>
              <a:gd name="T86" fmla="*/ 847238989 w 3580"/>
              <a:gd name="T87" fmla="*/ 847586626 h 3841"/>
              <a:gd name="T88" fmla="*/ 847238989 w 3580"/>
              <a:gd name="T89" fmla="*/ 847586626 h 3841"/>
              <a:gd name="T90" fmla="*/ 847238989 w 3580"/>
              <a:gd name="T91" fmla="*/ 847586626 h 3841"/>
              <a:gd name="T92" fmla="*/ 847238989 w 3580"/>
              <a:gd name="T93" fmla="*/ 847586626 h 3841"/>
              <a:gd name="T94" fmla="*/ 847238989 w 3580"/>
              <a:gd name="T95" fmla="*/ 847586626 h 3841"/>
              <a:gd name="T96" fmla="*/ 847238989 w 3580"/>
              <a:gd name="T97" fmla="*/ 847586626 h 3841"/>
              <a:gd name="T98" fmla="*/ 847238989 w 3580"/>
              <a:gd name="T99" fmla="*/ 847586626 h 3841"/>
              <a:gd name="T100" fmla="*/ 847238989 w 3580"/>
              <a:gd name="T101" fmla="*/ 847586626 h 3841"/>
              <a:gd name="T102" fmla="*/ 847238989 w 3580"/>
              <a:gd name="T103" fmla="*/ 847586626 h 3841"/>
              <a:gd name="T104" fmla="*/ 847238989 w 3580"/>
              <a:gd name="T105" fmla="*/ 847586626 h 3841"/>
              <a:gd name="T106" fmla="*/ 847238989 w 3580"/>
              <a:gd name="T107" fmla="*/ 847586626 h 3841"/>
              <a:gd name="T108" fmla="*/ 847238989 w 3580"/>
              <a:gd name="T109" fmla="*/ 847586626 h 3841"/>
              <a:gd name="T110" fmla="*/ 847238989 w 3580"/>
              <a:gd name="T111" fmla="*/ 847586626 h 3841"/>
              <a:gd name="T112" fmla="*/ 847238989 w 3580"/>
              <a:gd name="T113" fmla="*/ 847586626 h 3841"/>
              <a:gd name="T114" fmla="*/ 847238989 w 3580"/>
              <a:gd name="T115" fmla="*/ 847586626 h 3841"/>
              <a:gd name="T116" fmla="*/ 847238989 w 3580"/>
              <a:gd name="T117" fmla="*/ 847586626 h 3841"/>
              <a:gd name="T118" fmla="*/ 847238989 w 3580"/>
              <a:gd name="T119" fmla="*/ 847586626 h 3841"/>
              <a:gd name="T120" fmla="*/ 847238989 w 3580"/>
              <a:gd name="T121" fmla="*/ 847586626 h 3841"/>
              <a:gd name="T122" fmla="*/ 847238989 w 3580"/>
              <a:gd name="T123" fmla="*/ 847586626 h 3841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3580" h="3841">
                <a:moveTo>
                  <a:pt x="3580" y="2640"/>
                </a:moveTo>
                <a:lnTo>
                  <a:pt x="3491" y="1718"/>
                </a:lnTo>
                <a:lnTo>
                  <a:pt x="2890" y="2323"/>
                </a:lnTo>
                <a:lnTo>
                  <a:pt x="2881" y="2251"/>
                </a:lnTo>
                <a:lnTo>
                  <a:pt x="2871" y="2180"/>
                </a:lnTo>
                <a:lnTo>
                  <a:pt x="2859" y="2110"/>
                </a:lnTo>
                <a:lnTo>
                  <a:pt x="2846" y="2042"/>
                </a:lnTo>
                <a:lnTo>
                  <a:pt x="2831" y="1974"/>
                </a:lnTo>
                <a:lnTo>
                  <a:pt x="2816" y="1908"/>
                </a:lnTo>
                <a:lnTo>
                  <a:pt x="2799" y="1844"/>
                </a:lnTo>
                <a:lnTo>
                  <a:pt x="2782" y="1780"/>
                </a:lnTo>
                <a:lnTo>
                  <a:pt x="2762" y="1718"/>
                </a:lnTo>
                <a:lnTo>
                  <a:pt x="2742" y="1657"/>
                </a:lnTo>
                <a:lnTo>
                  <a:pt x="2719" y="1597"/>
                </a:lnTo>
                <a:lnTo>
                  <a:pt x="2697" y="1539"/>
                </a:lnTo>
                <a:lnTo>
                  <a:pt x="2672" y="1480"/>
                </a:lnTo>
                <a:lnTo>
                  <a:pt x="2647" y="1424"/>
                </a:lnTo>
                <a:lnTo>
                  <a:pt x="2620" y="1369"/>
                </a:lnTo>
                <a:lnTo>
                  <a:pt x="2592" y="1314"/>
                </a:lnTo>
                <a:lnTo>
                  <a:pt x="2564" y="1262"/>
                </a:lnTo>
                <a:lnTo>
                  <a:pt x="2533" y="1210"/>
                </a:lnTo>
                <a:lnTo>
                  <a:pt x="2501" y="1160"/>
                </a:lnTo>
                <a:lnTo>
                  <a:pt x="2469" y="1110"/>
                </a:lnTo>
                <a:lnTo>
                  <a:pt x="2435" y="1062"/>
                </a:lnTo>
                <a:lnTo>
                  <a:pt x="2401" y="1014"/>
                </a:lnTo>
                <a:lnTo>
                  <a:pt x="2365" y="968"/>
                </a:lnTo>
                <a:lnTo>
                  <a:pt x="2327" y="924"/>
                </a:lnTo>
                <a:lnTo>
                  <a:pt x="2289" y="880"/>
                </a:lnTo>
                <a:lnTo>
                  <a:pt x="2249" y="838"/>
                </a:lnTo>
                <a:lnTo>
                  <a:pt x="2209" y="797"/>
                </a:lnTo>
                <a:lnTo>
                  <a:pt x="2167" y="756"/>
                </a:lnTo>
                <a:lnTo>
                  <a:pt x="2124" y="717"/>
                </a:lnTo>
                <a:lnTo>
                  <a:pt x="2081" y="678"/>
                </a:lnTo>
                <a:lnTo>
                  <a:pt x="2036" y="641"/>
                </a:lnTo>
                <a:lnTo>
                  <a:pt x="1990" y="605"/>
                </a:lnTo>
                <a:lnTo>
                  <a:pt x="1942" y="570"/>
                </a:lnTo>
                <a:lnTo>
                  <a:pt x="1894" y="536"/>
                </a:lnTo>
                <a:lnTo>
                  <a:pt x="1845" y="504"/>
                </a:lnTo>
                <a:lnTo>
                  <a:pt x="1794" y="472"/>
                </a:lnTo>
                <a:lnTo>
                  <a:pt x="1743" y="442"/>
                </a:lnTo>
                <a:lnTo>
                  <a:pt x="1691" y="412"/>
                </a:lnTo>
                <a:lnTo>
                  <a:pt x="1637" y="383"/>
                </a:lnTo>
                <a:lnTo>
                  <a:pt x="1584" y="356"/>
                </a:lnTo>
                <a:lnTo>
                  <a:pt x="1528" y="330"/>
                </a:lnTo>
                <a:lnTo>
                  <a:pt x="1472" y="304"/>
                </a:lnTo>
                <a:lnTo>
                  <a:pt x="1415" y="280"/>
                </a:lnTo>
                <a:lnTo>
                  <a:pt x="1356" y="256"/>
                </a:lnTo>
                <a:lnTo>
                  <a:pt x="1298" y="234"/>
                </a:lnTo>
                <a:lnTo>
                  <a:pt x="1236" y="213"/>
                </a:lnTo>
                <a:lnTo>
                  <a:pt x="1175" y="193"/>
                </a:lnTo>
                <a:lnTo>
                  <a:pt x="1114" y="173"/>
                </a:lnTo>
                <a:lnTo>
                  <a:pt x="1051" y="155"/>
                </a:lnTo>
                <a:lnTo>
                  <a:pt x="987" y="138"/>
                </a:lnTo>
                <a:lnTo>
                  <a:pt x="923" y="122"/>
                </a:lnTo>
                <a:lnTo>
                  <a:pt x="857" y="107"/>
                </a:lnTo>
                <a:lnTo>
                  <a:pt x="790" y="92"/>
                </a:lnTo>
                <a:lnTo>
                  <a:pt x="722" y="78"/>
                </a:lnTo>
                <a:lnTo>
                  <a:pt x="654" y="67"/>
                </a:lnTo>
                <a:lnTo>
                  <a:pt x="584" y="56"/>
                </a:lnTo>
                <a:lnTo>
                  <a:pt x="514" y="45"/>
                </a:lnTo>
                <a:lnTo>
                  <a:pt x="443" y="36"/>
                </a:lnTo>
                <a:lnTo>
                  <a:pt x="371" y="27"/>
                </a:lnTo>
                <a:lnTo>
                  <a:pt x="299" y="20"/>
                </a:lnTo>
                <a:lnTo>
                  <a:pt x="226" y="14"/>
                </a:lnTo>
                <a:lnTo>
                  <a:pt x="151" y="7"/>
                </a:lnTo>
                <a:lnTo>
                  <a:pt x="76" y="4"/>
                </a:lnTo>
                <a:lnTo>
                  <a:pt x="0" y="0"/>
                </a:lnTo>
                <a:lnTo>
                  <a:pt x="99" y="58"/>
                </a:lnTo>
                <a:lnTo>
                  <a:pt x="194" y="118"/>
                </a:lnTo>
                <a:lnTo>
                  <a:pt x="288" y="180"/>
                </a:lnTo>
                <a:lnTo>
                  <a:pt x="377" y="243"/>
                </a:lnTo>
                <a:lnTo>
                  <a:pt x="466" y="305"/>
                </a:lnTo>
                <a:lnTo>
                  <a:pt x="550" y="370"/>
                </a:lnTo>
                <a:lnTo>
                  <a:pt x="633" y="434"/>
                </a:lnTo>
                <a:lnTo>
                  <a:pt x="712" y="502"/>
                </a:lnTo>
                <a:lnTo>
                  <a:pt x="788" y="569"/>
                </a:lnTo>
                <a:lnTo>
                  <a:pt x="862" y="636"/>
                </a:lnTo>
                <a:lnTo>
                  <a:pt x="933" y="706"/>
                </a:lnTo>
                <a:lnTo>
                  <a:pt x="1000" y="777"/>
                </a:lnTo>
                <a:lnTo>
                  <a:pt x="1065" y="848"/>
                </a:lnTo>
                <a:lnTo>
                  <a:pt x="1096" y="884"/>
                </a:lnTo>
                <a:lnTo>
                  <a:pt x="1126" y="920"/>
                </a:lnTo>
                <a:lnTo>
                  <a:pt x="1156" y="957"/>
                </a:lnTo>
                <a:lnTo>
                  <a:pt x="1184" y="993"/>
                </a:lnTo>
                <a:lnTo>
                  <a:pt x="1213" y="1031"/>
                </a:lnTo>
                <a:lnTo>
                  <a:pt x="1240" y="1068"/>
                </a:lnTo>
                <a:lnTo>
                  <a:pt x="1266" y="1105"/>
                </a:lnTo>
                <a:lnTo>
                  <a:pt x="1293" y="1144"/>
                </a:lnTo>
                <a:lnTo>
                  <a:pt x="1317" y="1181"/>
                </a:lnTo>
                <a:lnTo>
                  <a:pt x="1341" y="1220"/>
                </a:lnTo>
                <a:lnTo>
                  <a:pt x="1365" y="1258"/>
                </a:lnTo>
                <a:lnTo>
                  <a:pt x="1387" y="1298"/>
                </a:lnTo>
                <a:lnTo>
                  <a:pt x="1408" y="1337"/>
                </a:lnTo>
                <a:lnTo>
                  <a:pt x="1429" y="1377"/>
                </a:lnTo>
                <a:lnTo>
                  <a:pt x="1449" y="1417"/>
                </a:lnTo>
                <a:lnTo>
                  <a:pt x="1468" y="1456"/>
                </a:lnTo>
                <a:lnTo>
                  <a:pt x="1487" y="1496"/>
                </a:lnTo>
                <a:lnTo>
                  <a:pt x="1504" y="1537"/>
                </a:lnTo>
                <a:lnTo>
                  <a:pt x="1522" y="1577"/>
                </a:lnTo>
                <a:lnTo>
                  <a:pt x="1538" y="1618"/>
                </a:lnTo>
                <a:lnTo>
                  <a:pt x="1553" y="1659"/>
                </a:lnTo>
                <a:lnTo>
                  <a:pt x="1566" y="1702"/>
                </a:lnTo>
                <a:lnTo>
                  <a:pt x="1580" y="1743"/>
                </a:lnTo>
                <a:lnTo>
                  <a:pt x="1593" y="1785"/>
                </a:lnTo>
                <a:lnTo>
                  <a:pt x="1604" y="1827"/>
                </a:lnTo>
                <a:lnTo>
                  <a:pt x="1615" y="1870"/>
                </a:lnTo>
                <a:lnTo>
                  <a:pt x="1625" y="1913"/>
                </a:lnTo>
                <a:lnTo>
                  <a:pt x="1634" y="1956"/>
                </a:lnTo>
                <a:lnTo>
                  <a:pt x="1642" y="1999"/>
                </a:lnTo>
                <a:lnTo>
                  <a:pt x="1650" y="2043"/>
                </a:lnTo>
                <a:lnTo>
                  <a:pt x="1656" y="2088"/>
                </a:lnTo>
                <a:lnTo>
                  <a:pt x="1661" y="2131"/>
                </a:lnTo>
                <a:lnTo>
                  <a:pt x="1666" y="2176"/>
                </a:lnTo>
                <a:lnTo>
                  <a:pt x="1670" y="2221"/>
                </a:lnTo>
                <a:lnTo>
                  <a:pt x="1672" y="2266"/>
                </a:lnTo>
                <a:lnTo>
                  <a:pt x="1675" y="2310"/>
                </a:lnTo>
                <a:lnTo>
                  <a:pt x="1675" y="2357"/>
                </a:lnTo>
                <a:lnTo>
                  <a:pt x="1676" y="2401"/>
                </a:lnTo>
                <a:lnTo>
                  <a:pt x="1017" y="1953"/>
                </a:lnTo>
                <a:lnTo>
                  <a:pt x="1106" y="2876"/>
                </a:lnTo>
                <a:lnTo>
                  <a:pt x="2445" y="3841"/>
                </a:lnTo>
                <a:lnTo>
                  <a:pt x="3580" y="2640"/>
                </a:lnTo>
                <a:close/>
              </a:path>
            </a:pathLst>
          </a:custGeom>
          <a:solidFill>
            <a:srgbClr val="FF0000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投影片編號版面配置區 2">
            <a:extLst>
              <a:ext uri="{FF2B5EF4-FFF2-40B4-BE49-F238E27FC236}">
                <a16:creationId xmlns:a16="http://schemas.microsoft.com/office/drawing/2014/main" id="{E1368AB4-24EF-3451-7FE0-356C56A44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46326" y="6331445"/>
            <a:ext cx="2743200" cy="365125"/>
          </a:xfrm>
        </p:spPr>
        <p:txBody>
          <a:bodyPr/>
          <a:lstStyle/>
          <a:p>
            <a:fld id="{EF27B4D1-FA05-449E-A80B-57A962297113}" type="slidenum">
              <a:rPr lang="zh-TW" altLang="en-US" smtClean="0"/>
              <a:t>25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504197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圖片 19" descr="一張含有 文字, 螢幕擷取畫面, 字型, 網頁 的圖片&#10;&#10;AI 產生的內容可能不正確。">
            <a:extLst>
              <a:ext uri="{FF2B5EF4-FFF2-40B4-BE49-F238E27FC236}">
                <a16:creationId xmlns:a16="http://schemas.microsoft.com/office/drawing/2014/main" id="{C2C39EDF-0DDB-48BD-D69B-53F77DE56D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4"/>
          <a:stretch/>
        </p:blipFill>
        <p:spPr>
          <a:xfrm>
            <a:off x="190500" y="1512369"/>
            <a:ext cx="11811000" cy="430678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1B0DF2E7-52D3-4F80-A811-F8033375AF4F}"/>
              </a:ext>
            </a:extLst>
          </p:cNvPr>
          <p:cNvSpPr/>
          <p:nvPr/>
        </p:nvSpPr>
        <p:spPr bwMode="auto">
          <a:xfrm>
            <a:off x="814314" y="383190"/>
            <a:ext cx="5403606" cy="549605"/>
          </a:xfrm>
          <a:prstGeom prst="rect">
            <a:avLst/>
          </a:prstGeom>
          <a:solidFill>
            <a:srgbClr val="C3E0D3"/>
          </a:solidFill>
          <a:ln>
            <a:solidFill>
              <a:schemeClr val="bg1"/>
            </a:solidFill>
          </a:ln>
          <a:effectLst>
            <a:outerShdw blurRad="50800" dist="127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spcBef>
                <a:spcPct val="50000"/>
              </a:spcBef>
              <a:defRPr/>
            </a:pPr>
            <a:r>
              <a:rPr lang="en-US" altLang="zh-TW" sz="3200" b="1" spc="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3</a:t>
            </a:r>
            <a:r>
              <a:rPr lang="zh-TW" altLang="en-US" sz="3200" b="1" spc="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、報名資料檢核</a:t>
            </a:r>
            <a:r>
              <a:rPr lang="en-US" altLang="zh-TW" sz="3200" b="1" spc="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(1/3)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64BD39F2-A9E7-4AFE-B2F5-53E2D0099608}"/>
              </a:ext>
            </a:extLst>
          </p:cNvPr>
          <p:cNvSpPr/>
          <p:nvPr/>
        </p:nvSpPr>
        <p:spPr>
          <a:xfrm>
            <a:off x="298010" y="5418590"/>
            <a:ext cx="864039" cy="31545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094EB87B-F92F-4C9D-96CF-0D970BBC9BE8}"/>
              </a:ext>
            </a:extLst>
          </p:cNvPr>
          <p:cNvSpPr/>
          <p:nvPr/>
        </p:nvSpPr>
        <p:spPr>
          <a:xfrm>
            <a:off x="307536" y="4248150"/>
            <a:ext cx="1568890" cy="38758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快取圖案 11">
            <a:extLst>
              <a:ext uri="{FF2B5EF4-FFF2-40B4-BE49-F238E27FC236}">
                <a16:creationId xmlns:a16="http://schemas.microsoft.com/office/drawing/2014/main" id="{45EDFD5B-A108-4264-9CBC-C1E8D4689E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76426" y="4190131"/>
            <a:ext cx="717351" cy="503618"/>
          </a:xfrm>
          <a:prstGeom prst="roundRect">
            <a:avLst>
              <a:gd name="adj" fmla="val 1607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15000"/>
              </a:lnSpc>
              <a:spcBef>
                <a:spcPct val="0"/>
              </a:spcBef>
              <a:spcAft>
                <a:spcPts val="800"/>
              </a:spcAft>
              <a:buFontTx/>
              <a:buNone/>
            </a:pPr>
            <a:r>
              <a:rPr lang="en-US" altLang="zh-TW" sz="3200" dirty="0">
                <a:solidFill>
                  <a:srgbClr val="C00000"/>
                </a:solidFill>
                <a:cs typeface="Calibri" panose="020F0502020204030204" pitchFamily="34" charset="0"/>
                <a:sym typeface="Wingdings" panose="05000000000000000000" pitchFamily="2" charset="2"/>
              </a:rPr>
              <a:t>❶</a:t>
            </a:r>
            <a:endParaRPr lang="zh-TW" altLang="zh-TW" sz="3200" dirty="0">
              <a:solidFill>
                <a:srgbClr val="C00000"/>
              </a:solidFill>
              <a:latin typeface="Perpetua" panose="02020502060401020303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快取圖案 11">
            <a:extLst>
              <a:ext uri="{FF2B5EF4-FFF2-40B4-BE49-F238E27FC236}">
                <a16:creationId xmlns:a16="http://schemas.microsoft.com/office/drawing/2014/main" id="{BC602504-2B4D-4F48-8280-72797801F2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59075" y="5324231"/>
            <a:ext cx="717351" cy="503618"/>
          </a:xfrm>
          <a:prstGeom prst="roundRect">
            <a:avLst>
              <a:gd name="adj" fmla="val 1607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15000"/>
              </a:lnSpc>
              <a:spcBef>
                <a:spcPct val="0"/>
              </a:spcBef>
              <a:spcAft>
                <a:spcPts val="800"/>
              </a:spcAft>
              <a:buFontTx/>
              <a:buNone/>
            </a:pPr>
            <a:r>
              <a:rPr lang="en-US" altLang="zh-TW" sz="3200" dirty="0">
                <a:solidFill>
                  <a:srgbClr val="C00000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❷</a:t>
            </a:r>
            <a:endParaRPr lang="zh-TW" altLang="zh-TW" sz="3200" dirty="0">
              <a:solidFill>
                <a:srgbClr val="C00000"/>
              </a:solidFill>
              <a:latin typeface="Perpetua" panose="02020502060401020303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6166BC2B-A7A2-4B1E-8B25-1B1559321982}"/>
              </a:ext>
            </a:extLst>
          </p:cNvPr>
          <p:cNvSpPr/>
          <p:nvPr/>
        </p:nvSpPr>
        <p:spPr>
          <a:xfrm>
            <a:off x="10762913" y="1606753"/>
            <a:ext cx="1200487" cy="343581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2CF87BAD-D532-5495-9771-BB9961C82FF9}"/>
              </a:ext>
            </a:extLst>
          </p:cNvPr>
          <p:cNvSpPr/>
          <p:nvPr/>
        </p:nvSpPr>
        <p:spPr>
          <a:xfrm>
            <a:off x="3916849" y="1493319"/>
            <a:ext cx="1039905" cy="51645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D8C6A413-23E9-1C7F-FC99-DE90C0AE7631}"/>
              </a:ext>
            </a:extLst>
          </p:cNvPr>
          <p:cNvSpPr txBox="1"/>
          <p:nvPr/>
        </p:nvSpPr>
        <p:spPr>
          <a:xfrm>
            <a:off x="6677979" y="4191045"/>
            <a:ext cx="4084934" cy="138499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Calibri" panose="020F0502020204030204" pitchFamily="34" charset="0"/>
              </a:rPr>
              <a:t>功能鍵：</a:t>
            </a:r>
            <a:endParaRPr lang="en-US" altLang="zh-TW" sz="2800" b="1" dirty="0">
              <a:latin typeface="微軟正黑體" panose="020B0604030504040204" pitchFamily="34" charset="-120"/>
              <a:ea typeface="微軟正黑體" panose="020B0604030504040204" pitchFamily="34" charset="-120"/>
              <a:cs typeface="Calibri" panose="020F0502020204030204" pitchFamily="34" charset="0"/>
            </a:endParaRPr>
          </a:p>
          <a:p>
            <a:r>
              <a:rPr lang="en-US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Calibri" panose="020F0502020204030204" pitchFamily="34" charset="0"/>
              </a:rPr>
              <a:t>❶</a:t>
            </a: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Calibri" panose="020F0502020204030204" pitchFamily="34" charset="0"/>
              </a:rPr>
              <a:t> 產生報名資料檢核表</a:t>
            </a:r>
            <a:endParaRPr lang="en-US" altLang="zh-TW" sz="2800" b="1" dirty="0">
              <a:latin typeface="微軟正黑體" panose="020B0604030504040204" pitchFamily="34" charset="-120"/>
              <a:ea typeface="微軟正黑體" panose="020B0604030504040204" pitchFamily="34" charset="-120"/>
              <a:cs typeface="Calibri" panose="020F0502020204030204" pitchFamily="34" charset="0"/>
            </a:endParaRPr>
          </a:p>
          <a:p>
            <a:r>
              <a:rPr lang="zh-TW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Calibri" panose="020F0502020204030204" pitchFamily="34" charset="0"/>
              </a:rPr>
              <a:t>❷</a:t>
            </a: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Calibri" panose="020F0502020204030204" pitchFamily="34" charset="0"/>
              </a:rPr>
              <a:t> 匯出資料</a:t>
            </a:r>
            <a:endParaRPr lang="en-US" altLang="zh-TW" sz="2800" b="1" dirty="0">
              <a:latin typeface="微軟正黑體" panose="020B0604030504040204" pitchFamily="34" charset="-120"/>
              <a:ea typeface="微軟正黑體" panose="020B0604030504040204" pitchFamily="34" charset="-120"/>
              <a:cs typeface="Calibri" panose="020F0502020204030204" pitchFamily="34" charset="0"/>
            </a:endParaRP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BA4B64F5-C785-C32F-FD3A-ABD3F69D9B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46326" y="6331445"/>
            <a:ext cx="2743200" cy="365125"/>
          </a:xfrm>
        </p:spPr>
        <p:txBody>
          <a:bodyPr/>
          <a:lstStyle/>
          <a:p>
            <a:fld id="{EF27B4D1-FA05-449E-A80B-57A962297113}" type="slidenum">
              <a:rPr lang="zh-TW" altLang="en-US" smtClean="0"/>
              <a:t>26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682650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3">
            <a:extLst>
              <a:ext uri="{FF2B5EF4-FFF2-40B4-BE49-F238E27FC236}">
                <a16:creationId xmlns:a16="http://schemas.microsoft.com/office/drawing/2014/main" id="{A733EE81-76CD-4ECE-B50D-7EEEBB040EA3}"/>
              </a:ext>
            </a:extLst>
          </p:cNvPr>
          <p:cNvSpPr txBox="1">
            <a:spLocks/>
          </p:cNvSpPr>
          <p:nvPr/>
        </p:nvSpPr>
        <p:spPr>
          <a:xfrm>
            <a:off x="814314" y="1115854"/>
            <a:ext cx="10805292" cy="986813"/>
          </a:xfrm>
          <a:prstGeom prst="rect">
            <a:avLst/>
          </a:prstGeom>
        </p:spPr>
        <p:txBody>
          <a:bodyPr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85000"/>
              <a:buFont typeface="Arial" panose="020B0604020202020204" pitchFamily="34" charset="0"/>
              <a:buNone/>
              <a:defRPr/>
            </a:pPr>
            <a:r>
              <a:rPr lang="zh-TW" altLang="en-US" sz="2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一、產生報名資料檢核表</a:t>
            </a:r>
            <a:endParaRPr lang="en-US" altLang="zh-TW" sz="24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 algn="just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None/>
              <a:defRPr/>
            </a:pP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僅顯示</a:t>
            </a: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報名資料尚未確認送出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免試生資料。</a:t>
            </a:r>
            <a:endPara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1B0DF2E7-52D3-4F80-A811-F8033375AF4F}"/>
              </a:ext>
            </a:extLst>
          </p:cNvPr>
          <p:cNvSpPr/>
          <p:nvPr/>
        </p:nvSpPr>
        <p:spPr bwMode="auto">
          <a:xfrm>
            <a:off x="814314" y="383190"/>
            <a:ext cx="5403606" cy="549605"/>
          </a:xfrm>
          <a:prstGeom prst="rect">
            <a:avLst/>
          </a:prstGeom>
          <a:solidFill>
            <a:srgbClr val="C3E0D3"/>
          </a:solidFill>
          <a:ln>
            <a:solidFill>
              <a:schemeClr val="bg1"/>
            </a:solidFill>
          </a:ln>
          <a:effectLst>
            <a:outerShdw blurRad="50800" dist="127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spcBef>
                <a:spcPct val="50000"/>
              </a:spcBef>
              <a:defRPr/>
            </a:pPr>
            <a:r>
              <a:rPr lang="en-US" altLang="zh-TW" sz="3200" b="1" spc="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3</a:t>
            </a:r>
            <a:r>
              <a:rPr lang="zh-TW" altLang="en-US" sz="3200" b="1" spc="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、報名資料檢核</a:t>
            </a:r>
            <a:r>
              <a:rPr lang="en-US" altLang="zh-TW" sz="3200" b="1" spc="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(2/3)</a:t>
            </a: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EC236B9B-D673-A814-4AF4-8E8CA6CE6F5A}"/>
              </a:ext>
            </a:extLst>
          </p:cNvPr>
          <p:cNvSpPr/>
          <p:nvPr/>
        </p:nvSpPr>
        <p:spPr>
          <a:xfrm>
            <a:off x="7150491" y="810392"/>
            <a:ext cx="4469115" cy="143212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rgbClr val="C0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lnSpc>
                <a:spcPts val="3500"/>
              </a:lnSpc>
              <a:defRPr/>
            </a:pPr>
            <a:r>
              <a:rPr lang="zh-TW" altLang="en-US" sz="24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檢核表僅提供免試生及其家長</a:t>
            </a:r>
            <a:r>
              <a:rPr lang="en-US" altLang="zh-TW" sz="24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4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監護人</a:t>
            </a:r>
            <a:r>
              <a:rPr lang="en-US" altLang="zh-TW" sz="24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4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確認報名資料是否正確無誤，請國中學校自行</a:t>
            </a:r>
            <a:r>
              <a:rPr lang="zh-TW" altLang="en-US" sz="2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留存備查</a:t>
            </a:r>
            <a:endParaRPr lang="en-US" altLang="zh-TW" sz="2400" b="1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6166BC2B-A7A2-4B1E-8B25-1B1559321982}"/>
              </a:ext>
            </a:extLst>
          </p:cNvPr>
          <p:cNvSpPr/>
          <p:nvPr/>
        </p:nvSpPr>
        <p:spPr>
          <a:xfrm>
            <a:off x="2219809" y="2624178"/>
            <a:ext cx="1200487" cy="485507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9" name="圖片 28" descr="一張含有 文字, 螢幕擷取畫面, 字型, 數字 的圖片&#10;&#10;AI 產生的內容可能不正確。">
            <a:extLst>
              <a:ext uri="{FF2B5EF4-FFF2-40B4-BE49-F238E27FC236}">
                <a16:creationId xmlns:a16="http://schemas.microsoft.com/office/drawing/2014/main" id="{5CA971A0-83B0-175F-24D1-2C05CE5068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4" r="1387" b="14103"/>
          <a:stretch/>
        </p:blipFill>
        <p:spPr>
          <a:xfrm>
            <a:off x="1186875" y="2091883"/>
            <a:ext cx="4834893" cy="245745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31" name="圖片 30" descr="一張含有 文字, 字型, 螢幕擷取畫面, 數字 的圖片&#10;&#10;AI 產生的內容可能不正確。">
            <a:extLst>
              <a:ext uri="{FF2B5EF4-FFF2-40B4-BE49-F238E27FC236}">
                <a16:creationId xmlns:a16="http://schemas.microsoft.com/office/drawing/2014/main" id="{8EEB1481-8EFE-1588-7276-70798DF95B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291"/>
          <a:stretch/>
        </p:blipFill>
        <p:spPr>
          <a:xfrm>
            <a:off x="1186875" y="4625533"/>
            <a:ext cx="4834893" cy="2002247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33" name="圖片 32">
            <a:extLst>
              <a:ext uri="{FF2B5EF4-FFF2-40B4-BE49-F238E27FC236}">
                <a16:creationId xmlns:a16="http://schemas.microsoft.com/office/drawing/2014/main" id="{22302342-DD38-CE4A-F06B-C7DFC880C8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" t="501" r="393"/>
          <a:stretch/>
        </p:blipFill>
        <p:spPr>
          <a:xfrm>
            <a:off x="6170233" y="2724150"/>
            <a:ext cx="4345367" cy="390363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25" name="矩形 24">
            <a:extLst>
              <a:ext uri="{FF2B5EF4-FFF2-40B4-BE49-F238E27FC236}">
                <a16:creationId xmlns:a16="http://schemas.microsoft.com/office/drawing/2014/main" id="{E78D3C9D-4CFC-8C82-FAAE-654A7EA60363}"/>
              </a:ext>
            </a:extLst>
          </p:cNvPr>
          <p:cNvSpPr/>
          <p:nvPr/>
        </p:nvSpPr>
        <p:spPr>
          <a:xfrm>
            <a:off x="2319312" y="2502949"/>
            <a:ext cx="1100984" cy="485507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734F82EA-D916-9520-D1FF-784B84F69B7B}"/>
              </a:ext>
            </a:extLst>
          </p:cNvPr>
          <p:cNvSpPr/>
          <p:nvPr/>
        </p:nvSpPr>
        <p:spPr>
          <a:xfrm>
            <a:off x="4170540" y="2502949"/>
            <a:ext cx="1100984" cy="485507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091680E9-12FB-5E42-F0B2-A6FB1BBB452F}"/>
              </a:ext>
            </a:extLst>
          </p:cNvPr>
          <p:cNvSpPr/>
          <p:nvPr/>
        </p:nvSpPr>
        <p:spPr>
          <a:xfrm>
            <a:off x="9823269" y="3449699"/>
            <a:ext cx="583475" cy="173067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2FF52006-199D-8851-E1C9-75E2FC245040}"/>
              </a:ext>
            </a:extLst>
          </p:cNvPr>
          <p:cNvSpPr/>
          <p:nvPr/>
        </p:nvSpPr>
        <p:spPr>
          <a:xfrm>
            <a:off x="6172143" y="6296907"/>
            <a:ext cx="4345368" cy="33047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投影片編號版面配置區 2">
            <a:extLst>
              <a:ext uri="{FF2B5EF4-FFF2-40B4-BE49-F238E27FC236}">
                <a16:creationId xmlns:a16="http://schemas.microsoft.com/office/drawing/2014/main" id="{55A3082E-E7A4-636D-5C83-547F92BB38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46326" y="6331445"/>
            <a:ext cx="2743200" cy="365125"/>
          </a:xfrm>
        </p:spPr>
        <p:txBody>
          <a:bodyPr/>
          <a:lstStyle/>
          <a:p>
            <a:fld id="{EF27B4D1-FA05-449E-A80B-57A962297113}" type="slidenum">
              <a:rPr lang="zh-TW" altLang="en-US" smtClean="0"/>
              <a:t>27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04972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3">
            <a:extLst>
              <a:ext uri="{FF2B5EF4-FFF2-40B4-BE49-F238E27FC236}">
                <a16:creationId xmlns:a16="http://schemas.microsoft.com/office/drawing/2014/main" id="{A733EE81-76CD-4ECE-B50D-7EEEBB040EA3}"/>
              </a:ext>
            </a:extLst>
          </p:cNvPr>
          <p:cNvSpPr txBox="1">
            <a:spLocks/>
          </p:cNvSpPr>
          <p:nvPr/>
        </p:nvSpPr>
        <p:spPr>
          <a:xfrm>
            <a:off x="814314" y="1164081"/>
            <a:ext cx="10805292" cy="1651788"/>
          </a:xfrm>
          <a:prstGeom prst="rect">
            <a:avLst/>
          </a:prstGeom>
        </p:spPr>
        <p:txBody>
          <a:bodyPr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85000"/>
              <a:buFont typeface="Arial" panose="020B0604020202020204" pitchFamily="34" charset="0"/>
              <a:buNone/>
              <a:defRPr/>
            </a:pPr>
            <a:r>
              <a:rPr lang="zh-TW" altLang="en-US" sz="2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二、</a:t>
            </a:r>
            <a:r>
              <a:rPr lang="zh-TW" altLang="zh-TW" sz="2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匯出資料</a:t>
            </a:r>
            <a:endParaRPr lang="en-US" altLang="zh-TW" sz="24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85000"/>
              <a:buFont typeface="Arial" panose="020B0604020202020204" pitchFamily="34" charset="0"/>
              <a:buNone/>
              <a:defRPr/>
            </a:pPr>
            <a:endParaRPr lang="en-US" altLang="zh-TW" sz="24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85000"/>
              <a:buNone/>
              <a:defRPr/>
            </a:pPr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【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練習版</a:t>
            </a:r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匯出資料，可於正式報名時批次匯入正式報名系統。</a:t>
            </a:r>
            <a:endPara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1B0DF2E7-52D3-4F80-A811-F8033375AF4F}"/>
              </a:ext>
            </a:extLst>
          </p:cNvPr>
          <p:cNvSpPr/>
          <p:nvPr/>
        </p:nvSpPr>
        <p:spPr bwMode="auto">
          <a:xfrm>
            <a:off x="814314" y="383190"/>
            <a:ext cx="5403606" cy="549605"/>
          </a:xfrm>
          <a:prstGeom prst="rect">
            <a:avLst/>
          </a:prstGeom>
          <a:solidFill>
            <a:srgbClr val="C3E0D3"/>
          </a:solidFill>
          <a:ln>
            <a:solidFill>
              <a:schemeClr val="bg1"/>
            </a:solidFill>
          </a:ln>
          <a:effectLst>
            <a:outerShdw blurRad="50800" dist="127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spcBef>
                <a:spcPct val="50000"/>
              </a:spcBef>
              <a:defRPr/>
            </a:pPr>
            <a:r>
              <a:rPr lang="en-US" altLang="zh-TW" sz="3200" b="1" spc="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3</a:t>
            </a:r>
            <a:r>
              <a:rPr lang="zh-TW" altLang="en-US" sz="3200" b="1" spc="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、報名資料檢核</a:t>
            </a:r>
            <a:r>
              <a:rPr lang="en-US" altLang="zh-TW" sz="3200" b="1" spc="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(3/3)</a:t>
            </a:r>
          </a:p>
        </p:txBody>
      </p:sp>
      <p:pic>
        <p:nvPicPr>
          <p:cNvPr id="14" name="圖片 13">
            <a:extLst>
              <a:ext uri="{FF2B5EF4-FFF2-40B4-BE49-F238E27FC236}">
                <a16:creationId xmlns:a16="http://schemas.microsoft.com/office/drawing/2014/main" id="{3A6906C4-56CF-3AE0-4647-DE02138C5E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" y="4990654"/>
            <a:ext cx="11791950" cy="75273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8" name="文字方塊 17">
            <a:extLst>
              <a:ext uri="{FF2B5EF4-FFF2-40B4-BE49-F238E27FC236}">
                <a16:creationId xmlns:a16="http://schemas.microsoft.com/office/drawing/2014/main" id="{F3AC0B42-08B2-9DA3-CEB2-2A3608FDD81F}"/>
              </a:ext>
            </a:extLst>
          </p:cNvPr>
          <p:cNvSpPr txBox="1"/>
          <p:nvPr/>
        </p:nvSpPr>
        <p:spPr>
          <a:xfrm>
            <a:off x="814314" y="4395102"/>
            <a:ext cx="7296150" cy="4676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85000"/>
              <a:buFont typeface="Arial" panose="020B0604020202020204" pitchFamily="34" charset="0"/>
              <a:buNone/>
              <a:defRPr/>
            </a:pPr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【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正式版</a:t>
            </a:r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匯出資料，由國中學校自行留存備查。</a:t>
            </a:r>
            <a:endPara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0" name="圖片 19">
            <a:extLst>
              <a:ext uri="{FF2B5EF4-FFF2-40B4-BE49-F238E27FC236}">
                <a16:creationId xmlns:a16="http://schemas.microsoft.com/office/drawing/2014/main" id="{01A404E7-07B7-0C3B-3938-F2293929ED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48"/>
          <a:stretch/>
        </p:blipFill>
        <p:spPr>
          <a:xfrm>
            <a:off x="729935" y="2721578"/>
            <a:ext cx="10974050" cy="115462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1" name="矩形 20">
            <a:extLst>
              <a:ext uri="{FF2B5EF4-FFF2-40B4-BE49-F238E27FC236}">
                <a16:creationId xmlns:a16="http://schemas.microsoft.com/office/drawing/2014/main" id="{52EC4566-CA99-9EC1-6688-5B4A920AB90D}"/>
              </a:ext>
            </a:extLst>
          </p:cNvPr>
          <p:cNvSpPr/>
          <p:nvPr/>
        </p:nvSpPr>
        <p:spPr>
          <a:xfrm>
            <a:off x="923331" y="3047155"/>
            <a:ext cx="409081" cy="818382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投影片編號版面配置區 2">
            <a:extLst>
              <a:ext uri="{FF2B5EF4-FFF2-40B4-BE49-F238E27FC236}">
                <a16:creationId xmlns:a16="http://schemas.microsoft.com/office/drawing/2014/main" id="{3D6AFA6F-910E-D294-CC6F-6EAA3F870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46326" y="6331445"/>
            <a:ext cx="2743200" cy="365125"/>
          </a:xfrm>
        </p:spPr>
        <p:txBody>
          <a:bodyPr/>
          <a:lstStyle/>
          <a:p>
            <a:fld id="{EF27B4D1-FA05-449E-A80B-57A962297113}" type="slidenum">
              <a:rPr lang="zh-TW" altLang="en-US" smtClean="0"/>
              <a:t>28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827971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1ED525BF-BD9A-4117-BA90-4A5EA0C9B676}"/>
              </a:ext>
            </a:extLst>
          </p:cNvPr>
          <p:cNvSpPr/>
          <p:nvPr/>
        </p:nvSpPr>
        <p:spPr bwMode="auto">
          <a:xfrm>
            <a:off x="814313" y="383190"/>
            <a:ext cx="9810143" cy="549605"/>
          </a:xfrm>
          <a:prstGeom prst="rect">
            <a:avLst/>
          </a:prstGeom>
          <a:solidFill>
            <a:srgbClr val="C3E0D3"/>
          </a:solidFill>
          <a:ln>
            <a:solidFill>
              <a:schemeClr val="bg1"/>
            </a:solidFill>
          </a:ln>
          <a:effectLst>
            <a:outerShdw blurRad="50800" dist="127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spcBef>
                <a:spcPct val="50000"/>
              </a:spcBef>
              <a:defRPr/>
            </a:pPr>
            <a:r>
              <a:rPr lang="en-US" altLang="zh-TW" sz="3200" b="1" spc="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4</a:t>
            </a:r>
            <a:r>
              <a:rPr lang="zh-TW" altLang="en-US" sz="3200" b="1" spc="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、報名資料確認送出及列印</a:t>
            </a:r>
            <a:r>
              <a:rPr lang="en-US" altLang="zh-TW" sz="3200" b="1" spc="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-</a:t>
            </a:r>
            <a:r>
              <a:rPr lang="zh-TW" altLang="en-US" sz="2800" b="1" spc="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報名資料確認</a:t>
            </a:r>
            <a:r>
              <a:rPr lang="en-US" altLang="zh-TW" sz="2800" b="1" spc="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(1/12)</a:t>
            </a:r>
          </a:p>
        </p:txBody>
      </p:sp>
      <p:sp>
        <p:nvSpPr>
          <p:cNvPr id="4" name="文字方塊 10">
            <a:extLst>
              <a:ext uri="{FF2B5EF4-FFF2-40B4-BE49-F238E27FC236}">
                <a16:creationId xmlns:a16="http://schemas.microsoft.com/office/drawing/2014/main" id="{C410527E-AD4D-402E-BBBB-726E5D7E4F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4313" y="1134276"/>
            <a:ext cx="1045376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zh-TW" altLang="en-US" sz="2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一、報名資料確認</a:t>
            </a:r>
            <a:endParaRPr lang="en-US" altLang="zh-TW" sz="24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eaLnBrk="1" hangingPunct="1"/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學生資料確認送出之後，</a:t>
            </a:r>
            <a:r>
              <a:rPr lang="zh-TW" altLang="en-US" sz="2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無法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再修改或刪除免試生資料，並會產生繳費帳號，請列印繳費單繳費。</a:t>
            </a:r>
          </a:p>
        </p:txBody>
      </p:sp>
      <p:grpSp>
        <p:nvGrpSpPr>
          <p:cNvPr id="11" name="组合 226">
            <a:extLst>
              <a:ext uri="{FF2B5EF4-FFF2-40B4-BE49-F238E27FC236}">
                <a16:creationId xmlns:a16="http://schemas.microsoft.com/office/drawing/2014/main" id="{FC1E9432-79D3-47BC-9E1B-DC0B5490BCEE}"/>
              </a:ext>
            </a:extLst>
          </p:cNvPr>
          <p:cNvGrpSpPr/>
          <p:nvPr/>
        </p:nvGrpSpPr>
        <p:grpSpPr>
          <a:xfrm rot="6081007" flipV="1">
            <a:off x="3323758" y="4277381"/>
            <a:ext cx="590580" cy="1111662"/>
            <a:chOff x="8054975" y="4678363"/>
            <a:chExt cx="747713" cy="1430337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12" name="Freeform 32">
              <a:extLst>
                <a:ext uri="{FF2B5EF4-FFF2-40B4-BE49-F238E27FC236}">
                  <a16:creationId xmlns:a16="http://schemas.microsoft.com/office/drawing/2014/main" id="{6EF9EB90-7648-4194-BBD7-BD0EFE10A541}"/>
                </a:ext>
              </a:extLst>
            </p:cNvPr>
            <p:cNvSpPr/>
            <p:nvPr/>
          </p:nvSpPr>
          <p:spPr bwMode="auto">
            <a:xfrm>
              <a:off x="8054975" y="4678363"/>
              <a:ext cx="357188" cy="1166813"/>
            </a:xfrm>
            <a:custGeom>
              <a:avLst/>
              <a:gdLst>
                <a:gd name="T0" fmla="*/ 86 w 166"/>
                <a:gd name="T1" fmla="*/ 543 h 543"/>
                <a:gd name="T2" fmla="*/ 70 w 166"/>
                <a:gd name="T3" fmla="*/ 441 h 543"/>
                <a:gd name="T4" fmla="*/ 38 w 166"/>
                <a:gd name="T5" fmla="*/ 403 h 543"/>
                <a:gd name="T6" fmla="*/ 14 w 166"/>
                <a:gd name="T7" fmla="*/ 333 h 543"/>
                <a:gd name="T8" fmla="*/ 1 w 166"/>
                <a:gd name="T9" fmla="*/ 228 h 543"/>
                <a:gd name="T10" fmla="*/ 15 w 166"/>
                <a:gd name="T11" fmla="*/ 188 h 543"/>
                <a:gd name="T12" fmla="*/ 47 w 166"/>
                <a:gd name="T13" fmla="*/ 199 h 543"/>
                <a:gd name="T14" fmla="*/ 58 w 166"/>
                <a:gd name="T15" fmla="*/ 233 h 543"/>
                <a:gd name="T16" fmla="*/ 68 w 166"/>
                <a:gd name="T17" fmla="*/ 284 h 543"/>
                <a:gd name="T18" fmla="*/ 79 w 166"/>
                <a:gd name="T19" fmla="*/ 304 h 543"/>
                <a:gd name="T20" fmla="*/ 100 w 166"/>
                <a:gd name="T21" fmla="*/ 292 h 543"/>
                <a:gd name="T22" fmla="*/ 93 w 166"/>
                <a:gd name="T23" fmla="*/ 62 h 543"/>
                <a:gd name="T24" fmla="*/ 95 w 166"/>
                <a:gd name="T25" fmla="*/ 23 h 543"/>
                <a:gd name="T26" fmla="*/ 123 w 166"/>
                <a:gd name="T27" fmla="*/ 0 h 543"/>
                <a:gd name="T28" fmla="*/ 147 w 166"/>
                <a:gd name="T29" fmla="*/ 17 h 543"/>
                <a:gd name="T30" fmla="*/ 155 w 166"/>
                <a:gd name="T31" fmla="*/ 48 h 543"/>
                <a:gd name="T32" fmla="*/ 166 w 166"/>
                <a:gd name="T33" fmla="*/ 229 h 5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66" h="543">
                  <a:moveTo>
                    <a:pt x="86" y="543"/>
                  </a:moveTo>
                  <a:cubicBezTo>
                    <a:pt x="87" y="510"/>
                    <a:pt x="88" y="469"/>
                    <a:pt x="70" y="441"/>
                  </a:cubicBezTo>
                  <a:cubicBezTo>
                    <a:pt x="60" y="427"/>
                    <a:pt x="47" y="416"/>
                    <a:pt x="38" y="403"/>
                  </a:cubicBezTo>
                  <a:cubicBezTo>
                    <a:pt x="23" y="382"/>
                    <a:pt x="18" y="357"/>
                    <a:pt x="14" y="333"/>
                  </a:cubicBezTo>
                  <a:cubicBezTo>
                    <a:pt x="8" y="298"/>
                    <a:pt x="4" y="263"/>
                    <a:pt x="1" y="228"/>
                  </a:cubicBezTo>
                  <a:cubicBezTo>
                    <a:pt x="0" y="213"/>
                    <a:pt x="2" y="195"/>
                    <a:pt x="15" y="188"/>
                  </a:cubicBezTo>
                  <a:cubicBezTo>
                    <a:pt x="26" y="183"/>
                    <a:pt x="40" y="189"/>
                    <a:pt x="47" y="199"/>
                  </a:cubicBezTo>
                  <a:cubicBezTo>
                    <a:pt x="54" y="208"/>
                    <a:pt x="56" y="221"/>
                    <a:pt x="58" y="233"/>
                  </a:cubicBezTo>
                  <a:cubicBezTo>
                    <a:pt x="62" y="250"/>
                    <a:pt x="65" y="267"/>
                    <a:pt x="68" y="284"/>
                  </a:cubicBezTo>
                  <a:cubicBezTo>
                    <a:pt x="69" y="292"/>
                    <a:pt x="71" y="301"/>
                    <a:pt x="79" y="304"/>
                  </a:cubicBezTo>
                  <a:cubicBezTo>
                    <a:pt x="87" y="308"/>
                    <a:pt x="97" y="300"/>
                    <a:pt x="100" y="292"/>
                  </a:cubicBezTo>
                  <a:cubicBezTo>
                    <a:pt x="102" y="220"/>
                    <a:pt x="101" y="133"/>
                    <a:pt x="93" y="62"/>
                  </a:cubicBezTo>
                  <a:cubicBezTo>
                    <a:pt x="92" y="49"/>
                    <a:pt x="91" y="36"/>
                    <a:pt x="95" y="23"/>
                  </a:cubicBezTo>
                  <a:cubicBezTo>
                    <a:pt x="99" y="11"/>
                    <a:pt x="110" y="0"/>
                    <a:pt x="123" y="0"/>
                  </a:cubicBezTo>
                  <a:cubicBezTo>
                    <a:pt x="133" y="0"/>
                    <a:pt x="142" y="8"/>
                    <a:pt x="147" y="17"/>
                  </a:cubicBezTo>
                  <a:cubicBezTo>
                    <a:pt x="152" y="27"/>
                    <a:pt x="154" y="37"/>
                    <a:pt x="155" y="48"/>
                  </a:cubicBezTo>
                  <a:cubicBezTo>
                    <a:pt x="162" y="108"/>
                    <a:pt x="164" y="168"/>
                    <a:pt x="166" y="229"/>
                  </a:cubicBezTo>
                </a:path>
              </a:pathLst>
            </a:custGeom>
            <a:grpFill/>
            <a:ln w="28575" cap="rnd">
              <a:solidFill>
                <a:srgbClr val="FF0000"/>
              </a:solidFill>
              <a:prstDash val="solid"/>
              <a:round/>
            </a:ln>
          </p:spPr>
          <p:txBody>
            <a:bodyPr vert="horz" wrap="square" lIns="115210" tIns="57605" rIns="115210" bIns="57605" numCol="1" anchor="t" anchorCtr="0" compatLnSpc="1"/>
            <a:lstStyle/>
            <a:p>
              <a:pPr defTabSz="1152144">
                <a:defRPr/>
              </a:pPr>
              <a:endParaRPr lang="zh-CN" altLang="en-US" sz="2268" kern="0">
                <a:solidFill>
                  <a:prstClr val="black"/>
                </a:solidFill>
                <a:latin typeface="微软雅黑 Light"/>
              </a:endParaRPr>
            </a:p>
          </p:txBody>
        </p:sp>
        <p:sp>
          <p:nvSpPr>
            <p:cNvPr id="13" name="Freeform 33">
              <a:extLst>
                <a:ext uri="{FF2B5EF4-FFF2-40B4-BE49-F238E27FC236}">
                  <a16:creationId xmlns:a16="http://schemas.microsoft.com/office/drawing/2014/main" id="{18081608-8019-4E02-B8DB-125825822E47}"/>
                </a:ext>
              </a:extLst>
            </p:cNvPr>
            <p:cNvSpPr/>
            <p:nvPr/>
          </p:nvSpPr>
          <p:spPr bwMode="auto">
            <a:xfrm>
              <a:off x="8408988" y="5019675"/>
              <a:ext cx="146050" cy="133350"/>
            </a:xfrm>
            <a:custGeom>
              <a:avLst/>
              <a:gdLst>
                <a:gd name="T0" fmla="*/ 0 w 68"/>
                <a:gd name="T1" fmla="*/ 11 h 62"/>
                <a:gd name="T2" fmla="*/ 41 w 68"/>
                <a:gd name="T3" fmla="*/ 0 h 62"/>
                <a:gd name="T4" fmla="*/ 59 w 68"/>
                <a:gd name="T5" fmla="*/ 14 h 62"/>
                <a:gd name="T6" fmla="*/ 67 w 68"/>
                <a:gd name="T7" fmla="*/ 6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8" h="62">
                  <a:moveTo>
                    <a:pt x="0" y="11"/>
                  </a:moveTo>
                  <a:cubicBezTo>
                    <a:pt x="11" y="2"/>
                    <a:pt x="27" y="0"/>
                    <a:pt x="41" y="0"/>
                  </a:cubicBezTo>
                  <a:cubicBezTo>
                    <a:pt x="51" y="0"/>
                    <a:pt x="56" y="5"/>
                    <a:pt x="59" y="14"/>
                  </a:cubicBezTo>
                  <a:cubicBezTo>
                    <a:pt x="65" y="29"/>
                    <a:pt x="68" y="46"/>
                    <a:pt x="67" y="62"/>
                  </a:cubicBezTo>
                </a:path>
              </a:pathLst>
            </a:custGeom>
            <a:grpFill/>
            <a:ln w="28575" cap="rnd">
              <a:solidFill>
                <a:srgbClr val="FF0000"/>
              </a:solidFill>
              <a:prstDash val="solid"/>
              <a:round/>
            </a:ln>
          </p:spPr>
          <p:txBody>
            <a:bodyPr vert="horz" wrap="square" lIns="115210" tIns="57605" rIns="115210" bIns="57605" numCol="1" anchor="t" anchorCtr="0" compatLnSpc="1"/>
            <a:lstStyle/>
            <a:p>
              <a:pPr defTabSz="1152144">
                <a:defRPr/>
              </a:pPr>
              <a:endParaRPr lang="zh-CN" altLang="en-US" sz="2268" kern="0">
                <a:solidFill>
                  <a:prstClr val="black"/>
                </a:solidFill>
                <a:latin typeface="微软雅黑 Light"/>
              </a:endParaRPr>
            </a:p>
          </p:txBody>
        </p:sp>
        <p:sp>
          <p:nvSpPr>
            <p:cNvPr id="14" name="Freeform 34">
              <a:extLst>
                <a:ext uri="{FF2B5EF4-FFF2-40B4-BE49-F238E27FC236}">
                  <a16:creationId xmlns:a16="http://schemas.microsoft.com/office/drawing/2014/main" id="{746C792C-8FE9-46A1-9881-97795EFCC7F9}"/>
                </a:ext>
              </a:extLst>
            </p:cNvPr>
            <p:cNvSpPr/>
            <p:nvPr/>
          </p:nvSpPr>
          <p:spPr bwMode="auto">
            <a:xfrm>
              <a:off x="8545513" y="5068888"/>
              <a:ext cx="136525" cy="168275"/>
            </a:xfrm>
            <a:custGeom>
              <a:avLst/>
              <a:gdLst>
                <a:gd name="T0" fmla="*/ 0 w 63"/>
                <a:gd name="T1" fmla="*/ 5 h 78"/>
                <a:gd name="T2" fmla="*/ 25 w 63"/>
                <a:gd name="T3" fmla="*/ 0 h 78"/>
                <a:gd name="T4" fmla="*/ 48 w 63"/>
                <a:gd name="T5" fmla="*/ 9 h 78"/>
                <a:gd name="T6" fmla="*/ 55 w 63"/>
                <a:gd name="T7" fmla="*/ 24 h 78"/>
                <a:gd name="T8" fmla="*/ 62 w 63"/>
                <a:gd name="T9" fmla="*/ 7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8">
                  <a:moveTo>
                    <a:pt x="0" y="5"/>
                  </a:moveTo>
                  <a:cubicBezTo>
                    <a:pt x="8" y="3"/>
                    <a:pt x="17" y="0"/>
                    <a:pt x="25" y="0"/>
                  </a:cubicBezTo>
                  <a:cubicBezTo>
                    <a:pt x="34" y="0"/>
                    <a:pt x="43" y="3"/>
                    <a:pt x="48" y="9"/>
                  </a:cubicBezTo>
                  <a:cubicBezTo>
                    <a:pt x="52" y="13"/>
                    <a:pt x="54" y="18"/>
                    <a:pt x="55" y="24"/>
                  </a:cubicBezTo>
                  <a:cubicBezTo>
                    <a:pt x="61" y="41"/>
                    <a:pt x="63" y="59"/>
                    <a:pt x="62" y="78"/>
                  </a:cubicBezTo>
                </a:path>
              </a:pathLst>
            </a:custGeom>
            <a:grpFill/>
            <a:ln w="28575" cap="rnd">
              <a:solidFill>
                <a:srgbClr val="FF0000"/>
              </a:solidFill>
              <a:prstDash val="solid"/>
              <a:round/>
            </a:ln>
          </p:spPr>
          <p:txBody>
            <a:bodyPr vert="horz" wrap="square" lIns="115210" tIns="57605" rIns="115210" bIns="57605" numCol="1" anchor="t" anchorCtr="0" compatLnSpc="1"/>
            <a:lstStyle/>
            <a:p>
              <a:pPr defTabSz="1152144">
                <a:defRPr/>
              </a:pPr>
              <a:endParaRPr lang="zh-CN" altLang="en-US" sz="2268" kern="0">
                <a:solidFill>
                  <a:prstClr val="black"/>
                </a:solidFill>
                <a:latin typeface="微软雅黑 Light"/>
              </a:endParaRPr>
            </a:p>
          </p:txBody>
        </p:sp>
        <p:sp>
          <p:nvSpPr>
            <p:cNvPr id="15" name="Freeform 35">
              <a:extLst>
                <a:ext uri="{FF2B5EF4-FFF2-40B4-BE49-F238E27FC236}">
                  <a16:creationId xmlns:a16="http://schemas.microsoft.com/office/drawing/2014/main" id="{126725BE-D2AE-4775-B70D-D02EA4A1DF17}"/>
                </a:ext>
              </a:extLst>
            </p:cNvPr>
            <p:cNvSpPr/>
            <p:nvPr/>
          </p:nvSpPr>
          <p:spPr bwMode="auto">
            <a:xfrm>
              <a:off x="8666163" y="5127625"/>
              <a:ext cx="136525" cy="708025"/>
            </a:xfrm>
            <a:custGeom>
              <a:avLst/>
              <a:gdLst>
                <a:gd name="T0" fmla="*/ 3 w 63"/>
                <a:gd name="T1" fmla="*/ 6 h 330"/>
                <a:gd name="T2" fmla="*/ 46 w 63"/>
                <a:gd name="T3" fmla="*/ 28 h 330"/>
                <a:gd name="T4" fmla="*/ 58 w 63"/>
                <a:gd name="T5" fmla="*/ 80 h 330"/>
                <a:gd name="T6" fmla="*/ 46 w 63"/>
                <a:gd name="T7" fmla="*/ 210 h 330"/>
                <a:gd name="T8" fmla="*/ 16 w 63"/>
                <a:gd name="T9" fmla="*/ 267 h 330"/>
                <a:gd name="T10" fmla="*/ 4 w 63"/>
                <a:gd name="T11" fmla="*/ 330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330">
                  <a:moveTo>
                    <a:pt x="3" y="6"/>
                  </a:moveTo>
                  <a:cubicBezTo>
                    <a:pt x="20" y="0"/>
                    <a:pt x="37" y="12"/>
                    <a:pt x="46" y="28"/>
                  </a:cubicBezTo>
                  <a:cubicBezTo>
                    <a:pt x="55" y="43"/>
                    <a:pt x="57" y="62"/>
                    <a:pt x="58" y="80"/>
                  </a:cubicBezTo>
                  <a:cubicBezTo>
                    <a:pt x="61" y="124"/>
                    <a:pt x="63" y="170"/>
                    <a:pt x="46" y="210"/>
                  </a:cubicBezTo>
                  <a:cubicBezTo>
                    <a:pt x="38" y="230"/>
                    <a:pt x="24" y="247"/>
                    <a:pt x="16" y="267"/>
                  </a:cubicBezTo>
                  <a:cubicBezTo>
                    <a:pt x="6" y="290"/>
                    <a:pt x="0" y="305"/>
                    <a:pt x="4" y="330"/>
                  </a:cubicBezTo>
                </a:path>
              </a:pathLst>
            </a:custGeom>
            <a:grpFill/>
            <a:ln w="28575" cap="rnd">
              <a:solidFill>
                <a:srgbClr val="FF0000"/>
              </a:solidFill>
              <a:prstDash val="solid"/>
              <a:round/>
            </a:ln>
          </p:spPr>
          <p:txBody>
            <a:bodyPr vert="horz" wrap="square" lIns="115210" tIns="57605" rIns="115210" bIns="57605" numCol="1" anchor="t" anchorCtr="0" compatLnSpc="1"/>
            <a:lstStyle/>
            <a:p>
              <a:pPr defTabSz="1152144">
                <a:defRPr/>
              </a:pPr>
              <a:endParaRPr lang="zh-CN" altLang="en-US" sz="2268" kern="0">
                <a:solidFill>
                  <a:prstClr val="black"/>
                </a:solidFill>
                <a:latin typeface="微软雅黑 Light"/>
              </a:endParaRPr>
            </a:p>
          </p:txBody>
        </p:sp>
        <p:sp>
          <p:nvSpPr>
            <p:cNvPr id="16" name="Freeform 36">
              <a:extLst>
                <a:ext uri="{FF2B5EF4-FFF2-40B4-BE49-F238E27FC236}">
                  <a16:creationId xmlns:a16="http://schemas.microsoft.com/office/drawing/2014/main" id="{05310458-F279-4F97-A06E-4A5C336E542E}"/>
                </a:ext>
              </a:extLst>
            </p:cNvPr>
            <p:cNvSpPr/>
            <p:nvPr/>
          </p:nvSpPr>
          <p:spPr bwMode="auto">
            <a:xfrm>
              <a:off x="8158163" y="5838825"/>
              <a:ext cx="590550" cy="269875"/>
            </a:xfrm>
            <a:custGeom>
              <a:avLst/>
              <a:gdLst>
                <a:gd name="T0" fmla="*/ 0 w 274"/>
                <a:gd name="T1" fmla="*/ 6 h 126"/>
                <a:gd name="T2" fmla="*/ 261 w 274"/>
                <a:gd name="T3" fmla="*/ 0 h 126"/>
                <a:gd name="T4" fmla="*/ 274 w 274"/>
                <a:gd name="T5" fmla="*/ 104 h 126"/>
                <a:gd name="T6" fmla="*/ 11 w 274"/>
                <a:gd name="T7" fmla="*/ 126 h 126"/>
                <a:gd name="T8" fmla="*/ 0 w 274"/>
                <a:gd name="T9" fmla="*/ 6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4" h="126">
                  <a:moveTo>
                    <a:pt x="0" y="6"/>
                  </a:moveTo>
                  <a:cubicBezTo>
                    <a:pt x="87" y="4"/>
                    <a:pt x="174" y="2"/>
                    <a:pt x="261" y="0"/>
                  </a:cubicBezTo>
                  <a:cubicBezTo>
                    <a:pt x="268" y="34"/>
                    <a:pt x="273" y="69"/>
                    <a:pt x="274" y="104"/>
                  </a:cubicBezTo>
                  <a:cubicBezTo>
                    <a:pt x="186" y="110"/>
                    <a:pt x="98" y="117"/>
                    <a:pt x="11" y="126"/>
                  </a:cubicBezTo>
                  <a:cubicBezTo>
                    <a:pt x="5" y="87"/>
                    <a:pt x="1" y="46"/>
                    <a:pt x="0" y="6"/>
                  </a:cubicBezTo>
                  <a:close/>
                </a:path>
              </a:pathLst>
            </a:custGeom>
            <a:grpFill/>
            <a:ln w="28575" cap="rnd">
              <a:solidFill>
                <a:srgbClr val="FF0000"/>
              </a:solidFill>
              <a:prstDash val="solid"/>
              <a:round/>
            </a:ln>
          </p:spPr>
          <p:txBody>
            <a:bodyPr vert="horz" wrap="square" lIns="115210" tIns="57605" rIns="115210" bIns="57605" numCol="1" anchor="t" anchorCtr="0" compatLnSpc="1"/>
            <a:lstStyle/>
            <a:p>
              <a:pPr defTabSz="1152144">
                <a:defRPr/>
              </a:pPr>
              <a:endParaRPr lang="zh-CN" altLang="en-US" sz="2268" kern="0">
                <a:solidFill>
                  <a:prstClr val="black"/>
                </a:solidFill>
                <a:latin typeface="微软雅黑 Light"/>
              </a:endParaRPr>
            </a:p>
          </p:txBody>
        </p:sp>
      </p:grpSp>
      <p:pic>
        <p:nvPicPr>
          <p:cNvPr id="8" name="圖片 7" descr="一張含有 文字, 螢幕擷取畫面, 字型, 網頁 的圖片&#10;&#10;AI 產生的內容可能不正確。">
            <a:extLst>
              <a:ext uri="{FF2B5EF4-FFF2-40B4-BE49-F238E27FC236}">
                <a16:creationId xmlns:a16="http://schemas.microsoft.com/office/drawing/2014/main" id="{7EE459BB-0222-2A92-41BA-5523EF5260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234"/>
          <a:stretch/>
        </p:blipFill>
        <p:spPr>
          <a:xfrm>
            <a:off x="843767" y="2427216"/>
            <a:ext cx="10394854" cy="3881174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22F11FB6-3F2E-4AE5-955D-B089196D6A9B}"/>
              </a:ext>
            </a:extLst>
          </p:cNvPr>
          <p:cNvSpPr/>
          <p:nvPr/>
        </p:nvSpPr>
        <p:spPr>
          <a:xfrm>
            <a:off x="5065878" y="2427216"/>
            <a:ext cx="2125498" cy="75720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C358B05C-E30A-484F-870C-6DB5A9EF5D2F}"/>
              </a:ext>
            </a:extLst>
          </p:cNvPr>
          <p:cNvSpPr/>
          <p:nvPr/>
        </p:nvSpPr>
        <p:spPr>
          <a:xfrm>
            <a:off x="9647946" y="2490812"/>
            <a:ext cx="1590675" cy="343581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投影片編號版面配置區 2">
            <a:extLst>
              <a:ext uri="{FF2B5EF4-FFF2-40B4-BE49-F238E27FC236}">
                <a16:creationId xmlns:a16="http://schemas.microsoft.com/office/drawing/2014/main" id="{58E2FC13-42BC-1027-9CE9-3CE938666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46326" y="6331445"/>
            <a:ext cx="2743200" cy="365125"/>
          </a:xfrm>
        </p:spPr>
        <p:txBody>
          <a:bodyPr/>
          <a:lstStyle/>
          <a:p>
            <a:fld id="{EF27B4D1-FA05-449E-A80B-57A962297113}" type="slidenum">
              <a:rPr lang="zh-TW" altLang="en-US" smtClean="0"/>
              <a:t>29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727326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1">
            <a:extLst>
              <a:ext uri="{FF2B5EF4-FFF2-40B4-BE49-F238E27FC236}">
                <a16:creationId xmlns:a16="http://schemas.microsoft.com/office/drawing/2014/main" id="{947085A5-09E1-48B1-AE7E-66803FD2FB74}"/>
              </a:ext>
            </a:extLst>
          </p:cNvPr>
          <p:cNvGrpSpPr/>
          <p:nvPr/>
        </p:nvGrpSpPr>
        <p:grpSpPr>
          <a:xfrm>
            <a:off x="398798" y="215660"/>
            <a:ext cx="7713128" cy="545101"/>
            <a:chOff x="398798" y="215660"/>
            <a:chExt cx="7713128" cy="545101"/>
          </a:xfrm>
        </p:grpSpPr>
        <p:sp>
          <p:nvSpPr>
            <p:cNvPr id="8" name="標題 1"/>
            <p:cNvSpPr txBox="1">
              <a:spLocks/>
            </p:cNvSpPr>
            <p:nvPr/>
          </p:nvSpPr>
          <p:spPr bwMode="auto">
            <a:xfrm>
              <a:off x="398798" y="272892"/>
              <a:ext cx="6477851" cy="4420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lnSpc>
                  <a:spcPct val="90000"/>
                </a:lnSpc>
              </a:pPr>
              <a:r>
                <a:rPr lang="zh-TW" altLang="en-US" sz="3600" b="1" dirty="0">
                  <a:solidFill>
                    <a:schemeClr val="accent6">
                      <a:lumMod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五專完全免試單獨招生（</a:t>
              </a:r>
              <a:r>
                <a:rPr lang="en-US" altLang="zh-TW" sz="3600" b="1" dirty="0">
                  <a:solidFill>
                    <a:schemeClr val="accent6">
                      <a:lumMod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1/3</a:t>
              </a:r>
              <a:r>
                <a:rPr lang="zh-TW" altLang="en-US" sz="3600" b="1" dirty="0">
                  <a:solidFill>
                    <a:schemeClr val="accent6">
                      <a:lumMod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）</a:t>
              </a:r>
              <a:endParaRPr lang="zh-TW" altLang="en-US" sz="3600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cxnSp>
          <p:nvCxnSpPr>
            <p:cNvPr id="9" name="直接连接符 42">
              <a:extLst>
                <a:ext uri="{FF2B5EF4-FFF2-40B4-BE49-F238E27FC236}">
                  <a16:creationId xmlns:a16="http://schemas.microsoft.com/office/drawing/2014/main" id="{2F665846-9C60-44C9-9595-9EC7F9322141}"/>
                </a:ext>
              </a:extLst>
            </p:cNvPr>
            <p:cNvCxnSpPr>
              <a:cxnSpLocks/>
            </p:cNvCxnSpPr>
            <p:nvPr/>
          </p:nvCxnSpPr>
          <p:spPr>
            <a:xfrm>
              <a:off x="446384" y="760761"/>
              <a:ext cx="7200000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71AA52EC-7DB1-4E87-8C0D-FAA1C522751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33941" y="215660"/>
              <a:ext cx="477985" cy="493818"/>
            </a:xfrm>
            <a:custGeom>
              <a:avLst/>
              <a:gdLst>
                <a:gd name="T0" fmla="*/ 760 w 1905"/>
                <a:gd name="T1" fmla="*/ 1455 h 1912"/>
                <a:gd name="T2" fmla="*/ 448 w 1905"/>
                <a:gd name="T3" fmla="*/ 1143 h 1912"/>
                <a:gd name="T4" fmla="*/ 529 w 1905"/>
                <a:gd name="T5" fmla="*/ 1061 h 1912"/>
                <a:gd name="T6" fmla="*/ 841 w 1905"/>
                <a:gd name="T7" fmla="*/ 1374 h 1912"/>
                <a:gd name="T8" fmla="*/ 1802 w 1905"/>
                <a:gd name="T9" fmla="*/ 108 h 1912"/>
                <a:gd name="T10" fmla="*/ 748 w 1905"/>
                <a:gd name="T11" fmla="*/ 785 h 1912"/>
                <a:gd name="T12" fmla="*/ 55 w 1905"/>
                <a:gd name="T13" fmla="*/ 1737 h 1912"/>
                <a:gd name="T14" fmla="*/ 173 w 1905"/>
                <a:gd name="T15" fmla="*/ 1854 h 1912"/>
                <a:gd name="T16" fmla="*/ 1124 w 1905"/>
                <a:gd name="T17" fmla="*/ 1161 h 1912"/>
                <a:gd name="T18" fmla="*/ 1802 w 1905"/>
                <a:gd name="T19" fmla="*/ 108 h 1912"/>
                <a:gd name="T20" fmla="*/ 110 w 1905"/>
                <a:gd name="T21" fmla="*/ 1803 h 1912"/>
                <a:gd name="T22" fmla="*/ 0 w 1905"/>
                <a:gd name="T23" fmla="*/ 1912 h 1912"/>
                <a:gd name="T24" fmla="*/ 1758 w 1905"/>
                <a:gd name="T25" fmla="*/ 368 h 1912"/>
                <a:gd name="T26" fmla="*/ 1544 w 1905"/>
                <a:gd name="T27" fmla="*/ 153 h 1912"/>
                <a:gd name="T28" fmla="*/ 786 w 1905"/>
                <a:gd name="T29" fmla="*/ 513 h 19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905" h="1912">
                  <a:moveTo>
                    <a:pt x="760" y="1455"/>
                  </a:moveTo>
                  <a:cubicBezTo>
                    <a:pt x="448" y="1143"/>
                    <a:pt x="448" y="1143"/>
                    <a:pt x="448" y="1143"/>
                  </a:cubicBezTo>
                  <a:moveTo>
                    <a:pt x="529" y="1061"/>
                  </a:moveTo>
                  <a:cubicBezTo>
                    <a:pt x="841" y="1374"/>
                    <a:pt x="841" y="1374"/>
                    <a:pt x="841" y="1374"/>
                  </a:cubicBezTo>
                  <a:moveTo>
                    <a:pt x="1802" y="108"/>
                  </a:moveTo>
                  <a:cubicBezTo>
                    <a:pt x="1698" y="4"/>
                    <a:pt x="1226" y="307"/>
                    <a:pt x="748" y="785"/>
                  </a:cubicBezTo>
                  <a:cubicBezTo>
                    <a:pt x="364" y="1169"/>
                    <a:pt x="94" y="1548"/>
                    <a:pt x="55" y="1737"/>
                  </a:cubicBezTo>
                  <a:cubicBezTo>
                    <a:pt x="173" y="1854"/>
                    <a:pt x="173" y="1854"/>
                    <a:pt x="173" y="1854"/>
                  </a:cubicBezTo>
                  <a:cubicBezTo>
                    <a:pt x="361" y="1815"/>
                    <a:pt x="740" y="1545"/>
                    <a:pt x="1124" y="1161"/>
                  </a:cubicBezTo>
                  <a:cubicBezTo>
                    <a:pt x="1602" y="683"/>
                    <a:pt x="1905" y="212"/>
                    <a:pt x="1802" y="108"/>
                  </a:cubicBezTo>
                  <a:close/>
                  <a:moveTo>
                    <a:pt x="110" y="1803"/>
                  </a:moveTo>
                  <a:cubicBezTo>
                    <a:pt x="0" y="1912"/>
                    <a:pt x="0" y="1912"/>
                    <a:pt x="0" y="1912"/>
                  </a:cubicBezTo>
                  <a:moveTo>
                    <a:pt x="1758" y="368"/>
                  </a:moveTo>
                  <a:cubicBezTo>
                    <a:pt x="1758" y="368"/>
                    <a:pt x="1643" y="253"/>
                    <a:pt x="1544" y="153"/>
                  </a:cubicBezTo>
                  <a:cubicBezTo>
                    <a:pt x="1544" y="153"/>
                    <a:pt x="1319" y="0"/>
                    <a:pt x="786" y="513"/>
                  </a:cubicBezTo>
                </a:path>
              </a:pathLst>
            </a:custGeom>
            <a:noFill/>
            <a:ln w="12700" cap="rnd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03693" tIns="51846" rIns="103693" bIns="51846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29" name="文字方塊 4">
            <a:extLst>
              <a:ext uri="{FF2B5EF4-FFF2-40B4-BE49-F238E27FC236}">
                <a16:creationId xmlns:a16="http://schemas.microsoft.com/office/drawing/2014/main" id="{2B8C2B06-739B-C2EE-2322-114C45CCF318}"/>
              </a:ext>
            </a:extLst>
          </p:cNvPr>
          <p:cNvSpPr txBox="1"/>
          <p:nvPr/>
        </p:nvSpPr>
        <p:spPr>
          <a:xfrm>
            <a:off x="4573636" y="1344109"/>
            <a:ext cx="7312967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just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zh-TW" altLang="en-US" sz="2100" b="1" dirty="0">
                <a:solidFill>
                  <a:schemeClr val="bg1"/>
                </a:solidFill>
                <a:effectLst>
                  <a:glow rad="127000">
                    <a:srgbClr val="C00000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全國不分區</a:t>
            </a:r>
            <a:r>
              <a:rPr lang="zh-TW" altLang="en-US" sz="2100" b="1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，各五專招生學校辦理單獨招生</a:t>
            </a:r>
            <a:r>
              <a:rPr lang="en-US" altLang="zh-TW" sz="2100" b="1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(33</a:t>
            </a:r>
            <a:r>
              <a:rPr lang="zh-TW" altLang="en-US" sz="2100" b="1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校</a:t>
            </a:r>
            <a:r>
              <a:rPr lang="en-US" altLang="zh-TW" sz="2100" b="1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100" b="1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2100" b="1" dirty="0">
              <a:solidFill>
                <a:schemeClr val="accent6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just">
              <a:spcBef>
                <a:spcPts val="600"/>
              </a:spcBef>
            </a:pPr>
            <a:endParaRPr lang="en-US" altLang="zh-TW" sz="2100" b="1" dirty="0">
              <a:solidFill>
                <a:schemeClr val="accent6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 algn="just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zh-TW" altLang="en-US" sz="2100" b="1" dirty="0">
                <a:solidFill>
                  <a:schemeClr val="bg1"/>
                </a:solidFill>
                <a:effectLst>
                  <a:glow rad="127000">
                    <a:srgbClr val="C00000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不採計 </a:t>
            </a:r>
            <a:r>
              <a:rPr lang="zh-TW" altLang="en-US" sz="2100" b="1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國中教育會考成績。</a:t>
            </a:r>
            <a:endParaRPr lang="en-US" altLang="zh-TW" sz="2100" b="1" dirty="0">
              <a:solidFill>
                <a:schemeClr val="accent6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285750" indent="-285750" algn="just">
              <a:spcBef>
                <a:spcPts val="600"/>
              </a:spcBef>
              <a:buFont typeface="Wingdings" panose="05000000000000000000" pitchFamily="2" charset="2"/>
              <a:buChar char="ü"/>
            </a:pPr>
            <a:endParaRPr lang="en-US" altLang="zh-TW" sz="2100" b="1" dirty="0">
              <a:solidFill>
                <a:schemeClr val="accent6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285750" indent="-285750" algn="just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zh-TW" altLang="en-US" sz="2100" b="1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限國中 </a:t>
            </a:r>
            <a:r>
              <a:rPr lang="zh-TW" altLang="en-US" sz="2100" b="1" dirty="0">
                <a:solidFill>
                  <a:schemeClr val="bg1"/>
                </a:solidFill>
                <a:effectLst>
                  <a:glow rad="127000">
                    <a:srgbClr val="C00000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應屆 </a:t>
            </a:r>
            <a:r>
              <a:rPr lang="zh-TW" altLang="en-US" sz="2100" b="1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畢業生參加，並由 </a:t>
            </a:r>
            <a:r>
              <a:rPr lang="zh-TW" altLang="en-US" sz="2100" b="1" dirty="0">
                <a:solidFill>
                  <a:schemeClr val="bg1"/>
                </a:solidFill>
                <a:effectLst>
                  <a:glow rad="127000">
                    <a:srgbClr val="C00000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國中學校 </a:t>
            </a:r>
            <a:r>
              <a:rPr lang="zh-TW" altLang="en-US" sz="2100" b="1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辦理 </a:t>
            </a:r>
            <a:r>
              <a:rPr lang="zh-TW" altLang="en-US" sz="2100" b="1" dirty="0">
                <a:solidFill>
                  <a:schemeClr val="bg1"/>
                </a:solidFill>
                <a:effectLst>
                  <a:glow rad="127000">
                    <a:srgbClr val="C00000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集報 </a:t>
            </a:r>
            <a:r>
              <a:rPr lang="zh-TW" altLang="en-US" sz="2100" b="1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作業。</a:t>
            </a:r>
            <a:endParaRPr lang="en-US" altLang="zh-TW" sz="2100" b="1" dirty="0">
              <a:solidFill>
                <a:schemeClr val="accent6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just">
              <a:spcBef>
                <a:spcPts val="600"/>
              </a:spcBef>
            </a:pPr>
            <a:endParaRPr lang="en-US" altLang="zh-TW" sz="2100" b="1" dirty="0">
              <a:solidFill>
                <a:schemeClr val="accent6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 algn="just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zh-TW" altLang="en-US" sz="2100" b="1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每位免試生僅得選擇 </a:t>
            </a:r>
            <a:r>
              <a:rPr lang="en-US" altLang="zh-TW" sz="2100" b="1" dirty="0">
                <a:solidFill>
                  <a:schemeClr val="bg1"/>
                </a:solidFill>
                <a:effectLst>
                  <a:glow rad="127000">
                    <a:srgbClr val="C00000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1</a:t>
            </a:r>
            <a:r>
              <a:rPr lang="zh-TW" altLang="en-US" sz="2100" b="1" dirty="0">
                <a:solidFill>
                  <a:schemeClr val="bg1"/>
                </a:solidFill>
                <a:effectLst>
                  <a:glow rad="127000">
                    <a:srgbClr val="C00000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個 </a:t>
            </a:r>
            <a:r>
              <a:rPr lang="zh-TW" altLang="en-US" sz="2100" b="1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學校科</a:t>
            </a:r>
            <a:r>
              <a:rPr lang="en-US" altLang="zh-TW" sz="2100" b="1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100" b="1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組</a:t>
            </a:r>
            <a:r>
              <a:rPr lang="en-US" altLang="zh-TW" sz="2100" b="1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100" b="1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，報名費 </a:t>
            </a:r>
            <a:r>
              <a:rPr lang="en-US" altLang="zh-TW" sz="2100" b="1" dirty="0">
                <a:solidFill>
                  <a:schemeClr val="bg1"/>
                </a:solidFill>
                <a:effectLst>
                  <a:glow rad="127000">
                    <a:srgbClr val="C00000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150</a:t>
            </a:r>
            <a:r>
              <a:rPr lang="zh-TW" altLang="en-US" sz="2100" b="1" dirty="0">
                <a:solidFill>
                  <a:schemeClr val="bg1"/>
                </a:solidFill>
                <a:effectLst>
                  <a:glow rad="127000">
                    <a:srgbClr val="C00000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</a:t>
            </a:r>
            <a:r>
              <a:rPr lang="zh-TW" altLang="en-US" sz="2100" b="1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元。</a:t>
            </a:r>
            <a:endParaRPr lang="en-US" altLang="zh-TW" sz="2100" b="1" dirty="0">
              <a:solidFill>
                <a:schemeClr val="accent6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 algn="just">
              <a:spcBef>
                <a:spcPts val="600"/>
              </a:spcBef>
              <a:buFont typeface="Wingdings" panose="05000000000000000000" pitchFamily="2" charset="2"/>
              <a:buChar char="ü"/>
            </a:pPr>
            <a:endParaRPr lang="en-US" altLang="zh-TW" sz="2100" b="1" dirty="0">
              <a:solidFill>
                <a:schemeClr val="accent6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 algn="just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zh-TW" altLang="en-US" sz="2100" b="1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各五專完免</a:t>
            </a:r>
            <a:r>
              <a:rPr lang="zh-TW" altLang="en-US" sz="2100" b="1" dirty="0">
                <a:solidFill>
                  <a:schemeClr val="bg1"/>
                </a:solidFill>
                <a:effectLst>
                  <a:glow rad="127000">
                    <a:srgbClr val="558335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招生簡章</a:t>
            </a:r>
            <a:r>
              <a:rPr lang="zh-TW" altLang="en-US" sz="2100" b="1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及</a:t>
            </a:r>
            <a:r>
              <a:rPr lang="zh-TW" altLang="en-US" sz="2100" b="1" dirty="0">
                <a:solidFill>
                  <a:schemeClr val="bg1"/>
                </a:solidFill>
                <a:effectLst>
                  <a:glow rad="127000">
                    <a:srgbClr val="558335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重要日程</a:t>
            </a:r>
            <a:r>
              <a:rPr lang="zh-TW" altLang="en-US" sz="2100" b="1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，請至：</a:t>
            </a:r>
            <a:endParaRPr lang="en-US" altLang="zh-TW" sz="2100" b="1" dirty="0">
              <a:solidFill>
                <a:schemeClr val="accent6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spcBef>
                <a:spcPts val="600"/>
              </a:spcBef>
            </a:pPr>
            <a:r>
              <a:rPr lang="en-US" altLang="zh-TW" sz="2100" b="1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</a:t>
            </a:r>
            <a:r>
              <a:rPr lang="zh-TW" altLang="en-US" sz="2100" b="1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（１）各五專完免招生學校官網查詢</a:t>
            </a:r>
            <a:endParaRPr lang="en-US" altLang="zh-TW" sz="2100" b="1" dirty="0">
              <a:solidFill>
                <a:schemeClr val="accent6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spcBef>
                <a:spcPts val="600"/>
              </a:spcBef>
            </a:pPr>
            <a:r>
              <a:rPr lang="zh-TW" altLang="en-US" sz="2100" b="1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（２）「招生網路報名平台」下載</a:t>
            </a:r>
            <a:endParaRPr lang="en-US" altLang="zh-TW" sz="2100" b="1" dirty="0">
              <a:solidFill>
                <a:schemeClr val="accent6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0" name="文字方塊 10">
            <a:extLst>
              <a:ext uri="{FF2B5EF4-FFF2-40B4-BE49-F238E27FC236}">
                <a16:creationId xmlns:a16="http://schemas.microsoft.com/office/drawing/2014/main" id="{AFB67945-D3DC-71A2-24E9-BD7094604F1A}"/>
              </a:ext>
            </a:extLst>
          </p:cNvPr>
          <p:cNvSpPr txBox="1"/>
          <p:nvPr/>
        </p:nvSpPr>
        <p:spPr>
          <a:xfrm>
            <a:off x="5667931" y="5404078"/>
            <a:ext cx="4336565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zh-TW" altLang="en-US" sz="1400" b="1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　　　　</a:t>
            </a:r>
            <a:r>
              <a:rPr lang="en-US" altLang="zh-TW" sz="1400" b="1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</a:t>
            </a:r>
            <a:r>
              <a:rPr lang="en-US" altLang="zh-TW" sz="1600" b="1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(https://www.jctv.ntut.edu.tw/enter5W/)</a:t>
            </a:r>
            <a:endParaRPr lang="en-US" altLang="zh-TW" sz="1400" b="1" dirty="0">
              <a:solidFill>
                <a:schemeClr val="accent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31" name="群組 30">
            <a:extLst>
              <a:ext uri="{FF2B5EF4-FFF2-40B4-BE49-F238E27FC236}">
                <a16:creationId xmlns:a16="http://schemas.microsoft.com/office/drawing/2014/main" id="{940B0780-35FC-52E3-86C8-98E6EE0EFBCB}"/>
              </a:ext>
            </a:extLst>
          </p:cNvPr>
          <p:cNvGrpSpPr/>
          <p:nvPr/>
        </p:nvGrpSpPr>
        <p:grpSpPr>
          <a:xfrm>
            <a:off x="305397" y="1239560"/>
            <a:ext cx="4073142" cy="4752000"/>
            <a:chOff x="565936" y="1557941"/>
            <a:chExt cx="4073142" cy="4752000"/>
          </a:xfrm>
        </p:grpSpPr>
        <p:pic>
          <p:nvPicPr>
            <p:cNvPr id="32" name="圖片 31" descr="一張含有 Rectangle, 框架 的圖片&#10;&#10;AI 產生的內容可能不正確。">
              <a:extLst>
                <a:ext uri="{FF2B5EF4-FFF2-40B4-BE49-F238E27FC236}">
                  <a16:creationId xmlns:a16="http://schemas.microsoft.com/office/drawing/2014/main" id="{40FB86D3-2F9E-CF27-1B72-9BD0ACABDDD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75" t="5466" r="4297" b="4966"/>
            <a:stretch/>
          </p:blipFill>
          <p:spPr>
            <a:xfrm>
              <a:off x="565936" y="1557941"/>
              <a:ext cx="4073142" cy="4752000"/>
            </a:xfrm>
            <a:prstGeom prst="rect">
              <a:avLst/>
            </a:prstGeom>
          </p:spPr>
        </p:pic>
        <p:sp>
          <p:nvSpPr>
            <p:cNvPr id="33" name="文字方塊 3">
              <a:extLst>
                <a:ext uri="{FF2B5EF4-FFF2-40B4-BE49-F238E27FC236}">
                  <a16:creationId xmlns:a16="http://schemas.microsoft.com/office/drawing/2014/main" id="{6CF60308-4955-1269-80B2-9373C591D6EB}"/>
                </a:ext>
              </a:extLst>
            </p:cNvPr>
            <p:cNvSpPr txBox="1"/>
            <p:nvPr/>
          </p:nvSpPr>
          <p:spPr>
            <a:xfrm>
              <a:off x="924463" y="2732097"/>
              <a:ext cx="3361785" cy="22315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lnSpc>
                  <a:spcPct val="150000"/>
                </a:lnSpc>
              </a:pPr>
              <a:r>
                <a:rPr lang="zh-TW" altLang="en-US" sz="19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★ 各校科</a:t>
              </a:r>
              <a:r>
                <a:rPr lang="en-US" altLang="zh-TW" sz="19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(</a:t>
              </a:r>
              <a:r>
                <a:rPr lang="zh-TW" altLang="en-US" sz="19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組</a:t>
              </a:r>
              <a:r>
                <a:rPr lang="en-US" altLang="zh-TW" sz="19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)</a:t>
              </a:r>
              <a:r>
                <a:rPr lang="zh-TW" altLang="en-US" sz="19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招生名額 查詢               </a:t>
              </a:r>
              <a:endParaRPr lang="en-US" altLang="zh-TW" sz="1900" b="1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just">
                <a:lnSpc>
                  <a:spcPct val="150000"/>
                </a:lnSpc>
              </a:pPr>
              <a:r>
                <a:rPr lang="zh-TW" altLang="en-US" sz="19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★ 各校學校及科</a:t>
              </a:r>
              <a:r>
                <a:rPr lang="en-US" altLang="zh-TW" sz="19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(</a:t>
              </a:r>
              <a:r>
                <a:rPr lang="zh-TW" altLang="en-US" sz="19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組</a:t>
              </a:r>
              <a:r>
                <a:rPr lang="en-US" altLang="zh-TW" sz="19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)</a:t>
              </a:r>
              <a:r>
                <a:rPr lang="zh-TW" altLang="en-US" sz="19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簡介 查詢</a:t>
              </a:r>
              <a:endParaRPr lang="en-US" altLang="zh-TW" sz="1900" b="1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just">
                <a:lnSpc>
                  <a:spcPct val="150000"/>
                </a:lnSpc>
              </a:pPr>
              <a:r>
                <a:rPr lang="zh-TW" altLang="en-US" sz="19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★ 各校招生官網超連結 </a:t>
              </a:r>
              <a:endParaRPr lang="en-US" altLang="zh-TW" sz="1900" b="1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just">
                <a:lnSpc>
                  <a:spcPct val="150000"/>
                </a:lnSpc>
              </a:pPr>
              <a:r>
                <a:rPr lang="zh-TW" altLang="en-US" sz="19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★ 各校招生簡章</a:t>
              </a:r>
              <a:r>
                <a:rPr lang="en-US" altLang="zh-TW" sz="19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(</a:t>
              </a:r>
              <a:r>
                <a:rPr lang="zh-TW" altLang="en-US" sz="19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彙整</a:t>
              </a:r>
              <a:r>
                <a:rPr lang="en-US" altLang="zh-TW" sz="19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)</a:t>
              </a:r>
            </a:p>
            <a:p>
              <a:pPr algn="just">
                <a:lnSpc>
                  <a:spcPct val="150000"/>
                </a:lnSpc>
              </a:pPr>
              <a:r>
                <a:rPr lang="zh-TW" altLang="en-US" sz="19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★ 國中學校集體報名系統 </a:t>
              </a:r>
              <a:endParaRPr lang="en-US" altLang="zh-TW" sz="1900" b="1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34" name="書卷: 水平 33">
              <a:extLst>
                <a:ext uri="{FF2B5EF4-FFF2-40B4-BE49-F238E27FC236}">
                  <a16:creationId xmlns:a16="http://schemas.microsoft.com/office/drawing/2014/main" id="{69E275F0-3018-276E-38B2-3E8AE9B9FA15}"/>
                </a:ext>
              </a:extLst>
            </p:cNvPr>
            <p:cNvSpPr/>
            <p:nvPr/>
          </p:nvSpPr>
          <p:spPr>
            <a:xfrm>
              <a:off x="928304" y="1705515"/>
              <a:ext cx="3357943" cy="1044000"/>
            </a:xfrm>
            <a:prstGeom prst="horizontalScroll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35" name="文字方塊 6">
              <a:extLst>
                <a:ext uri="{FF2B5EF4-FFF2-40B4-BE49-F238E27FC236}">
                  <a16:creationId xmlns:a16="http://schemas.microsoft.com/office/drawing/2014/main" id="{1B48ACF3-6B02-3948-44B5-7228E3F76EDD}"/>
                </a:ext>
              </a:extLst>
            </p:cNvPr>
            <p:cNvSpPr txBox="1"/>
            <p:nvPr/>
          </p:nvSpPr>
          <p:spPr>
            <a:xfrm>
              <a:off x="1123401" y="2031352"/>
              <a:ext cx="2846182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spcBef>
                  <a:spcPts val="600"/>
                </a:spcBef>
              </a:pPr>
              <a:r>
                <a:rPr lang="zh-TW" altLang="en-US" sz="2100" b="1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「招生網路報名平台」</a:t>
              </a:r>
              <a:endParaRPr lang="en-US" altLang="zh-TW" sz="21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endParaRPr>
            </a:p>
          </p:txBody>
        </p:sp>
        <p:grpSp>
          <p:nvGrpSpPr>
            <p:cNvPr id="36" name="群組 35">
              <a:extLst>
                <a:ext uri="{FF2B5EF4-FFF2-40B4-BE49-F238E27FC236}">
                  <a16:creationId xmlns:a16="http://schemas.microsoft.com/office/drawing/2014/main" id="{1256D085-F6D9-5941-73B5-8273A577F3FD}"/>
                </a:ext>
              </a:extLst>
            </p:cNvPr>
            <p:cNvGrpSpPr/>
            <p:nvPr/>
          </p:nvGrpSpPr>
          <p:grpSpPr>
            <a:xfrm>
              <a:off x="2695979" y="5300059"/>
              <a:ext cx="1943099" cy="493351"/>
              <a:chOff x="2699820" y="5120867"/>
              <a:chExt cx="1943099" cy="493351"/>
            </a:xfrm>
          </p:grpSpPr>
          <p:sp>
            <p:nvSpPr>
              <p:cNvPr id="37" name="文字方塊 11">
                <a:extLst>
                  <a:ext uri="{FF2B5EF4-FFF2-40B4-BE49-F238E27FC236}">
                    <a16:creationId xmlns:a16="http://schemas.microsoft.com/office/drawing/2014/main" id="{4B4D835F-9666-0778-CF61-D1EC67BC329A}"/>
                  </a:ext>
                </a:extLst>
              </p:cNvPr>
              <p:cNvSpPr txBox="1"/>
              <p:nvPr/>
            </p:nvSpPr>
            <p:spPr>
              <a:xfrm>
                <a:off x="2699820" y="5120867"/>
                <a:ext cx="194309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zh-TW" altLang="en-US" sz="1400" b="1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總召單位</a:t>
                </a:r>
                <a:r>
                  <a:rPr lang="en-US" altLang="zh-TW" sz="1400" b="1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(</a:t>
                </a:r>
                <a:r>
                  <a:rPr lang="zh-TW" altLang="en-US" sz="1400" b="1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聯合會</a:t>
                </a:r>
                <a:r>
                  <a:rPr lang="en-US" altLang="zh-TW" sz="1400" b="1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)</a:t>
                </a:r>
                <a:endParaRPr lang="zh-TW" altLang="en-US" sz="1400" b="1" dirty="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38" name="文字方塊 12">
                <a:extLst>
                  <a:ext uri="{FF2B5EF4-FFF2-40B4-BE49-F238E27FC236}">
                    <a16:creationId xmlns:a16="http://schemas.microsoft.com/office/drawing/2014/main" id="{2CAC4E12-49DC-5ECB-9AA2-5EA3AD1EB6E6}"/>
                  </a:ext>
                </a:extLst>
              </p:cNvPr>
              <p:cNvSpPr txBox="1"/>
              <p:nvPr/>
            </p:nvSpPr>
            <p:spPr>
              <a:xfrm>
                <a:off x="2699820" y="5306441"/>
                <a:ext cx="1476375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zh-TW" sz="1200" b="1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(</a:t>
                </a:r>
                <a:r>
                  <a:rPr lang="en-US" altLang="zh-TW" sz="1400" b="1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02-2772-5333</a:t>
                </a:r>
                <a:r>
                  <a:rPr lang="en-US" altLang="zh-TW" sz="1200" b="1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)</a:t>
                </a:r>
                <a:endParaRPr lang="zh-TW" altLang="en-US" sz="1200" dirty="0"/>
              </a:p>
            </p:txBody>
          </p:sp>
        </p:grpSp>
      </p:grpSp>
      <p:sp>
        <p:nvSpPr>
          <p:cNvPr id="4" name="投影片編號版面配置區 2">
            <a:extLst>
              <a:ext uri="{FF2B5EF4-FFF2-40B4-BE49-F238E27FC236}">
                <a16:creationId xmlns:a16="http://schemas.microsoft.com/office/drawing/2014/main" id="{F3B82B4F-5331-B2AF-97E2-A0EDE041C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46326" y="6331445"/>
            <a:ext cx="2743200" cy="365125"/>
          </a:xfrm>
        </p:spPr>
        <p:txBody>
          <a:bodyPr/>
          <a:lstStyle/>
          <a:p>
            <a:fld id="{EF27B4D1-FA05-449E-A80B-57A962297113}" type="slidenum">
              <a:rPr lang="zh-TW" altLang="en-US" smtClean="0"/>
              <a:t>3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63961280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3">
            <a:extLst>
              <a:ext uri="{FF2B5EF4-FFF2-40B4-BE49-F238E27FC236}">
                <a16:creationId xmlns:a16="http://schemas.microsoft.com/office/drawing/2014/main" id="{FE476535-9084-41CB-A18A-D6FC82A0B595}"/>
              </a:ext>
            </a:extLst>
          </p:cNvPr>
          <p:cNvSpPr txBox="1">
            <a:spLocks/>
          </p:cNvSpPr>
          <p:nvPr/>
        </p:nvSpPr>
        <p:spPr>
          <a:xfrm>
            <a:off x="885588" y="1150744"/>
            <a:ext cx="9738867" cy="747726"/>
          </a:xfrm>
          <a:prstGeom prst="rect">
            <a:avLst/>
          </a:prstGeom>
        </p:spPr>
        <p:txBody>
          <a:bodyPr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Clr>
                <a:schemeClr val="accent1"/>
              </a:buClr>
              <a:buSzPct val="85000"/>
              <a:buFont typeface="Arial" panose="020B0604020202020204" pitchFamily="34" charset="0"/>
              <a:buNone/>
              <a:defRPr/>
            </a:pPr>
            <a:r>
              <a:rPr lang="zh-TW" altLang="en-US" sz="2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一、</a:t>
            </a:r>
            <a:r>
              <a:rPr lang="zh-TW" altLang="zh-TW" sz="2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報名資料確認</a:t>
            </a:r>
            <a:endParaRPr lang="en-US" altLang="zh-TW" sz="24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Step1 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若資料已檢核無誤，</a:t>
            </a:r>
            <a:r>
              <a:rPr lang="zh-TW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點選</a:t>
            </a:r>
            <a:r>
              <a:rPr lang="zh-TW" altLang="zh-TW" sz="2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「報名資料確認</a:t>
            </a:r>
            <a:r>
              <a:rPr lang="zh-TW" altLang="en-US" sz="2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送出，產生繳費帳號</a:t>
            </a:r>
            <a:r>
              <a:rPr lang="zh-TW" altLang="zh-TW" sz="2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」</a:t>
            </a:r>
            <a:r>
              <a:rPr lang="zh-TW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按鈕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，完成報名流程</a:t>
            </a:r>
            <a:r>
              <a:rPr lang="zh-TW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  <a:defRPr/>
            </a:pPr>
            <a:endParaRPr lang="en-US" altLang="zh-TW" sz="2400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893763" indent="-893763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  <a:defRPr/>
            </a:pPr>
            <a:endParaRPr lang="en-US" altLang="zh-TW" sz="2400" dirty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715963" indent="-715963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  <a:defRPr/>
            </a:pPr>
            <a:endParaRPr lang="en-US" altLang="zh-TW" sz="2400" dirty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715963" indent="-715963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  <a:defRPr/>
            </a:pPr>
            <a:endParaRPr lang="en-US" altLang="zh-TW" sz="2400" dirty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5873F437-DEAF-4A31-81FC-E32EC09F2E90}"/>
              </a:ext>
            </a:extLst>
          </p:cNvPr>
          <p:cNvSpPr/>
          <p:nvPr/>
        </p:nvSpPr>
        <p:spPr bwMode="auto">
          <a:xfrm>
            <a:off x="814313" y="383190"/>
            <a:ext cx="9810143" cy="549605"/>
          </a:xfrm>
          <a:prstGeom prst="rect">
            <a:avLst/>
          </a:prstGeom>
          <a:solidFill>
            <a:srgbClr val="C3E0D3"/>
          </a:solidFill>
          <a:ln>
            <a:solidFill>
              <a:schemeClr val="bg1"/>
            </a:solidFill>
          </a:ln>
          <a:effectLst>
            <a:outerShdw blurRad="50800" dist="127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spcBef>
                <a:spcPct val="50000"/>
              </a:spcBef>
              <a:defRPr/>
            </a:pPr>
            <a:r>
              <a:rPr lang="en-US" altLang="zh-TW" sz="3200" b="1" spc="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4</a:t>
            </a:r>
            <a:r>
              <a:rPr lang="zh-TW" altLang="en-US" sz="3200" b="1" spc="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、報名資料確認送出及列印</a:t>
            </a:r>
            <a:r>
              <a:rPr lang="en-US" altLang="zh-TW" sz="3200" b="1" spc="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-</a:t>
            </a:r>
            <a:r>
              <a:rPr lang="zh-TW" altLang="en-US" sz="2800" b="1" spc="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報名資料確認</a:t>
            </a:r>
            <a:r>
              <a:rPr lang="en-US" altLang="zh-TW" sz="2800" b="1" spc="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(2/12)</a:t>
            </a:r>
          </a:p>
        </p:txBody>
      </p:sp>
      <p:sp>
        <p:nvSpPr>
          <p:cNvPr id="5" name="文字方塊 17">
            <a:extLst>
              <a:ext uri="{FF2B5EF4-FFF2-40B4-BE49-F238E27FC236}">
                <a16:creationId xmlns:a16="http://schemas.microsoft.com/office/drawing/2014/main" id="{FEF9DA1E-D865-4B47-AC73-D28F7AA772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4313" y="3879106"/>
            <a:ext cx="941437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Step2 </a:t>
            </a:r>
            <a:r>
              <a:rPr lang="zh-TW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點選「</a:t>
            </a:r>
            <a:r>
              <a:rPr lang="zh-TW" altLang="en-US" sz="2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確認</a:t>
            </a:r>
            <a:r>
              <a:rPr lang="zh-TW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」按鈕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，產生繳費帳號，列印繳費單及繳交資料</a:t>
            </a:r>
            <a:r>
              <a:rPr lang="zh-TW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矩形 2">
            <a:extLst>
              <a:ext uri="{FF2B5EF4-FFF2-40B4-BE49-F238E27FC236}">
                <a16:creationId xmlns:a16="http://schemas.microsoft.com/office/drawing/2014/main" id="{BE11680C-0851-46D7-8AA5-86FA3BE53B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15204" y="5855048"/>
            <a:ext cx="8761590" cy="707886"/>
          </a:xfrm>
          <a:prstGeom prst="rect">
            <a:avLst/>
          </a:prstGeom>
          <a:solidFill>
            <a:srgbClr val="FFE5E5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r>
              <a:rPr lang="zh-TW" altLang="en-US" sz="20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提醒：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報名確認後即不得再修改或刪除資料，若尚須</a:t>
            </a:r>
            <a:r>
              <a:rPr lang="zh-TW" altLang="en-US" sz="2000" b="1" u="sng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增加報名學生，請另再匯入報名學生資料或單筆新增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，已完成「報名確認」之學生不得再次匯入。</a:t>
            </a:r>
            <a:endParaRPr lang="zh-TW" altLang="en-US" sz="2000" b="1" dirty="0"/>
          </a:p>
        </p:txBody>
      </p:sp>
      <p:grpSp>
        <p:nvGrpSpPr>
          <p:cNvPr id="11" name="群組 10">
            <a:extLst>
              <a:ext uri="{FF2B5EF4-FFF2-40B4-BE49-F238E27FC236}">
                <a16:creationId xmlns:a16="http://schemas.microsoft.com/office/drawing/2014/main" id="{F6ECDA21-9D04-48F3-8558-E458CBE6F971}"/>
              </a:ext>
            </a:extLst>
          </p:cNvPr>
          <p:cNvGrpSpPr/>
          <p:nvPr/>
        </p:nvGrpSpPr>
        <p:grpSpPr>
          <a:xfrm>
            <a:off x="757253" y="2049753"/>
            <a:ext cx="10677494" cy="1228003"/>
            <a:chOff x="437913" y="2055087"/>
            <a:chExt cx="10677494" cy="1228003"/>
          </a:xfrm>
        </p:grpSpPr>
        <p:pic>
          <p:nvPicPr>
            <p:cNvPr id="8" name="圖片 7">
              <a:extLst>
                <a:ext uri="{FF2B5EF4-FFF2-40B4-BE49-F238E27FC236}">
                  <a16:creationId xmlns:a16="http://schemas.microsoft.com/office/drawing/2014/main" id="{FF5ABFAC-49DA-4B9C-862F-8F397833E89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7913" y="2055088"/>
              <a:ext cx="6791325" cy="122800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0" name="圖片 9">
              <a:extLst>
                <a:ext uri="{FF2B5EF4-FFF2-40B4-BE49-F238E27FC236}">
                  <a16:creationId xmlns:a16="http://schemas.microsoft.com/office/drawing/2014/main" id="{E85D095C-ED39-4625-9D74-17DE06E7696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390191" y="2055087"/>
              <a:ext cx="3725216" cy="122800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grpSp>
        <p:nvGrpSpPr>
          <p:cNvPr id="16" name="群組 15">
            <a:extLst>
              <a:ext uri="{FF2B5EF4-FFF2-40B4-BE49-F238E27FC236}">
                <a16:creationId xmlns:a16="http://schemas.microsoft.com/office/drawing/2014/main" id="{90E1FDE1-210F-4A5C-ACC8-D2A1173661D9}"/>
              </a:ext>
            </a:extLst>
          </p:cNvPr>
          <p:cNvGrpSpPr/>
          <p:nvPr/>
        </p:nvGrpSpPr>
        <p:grpSpPr>
          <a:xfrm>
            <a:off x="2068018" y="4771233"/>
            <a:ext cx="369332" cy="369332"/>
            <a:chOff x="2114313" y="1870759"/>
            <a:chExt cx="608575" cy="608575"/>
          </a:xfrm>
        </p:grpSpPr>
        <p:sp>
          <p:nvSpPr>
            <p:cNvPr id="17" name="Oval 315">
              <a:extLst>
                <a:ext uri="{FF2B5EF4-FFF2-40B4-BE49-F238E27FC236}">
                  <a16:creationId xmlns:a16="http://schemas.microsoft.com/office/drawing/2014/main" id="{7A2214D7-3831-4A78-9248-99EC952EE7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14313" y="1870759"/>
              <a:ext cx="608575" cy="60857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15210" tIns="57605" rIns="115210" bIns="57605" numCol="1" anchor="t" anchorCtr="0" compatLnSpc="1">
              <a:prstTxWarp prst="textNoShape">
                <a:avLst/>
              </a:prstTxWarp>
            </a:bodyPr>
            <a:lstStyle/>
            <a:p>
              <a:pPr defTabSz="1152144">
                <a:defRPr/>
              </a:pPr>
              <a:endParaRPr lang="zh-CN" altLang="en-US" sz="226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" name="Freeform 316">
              <a:extLst>
                <a:ext uri="{FF2B5EF4-FFF2-40B4-BE49-F238E27FC236}">
                  <a16:creationId xmlns:a16="http://schemas.microsoft.com/office/drawing/2014/main" id="{96F84A8C-EA3B-41D4-9FF7-29CEC4140700}"/>
                </a:ext>
              </a:extLst>
            </p:cNvPr>
            <p:cNvSpPr>
              <a:spLocks/>
            </p:cNvSpPr>
            <p:nvPr/>
          </p:nvSpPr>
          <p:spPr bwMode="auto">
            <a:xfrm>
              <a:off x="2376401" y="2116559"/>
              <a:ext cx="342046" cy="350931"/>
            </a:xfrm>
            <a:custGeom>
              <a:avLst/>
              <a:gdLst>
                <a:gd name="T0" fmla="*/ 54 w 144"/>
                <a:gd name="T1" fmla="*/ 148 h 148"/>
                <a:gd name="T2" fmla="*/ 144 w 144"/>
                <a:gd name="T3" fmla="*/ 50 h 148"/>
                <a:gd name="T4" fmla="*/ 94 w 144"/>
                <a:gd name="T5" fmla="*/ 0 h 148"/>
                <a:gd name="T6" fmla="*/ 0 w 144"/>
                <a:gd name="T7" fmla="*/ 94 h 148"/>
                <a:gd name="T8" fmla="*/ 54 w 144"/>
                <a:gd name="T9" fmla="*/ 148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4" h="148">
                  <a:moveTo>
                    <a:pt x="54" y="148"/>
                  </a:moveTo>
                  <a:cubicBezTo>
                    <a:pt x="100" y="134"/>
                    <a:pt x="134" y="97"/>
                    <a:pt x="144" y="50"/>
                  </a:cubicBezTo>
                  <a:cubicBezTo>
                    <a:pt x="94" y="0"/>
                    <a:pt x="94" y="0"/>
                    <a:pt x="94" y="0"/>
                  </a:cubicBezTo>
                  <a:cubicBezTo>
                    <a:pt x="0" y="94"/>
                    <a:pt x="0" y="94"/>
                    <a:pt x="0" y="94"/>
                  </a:cubicBezTo>
                  <a:lnTo>
                    <a:pt x="54" y="148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15210" tIns="57605" rIns="115210" bIns="57605" numCol="1" anchor="t" anchorCtr="0" compatLnSpc="1">
              <a:prstTxWarp prst="textNoShape">
                <a:avLst/>
              </a:prstTxWarp>
            </a:bodyPr>
            <a:lstStyle/>
            <a:p>
              <a:pPr defTabSz="1152144">
                <a:defRPr/>
              </a:pPr>
              <a:endParaRPr lang="zh-CN" altLang="en-US" sz="226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9" name="Freeform 317">
              <a:extLst>
                <a:ext uri="{FF2B5EF4-FFF2-40B4-BE49-F238E27FC236}">
                  <a16:creationId xmlns:a16="http://schemas.microsoft.com/office/drawing/2014/main" id="{531C472E-FABB-475F-A5A2-18342D0AD4C0}"/>
                </a:ext>
              </a:extLst>
            </p:cNvPr>
            <p:cNvSpPr>
              <a:spLocks/>
            </p:cNvSpPr>
            <p:nvPr/>
          </p:nvSpPr>
          <p:spPr bwMode="auto">
            <a:xfrm>
              <a:off x="2238694" y="2057330"/>
              <a:ext cx="359815" cy="282818"/>
            </a:xfrm>
            <a:custGeom>
              <a:avLst/>
              <a:gdLst>
                <a:gd name="T0" fmla="*/ 203 w 243"/>
                <a:gd name="T1" fmla="*/ 0 h 191"/>
                <a:gd name="T2" fmla="*/ 93 w 243"/>
                <a:gd name="T3" fmla="*/ 110 h 191"/>
                <a:gd name="T4" fmla="*/ 40 w 243"/>
                <a:gd name="T5" fmla="*/ 56 h 191"/>
                <a:gd name="T6" fmla="*/ 0 w 243"/>
                <a:gd name="T7" fmla="*/ 96 h 191"/>
                <a:gd name="T8" fmla="*/ 93 w 243"/>
                <a:gd name="T9" fmla="*/ 191 h 191"/>
                <a:gd name="T10" fmla="*/ 243 w 243"/>
                <a:gd name="T11" fmla="*/ 40 h 191"/>
                <a:gd name="T12" fmla="*/ 203 w 243"/>
                <a:gd name="T13" fmla="*/ 0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3" h="191">
                  <a:moveTo>
                    <a:pt x="203" y="0"/>
                  </a:moveTo>
                  <a:lnTo>
                    <a:pt x="93" y="110"/>
                  </a:lnTo>
                  <a:lnTo>
                    <a:pt x="40" y="56"/>
                  </a:lnTo>
                  <a:lnTo>
                    <a:pt x="0" y="96"/>
                  </a:lnTo>
                  <a:lnTo>
                    <a:pt x="93" y="191"/>
                  </a:lnTo>
                  <a:lnTo>
                    <a:pt x="243" y="40"/>
                  </a:lnTo>
                  <a:lnTo>
                    <a:pt x="203" y="0"/>
                  </a:lnTo>
                  <a:close/>
                </a:path>
              </a:pathLst>
            </a:custGeom>
            <a:solidFill>
              <a:srgbClr val="F5F7FA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115210" tIns="57605" rIns="115210" bIns="57605" numCol="1" anchor="t" anchorCtr="0" compatLnSpc="1">
              <a:prstTxWarp prst="textNoShape">
                <a:avLst/>
              </a:prstTxWarp>
            </a:bodyPr>
            <a:lstStyle/>
            <a:p>
              <a:pPr defTabSz="1152144">
                <a:defRPr/>
              </a:pPr>
              <a:endParaRPr lang="zh-CN" altLang="en-US" sz="2268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20" name="群組 19">
            <a:extLst>
              <a:ext uri="{FF2B5EF4-FFF2-40B4-BE49-F238E27FC236}">
                <a16:creationId xmlns:a16="http://schemas.microsoft.com/office/drawing/2014/main" id="{97831895-F2B2-4403-9398-040723B75FD0}"/>
              </a:ext>
            </a:extLst>
          </p:cNvPr>
          <p:cNvGrpSpPr/>
          <p:nvPr/>
        </p:nvGrpSpPr>
        <p:grpSpPr>
          <a:xfrm>
            <a:off x="3639643" y="4785611"/>
            <a:ext cx="369332" cy="369332"/>
            <a:chOff x="2114313" y="1870759"/>
            <a:chExt cx="608575" cy="608575"/>
          </a:xfrm>
        </p:grpSpPr>
        <p:sp>
          <p:nvSpPr>
            <p:cNvPr id="21" name="Oval 315">
              <a:extLst>
                <a:ext uri="{FF2B5EF4-FFF2-40B4-BE49-F238E27FC236}">
                  <a16:creationId xmlns:a16="http://schemas.microsoft.com/office/drawing/2014/main" id="{C18AF3F5-BC6E-4F1E-B35E-5160A05425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14313" y="1870759"/>
              <a:ext cx="608575" cy="60857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15210" tIns="57605" rIns="115210" bIns="57605" numCol="1" anchor="t" anchorCtr="0" compatLnSpc="1">
              <a:prstTxWarp prst="textNoShape">
                <a:avLst/>
              </a:prstTxWarp>
            </a:bodyPr>
            <a:lstStyle/>
            <a:p>
              <a:pPr defTabSz="1152144">
                <a:defRPr/>
              </a:pPr>
              <a:endParaRPr lang="zh-CN" altLang="en-US" sz="226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2" name="Freeform 316">
              <a:extLst>
                <a:ext uri="{FF2B5EF4-FFF2-40B4-BE49-F238E27FC236}">
                  <a16:creationId xmlns:a16="http://schemas.microsoft.com/office/drawing/2014/main" id="{038D7277-1BBE-4B42-99C5-1FF2E5B11B6B}"/>
                </a:ext>
              </a:extLst>
            </p:cNvPr>
            <p:cNvSpPr>
              <a:spLocks/>
            </p:cNvSpPr>
            <p:nvPr/>
          </p:nvSpPr>
          <p:spPr bwMode="auto">
            <a:xfrm>
              <a:off x="2376401" y="2116559"/>
              <a:ext cx="342046" cy="350931"/>
            </a:xfrm>
            <a:custGeom>
              <a:avLst/>
              <a:gdLst>
                <a:gd name="T0" fmla="*/ 54 w 144"/>
                <a:gd name="T1" fmla="*/ 148 h 148"/>
                <a:gd name="T2" fmla="*/ 144 w 144"/>
                <a:gd name="T3" fmla="*/ 50 h 148"/>
                <a:gd name="T4" fmla="*/ 94 w 144"/>
                <a:gd name="T5" fmla="*/ 0 h 148"/>
                <a:gd name="T6" fmla="*/ 0 w 144"/>
                <a:gd name="T7" fmla="*/ 94 h 148"/>
                <a:gd name="T8" fmla="*/ 54 w 144"/>
                <a:gd name="T9" fmla="*/ 148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4" h="148">
                  <a:moveTo>
                    <a:pt x="54" y="148"/>
                  </a:moveTo>
                  <a:cubicBezTo>
                    <a:pt x="100" y="134"/>
                    <a:pt x="134" y="97"/>
                    <a:pt x="144" y="50"/>
                  </a:cubicBezTo>
                  <a:cubicBezTo>
                    <a:pt x="94" y="0"/>
                    <a:pt x="94" y="0"/>
                    <a:pt x="94" y="0"/>
                  </a:cubicBezTo>
                  <a:cubicBezTo>
                    <a:pt x="0" y="94"/>
                    <a:pt x="0" y="94"/>
                    <a:pt x="0" y="94"/>
                  </a:cubicBezTo>
                  <a:lnTo>
                    <a:pt x="54" y="148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15210" tIns="57605" rIns="115210" bIns="57605" numCol="1" anchor="t" anchorCtr="0" compatLnSpc="1">
              <a:prstTxWarp prst="textNoShape">
                <a:avLst/>
              </a:prstTxWarp>
            </a:bodyPr>
            <a:lstStyle/>
            <a:p>
              <a:pPr defTabSz="1152144">
                <a:defRPr/>
              </a:pPr>
              <a:endParaRPr lang="zh-CN" altLang="en-US" sz="226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3" name="Freeform 317">
              <a:extLst>
                <a:ext uri="{FF2B5EF4-FFF2-40B4-BE49-F238E27FC236}">
                  <a16:creationId xmlns:a16="http://schemas.microsoft.com/office/drawing/2014/main" id="{7A4F4149-B6B6-47FC-BEEA-F0B43EB2AB60}"/>
                </a:ext>
              </a:extLst>
            </p:cNvPr>
            <p:cNvSpPr>
              <a:spLocks/>
            </p:cNvSpPr>
            <p:nvPr/>
          </p:nvSpPr>
          <p:spPr bwMode="auto">
            <a:xfrm>
              <a:off x="2238694" y="2057330"/>
              <a:ext cx="359815" cy="282818"/>
            </a:xfrm>
            <a:custGeom>
              <a:avLst/>
              <a:gdLst>
                <a:gd name="T0" fmla="*/ 203 w 243"/>
                <a:gd name="T1" fmla="*/ 0 h 191"/>
                <a:gd name="T2" fmla="*/ 93 w 243"/>
                <a:gd name="T3" fmla="*/ 110 h 191"/>
                <a:gd name="T4" fmla="*/ 40 w 243"/>
                <a:gd name="T5" fmla="*/ 56 h 191"/>
                <a:gd name="T6" fmla="*/ 0 w 243"/>
                <a:gd name="T7" fmla="*/ 96 h 191"/>
                <a:gd name="T8" fmla="*/ 93 w 243"/>
                <a:gd name="T9" fmla="*/ 191 h 191"/>
                <a:gd name="T10" fmla="*/ 243 w 243"/>
                <a:gd name="T11" fmla="*/ 40 h 191"/>
                <a:gd name="T12" fmla="*/ 203 w 243"/>
                <a:gd name="T13" fmla="*/ 0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3" h="191">
                  <a:moveTo>
                    <a:pt x="203" y="0"/>
                  </a:moveTo>
                  <a:lnTo>
                    <a:pt x="93" y="110"/>
                  </a:lnTo>
                  <a:lnTo>
                    <a:pt x="40" y="56"/>
                  </a:lnTo>
                  <a:lnTo>
                    <a:pt x="0" y="96"/>
                  </a:lnTo>
                  <a:lnTo>
                    <a:pt x="93" y="191"/>
                  </a:lnTo>
                  <a:lnTo>
                    <a:pt x="243" y="40"/>
                  </a:lnTo>
                  <a:lnTo>
                    <a:pt x="203" y="0"/>
                  </a:lnTo>
                  <a:close/>
                </a:path>
              </a:pathLst>
            </a:custGeom>
            <a:solidFill>
              <a:srgbClr val="F5F7FA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115210" tIns="57605" rIns="115210" bIns="57605" numCol="1" anchor="t" anchorCtr="0" compatLnSpc="1">
              <a:prstTxWarp prst="textNoShape">
                <a:avLst/>
              </a:prstTxWarp>
            </a:bodyPr>
            <a:lstStyle/>
            <a:p>
              <a:pPr defTabSz="1152144">
                <a:defRPr/>
              </a:pPr>
              <a:endParaRPr lang="zh-CN" altLang="en-US" sz="2268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24" name="KSO_Shape">
            <a:extLst>
              <a:ext uri="{FF2B5EF4-FFF2-40B4-BE49-F238E27FC236}">
                <a16:creationId xmlns:a16="http://schemas.microsoft.com/office/drawing/2014/main" id="{EBCBEF8E-5C1B-405C-BB56-4EE1D0A5D4B9}"/>
              </a:ext>
            </a:extLst>
          </p:cNvPr>
          <p:cNvSpPr>
            <a:spLocks/>
          </p:cNvSpPr>
          <p:nvPr/>
        </p:nvSpPr>
        <p:spPr bwMode="auto">
          <a:xfrm>
            <a:off x="7324823" y="2556294"/>
            <a:ext cx="608464" cy="664987"/>
          </a:xfrm>
          <a:custGeom>
            <a:avLst/>
            <a:gdLst>
              <a:gd name="T0" fmla="*/ 407337059 w 7313"/>
              <a:gd name="T1" fmla="*/ 407252968 h 7994"/>
              <a:gd name="T2" fmla="*/ 407337059 w 7313"/>
              <a:gd name="T3" fmla="*/ 407252968 h 7994"/>
              <a:gd name="T4" fmla="*/ 407337059 w 7313"/>
              <a:gd name="T5" fmla="*/ 407252968 h 7994"/>
              <a:gd name="T6" fmla="*/ 407337059 w 7313"/>
              <a:gd name="T7" fmla="*/ 407252968 h 7994"/>
              <a:gd name="T8" fmla="*/ 407337059 w 7313"/>
              <a:gd name="T9" fmla="*/ 407252968 h 7994"/>
              <a:gd name="T10" fmla="*/ 407337059 w 7313"/>
              <a:gd name="T11" fmla="*/ 407252968 h 7994"/>
              <a:gd name="T12" fmla="*/ 407337059 w 7313"/>
              <a:gd name="T13" fmla="*/ 407252968 h 7994"/>
              <a:gd name="T14" fmla="*/ 407337059 w 7313"/>
              <a:gd name="T15" fmla="*/ 407252968 h 7994"/>
              <a:gd name="T16" fmla="*/ 407337059 w 7313"/>
              <a:gd name="T17" fmla="*/ 407252968 h 7994"/>
              <a:gd name="T18" fmla="*/ 407337059 w 7313"/>
              <a:gd name="T19" fmla="*/ 407252968 h 7994"/>
              <a:gd name="T20" fmla="*/ 407337059 w 7313"/>
              <a:gd name="T21" fmla="*/ 407252968 h 7994"/>
              <a:gd name="T22" fmla="*/ 407337059 w 7313"/>
              <a:gd name="T23" fmla="*/ 407252968 h 7994"/>
              <a:gd name="T24" fmla="*/ 407337059 w 7313"/>
              <a:gd name="T25" fmla="*/ 407252968 h 7994"/>
              <a:gd name="T26" fmla="*/ 407337059 w 7313"/>
              <a:gd name="T27" fmla="*/ 407252968 h 7994"/>
              <a:gd name="T28" fmla="*/ 407337059 w 7313"/>
              <a:gd name="T29" fmla="*/ 407252968 h 7994"/>
              <a:gd name="T30" fmla="*/ 407337059 w 7313"/>
              <a:gd name="T31" fmla="*/ 407252968 h 7994"/>
              <a:gd name="T32" fmla="*/ 407337059 w 7313"/>
              <a:gd name="T33" fmla="*/ 407252968 h 7994"/>
              <a:gd name="T34" fmla="*/ 407337059 w 7313"/>
              <a:gd name="T35" fmla="*/ 407252968 h 7994"/>
              <a:gd name="T36" fmla="*/ 407337059 w 7313"/>
              <a:gd name="T37" fmla="*/ 407252968 h 7994"/>
              <a:gd name="T38" fmla="*/ 407337059 w 7313"/>
              <a:gd name="T39" fmla="*/ 407252968 h 7994"/>
              <a:gd name="T40" fmla="*/ 407337059 w 7313"/>
              <a:gd name="T41" fmla="*/ 407252968 h 7994"/>
              <a:gd name="T42" fmla="*/ 407337059 w 7313"/>
              <a:gd name="T43" fmla="*/ 407252968 h 7994"/>
              <a:gd name="T44" fmla="*/ 407337059 w 7313"/>
              <a:gd name="T45" fmla="*/ 407252968 h 7994"/>
              <a:gd name="T46" fmla="*/ 407337059 w 7313"/>
              <a:gd name="T47" fmla="*/ 407252968 h 7994"/>
              <a:gd name="T48" fmla="*/ 407337059 w 7313"/>
              <a:gd name="T49" fmla="*/ 407252968 h 7994"/>
              <a:gd name="T50" fmla="*/ 407337059 w 7313"/>
              <a:gd name="T51" fmla="*/ 407252968 h 7994"/>
              <a:gd name="T52" fmla="*/ 407337059 w 7313"/>
              <a:gd name="T53" fmla="*/ 407252968 h 7994"/>
              <a:gd name="T54" fmla="*/ 407337059 w 7313"/>
              <a:gd name="T55" fmla="*/ 407252968 h 7994"/>
              <a:gd name="T56" fmla="*/ 407337059 w 7313"/>
              <a:gd name="T57" fmla="*/ 407252968 h 7994"/>
              <a:gd name="T58" fmla="*/ 407337059 w 7313"/>
              <a:gd name="T59" fmla="*/ 407252968 h 7994"/>
              <a:gd name="T60" fmla="*/ 407337059 w 7313"/>
              <a:gd name="T61" fmla="*/ 407252968 h 7994"/>
              <a:gd name="T62" fmla="*/ 407337059 w 7313"/>
              <a:gd name="T63" fmla="*/ 407252968 h 7994"/>
              <a:gd name="T64" fmla="*/ 407337059 w 7313"/>
              <a:gd name="T65" fmla="*/ 407252968 h 7994"/>
              <a:gd name="T66" fmla="*/ 407337059 w 7313"/>
              <a:gd name="T67" fmla="*/ 407252968 h 7994"/>
              <a:gd name="T68" fmla="*/ 407337059 w 7313"/>
              <a:gd name="T69" fmla="*/ 407252968 h 7994"/>
              <a:gd name="T70" fmla="*/ 407337059 w 7313"/>
              <a:gd name="T71" fmla="*/ 407252968 h 7994"/>
              <a:gd name="T72" fmla="*/ 407337059 w 7313"/>
              <a:gd name="T73" fmla="*/ 407252968 h 7994"/>
              <a:gd name="T74" fmla="*/ 407337059 w 7313"/>
              <a:gd name="T75" fmla="*/ 407252968 h 7994"/>
              <a:gd name="T76" fmla="*/ 407337059 w 7313"/>
              <a:gd name="T77" fmla="*/ 407252968 h 7994"/>
              <a:gd name="T78" fmla="*/ 407337059 w 7313"/>
              <a:gd name="T79" fmla="*/ 407252968 h 7994"/>
              <a:gd name="T80" fmla="*/ 407337059 w 7313"/>
              <a:gd name="T81" fmla="*/ 407252968 h 7994"/>
              <a:gd name="T82" fmla="*/ 407337059 w 7313"/>
              <a:gd name="T83" fmla="*/ 407252968 h 7994"/>
              <a:gd name="T84" fmla="*/ 407337059 w 7313"/>
              <a:gd name="T85" fmla="*/ 407252968 h 7994"/>
              <a:gd name="T86" fmla="*/ 407337059 w 7313"/>
              <a:gd name="T87" fmla="*/ 407252968 h 7994"/>
              <a:gd name="T88" fmla="*/ 407337059 w 7313"/>
              <a:gd name="T89" fmla="*/ 407252968 h 7994"/>
              <a:gd name="T90" fmla="*/ 407337059 w 7313"/>
              <a:gd name="T91" fmla="*/ 407252968 h 7994"/>
              <a:gd name="T92" fmla="*/ 407337059 w 7313"/>
              <a:gd name="T93" fmla="*/ 407252968 h 7994"/>
              <a:gd name="T94" fmla="*/ 407337059 w 7313"/>
              <a:gd name="T95" fmla="*/ 407252968 h 7994"/>
              <a:gd name="T96" fmla="*/ 407337059 w 7313"/>
              <a:gd name="T97" fmla="*/ 407252968 h 7994"/>
              <a:gd name="T98" fmla="*/ 407337059 w 7313"/>
              <a:gd name="T99" fmla="*/ 407252968 h 7994"/>
              <a:gd name="T100" fmla="*/ 407337059 w 7313"/>
              <a:gd name="T101" fmla="*/ 407252968 h 7994"/>
              <a:gd name="T102" fmla="*/ 407337059 w 7313"/>
              <a:gd name="T103" fmla="*/ 407252968 h 7994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7313" h="7994">
                <a:moveTo>
                  <a:pt x="0" y="3997"/>
                </a:moveTo>
                <a:lnTo>
                  <a:pt x="0" y="3997"/>
                </a:lnTo>
                <a:lnTo>
                  <a:pt x="1" y="3944"/>
                </a:lnTo>
                <a:lnTo>
                  <a:pt x="5" y="3891"/>
                </a:lnTo>
                <a:lnTo>
                  <a:pt x="12" y="3839"/>
                </a:lnTo>
                <a:lnTo>
                  <a:pt x="21" y="3788"/>
                </a:lnTo>
                <a:lnTo>
                  <a:pt x="33" y="3737"/>
                </a:lnTo>
                <a:lnTo>
                  <a:pt x="47" y="3687"/>
                </a:lnTo>
                <a:lnTo>
                  <a:pt x="64" y="3639"/>
                </a:lnTo>
                <a:lnTo>
                  <a:pt x="81" y="3591"/>
                </a:lnTo>
                <a:lnTo>
                  <a:pt x="103" y="3545"/>
                </a:lnTo>
                <a:lnTo>
                  <a:pt x="126" y="3500"/>
                </a:lnTo>
                <a:lnTo>
                  <a:pt x="151" y="3457"/>
                </a:lnTo>
                <a:lnTo>
                  <a:pt x="179" y="3414"/>
                </a:lnTo>
                <a:lnTo>
                  <a:pt x="208" y="3373"/>
                </a:lnTo>
                <a:lnTo>
                  <a:pt x="239" y="3333"/>
                </a:lnTo>
                <a:lnTo>
                  <a:pt x="272" y="3296"/>
                </a:lnTo>
                <a:lnTo>
                  <a:pt x="306" y="3259"/>
                </a:lnTo>
                <a:lnTo>
                  <a:pt x="343" y="3225"/>
                </a:lnTo>
                <a:lnTo>
                  <a:pt x="381" y="3191"/>
                </a:lnTo>
                <a:lnTo>
                  <a:pt x="420" y="3161"/>
                </a:lnTo>
                <a:lnTo>
                  <a:pt x="461" y="3131"/>
                </a:lnTo>
                <a:lnTo>
                  <a:pt x="504" y="3104"/>
                </a:lnTo>
                <a:lnTo>
                  <a:pt x="548" y="3079"/>
                </a:lnTo>
                <a:lnTo>
                  <a:pt x="593" y="3055"/>
                </a:lnTo>
                <a:lnTo>
                  <a:pt x="639" y="3035"/>
                </a:lnTo>
                <a:lnTo>
                  <a:pt x="686" y="3016"/>
                </a:lnTo>
                <a:lnTo>
                  <a:pt x="735" y="3000"/>
                </a:lnTo>
                <a:lnTo>
                  <a:pt x="785" y="2986"/>
                </a:lnTo>
                <a:lnTo>
                  <a:pt x="834" y="2974"/>
                </a:lnTo>
                <a:lnTo>
                  <a:pt x="886" y="2964"/>
                </a:lnTo>
                <a:lnTo>
                  <a:pt x="938" y="2957"/>
                </a:lnTo>
                <a:lnTo>
                  <a:pt x="990" y="2954"/>
                </a:lnTo>
                <a:lnTo>
                  <a:pt x="1045" y="2952"/>
                </a:lnTo>
                <a:lnTo>
                  <a:pt x="3746" y="2952"/>
                </a:lnTo>
                <a:lnTo>
                  <a:pt x="2576" y="1782"/>
                </a:lnTo>
                <a:lnTo>
                  <a:pt x="2539" y="1743"/>
                </a:lnTo>
                <a:lnTo>
                  <a:pt x="2504" y="1703"/>
                </a:lnTo>
                <a:lnTo>
                  <a:pt x="2472" y="1661"/>
                </a:lnTo>
                <a:lnTo>
                  <a:pt x="2443" y="1619"/>
                </a:lnTo>
                <a:lnTo>
                  <a:pt x="2415" y="1575"/>
                </a:lnTo>
                <a:lnTo>
                  <a:pt x="2391" y="1530"/>
                </a:lnTo>
                <a:lnTo>
                  <a:pt x="2367" y="1484"/>
                </a:lnTo>
                <a:lnTo>
                  <a:pt x="2347" y="1438"/>
                </a:lnTo>
                <a:lnTo>
                  <a:pt x="2329" y="1389"/>
                </a:lnTo>
                <a:lnTo>
                  <a:pt x="2314" y="1342"/>
                </a:lnTo>
                <a:lnTo>
                  <a:pt x="2301" y="1292"/>
                </a:lnTo>
                <a:lnTo>
                  <a:pt x="2290" y="1244"/>
                </a:lnTo>
                <a:lnTo>
                  <a:pt x="2282" y="1194"/>
                </a:lnTo>
                <a:lnTo>
                  <a:pt x="2276" y="1144"/>
                </a:lnTo>
                <a:lnTo>
                  <a:pt x="2272" y="1093"/>
                </a:lnTo>
                <a:lnTo>
                  <a:pt x="2271" y="1044"/>
                </a:lnTo>
                <a:lnTo>
                  <a:pt x="2272" y="994"/>
                </a:lnTo>
                <a:lnTo>
                  <a:pt x="2276" y="943"/>
                </a:lnTo>
                <a:lnTo>
                  <a:pt x="2282" y="893"/>
                </a:lnTo>
                <a:lnTo>
                  <a:pt x="2290" y="844"/>
                </a:lnTo>
                <a:lnTo>
                  <a:pt x="2301" y="794"/>
                </a:lnTo>
                <a:lnTo>
                  <a:pt x="2314" y="745"/>
                </a:lnTo>
                <a:lnTo>
                  <a:pt x="2329" y="698"/>
                </a:lnTo>
                <a:lnTo>
                  <a:pt x="2347" y="650"/>
                </a:lnTo>
                <a:lnTo>
                  <a:pt x="2367" y="603"/>
                </a:lnTo>
                <a:lnTo>
                  <a:pt x="2391" y="557"/>
                </a:lnTo>
                <a:lnTo>
                  <a:pt x="2415" y="512"/>
                </a:lnTo>
                <a:lnTo>
                  <a:pt x="2443" y="468"/>
                </a:lnTo>
                <a:lnTo>
                  <a:pt x="2472" y="426"/>
                </a:lnTo>
                <a:lnTo>
                  <a:pt x="2504" y="384"/>
                </a:lnTo>
                <a:lnTo>
                  <a:pt x="2539" y="343"/>
                </a:lnTo>
                <a:lnTo>
                  <a:pt x="2576" y="305"/>
                </a:lnTo>
                <a:lnTo>
                  <a:pt x="2614" y="268"/>
                </a:lnTo>
                <a:lnTo>
                  <a:pt x="2654" y="233"/>
                </a:lnTo>
                <a:lnTo>
                  <a:pt x="2696" y="201"/>
                </a:lnTo>
                <a:lnTo>
                  <a:pt x="2740" y="171"/>
                </a:lnTo>
                <a:lnTo>
                  <a:pt x="2783" y="144"/>
                </a:lnTo>
                <a:lnTo>
                  <a:pt x="2828" y="119"/>
                </a:lnTo>
                <a:lnTo>
                  <a:pt x="2875" y="97"/>
                </a:lnTo>
                <a:lnTo>
                  <a:pt x="2921" y="77"/>
                </a:lnTo>
                <a:lnTo>
                  <a:pt x="2968" y="59"/>
                </a:lnTo>
                <a:lnTo>
                  <a:pt x="3017" y="44"/>
                </a:lnTo>
                <a:lnTo>
                  <a:pt x="3065" y="29"/>
                </a:lnTo>
                <a:lnTo>
                  <a:pt x="3115" y="19"/>
                </a:lnTo>
                <a:lnTo>
                  <a:pt x="3165" y="10"/>
                </a:lnTo>
                <a:lnTo>
                  <a:pt x="3214" y="5"/>
                </a:lnTo>
                <a:lnTo>
                  <a:pt x="3264" y="1"/>
                </a:lnTo>
                <a:lnTo>
                  <a:pt x="3315" y="0"/>
                </a:lnTo>
                <a:lnTo>
                  <a:pt x="3365" y="1"/>
                </a:lnTo>
                <a:lnTo>
                  <a:pt x="3414" y="5"/>
                </a:lnTo>
                <a:lnTo>
                  <a:pt x="3465" y="10"/>
                </a:lnTo>
                <a:lnTo>
                  <a:pt x="3514" y="19"/>
                </a:lnTo>
                <a:lnTo>
                  <a:pt x="3563" y="29"/>
                </a:lnTo>
                <a:lnTo>
                  <a:pt x="3612" y="44"/>
                </a:lnTo>
                <a:lnTo>
                  <a:pt x="3660" y="59"/>
                </a:lnTo>
                <a:lnTo>
                  <a:pt x="3708" y="77"/>
                </a:lnTo>
                <a:lnTo>
                  <a:pt x="3755" y="97"/>
                </a:lnTo>
                <a:lnTo>
                  <a:pt x="3801" y="119"/>
                </a:lnTo>
                <a:lnTo>
                  <a:pt x="3846" y="144"/>
                </a:lnTo>
                <a:lnTo>
                  <a:pt x="3890" y="171"/>
                </a:lnTo>
                <a:lnTo>
                  <a:pt x="3933" y="201"/>
                </a:lnTo>
                <a:lnTo>
                  <a:pt x="3974" y="233"/>
                </a:lnTo>
                <a:lnTo>
                  <a:pt x="4014" y="268"/>
                </a:lnTo>
                <a:lnTo>
                  <a:pt x="4053" y="305"/>
                </a:lnTo>
                <a:lnTo>
                  <a:pt x="6965" y="3216"/>
                </a:lnTo>
                <a:lnTo>
                  <a:pt x="6987" y="3236"/>
                </a:lnTo>
                <a:lnTo>
                  <a:pt x="7009" y="3258"/>
                </a:lnTo>
                <a:lnTo>
                  <a:pt x="7043" y="3293"/>
                </a:lnTo>
                <a:lnTo>
                  <a:pt x="7076" y="3331"/>
                </a:lnTo>
                <a:lnTo>
                  <a:pt x="7106" y="3370"/>
                </a:lnTo>
                <a:lnTo>
                  <a:pt x="7134" y="3410"/>
                </a:lnTo>
                <a:lnTo>
                  <a:pt x="7161" y="3451"/>
                </a:lnTo>
                <a:lnTo>
                  <a:pt x="7185" y="3493"/>
                </a:lnTo>
                <a:lnTo>
                  <a:pt x="7208" y="3536"/>
                </a:lnTo>
                <a:lnTo>
                  <a:pt x="7228" y="3578"/>
                </a:lnTo>
                <a:lnTo>
                  <a:pt x="7245" y="3623"/>
                </a:lnTo>
                <a:lnTo>
                  <a:pt x="7261" y="3668"/>
                </a:lnTo>
                <a:lnTo>
                  <a:pt x="7275" y="3713"/>
                </a:lnTo>
                <a:lnTo>
                  <a:pt x="7286" y="3759"/>
                </a:lnTo>
                <a:lnTo>
                  <a:pt x="7296" y="3806"/>
                </a:lnTo>
                <a:lnTo>
                  <a:pt x="7303" y="3852"/>
                </a:lnTo>
                <a:lnTo>
                  <a:pt x="7308" y="3899"/>
                </a:lnTo>
                <a:lnTo>
                  <a:pt x="7312" y="3946"/>
                </a:lnTo>
                <a:lnTo>
                  <a:pt x="7312" y="3949"/>
                </a:lnTo>
                <a:lnTo>
                  <a:pt x="7312" y="3951"/>
                </a:lnTo>
                <a:lnTo>
                  <a:pt x="7313" y="3970"/>
                </a:lnTo>
                <a:lnTo>
                  <a:pt x="7313" y="3971"/>
                </a:lnTo>
                <a:lnTo>
                  <a:pt x="7313" y="3974"/>
                </a:lnTo>
                <a:lnTo>
                  <a:pt x="7313" y="3996"/>
                </a:lnTo>
                <a:lnTo>
                  <a:pt x="7313" y="3997"/>
                </a:lnTo>
                <a:lnTo>
                  <a:pt x="7313" y="3999"/>
                </a:lnTo>
                <a:lnTo>
                  <a:pt x="7313" y="4021"/>
                </a:lnTo>
                <a:lnTo>
                  <a:pt x="7311" y="4070"/>
                </a:lnTo>
                <a:lnTo>
                  <a:pt x="7306" y="4118"/>
                </a:lnTo>
                <a:lnTo>
                  <a:pt x="7300" y="4167"/>
                </a:lnTo>
                <a:lnTo>
                  <a:pt x="7290" y="4215"/>
                </a:lnTo>
                <a:lnTo>
                  <a:pt x="7280" y="4262"/>
                </a:lnTo>
                <a:lnTo>
                  <a:pt x="7266" y="4310"/>
                </a:lnTo>
                <a:lnTo>
                  <a:pt x="7250" y="4356"/>
                </a:lnTo>
                <a:lnTo>
                  <a:pt x="7232" y="4402"/>
                </a:lnTo>
                <a:lnTo>
                  <a:pt x="7212" y="4448"/>
                </a:lnTo>
                <a:lnTo>
                  <a:pt x="7190" y="4492"/>
                </a:lnTo>
                <a:lnTo>
                  <a:pt x="7165" y="4536"/>
                </a:lnTo>
                <a:lnTo>
                  <a:pt x="7139" y="4578"/>
                </a:lnTo>
                <a:lnTo>
                  <a:pt x="7109" y="4620"/>
                </a:lnTo>
                <a:lnTo>
                  <a:pt x="7079" y="4660"/>
                </a:lnTo>
                <a:lnTo>
                  <a:pt x="7044" y="4699"/>
                </a:lnTo>
                <a:lnTo>
                  <a:pt x="7009" y="4737"/>
                </a:lnTo>
                <a:lnTo>
                  <a:pt x="6987" y="4757"/>
                </a:lnTo>
                <a:lnTo>
                  <a:pt x="6966" y="4777"/>
                </a:lnTo>
                <a:lnTo>
                  <a:pt x="4053" y="7690"/>
                </a:lnTo>
                <a:lnTo>
                  <a:pt x="4014" y="7726"/>
                </a:lnTo>
                <a:lnTo>
                  <a:pt x="3974" y="7761"/>
                </a:lnTo>
                <a:lnTo>
                  <a:pt x="3933" y="7793"/>
                </a:lnTo>
                <a:lnTo>
                  <a:pt x="3890" y="7822"/>
                </a:lnTo>
                <a:lnTo>
                  <a:pt x="3846" y="7851"/>
                </a:lnTo>
                <a:lnTo>
                  <a:pt x="3801" y="7875"/>
                </a:lnTo>
                <a:lnTo>
                  <a:pt x="3755" y="7898"/>
                </a:lnTo>
                <a:lnTo>
                  <a:pt x="3708" y="7918"/>
                </a:lnTo>
                <a:lnTo>
                  <a:pt x="3660" y="7936"/>
                </a:lnTo>
                <a:lnTo>
                  <a:pt x="3612" y="7951"/>
                </a:lnTo>
                <a:lnTo>
                  <a:pt x="3563" y="7964"/>
                </a:lnTo>
                <a:lnTo>
                  <a:pt x="3514" y="7975"/>
                </a:lnTo>
                <a:lnTo>
                  <a:pt x="3465" y="7983"/>
                </a:lnTo>
                <a:lnTo>
                  <a:pt x="3414" y="7989"/>
                </a:lnTo>
                <a:lnTo>
                  <a:pt x="3365" y="7993"/>
                </a:lnTo>
                <a:lnTo>
                  <a:pt x="3315" y="7994"/>
                </a:lnTo>
                <a:lnTo>
                  <a:pt x="3264" y="7993"/>
                </a:lnTo>
                <a:lnTo>
                  <a:pt x="3214" y="7989"/>
                </a:lnTo>
                <a:lnTo>
                  <a:pt x="3165" y="7983"/>
                </a:lnTo>
                <a:lnTo>
                  <a:pt x="3115" y="7975"/>
                </a:lnTo>
                <a:lnTo>
                  <a:pt x="3065" y="7964"/>
                </a:lnTo>
                <a:lnTo>
                  <a:pt x="3017" y="7951"/>
                </a:lnTo>
                <a:lnTo>
                  <a:pt x="2968" y="7936"/>
                </a:lnTo>
                <a:lnTo>
                  <a:pt x="2921" y="7918"/>
                </a:lnTo>
                <a:lnTo>
                  <a:pt x="2875" y="7898"/>
                </a:lnTo>
                <a:lnTo>
                  <a:pt x="2828" y="7875"/>
                </a:lnTo>
                <a:lnTo>
                  <a:pt x="2783" y="7851"/>
                </a:lnTo>
                <a:lnTo>
                  <a:pt x="2740" y="7822"/>
                </a:lnTo>
                <a:lnTo>
                  <a:pt x="2696" y="7793"/>
                </a:lnTo>
                <a:lnTo>
                  <a:pt x="2654" y="7761"/>
                </a:lnTo>
                <a:lnTo>
                  <a:pt x="2614" y="7726"/>
                </a:lnTo>
                <a:lnTo>
                  <a:pt x="2576" y="7690"/>
                </a:lnTo>
                <a:lnTo>
                  <a:pt x="2539" y="7651"/>
                </a:lnTo>
                <a:lnTo>
                  <a:pt x="2504" y="7610"/>
                </a:lnTo>
                <a:lnTo>
                  <a:pt x="2472" y="7569"/>
                </a:lnTo>
                <a:lnTo>
                  <a:pt x="2443" y="7526"/>
                </a:lnTo>
                <a:lnTo>
                  <a:pt x="2415" y="7482"/>
                </a:lnTo>
                <a:lnTo>
                  <a:pt x="2391" y="7438"/>
                </a:lnTo>
                <a:lnTo>
                  <a:pt x="2367" y="7391"/>
                </a:lnTo>
                <a:lnTo>
                  <a:pt x="2347" y="7344"/>
                </a:lnTo>
                <a:lnTo>
                  <a:pt x="2329" y="7297"/>
                </a:lnTo>
                <a:lnTo>
                  <a:pt x="2314" y="7248"/>
                </a:lnTo>
                <a:lnTo>
                  <a:pt x="2301" y="7200"/>
                </a:lnTo>
                <a:lnTo>
                  <a:pt x="2290" y="7151"/>
                </a:lnTo>
                <a:lnTo>
                  <a:pt x="2282" y="7101"/>
                </a:lnTo>
                <a:lnTo>
                  <a:pt x="2276" y="7051"/>
                </a:lnTo>
                <a:lnTo>
                  <a:pt x="2272" y="7001"/>
                </a:lnTo>
                <a:lnTo>
                  <a:pt x="2271" y="6951"/>
                </a:lnTo>
                <a:lnTo>
                  <a:pt x="2272" y="6900"/>
                </a:lnTo>
                <a:lnTo>
                  <a:pt x="2276" y="6851"/>
                </a:lnTo>
                <a:lnTo>
                  <a:pt x="2282" y="6801"/>
                </a:lnTo>
                <a:lnTo>
                  <a:pt x="2290" y="6751"/>
                </a:lnTo>
                <a:lnTo>
                  <a:pt x="2301" y="6701"/>
                </a:lnTo>
                <a:lnTo>
                  <a:pt x="2314" y="6653"/>
                </a:lnTo>
                <a:lnTo>
                  <a:pt x="2329" y="6604"/>
                </a:lnTo>
                <a:lnTo>
                  <a:pt x="2347" y="6557"/>
                </a:lnTo>
                <a:lnTo>
                  <a:pt x="2367" y="6511"/>
                </a:lnTo>
                <a:lnTo>
                  <a:pt x="2391" y="6465"/>
                </a:lnTo>
                <a:lnTo>
                  <a:pt x="2415" y="6420"/>
                </a:lnTo>
                <a:lnTo>
                  <a:pt x="2443" y="6376"/>
                </a:lnTo>
                <a:lnTo>
                  <a:pt x="2472" y="6332"/>
                </a:lnTo>
                <a:lnTo>
                  <a:pt x="2504" y="6291"/>
                </a:lnTo>
                <a:lnTo>
                  <a:pt x="2539" y="6251"/>
                </a:lnTo>
                <a:lnTo>
                  <a:pt x="2576" y="6213"/>
                </a:lnTo>
                <a:lnTo>
                  <a:pt x="3746" y="5041"/>
                </a:lnTo>
                <a:lnTo>
                  <a:pt x="1045" y="5041"/>
                </a:lnTo>
                <a:lnTo>
                  <a:pt x="990" y="5040"/>
                </a:lnTo>
                <a:lnTo>
                  <a:pt x="938" y="5036"/>
                </a:lnTo>
                <a:lnTo>
                  <a:pt x="886" y="5029"/>
                </a:lnTo>
                <a:lnTo>
                  <a:pt x="834" y="5020"/>
                </a:lnTo>
                <a:lnTo>
                  <a:pt x="785" y="5009"/>
                </a:lnTo>
                <a:lnTo>
                  <a:pt x="735" y="4995"/>
                </a:lnTo>
                <a:lnTo>
                  <a:pt x="686" y="4978"/>
                </a:lnTo>
                <a:lnTo>
                  <a:pt x="639" y="4959"/>
                </a:lnTo>
                <a:lnTo>
                  <a:pt x="593" y="4938"/>
                </a:lnTo>
                <a:lnTo>
                  <a:pt x="548" y="4916"/>
                </a:lnTo>
                <a:lnTo>
                  <a:pt x="504" y="4890"/>
                </a:lnTo>
                <a:lnTo>
                  <a:pt x="461" y="4862"/>
                </a:lnTo>
                <a:lnTo>
                  <a:pt x="420" y="4834"/>
                </a:lnTo>
                <a:lnTo>
                  <a:pt x="381" y="4802"/>
                </a:lnTo>
                <a:lnTo>
                  <a:pt x="343" y="4770"/>
                </a:lnTo>
                <a:lnTo>
                  <a:pt x="306" y="4735"/>
                </a:lnTo>
                <a:lnTo>
                  <a:pt x="272" y="4699"/>
                </a:lnTo>
                <a:lnTo>
                  <a:pt x="239" y="4661"/>
                </a:lnTo>
                <a:lnTo>
                  <a:pt x="208" y="4621"/>
                </a:lnTo>
                <a:lnTo>
                  <a:pt x="179" y="4581"/>
                </a:lnTo>
                <a:lnTo>
                  <a:pt x="151" y="4538"/>
                </a:lnTo>
                <a:lnTo>
                  <a:pt x="126" y="4494"/>
                </a:lnTo>
                <a:lnTo>
                  <a:pt x="103" y="4449"/>
                </a:lnTo>
                <a:lnTo>
                  <a:pt x="81" y="4403"/>
                </a:lnTo>
                <a:lnTo>
                  <a:pt x="64" y="4356"/>
                </a:lnTo>
                <a:lnTo>
                  <a:pt x="47" y="4307"/>
                </a:lnTo>
                <a:lnTo>
                  <a:pt x="33" y="4258"/>
                </a:lnTo>
                <a:lnTo>
                  <a:pt x="21" y="4207"/>
                </a:lnTo>
                <a:lnTo>
                  <a:pt x="12" y="4156"/>
                </a:lnTo>
                <a:lnTo>
                  <a:pt x="5" y="4104"/>
                </a:lnTo>
                <a:lnTo>
                  <a:pt x="1" y="4051"/>
                </a:lnTo>
                <a:lnTo>
                  <a:pt x="0" y="3997"/>
                </a:lnTo>
                <a:close/>
              </a:path>
            </a:pathLst>
          </a:custGeom>
          <a:solidFill>
            <a:srgbClr val="FF0000"/>
          </a:solidFill>
          <a:ln w="19050">
            <a:solidFill>
              <a:schemeClr val="tx1"/>
            </a:solidFill>
          </a:ln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/>
            </a:endParaRPr>
          </a:p>
        </p:txBody>
      </p:sp>
      <p:grpSp>
        <p:nvGrpSpPr>
          <p:cNvPr id="12" name="群組 11">
            <a:extLst>
              <a:ext uri="{FF2B5EF4-FFF2-40B4-BE49-F238E27FC236}">
                <a16:creationId xmlns:a16="http://schemas.microsoft.com/office/drawing/2014/main" id="{80EF7600-F67F-DC0A-F329-D4CF66129E4E}"/>
              </a:ext>
            </a:extLst>
          </p:cNvPr>
          <p:cNvGrpSpPr/>
          <p:nvPr/>
        </p:nvGrpSpPr>
        <p:grpSpPr>
          <a:xfrm>
            <a:off x="190499" y="4379190"/>
            <a:ext cx="11811000" cy="1295400"/>
            <a:chOff x="190499" y="4379190"/>
            <a:chExt cx="11811000" cy="1295400"/>
          </a:xfrm>
        </p:grpSpPr>
        <p:pic>
          <p:nvPicPr>
            <p:cNvPr id="9" name="圖片 8">
              <a:extLst>
                <a:ext uri="{FF2B5EF4-FFF2-40B4-BE49-F238E27FC236}">
                  <a16:creationId xmlns:a16="http://schemas.microsoft.com/office/drawing/2014/main" id="{64650C35-ED8B-4812-B99F-12931C1DE0E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90499" y="4379190"/>
              <a:ext cx="11811000" cy="1295400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9C9367F7-5753-FCDF-5FDD-717732984A25}"/>
                </a:ext>
              </a:extLst>
            </p:cNvPr>
            <p:cNvSpPr/>
            <p:nvPr/>
          </p:nvSpPr>
          <p:spPr>
            <a:xfrm>
              <a:off x="9696450" y="5310793"/>
              <a:ext cx="2114550" cy="2857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200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2026/5/2</a:t>
              </a:r>
              <a:r>
                <a:rPr lang="zh-TW" altLang="en-US" sz="1200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上午 </a:t>
              </a:r>
              <a:r>
                <a:rPr lang="en-US" altLang="zh-TW" sz="1200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11:10:16</a:t>
              </a:r>
              <a:endParaRPr lang="zh-TW" altLang="en-US" sz="12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13" name="矩形 12">
            <a:extLst>
              <a:ext uri="{FF2B5EF4-FFF2-40B4-BE49-F238E27FC236}">
                <a16:creationId xmlns:a16="http://schemas.microsoft.com/office/drawing/2014/main" id="{962C5126-AB79-1EEC-7E7C-58E774D6BE09}"/>
              </a:ext>
            </a:extLst>
          </p:cNvPr>
          <p:cNvSpPr/>
          <p:nvPr/>
        </p:nvSpPr>
        <p:spPr>
          <a:xfrm>
            <a:off x="9696450" y="4831228"/>
            <a:ext cx="2114550" cy="285750"/>
          </a:xfrm>
          <a:prstGeom prst="rect">
            <a:avLst/>
          </a:prstGeom>
          <a:solidFill>
            <a:srgbClr val="DCEFC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2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2026/5/2</a:t>
            </a:r>
            <a:r>
              <a:rPr lang="zh-TW" altLang="en-US" sz="12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上午 </a:t>
            </a:r>
            <a:r>
              <a:rPr lang="en-US" altLang="zh-TW" sz="12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11:20:19</a:t>
            </a:r>
            <a:endParaRPr lang="zh-TW" altLang="en-US" sz="12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投影片編號版面配置區 2">
            <a:extLst>
              <a:ext uri="{FF2B5EF4-FFF2-40B4-BE49-F238E27FC236}">
                <a16:creationId xmlns:a16="http://schemas.microsoft.com/office/drawing/2014/main" id="{1DE725F2-6472-ACFC-351B-F9BBC37CB3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46326" y="6331445"/>
            <a:ext cx="2743200" cy="365125"/>
          </a:xfrm>
        </p:spPr>
        <p:txBody>
          <a:bodyPr/>
          <a:lstStyle/>
          <a:p>
            <a:fld id="{EF27B4D1-FA05-449E-A80B-57A962297113}" type="slidenum">
              <a:rPr lang="zh-TW" altLang="en-US" smtClean="0"/>
              <a:t>30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898457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 descr="一張含有 文字, 螢幕擷取畫面, 收據, 平行 的圖片&#10;&#10;AI 產生的內容可能不正確。">
            <a:extLst>
              <a:ext uri="{FF2B5EF4-FFF2-40B4-BE49-F238E27FC236}">
                <a16:creationId xmlns:a16="http://schemas.microsoft.com/office/drawing/2014/main" id="{7FD6B368-C09F-4DBB-1A9E-9503AA0BEA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755" y="1065533"/>
            <a:ext cx="3933219" cy="5775665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1633955F-2E66-4D3C-832E-5332A31B5EFE}"/>
              </a:ext>
            </a:extLst>
          </p:cNvPr>
          <p:cNvSpPr/>
          <p:nvPr/>
        </p:nvSpPr>
        <p:spPr bwMode="auto">
          <a:xfrm>
            <a:off x="814313" y="383190"/>
            <a:ext cx="9810143" cy="549605"/>
          </a:xfrm>
          <a:prstGeom prst="rect">
            <a:avLst/>
          </a:prstGeom>
          <a:solidFill>
            <a:srgbClr val="C3E0D3"/>
          </a:solidFill>
          <a:ln>
            <a:solidFill>
              <a:schemeClr val="bg1"/>
            </a:solidFill>
          </a:ln>
          <a:effectLst>
            <a:outerShdw blurRad="50800" dist="127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spcBef>
                <a:spcPct val="50000"/>
              </a:spcBef>
              <a:defRPr/>
            </a:pPr>
            <a:r>
              <a:rPr lang="en-US" altLang="zh-TW" sz="3200" b="1" spc="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4</a:t>
            </a:r>
            <a:r>
              <a:rPr lang="zh-TW" altLang="en-US" sz="3200" b="1" spc="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、報名資料確認送出及列印</a:t>
            </a:r>
            <a:r>
              <a:rPr lang="en-US" altLang="zh-TW" sz="3200" b="1" spc="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-</a:t>
            </a:r>
            <a:r>
              <a:rPr lang="zh-TW" altLang="en-US" sz="2800" b="1" spc="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列印繳費單</a:t>
            </a:r>
            <a:r>
              <a:rPr lang="en-US" altLang="zh-TW" sz="2800" b="1" spc="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(3/12)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07F491B0-92D0-4F41-BB28-6DAB2B465C7D}"/>
              </a:ext>
            </a:extLst>
          </p:cNvPr>
          <p:cNvSpPr/>
          <p:nvPr/>
        </p:nvSpPr>
        <p:spPr>
          <a:xfrm>
            <a:off x="5414841" y="1150222"/>
            <a:ext cx="6158033" cy="42891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lnSpc>
                <a:spcPts val="3300"/>
              </a:lnSpc>
              <a:defRPr/>
            </a:pPr>
            <a:r>
              <a:rPr lang="zh-TW" altLang="en-US" sz="2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二、列印繳費單</a:t>
            </a:r>
            <a:br>
              <a:rPr lang="en-US" altLang="zh-TW" sz="2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sz="2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※</a:t>
            </a:r>
            <a:r>
              <a:rPr lang="zh-TW" altLang="en-US" sz="2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繳費提醒</a:t>
            </a:r>
          </a:p>
          <a:p>
            <a:pPr algn="just" eaLnBrk="1" fontAlgn="auto" hangingPunct="1">
              <a:lnSpc>
                <a:spcPts val="3300"/>
              </a:lnSpc>
              <a:defRPr/>
            </a:pPr>
            <a:r>
              <a:rPr lang="en-US" altLang="zh-TW" sz="2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1.</a:t>
            </a:r>
            <a:r>
              <a:rPr lang="zh-TW" altLang="en-US" sz="2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多筆報名紀錄者，每筆報名繳費帳號均不</a:t>
            </a:r>
            <a:br>
              <a:rPr lang="en-US" altLang="zh-TW" sz="2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2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相同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，請勿將多筆報名費全匯入其一帳號。</a:t>
            </a:r>
            <a:endPara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just">
              <a:lnSpc>
                <a:spcPts val="3300"/>
              </a:lnSpc>
              <a:defRPr/>
            </a:pPr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2. 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已完成「</a:t>
            </a:r>
            <a:r>
              <a:rPr lang="zh-TW" altLang="en-US" sz="2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報名確認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」後，發現報名人數及</a:t>
            </a:r>
            <a:b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身分別仍有誤，此筆報名資料若向</a:t>
            </a:r>
            <a:r>
              <a:rPr lang="zh-TW" altLang="en-US" sz="2400" b="1" u="sng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聯合會</a:t>
            </a:r>
            <a:b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申請</a:t>
            </a:r>
            <a:r>
              <a:rPr lang="zh-TW" altLang="en-US" sz="24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「解除報名確認」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權限，報名系統將</a:t>
            </a:r>
            <a:b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</a:t>
            </a:r>
            <a:r>
              <a:rPr lang="zh-TW" altLang="en-US" sz="2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產生</a:t>
            </a:r>
            <a:r>
              <a:rPr lang="zh-TW" altLang="en-US" sz="2400" b="1" u="sng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新的</a:t>
            </a:r>
            <a:r>
              <a:rPr lang="zh-TW" altLang="en-US" sz="2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繳費帳號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，請務必重新列印繳費</a:t>
            </a:r>
            <a:b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通知單，</a:t>
            </a:r>
            <a:r>
              <a:rPr lang="zh-TW" altLang="en-US" sz="2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使用新繳費帳號繳款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just">
              <a:lnSpc>
                <a:spcPts val="3300"/>
              </a:lnSpc>
              <a:defRPr/>
            </a:pPr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3. 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已完成「</a:t>
            </a:r>
            <a:r>
              <a:rPr lang="zh-TW" altLang="en-US" sz="2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繳費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」則「</a:t>
            </a:r>
            <a:r>
              <a:rPr lang="zh-TW" altLang="en-US" sz="2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無法解除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」報名確認。</a:t>
            </a:r>
            <a:endPara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9E78B9E6-B38C-4768-AAB4-AEACB19C8893}"/>
              </a:ext>
            </a:extLst>
          </p:cNvPr>
          <p:cNvSpPr/>
          <p:nvPr/>
        </p:nvSpPr>
        <p:spPr>
          <a:xfrm>
            <a:off x="3496614" y="1681843"/>
            <a:ext cx="1370661" cy="48142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B6CD9970-256C-420C-809D-053146B1DA10}"/>
              </a:ext>
            </a:extLst>
          </p:cNvPr>
          <p:cNvSpPr/>
          <p:nvPr/>
        </p:nvSpPr>
        <p:spPr>
          <a:xfrm>
            <a:off x="1059395" y="2409826"/>
            <a:ext cx="3256483" cy="27069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09BC6540-816C-4894-8BC4-437E79C40845}"/>
              </a:ext>
            </a:extLst>
          </p:cNvPr>
          <p:cNvSpPr txBox="1"/>
          <p:nvPr/>
        </p:nvSpPr>
        <p:spPr>
          <a:xfrm>
            <a:off x="5896509" y="5635585"/>
            <a:ext cx="5209615" cy="83625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marL="269875" indent="-269875" algn="ctr" eaLnBrk="1" fontAlgn="auto" hangingPunct="1">
              <a:lnSpc>
                <a:spcPts val="3000"/>
              </a:lnSpc>
              <a:defRPr/>
            </a:pPr>
            <a:r>
              <a:rPr lang="zh-TW" altLang="zh-TW" sz="20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※提醒： </a:t>
            </a:r>
            <a:r>
              <a:rPr lang="zh-TW" altLang="en-US" sz="24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「臨櫃」繳費</a:t>
            </a:r>
            <a:endParaRPr lang="en-US" altLang="zh-TW" sz="2400" b="1" dirty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69875" indent="-269875" algn="just" eaLnBrk="1" fontAlgn="auto" hangingPunct="1">
              <a:lnSpc>
                <a:spcPts val="3000"/>
              </a:lnSpc>
              <a:defRPr/>
            </a:pP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報名費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須於</a:t>
            </a:r>
            <a:r>
              <a:rPr lang="en-US" altLang="zh-TW" sz="2000" b="1" u="sng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115</a:t>
            </a:r>
            <a:r>
              <a:rPr lang="zh-TW" altLang="en-US" sz="2000" b="1" u="sng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en-US" altLang="zh-TW" sz="2000" b="1" u="sng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</a:t>
            </a:r>
            <a:r>
              <a:rPr lang="zh-TW" altLang="en-US" sz="2000" b="1" u="sng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月</a:t>
            </a:r>
            <a:r>
              <a:rPr lang="en-US" altLang="zh-TW" sz="2000" b="1" u="sng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</a:t>
            </a:r>
            <a:r>
              <a:rPr lang="zh-TW" altLang="en-US" sz="2000" b="1" u="sng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日</a:t>
            </a:r>
            <a:r>
              <a:rPr lang="en-US" altLang="zh-TW" sz="2000" b="1" u="sng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15:30</a:t>
            </a:r>
            <a:r>
              <a:rPr lang="zh-TW" altLang="en-US" sz="2000" b="1" u="sng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前</a:t>
            </a:r>
            <a:r>
              <a:rPr lang="zh-TW" altLang="en-US" sz="2000" b="1" u="sng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完成繳費！</a:t>
            </a:r>
            <a:endParaRPr lang="en-US" altLang="zh-TW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14" name="组合 61">
            <a:extLst>
              <a:ext uri="{FF2B5EF4-FFF2-40B4-BE49-F238E27FC236}">
                <a16:creationId xmlns:a16="http://schemas.microsoft.com/office/drawing/2014/main" id="{BCEDBEFB-2B8C-43A1-B699-BF858CD214C3}"/>
              </a:ext>
            </a:extLst>
          </p:cNvPr>
          <p:cNvGrpSpPr/>
          <p:nvPr/>
        </p:nvGrpSpPr>
        <p:grpSpPr>
          <a:xfrm rot="1488672">
            <a:off x="10674032" y="5292640"/>
            <a:ext cx="752494" cy="863034"/>
            <a:chOff x="4427538" y="954088"/>
            <a:chExt cx="3333750" cy="3729038"/>
          </a:xfrm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7BA481D0-C826-4936-B281-A4E9B16D6E3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26026" y="1547813"/>
              <a:ext cx="2144713" cy="2363788"/>
            </a:xfrm>
            <a:custGeom>
              <a:avLst/>
              <a:gdLst>
                <a:gd name="T0" fmla="*/ 518 w 570"/>
                <a:gd name="T1" fmla="*/ 231 h 629"/>
                <a:gd name="T2" fmla="*/ 454 w 570"/>
                <a:gd name="T3" fmla="*/ 271 h 629"/>
                <a:gd name="T4" fmla="*/ 496 w 570"/>
                <a:gd name="T5" fmla="*/ 135 h 629"/>
                <a:gd name="T6" fmla="*/ 393 w 570"/>
                <a:gd name="T7" fmla="*/ 205 h 629"/>
                <a:gd name="T8" fmla="*/ 326 w 570"/>
                <a:gd name="T9" fmla="*/ 264 h 629"/>
                <a:gd name="T10" fmla="*/ 474 w 570"/>
                <a:gd name="T11" fmla="*/ 89 h 629"/>
                <a:gd name="T12" fmla="*/ 385 w 570"/>
                <a:gd name="T13" fmla="*/ 100 h 629"/>
                <a:gd name="T14" fmla="*/ 322 w 570"/>
                <a:gd name="T15" fmla="*/ 156 h 629"/>
                <a:gd name="T16" fmla="*/ 401 w 570"/>
                <a:gd name="T17" fmla="*/ 66 h 629"/>
                <a:gd name="T18" fmla="*/ 279 w 570"/>
                <a:gd name="T19" fmla="*/ 80 h 629"/>
                <a:gd name="T20" fmla="*/ 223 w 570"/>
                <a:gd name="T21" fmla="*/ 103 h 629"/>
                <a:gd name="T22" fmla="*/ 280 w 570"/>
                <a:gd name="T23" fmla="*/ 61 h 629"/>
                <a:gd name="T24" fmla="*/ 212 w 570"/>
                <a:gd name="T25" fmla="*/ 33 h 629"/>
                <a:gd name="T26" fmla="*/ 78 w 570"/>
                <a:gd name="T27" fmla="*/ 109 h 629"/>
                <a:gd name="T28" fmla="*/ 29 w 570"/>
                <a:gd name="T29" fmla="*/ 198 h 629"/>
                <a:gd name="T30" fmla="*/ 35 w 570"/>
                <a:gd name="T31" fmla="*/ 232 h 629"/>
                <a:gd name="T32" fmla="*/ 42 w 570"/>
                <a:gd name="T33" fmla="*/ 311 h 629"/>
                <a:gd name="T34" fmla="*/ 20 w 570"/>
                <a:gd name="T35" fmla="*/ 366 h 629"/>
                <a:gd name="T36" fmla="*/ 73 w 570"/>
                <a:gd name="T37" fmla="*/ 388 h 629"/>
                <a:gd name="T38" fmla="*/ 178 w 570"/>
                <a:gd name="T39" fmla="*/ 311 h 629"/>
                <a:gd name="T40" fmla="*/ 102 w 570"/>
                <a:gd name="T41" fmla="*/ 390 h 629"/>
                <a:gd name="T42" fmla="*/ 92 w 570"/>
                <a:gd name="T43" fmla="*/ 469 h 629"/>
                <a:gd name="T44" fmla="*/ 196 w 570"/>
                <a:gd name="T45" fmla="*/ 407 h 629"/>
                <a:gd name="T46" fmla="*/ 265 w 570"/>
                <a:gd name="T47" fmla="*/ 373 h 629"/>
                <a:gd name="T48" fmla="*/ 196 w 570"/>
                <a:gd name="T49" fmla="*/ 450 h 629"/>
                <a:gd name="T50" fmla="*/ 179 w 570"/>
                <a:gd name="T51" fmla="*/ 542 h 629"/>
                <a:gd name="T52" fmla="*/ 261 w 570"/>
                <a:gd name="T53" fmla="*/ 489 h 629"/>
                <a:gd name="T54" fmla="*/ 270 w 570"/>
                <a:gd name="T55" fmla="*/ 506 h 629"/>
                <a:gd name="T56" fmla="*/ 208 w 570"/>
                <a:gd name="T57" fmla="*/ 588 h 629"/>
                <a:gd name="T58" fmla="*/ 303 w 570"/>
                <a:gd name="T59" fmla="*/ 597 h 629"/>
                <a:gd name="T60" fmla="*/ 332 w 570"/>
                <a:gd name="T61" fmla="*/ 603 h 629"/>
                <a:gd name="T62" fmla="*/ 406 w 570"/>
                <a:gd name="T63" fmla="*/ 554 h 629"/>
                <a:gd name="T64" fmla="*/ 430 w 570"/>
                <a:gd name="T65" fmla="*/ 535 h 629"/>
                <a:gd name="T66" fmla="*/ 504 w 570"/>
                <a:gd name="T67" fmla="*/ 444 h 629"/>
                <a:gd name="T68" fmla="*/ 549 w 570"/>
                <a:gd name="T69" fmla="*/ 342 h 629"/>
                <a:gd name="T70" fmla="*/ 563 w 570"/>
                <a:gd name="T71" fmla="*/ 266 h 6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570" h="629">
                  <a:moveTo>
                    <a:pt x="558" y="231"/>
                  </a:moveTo>
                  <a:cubicBezTo>
                    <a:pt x="547" y="219"/>
                    <a:pt x="530" y="221"/>
                    <a:pt x="518" y="231"/>
                  </a:cubicBezTo>
                  <a:cubicBezTo>
                    <a:pt x="477" y="265"/>
                    <a:pt x="437" y="300"/>
                    <a:pt x="395" y="332"/>
                  </a:cubicBezTo>
                  <a:cubicBezTo>
                    <a:pt x="415" y="313"/>
                    <a:pt x="434" y="292"/>
                    <a:pt x="454" y="271"/>
                  </a:cubicBezTo>
                  <a:cubicBezTo>
                    <a:pt x="482" y="243"/>
                    <a:pt x="510" y="213"/>
                    <a:pt x="528" y="177"/>
                  </a:cubicBezTo>
                  <a:cubicBezTo>
                    <a:pt x="539" y="156"/>
                    <a:pt x="521" y="127"/>
                    <a:pt x="496" y="135"/>
                  </a:cubicBezTo>
                  <a:cubicBezTo>
                    <a:pt x="475" y="142"/>
                    <a:pt x="458" y="154"/>
                    <a:pt x="441" y="168"/>
                  </a:cubicBezTo>
                  <a:cubicBezTo>
                    <a:pt x="425" y="180"/>
                    <a:pt x="408" y="191"/>
                    <a:pt x="393" y="205"/>
                  </a:cubicBezTo>
                  <a:cubicBezTo>
                    <a:pt x="377" y="218"/>
                    <a:pt x="364" y="234"/>
                    <a:pt x="349" y="247"/>
                  </a:cubicBezTo>
                  <a:cubicBezTo>
                    <a:pt x="342" y="253"/>
                    <a:pt x="334" y="259"/>
                    <a:pt x="326" y="264"/>
                  </a:cubicBezTo>
                  <a:cubicBezTo>
                    <a:pt x="353" y="239"/>
                    <a:pt x="378" y="210"/>
                    <a:pt x="407" y="186"/>
                  </a:cubicBezTo>
                  <a:cubicBezTo>
                    <a:pt x="437" y="160"/>
                    <a:pt x="471" y="131"/>
                    <a:pt x="474" y="89"/>
                  </a:cubicBezTo>
                  <a:cubicBezTo>
                    <a:pt x="475" y="66"/>
                    <a:pt x="448" y="54"/>
                    <a:pt x="430" y="64"/>
                  </a:cubicBezTo>
                  <a:cubicBezTo>
                    <a:pt x="413" y="73"/>
                    <a:pt x="399" y="87"/>
                    <a:pt x="385" y="100"/>
                  </a:cubicBezTo>
                  <a:cubicBezTo>
                    <a:pt x="369" y="115"/>
                    <a:pt x="353" y="130"/>
                    <a:pt x="336" y="144"/>
                  </a:cubicBezTo>
                  <a:cubicBezTo>
                    <a:pt x="331" y="148"/>
                    <a:pt x="326" y="152"/>
                    <a:pt x="322" y="156"/>
                  </a:cubicBezTo>
                  <a:cubicBezTo>
                    <a:pt x="323" y="155"/>
                    <a:pt x="323" y="154"/>
                    <a:pt x="324" y="153"/>
                  </a:cubicBezTo>
                  <a:cubicBezTo>
                    <a:pt x="351" y="125"/>
                    <a:pt x="374" y="93"/>
                    <a:pt x="401" y="66"/>
                  </a:cubicBezTo>
                  <a:cubicBezTo>
                    <a:pt x="423" y="43"/>
                    <a:pt x="393" y="1"/>
                    <a:pt x="366" y="21"/>
                  </a:cubicBezTo>
                  <a:cubicBezTo>
                    <a:pt x="337" y="41"/>
                    <a:pt x="309" y="62"/>
                    <a:pt x="279" y="80"/>
                  </a:cubicBezTo>
                  <a:cubicBezTo>
                    <a:pt x="256" y="95"/>
                    <a:pt x="232" y="107"/>
                    <a:pt x="208" y="119"/>
                  </a:cubicBezTo>
                  <a:cubicBezTo>
                    <a:pt x="213" y="113"/>
                    <a:pt x="218" y="108"/>
                    <a:pt x="223" y="103"/>
                  </a:cubicBezTo>
                  <a:cubicBezTo>
                    <a:pt x="229" y="96"/>
                    <a:pt x="236" y="88"/>
                    <a:pt x="244" y="81"/>
                  </a:cubicBezTo>
                  <a:cubicBezTo>
                    <a:pt x="256" y="75"/>
                    <a:pt x="268" y="69"/>
                    <a:pt x="280" y="61"/>
                  </a:cubicBezTo>
                  <a:cubicBezTo>
                    <a:pt x="306" y="42"/>
                    <a:pt x="291" y="0"/>
                    <a:pt x="257" y="8"/>
                  </a:cubicBezTo>
                  <a:cubicBezTo>
                    <a:pt x="240" y="12"/>
                    <a:pt x="225" y="22"/>
                    <a:pt x="212" y="33"/>
                  </a:cubicBezTo>
                  <a:cubicBezTo>
                    <a:pt x="187" y="45"/>
                    <a:pt x="161" y="54"/>
                    <a:pt x="138" y="68"/>
                  </a:cubicBezTo>
                  <a:cubicBezTo>
                    <a:pt x="116" y="79"/>
                    <a:pt x="97" y="94"/>
                    <a:pt x="78" y="109"/>
                  </a:cubicBezTo>
                  <a:cubicBezTo>
                    <a:pt x="59" y="123"/>
                    <a:pt x="47" y="142"/>
                    <a:pt x="29" y="157"/>
                  </a:cubicBezTo>
                  <a:cubicBezTo>
                    <a:pt x="17" y="167"/>
                    <a:pt x="19" y="187"/>
                    <a:pt x="29" y="198"/>
                  </a:cubicBezTo>
                  <a:cubicBezTo>
                    <a:pt x="36" y="205"/>
                    <a:pt x="45" y="207"/>
                    <a:pt x="54" y="205"/>
                  </a:cubicBezTo>
                  <a:cubicBezTo>
                    <a:pt x="48" y="215"/>
                    <a:pt x="42" y="224"/>
                    <a:pt x="35" y="232"/>
                  </a:cubicBezTo>
                  <a:cubicBezTo>
                    <a:pt x="23" y="245"/>
                    <a:pt x="11" y="258"/>
                    <a:pt x="7" y="275"/>
                  </a:cubicBezTo>
                  <a:cubicBezTo>
                    <a:pt x="0" y="298"/>
                    <a:pt x="21" y="314"/>
                    <a:pt x="42" y="311"/>
                  </a:cubicBezTo>
                  <a:cubicBezTo>
                    <a:pt x="46" y="310"/>
                    <a:pt x="49" y="309"/>
                    <a:pt x="52" y="308"/>
                  </a:cubicBezTo>
                  <a:cubicBezTo>
                    <a:pt x="39" y="326"/>
                    <a:pt x="28" y="345"/>
                    <a:pt x="20" y="366"/>
                  </a:cubicBezTo>
                  <a:cubicBezTo>
                    <a:pt x="15" y="378"/>
                    <a:pt x="23" y="392"/>
                    <a:pt x="33" y="398"/>
                  </a:cubicBezTo>
                  <a:cubicBezTo>
                    <a:pt x="47" y="407"/>
                    <a:pt x="64" y="401"/>
                    <a:pt x="73" y="388"/>
                  </a:cubicBezTo>
                  <a:cubicBezTo>
                    <a:pt x="93" y="358"/>
                    <a:pt x="122" y="337"/>
                    <a:pt x="155" y="321"/>
                  </a:cubicBezTo>
                  <a:cubicBezTo>
                    <a:pt x="162" y="317"/>
                    <a:pt x="170" y="314"/>
                    <a:pt x="178" y="311"/>
                  </a:cubicBezTo>
                  <a:cubicBezTo>
                    <a:pt x="167" y="323"/>
                    <a:pt x="157" y="337"/>
                    <a:pt x="146" y="349"/>
                  </a:cubicBezTo>
                  <a:cubicBezTo>
                    <a:pt x="134" y="364"/>
                    <a:pt x="118" y="379"/>
                    <a:pt x="102" y="390"/>
                  </a:cubicBezTo>
                  <a:cubicBezTo>
                    <a:pt x="87" y="400"/>
                    <a:pt x="68" y="410"/>
                    <a:pt x="59" y="427"/>
                  </a:cubicBezTo>
                  <a:cubicBezTo>
                    <a:pt x="48" y="450"/>
                    <a:pt x="67" y="476"/>
                    <a:pt x="92" y="469"/>
                  </a:cubicBezTo>
                  <a:cubicBezTo>
                    <a:pt x="112" y="465"/>
                    <a:pt x="127" y="451"/>
                    <a:pt x="142" y="438"/>
                  </a:cubicBezTo>
                  <a:cubicBezTo>
                    <a:pt x="158" y="426"/>
                    <a:pt x="178" y="417"/>
                    <a:pt x="196" y="407"/>
                  </a:cubicBezTo>
                  <a:cubicBezTo>
                    <a:pt x="216" y="397"/>
                    <a:pt x="237" y="388"/>
                    <a:pt x="258" y="377"/>
                  </a:cubicBezTo>
                  <a:cubicBezTo>
                    <a:pt x="260" y="376"/>
                    <a:pt x="263" y="375"/>
                    <a:pt x="265" y="373"/>
                  </a:cubicBezTo>
                  <a:cubicBezTo>
                    <a:pt x="255" y="384"/>
                    <a:pt x="245" y="394"/>
                    <a:pt x="236" y="405"/>
                  </a:cubicBezTo>
                  <a:cubicBezTo>
                    <a:pt x="223" y="421"/>
                    <a:pt x="210" y="436"/>
                    <a:pt x="196" y="450"/>
                  </a:cubicBezTo>
                  <a:cubicBezTo>
                    <a:pt x="180" y="465"/>
                    <a:pt x="164" y="477"/>
                    <a:pt x="150" y="493"/>
                  </a:cubicBezTo>
                  <a:cubicBezTo>
                    <a:pt x="131" y="516"/>
                    <a:pt x="150" y="546"/>
                    <a:pt x="179" y="542"/>
                  </a:cubicBezTo>
                  <a:cubicBezTo>
                    <a:pt x="193" y="539"/>
                    <a:pt x="204" y="525"/>
                    <a:pt x="211" y="519"/>
                  </a:cubicBezTo>
                  <a:cubicBezTo>
                    <a:pt x="227" y="508"/>
                    <a:pt x="244" y="498"/>
                    <a:pt x="261" y="489"/>
                  </a:cubicBezTo>
                  <a:cubicBezTo>
                    <a:pt x="279" y="479"/>
                    <a:pt x="298" y="468"/>
                    <a:pt x="316" y="457"/>
                  </a:cubicBezTo>
                  <a:cubicBezTo>
                    <a:pt x="300" y="473"/>
                    <a:pt x="286" y="490"/>
                    <a:pt x="270" y="506"/>
                  </a:cubicBezTo>
                  <a:cubicBezTo>
                    <a:pt x="258" y="517"/>
                    <a:pt x="247" y="531"/>
                    <a:pt x="236" y="543"/>
                  </a:cubicBezTo>
                  <a:cubicBezTo>
                    <a:pt x="225" y="557"/>
                    <a:pt x="214" y="571"/>
                    <a:pt x="208" y="588"/>
                  </a:cubicBezTo>
                  <a:cubicBezTo>
                    <a:pt x="204" y="602"/>
                    <a:pt x="214" y="620"/>
                    <a:pt x="229" y="623"/>
                  </a:cubicBezTo>
                  <a:cubicBezTo>
                    <a:pt x="256" y="629"/>
                    <a:pt x="281" y="611"/>
                    <a:pt x="303" y="597"/>
                  </a:cubicBezTo>
                  <a:cubicBezTo>
                    <a:pt x="310" y="592"/>
                    <a:pt x="317" y="588"/>
                    <a:pt x="324" y="583"/>
                  </a:cubicBezTo>
                  <a:cubicBezTo>
                    <a:pt x="324" y="590"/>
                    <a:pt x="326" y="597"/>
                    <a:pt x="332" y="603"/>
                  </a:cubicBezTo>
                  <a:cubicBezTo>
                    <a:pt x="343" y="614"/>
                    <a:pt x="363" y="615"/>
                    <a:pt x="373" y="603"/>
                  </a:cubicBezTo>
                  <a:cubicBezTo>
                    <a:pt x="386" y="588"/>
                    <a:pt x="401" y="574"/>
                    <a:pt x="406" y="554"/>
                  </a:cubicBezTo>
                  <a:cubicBezTo>
                    <a:pt x="407" y="550"/>
                    <a:pt x="407" y="547"/>
                    <a:pt x="407" y="543"/>
                  </a:cubicBezTo>
                  <a:cubicBezTo>
                    <a:pt x="415" y="544"/>
                    <a:pt x="423" y="541"/>
                    <a:pt x="430" y="535"/>
                  </a:cubicBezTo>
                  <a:cubicBezTo>
                    <a:pt x="444" y="523"/>
                    <a:pt x="457" y="511"/>
                    <a:pt x="469" y="497"/>
                  </a:cubicBezTo>
                  <a:cubicBezTo>
                    <a:pt x="483" y="481"/>
                    <a:pt x="494" y="462"/>
                    <a:pt x="504" y="444"/>
                  </a:cubicBezTo>
                  <a:cubicBezTo>
                    <a:pt x="514" y="427"/>
                    <a:pt x="523" y="413"/>
                    <a:pt x="536" y="400"/>
                  </a:cubicBezTo>
                  <a:cubicBezTo>
                    <a:pt x="553" y="383"/>
                    <a:pt x="558" y="364"/>
                    <a:pt x="549" y="342"/>
                  </a:cubicBezTo>
                  <a:cubicBezTo>
                    <a:pt x="544" y="332"/>
                    <a:pt x="527" y="325"/>
                    <a:pt x="516" y="329"/>
                  </a:cubicBezTo>
                  <a:cubicBezTo>
                    <a:pt x="533" y="309"/>
                    <a:pt x="549" y="288"/>
                    <a:pt x="563" y="266"/>
                  </a:cubicBezTo>
                  <a:cubicBezTo>
                    <a:pt x="570" y="255"/>
                    <a:pt x="567" y="240"/>
                    <a:pt x="558" y="231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6C824521-538C-4433-B9B6-A0E7F17ADB6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2588" y="2581276"/>
              <a:ext cx="1274763" cy="1308100"/>
            </a:xfrm>
            <a:custGeom>
              <a:avLst/>
              <a:gdLst>
                <a:gd name="T0" fmla="*/ 275 w 339"/>
                <a:gd name="T1" fmla="*/ 103 h 348"/>
                <a:gd name="T2" fmla="*/ 261 w 339"/>
                <a:gd name="T3" fmla="*/ 119 h 348"/>
                <a:gd name="T4" fmla="*/ 256 w 339"/>
                <a:gd name="T5" fmla="*/ 55 h 348"/>
                <a:gd name="T6" fmla="*/ 214 w 339"/>
                <a:gd name="T7" fmla="*/ 32 h 348"/>
                <a:gd name="T8" fmla="*/ 151 w 339"/>
                <a:gd name="T9" fmla="*/ 73 h 348"/>
                <a:gd name="T10" fmla="*/ 161 w 339"/>
                <a:gd name="T11" fmla="*/ 56 h 348"/>
                <a:gd name="T12" fmla="*/ 111 w 339"/>
                <a:gd name="T13" fmla="*/ 46 h 348"/>
                <a:gd name="T14" fmla="*/ 86 w 339"/>
                <a:gd name="T15" fmla="*/ 100 h 348"/>
                <a:gd name="T16" fmla="*/ 74 w 339"/>
                <a:gd name="T17" fmla="*/ 103 h 348"/>
                <a:gd name="T18" fmla="*/ 49 w 339"/>
                <a:gd name="T19" fmla="*/ 132 h 348"/>
                <a:gd name="T20" fmla="*/ 67 w 339"/>
                <a:gd name="T21" fmla="*/ 154 h 348"/>
                <a:gd name="T22" fmla="*/ 102 w 339"/>
                <a:gd name="T23" fmla="*/ 239 h 348"/>
                <a:gd name="T24" fmla="*/ 131 w 339"/>
                <a:gd name="T25" fmla="*/ 333 h 348"/>
                <a:gd name="T26" fmla="*/ 117 w 339"/>
                <a:gd name="T27" fmla="*/ 205 h 348"/>
                <a:gd name="T28" fmla="*/ 83 w 339"/>
                <a:gd name="T29" fmla="*/ 129 h 348"/>
                <a:gd name="T30" fmla="*/ 132 w 339"/>
                <a:gd name="T31" fmla="*/ 89 h 348"/>
                <a:gd name="T32" fmla="*/ 217 w 339"/>
                <a:gd name="T33" fmla="*/ 87 h 348"/>
                <a:gd name="T34" fmla="*/ 257 w 339"/>
                <a:gd name="T35" fmla="*/ 143 h 348"/>
                <a:gd name="T36" fmla="*/ 208 w 339"/>
                <a:gd name="T37" fmla="*/ 272 h 348"/>
                <a:gd name="T38" fmla="*/ 186 w 339"/>
                <a:gd name="T39" fmla="*/ 333 h 348"/>
                <a:gd name="T40" fmla="*/ 228 w 339"/>
                <a:gd name="T41" fmla="*/ 283 h 348"/>
                <a:gd name="T42" fmla="*/ 280 w 339"/>
                <a:gd name="T43" fmla="*/ 147 h 348"/>
                <a:gd name="T44" fmla="*/ 323 w 339"/>
                <a:gd name="T45" fmla="*/ 92 h 348"/>
                <a:gd name="T46" fmla="*/ 40 w 339"/>
                <a:gd name="T47" fmla="*/ 99 h 348"/>
                <a:gd name="T48" fmla="*/ 43 w 339"/>
                <a:gd name="T49" fmla="*/ 103 h 348"/>
                <a:gd name="T50" fmla="*/ 142 w 339"/>
                <a:gd name="T51" fmla="*/ 37 h 348"/>
                <a:gd name="T52" fmla="*/ 141 w 339"/>
                <a:gd name="T53" fmla="*/ 44 h 348"/>
                <a:gd name="T54" fmla="*/ 142 w 339"/>
                <a:gd name="T55" fmla="*/ 37 h 348"/>
                <a:gd name="T56" fmla="*/ 235 w 339"/>
                <a:gd name="T57" fmla="*/ 43 h 348"/>
                <a:gd name="T58" fmla="*/ 234 w 339"/>
                <a:gd name="T59" fmla="*/ 46 h 348"/>
                <a:gd name="T60" fmla="*/ 300 w 339"/>
                <a:gd name="T61" fmla="*/ 115 h 348"/>
                <a:gd name="T62" fmla="*/ 296 w 339"/>
                <a:gd name="T63" fmla="*/ 112 h 348"/>
                <a:gd name="T64" fmla="*/ 304 w 339"/>
                <a:gd name="T65" fmla="*/ 10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39" h="348">
                  <a:moveTo>
                    <a:pt x="323" y="92"/>
                  </a:moveTo>
                  <a:cubicBezTo>
                    <a:pt x="308" y="65"/>
                    <a:pt x="286" y="83"/>
                    <a:pt x="275" y="103"/>
                  </a:cubicBezTo>
                  <a:cubicBezTo>
                    <a:pt x="272" y="109"/>
                    <a:pt x="269" y="115"/>
                    <a:pt x="266" y="121"/>
                  </a:cubicBezTo>
                  <a:cubicBezTo>
                    <a:pt x="264" y="121"/>
                    <a:pt x="263" y="120"/>
                    <a:pt x="261" y="119"/>
                  </a:cubicBezTo>
                  <a:cubicBezTo>
                    <a:pt x="249" y="111"/>
                    <a:pt x="242" y="94"/>
                    <a:pt x="238" y="76"/>
                  </a:cubicBezTo>
                  <a:cubicBezTo>
                    <a:pt x="246" y="71"/>
                    <a:pt x="253" y="65"/>
                    <a:pt x="256" y="55"/>
                  </a:cubicBezTo>
                  <a:cubicBezTo>
                    <a:pt x="259" y="45"/>
                    <a:pt x="260" y="25"/>
                    <a:pt x="248" y="20"/>
                  </a:cubicBezTo>
                  <a:cubicBezTo>
                    <a:pt x="236" y="15"/>
                    <a:pt x="220" y="19"/>
                    <a:pt x="214" y="32"/>
                  </a:cubicBezTo>
                  <a:cubicBezTo>
                    <a:pt x="210" y="41"/>
                    <a:pt x="210" y="52"/>
                    <a:pt x="211" y="64"/>
                  </a:cubicBezTo>
                  <a:cubicBezTo>
                    <a:pt x="193" y="73"/>
                    <a:pt x="171" y="78"/>
                    <a:pt x="151" y="73"/>
                  </a:cubicBezTo>
                  <a:cubicBezTo>
                    <a:pt x="151" y="73"/>
                    <a:pt x="150" y="73"/>
                    <a:pt x="149" y="72"/>
                  </a:cubicBezTo>
                  <a:cubicBezTo>
                    <a:pt x="154" y="67"/>
                    <a:pt x="158" y="62"/>
                    <a:pt x="161" y="56"/>
                  </a:cubicBezTo>
                  <a:cubicBezTo>
                    <a:pt x="167" y="46"/>
                    <a:pt x="169" y="27"/>
                    <a:pt x="160" y="18"/>
                  </a:cubicBezTo>
                  <a:cubicBezTo>
                    <a:pt x="141" y="0"/>
                    <a:pt x="114" y="25"/>
                    <a:pt x="111" y="46"/>
                  </a:cubicBezTo>
                  <a:cubicBezTo>
                    <a:pt x="110" y="55"/>
                    <a:pt x="113" y="64"/>
                    <a:pt x="117" y="72"/>
                  </a:cubicBezTo>
                  <a:cubicBezTo>
                    <a:pt x="107" y="82"/>
                    <a:pt x="97" y="92"/>
                    <a:pt x="86" y="100"/>
                  </a:cubicBezTo>
                  <a:cubicBezTo>
                    <a:pt x="82" y="103"/>
                    <a:pt x="79" y="105"/>
                    <a:pt x="75" y="106"/>
                  </a:cubicBezTo>
                  <a:cubicBezTo>
                    <a:pt x="75" y="105"/>
                    <a:pt x="75" y="104"/>
                    <a:pt x="74" y="103"/>
                  </a:cubicBezTo>
                  <a:cubicBezTo>
                    <a:pt x="64" y="84"/>
                    <a:pt x="32" y="62"/>
                    <a:pt x="14" y="86"/>
                  </a:cubicBezTo>
                  <a:cubicBezTo>
                    <a:pt x="0" y="105"/>
                    <a:pt x="36" y="127"/>
                    <a:pt x="49" y="132"/>
                  </a:cubicBezTo>
                  <a:cubicBezTo>
                    <a:pt x="53" y="133"/>
                    <a:pt x="57" y="134"/>
                    <a:pt x="61" y="134"/>
                  </a:cubicBezTo>
                  <a:cubicBezTo>
                    <a:pt x="63" y="141"/>
                    <a:pt x="65" y="148"/>
                    <a:pt x="67" y="154"/>
                  </a:cubicBezTo>
                  <a:cubicBezTo>
                    <a:pt x="71" y="168"/>
                    <a:pt x="79" y="180"/>
                    <a:pt x="86" y="193"/>
                  </a:cubicBezTo>
                  <a:cubicBezTo>
                    <a:pt x="94" y="207"/>
                    <a:pt x="98" y="223"/>
                    <a:pt x="102" y="239"/>
                  </a:cubicBezTo>
                  <a:cubicBezTo>
                    <a:pt x="106" y="253"/>
                    <a:pt x="112" y="267"/>
                    <a:pt x="117" y="281"/>
                  </a:cubicBezTo>
                  <a:cubicBezTo>
                    <a:pt x="123" y="298"/>
                    <a:pt x="126" y="316"/>
                    <a:pt x="131" y="333"/>
                  </a:cubicBezTo>
                  <a:cubicBezTo>
                    <a:pt x="135" y="347"/>
                    <a:pt x="157" y="341"/>
                    <a:pt x="153" y="326"/>
                  </a:cubicBezTo>
                  <a:cubicBezTo>
                    <a:pt x="141" y="286"/>
                    <a:pt x="129" y="246"/>
                    <a:pt x="117" y="205"/>
                  </a:cubicBezTo>
                  <a:cubicBezTo>
                    <a:pt x="110" y="186"/>
                    <a:pt x="98" y="171"/>
                    <a:pt x="91" y="153"/>
                  </a:cubicBezTo>
                  <a:cubicBezTo>
                    <a:pt x="88" y="145"/>
                    <a:pt x="86" y="137"/>
                    <a:pt x="83" y="129"/>
                  </a:cubicBezTo>
                  <a:cubicBezTo>
                    <a:pt x="101" y="120"/>
                    <a:pt x="118" y="103"/>
                    <a:pt x="130" y="91"/>
                  </a:cubicBezTo>
                  <a:cubicBezTo>
                    <a:pt x="131" y="90"/>
                    <a:pt x="132" y="90"/>
                    <a:pt x="132" y="89"/>
                  </a:cubicBezTo>
                  <a:cubicBezTo>
                    <a:pt x="145" y="97"/>
                    <a:pt x="160" y="98"/>
                    <a:pt x="175" y="97"/>
                  </a:cubicBezTo>
                  <a:cubicBezTo>
                    <a:pt x="190" y="97"/>
                    <a:pt x="204" y="92"/>
                    <a:pt x="217" y="87"/>
                  </a:cubicBezTo>
                  <a:cubicBezTo>
                    <a:pt x="220" y="95"/>
                    <a:pt x="223" y="102"/>
                    <a:pt x="225" y="108"/>
                  </a:cubicBezTo>
                  <a:cubicBezTo>
                    <a:pt x="232" y="123"/>
                    <a:pt x="243" y="136"/>
                    <a:pt x="257" y="143"/>
                  </a:cubicBezTo>
                  <a:cubicBezTo>
                    <a:pt x="248" y="165"/>
                    <a:pt x="241" y="187"/>
                    <a:pt x="232" y="209"/>
                  </a:cubicBezTo>
                  <a:cubicBezTo>
                    <a:pt x="225" y="230"/>
                    <a:pt x="216" y="251"/>
                    <a:pt x="208" y="272"/>
                  </a:cubicBezTo>
                  <a:cubicBezTo>
                    <a:pt x="200" y="289"/>
                    <a:pt x="191" y="305"/>
                    <a:pt x="187" y="323"/>
                  </a:cubicBezTo>
                  <a:cubicBezTo>
                    <a:pt x="186" y="326"/>
                    <a:pt x="186" y="330"/>
                    <a:pt x="186" y="333"/>
                  </a:cubicBezTo>
                  <a:cubicBezTo>
                    <a:pt x="185" y="348"/>
                    <a:pt x="208" y="348"/>
                    <a:pt x="209" y="333"/>
                  </a:cubicBezTo>
                  <a:cubicBezTo>
                    <a:pt x="210" y="316"/>
                    <a:pt x="220" y="299"/>
                    <a:pt x="228" y="283"/>
                  </a:cubicBezTo>
                  <a:cubicBezTo>
                    <a:pt x="237" y="263"/>
                    <a:pt x="245" y="242"/>
                    <a:pt x="253" y="221"/>
                  </a:cubicBezTo>
                  <a:cubicBezTo>
                    <a:pt x="262" y="196"/>
                    <a:pt x="270" y="171"/>
                    <a:pt x="280" y="147"/>
                  </a:cubicBezTo>
                  <a:cubicBezTo>
                    <a:pt x="282" y="147"/>
                    <a:pt x="283" y="146"/>
                    <a:pt x="285" y="146"/>
                  </a:cubicBezTo>
                  <a:cubicBezTo>
                    <a:pt x="309" y="141"/>
                    <a:pt x="339" y="120"/>
                    <a:pt x="323" y="92"/>
                  </a:cubicBezTo>
                  <a:close/>
                  <a:moveTo>
                    <a:pt x="39" y="99"/>
                  </a:moveTo>
                  <a:cubicBezTo>
                    <a:pt x="39" y="99"/>
                    <a:pt x="39" y="99"/>
                    <a:pt x="40" y="99"/>
                  </a:cubicBezTo>
                  <a:cubicBezTo>
                    <a:pt x="43" y="100"/>
                    <a:pt x="46" y="103"/>
                    <a:pt x="48" y="106"/>
                  </a:cubicBezTo>
                  <a:cubicBezTo>
                    <a:pt x="46" y="105"/>
                    <a:pt x="45" y="104"/>
                    <a:pt x="43" y="103"/>
                  </a:cubicBezTo>
                  <a:cubicBezTo>
                    <a:pt x="42" y="102"/>
                    <a:pt x="40" y="101"/>
                    <a:pt x="39" y="99"/>
                  </a:cubicBezTo>
                  <a:close/>
                  <a:moveTo>
                    <a:pt x="142" y="37"/>
                  </a:moveTo>
                  <a:cubicBezTo>
                    <a:pt x="142" y="36"/>
                    <a:pt x="143" y="36"/>
                    <a:pt x="143" y="36"/>
                  </a:cubicBezTo>
                  <a:cubicBezTo>
                    <a:pt x="143" y="39"/>
                    <a:pt x="142" y="42"/>
                    <a:pt x="141" y="44"/>
                  </a:cubicBezTo>
                  <a:cubicBezTo>
                    <a:pt x="139" y="48"/>
                    <a:pt x="137" y="51"/>
                    <a:pt x="135" y="54"/>
                  </a:cubicBezTo>
                  <a:cubicBezTo>
                    <a:pt x="134" y="48"/>
                    <a:pt x="136" y="41"/>
                    <a:pt x="142" y="37"/>
                  </a:cubicBezTo>
                  <a:close/>
                  <a:moveTo>
                    <a:pt x="234" y="43"/>
                  </a:moveTo>
                  <a:cubicBezTo>
                    <a:pt x="235" y="43"/>
                    <a:pt x="235" y="43"/>
                    <a:pt x="235" y="43"/>
                  </a:cubicBezTo>
                  <a:cubicBezTo>
                    <a:pt x="235" y="45"/>
                    <a:pt x="234" y="46"/>
                    <a:pt x="234" y="48"/>
                  </a:cubicBezTo>
                  <a:cubicBezTo>
                    <a:pt x="234" y="47"/>
                    <a:pt x="234" y="47"/>
                    <a:pt x="234" y="46"/>
                  </a:cubicBezTo>
                  <a:cubicBezTo>
                    <a:pt x="234" y="45"/>
                    <a:pt x="234" y="44"/>
                    <a:pt x="234" y="43"/>
                  </a:cubicBezTo>
                  <a:close/>
                  <a:moveTo>
                    <a:pt x="300" y="115"/>
                  </a:moveTo>
                  <a:cubicBezTo>
                    <a:pt x="298" y="117"/>
                    <a:pt x="295" y="119"/>
                    <a:pt x="292" y="120"/>
                  </a:cubicBezTo>
                  <a:cubicBezTo>
                    <a:pt x="294" y="118"/>
                    <a:pt x="295" y="115"/>
                    <a:pt x="296" y="112"/>
                  </a:cubicBezTo>
                  <a:cubicBezTo>
                    <a:pt x="298" y="109"/>
                    <a:pt x="300" y="105"/>
                    <a:pt x="303" y="103"/>
                  </a:cubicBezTo>
                  <a:cubicBezTo>
                    <a:pt x="304" y="104"/>
                    <a:pt x="304" y="106"/>
                    <a:pt x="304" y="108"/>
                  </a:cubicBezTo>
                  <a:cubicBezTo>
                    <a:pt x="305" y="111"/>
                    <a:pt x="302" y="114"/>
                    <a:pt x="300" y="1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" name="Freeform 7">
              <a:extLst>
                <a:ext uri="{FF2B5EF4-FFF2-40B4-BE49-F238E27FC236}">
                  <a16:creationId xmlns:a16="http://schemas.microsoft.com/office/drawing/2014/main" id="{BEC23873-71CB-4BC1-BBDA-1AB539D77C42}"/>
                </a:ext>
              </a:extLst>
            </p:cNvPr>
            <p:cNvSpPr>
              <a:spLocks/>
            </p:cNvSpPr>
            <p:nvPr/>
          </p:nvSpPr>
          <p:spPr bwMode="auto">
            <a:xfrm>
              <a:off x="4999038" y="1325563"/>
              <a:ext cx="285750" cy="315913"/>
            </a:xfrm>
            <a:custGeom>
              <a:avLst/>
              <a:gdLst>
                <a:gd name="T0" fmla="*/ 72 w 76"/>
                <a:gd name="T1" fmla="*/ 66 h 84"/>
                <a:gd name="T2" fmla="*/ 54 w 76"/>
                <a:gd name="T3" fmla="*/ 15 h 84"/>
                <a:gd name="T4" fmla="*/ 32 w 76"/>
                <a:gd name="T5" fmla="*/ 21 h 84"/>
                <a:gd name="T6" fmla="*/ 34 w 76"/>
                <a:gd name="T7" fmla="*/ 27 h 84"/>
                <a:gd name="T8" fmla="*/ 27 w 76"/>
                <a:gd name="T9" fmla="*/ 14 h 84"/>
                <a:gd name="T10" fmla="*/ 5 w 76"/>
                <a:gd name="T11" fmla="*/ 20 h 84"/>
                <a:gd name="T12" fmla="*/ 63 w 76"/>
                <a:gd name="T13" fmla="*/ 83 h 84"/>
                <a:gd name="T14" fmla="*/ 72 w 76"/>
                <a:gd name="T15" fmla="*/ 66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6" h="84">
                  <a:moveTo>
                    <a:pt x="72" y="66"/>
                  </a:moveTo>
                  <a:cubicBezTo>
                    <a:pt x="65" y="50"/>
                    <a:pt x="59" y="33"/>
                    <a:pt x="54" y="15"/>
                  </a:cubicBezTo>
                  <a:cubicBezTo>
                    <a:pt x="51" y="1"/>
                    <a:pt x="28" y="7"/>
                    <a:pt x="32" y="21"/>
                  </a:cubicBezTo>
                  <a:cubicBezTo>
                    <a:pt x="33" y="23"/>
                    <a:pt x="33" y="25"/>
                    <a:pt x="34" y="27"/>
                  </a:cubicBezTo>
                  <a:cubicBezTo>
                    <a:pt x="31" y="23"/>
                    <a:pt x="29" y="18"/>
                    <a:pt x="27" y="14"/>
                  </a:cubicBezTo>
                  <a:cubicBezTo>
                    <a:pt x="22" y="0"/>
                    <a:pt x="0" y="6"/>
                    <a:pt x="5" y="20"/>
                  </a:cubicBezTo>
                  <a:cubicBezTo>
                    <a:pt x="15" y="44"/>
                    <a:pt x="33" y="82"/>
                    <a:pt x="63" y="83"/>
                  </a:cubicBezTo>
                  <a:cubicBezTo>
                    <a:pt x="72" y="84"/>
                    <a:pt x="76" y="73"/>
                    <a:pt x="72" y="66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" name="Freeform 8">
              <a:extLst>
                <a:ext uri="{FF2B5EF4-FFF2-40B4-BE49-F238E27FC236}">
                  <a16:creationId xmlns:a16="http://schemas.microsoft.com/office/drawing/2014/main" id="{5F37566F-5515-4759-ACA2-CB5B63146596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8051" y="987426"/>
              <a:ext cx="188913" cy="354013"/>
            </a:xfrm>
            <a:custGeom>
              <a:avLst/>
              <a:gdLst>
                <a:gd name="T0" fmla="*/ 49 w 50"/>
                <a:gd name="T1" fmla="*/ 26 h 94"/>
                <a:gd name="T2" fmla="*/ 47 w 50"/>
                <a:gd name="T3" fmla="*/ 19 h 94"/>
                <a:gd name="T4" fmla="*/ 46 w 50"/>
                <a:gd name="T5" fmla="*/ 10 h 94"/>
                <a:gd name="T6" fmla="*/ 32 w 50"/>
                <a:gd name="T7" fmla="*/ 2 h 94"/>
                <a:gd name="T8" fmla="*/ 15 w 50"/>
                <a:gd name="T9" fmla="*/ 5 h 94"/>
                <a:gd name="T10" fmla="*/ 15 w 50"/>
                <a:gd name="T11" fmla="*/ 28 h 94"/>
                <a:gd name="T12" fmla="*/ 22 w 50"/>
                <a:gd name="T13" fmla="*/ 28 h 94"/>
                <a:gd name="T14" fmla="*/ 15 w 50"/>
                <a:gd name="T15" fmla="*/ 46 h 94"/>
                <a:gd name="T16" fmla="*/ 13 w 50"/>
                <a:gd name="T17" fmla="*/ 82 h 94"/>
                <a:gd name="T18" fmla="*/ 33 w 50"/>
                <a:gd name="T19" fmla="*/ 87 h 94"/>
                <a:gd name="T20" fmla="*/ 49 w 50"/>
                <a:gd name="T21" fmla="*/ 26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0" h="94">
                  <a:moveTo>
                    <a:pt x="49" y="26"/>
                  </a:moveTo>
                  <a:cubicBezTo>
                    <a:pt x="49" y="23"/>
                    <a:pt x="48" y="21"/>
                    <a:pt x="47" y="19"/>
                  </a:cubicBezTo>
                  <a:cubicBezTo>
                    <a:pt x="47" y="16"/>
                    <a:pt x="47" y="13"/>
                    <a:pt x="46" y="10"/>
                  </a:cubicBezTo>
                  <a:cubicBezTo>
                    <a:pt x="45" y="4"/>
                    <a:pt x="38" y="0"/>
                    <a:pt x="32" y="2"/>
                  </a:cubicBezTo>
                  <a:cubicBezTo>
                    <a:pt x="26" y="3"/>
                    <a:pt x="21" y="5"/>
                    <a:pt x="15" y="5"/>
                  </a:cubicBezTo>
                  <a:cubicBezTo>
                    <a:pt x="0" y="6"/>
                    <a:pt x="0" y="29"/>
                    <a:pt x="15" y="28"/>
                  </a:cubicBezTo>
                  <a:cubicBezTo>
                    <a:pt x="17" y="28"/>
                    <a:pt x="20" y="28"/>
                    <a:pt x="22" y="28"/>
                  </a:cubicBezTo>
                  <a:cubicBezTo>
                    <a:pt x="19" y="34"/>
                    <a:pt x="16" y="41"/>
                    <a:pt x="15" y="46"/>
                  </a:cubicBezTo>
                  <a:cubicBezTo>
                    <a:pt x="12" y="58"/>
                    <a:pt x="10" y="70"/>
                    <a:pt x="13" y="82"/>
                  </a:cubicBezTo>
                  <a:cubicBezTo>
                    <a:pt x="15" y="90"/>
                    <a:pt x="27" y="94"/>
                    <a:pt x="33" y="87"/>
                  </a:cubicBezTo>
                  <a:cubicBezTo>
                    <a:pt x="45" y="71"/>
                    <a:pt x="50" y="46"/>
                    <a:pt x="49" y="26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" name="Freeform 9">
              <a:extLst>
                <a:ext uri="{FF2B5EF4-FFF2-40B4-BE49-F238E27FC236}">
                  <a16:creationId xmlns:a16="http://schemas.microsoft.com/office/drawing/2014/main" id="{B296A1C4-E573-4567-8A21-EB855D44355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9113" y="1319213"/>
              <a:ext cx="320675" cy="352425"/>
            </a:xfrm>
            <a:custGeom>
              <a:avLst/>
              <a:gdLst>
                <a:gd name="T0" fmla="*/ 61 w 85"/>
                <a:gd name="T1" fmla="*/ 15 h 94"/>
                <a:gd name="T2" fmla="*/ 60 w 85"/>
                <a:gd name="T3" fmla="*/ 10 h 94"/>
                <a:gd name="T4" fmla="*/ 46 w 85"/>
                <a:gd name="T5" fmla="*/ 2 h 94"/>
                <a:gd name="T6" fmla="*/ 20 w 85"/>
                <a:gd name="T7" fmla="*/ 27 h 94"/>
                <a:gd name="T8" fmla="*/ 8 w 85"/>
                <a:gd name="T9" fmla="*/ 59 h 94"/>
                <a:gd name="T10" fmla="*/ 15 w 85"/>
                <a:gd name="T11" fmla="*/ 78 h 94"/>
                <a:gd name="T12" fmla="*/ 15 w 85"/>
                <a:gd name="T13" fmla="*/ 79 h 94"/>
                <a:gd name="T14" fmla="*/ 29 w 85"/>
                <a:gd name="T15" fmla="*/ 93 h 94"/>
                <a:gd name="T16" fmla="*/ 60 w 85"/>
                <a:gd name="T17" fmla="*/ 66 h 94"/>
                <a:gd name="T18" fmla="*/ 80 w 85"/>
                <a:gd name="T19" fmla="*/ 26 h 94"/>
                <a:gd name="T20" fmla="*/ 61 w 85"/>
                <a:gd name="T21" fmla="*/ 15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5" h="94">
                  <a:moveTo>
                    <a:pt x="61" y="15"/>
                  </a:moveTo>
                  <a:cubicBezTo>
                    <a:pt x="61" y="14"/>
                    <a:pt x="61" y="12"/>
                    <a:pt x="60" y="10"/>
                  </a:cubicBezTo>
                  <a:cubicBezTo>
                    <a:pt x="58" y="5"/>
                    <a:pt x="52" y="0"/>
                    <a:pt x="46" y="2"/>
                  </a:cubicBezTo>
                  <a:cubicBezTo>
                    <a:pt x="33" y="7"/>
                    <a:pt x="26" y="15"/>
                    <a:pt x="20" y="27"/>
                  </a:cubicBezTo>
                  <a:cubicBezTo>
                    <a:pt x="16" y="38"/>
                    <a:pt x="17" y="51"/>
                    <a:pt x="8" y="59"/>
                  </a:cubicBezTo>
                  <a:cubicBezTo>
                    <a:pt x="0" y="66"/>
                    <a:pt x="6" y="77"/>
                    <a:pt x="15" y="78"/>
                  </a:cubicBezTo>
                  <a:cubicBezTo>
                    <a:pt x="15" y="78"/>
                    <a:pt x="15" y="78"/>
                    <a:pt x="15" y="79"/>
                  </a:cubicBezTo>
                  <a:cubicBezTo>
                    <a:pt x="13" y="88"/>
                    <a:pt x="20" y="94"/>
                    <a:pt x="29" y="93"/>
                  </a:cubicBezTo>
                  <a:cubicBezTo>
                    <a:pt x="43" y="91"/>
                    <a:pt x="52" y="77"/>
                    <a:pt x="60" y="66"/>
                  </a:cubicBezTo>
                  <a:cubicBezTo>
                    <a:pt x="68" y="54"/>
                    <a:pt x="75" y="40"/>
                    <a:pt x="80" y="26"/>
                  </a:cubicBezTo>
                  <a:cubicBezTo>
                    <a:pt x="85" y="14"/>
                    <a:pt x="69" y="8"/>
                    <a:pt x="61" y="15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" name="Freeform 10">
              <a:extLst>
                <a:ext uri="{FF2B5EF4-FFF2-40B4-BE49-F238E27FC236}">
                  <a16:creationId xmlns:a16="http://schemas.microsoft.com/office/drawing/2014/main" id="{780A5863-189B-4F68-94EA-2145D8998BD4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1713" y="2228851"/>
              <a:ext cx="349250" cy="179388"/>
            </a:xfrm>
            <a:custGeom>
              <a:avLst/>
              <a:gdLst>
                <a:gd name="T0" fmla="*/ 90 w 93"/>
                <a:gd name="T1" fmla="*/ 33 h 48"/>
                <a:gd name="T2" fmla="*/ 84 w 93"/>
                <a:gd name="T3" fmla="*/ 11 h 48"/>
                <a:gd name="T4" fmla="*/ 70 w 93"/>
                <a:gd name="T5" fmla="*/ 2 h 48"/>
                <a:gd name="T6" fmla="*/ 31 w 93"/>
                <a:gd name="T7" fmla="*/ 19 h 48"/>
                <a:gd name="T8" fmla="*/ 30 w 93"/>
                <a:gd name="T9" fmla="*/ 19 h 48"/>
                <a:gd name="T10" fmla="*/ 29 w 93"/>
                <a:gd name="T11" fmla="*/ 18 h 48"/>
                <a:gd name="T12" fmla="*/ 8 w 93"/>
                <a:gd name="T13" fmla="*/ 23 h 48"/>
                <a:gd name="T14" fmla="*/ 14 w 93"/>
                <a:gd name="T15" fmla="*/ 44 h 48"/>
                <a:gd name="T16" fmla="*/ 28 w 93"/>
                <a:gd name="T17" fmla="*/ 43 h 48"/>
                <a:gd name="T18" fmla="*/ 76 w 93"/>
                <a:gd name="T19" fmla="*/ 47 h 48"/>
                <a:gd name="T20" fmla="*/ 90 w 93"/>
                <a:gd name="T21" fmla="*/ 33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3" h="48">
                  <a:moveTo>
                    <a:pt x="90" y="33"/>
                  </a:moveTo>
                  <a:cubicBezTo>
                    <a:pt x="87" y="25"/>
                    <a:pt x="86" y="18"/>
                    <a:pt x="84" y="11"/>
                  </a:cubicBezTo>
                  <a:cubicBezTo>
                    <a:pt x="83" y="5"/>
                    <a:pt x="76" y="0"/>
                    <a:pt x="70" y="2"/>
                  </a:cubicBezTo>
                  <a:cubicBezTo>
                    <a:pt x="57" y="8"/>
                    <a:pt x="44" y="15"/>
                    <a:pt x="31" y="19"/>
                  </a:cubicBezTo>
                  <a:cubicBezTo>
                    <a:pt x="31" y="19"/>
                    <a:pt x="31" y="19"/>
                    <a:pt x="30" y="19"/>
                  </a:cubicBezTo>
                  <a:cubicBezTo>
                    <a:pt x="30" y="18"/>
                    <a:pt x="29" y="18"/>
                    <a:pt x="29" y="18"/>
                  </a:cubicBezTo>
                  <a:cubicBezTo>
                    <a:pt x="24" y="9"/>
                    <a:pt x="8" y="13"/>
                    <a:pt x="8" y="23"/>
                  </a:cubicBezTo>
                  <a:cubicBezTo>
                    <a:pt x="0" y="29"/>
                    <a:pt x="2" y="44"/>
                    <a:pt x="14" y="44"/>
                  </a:cubicBezTo>
                  <a:cubicBezTo>
                    <a:pt x="19" y="44"/>
                    <a:pt x="24" y="44"/>
                    <a:pt x="28" y="43"/>
                  </a:cubicBezTo>
                  <a:cubicBezTo>
                    <a:pt x="44" y="47"/>
                    <a:pt x="65" y="45"/>
                    <a:pt x="76" y="47"/>
                  </a:cubicBezTo>
                  <a:cubicBezTo>
                    <a:pt x="83" y="48"/>
                    <a:pt x="93" y="42"/>
                    <a:pt x="90" y="33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" name="Freeform 11">
              <a:extLst>
                <a:ext uri="{FF2B5EF4-FFF2-40B4-BE49-F238E27FC236}">
                  <a16:creationId xmlns:a16="http://schemas.microsoft.com/office/drawing/2014/main" id="{1CCDA208-1F5E-4F44-BA9B-71CADA6A842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34238" y="3190876"/>
              <a:ext cx="368300" cy="247650"/>
            </a:xfrm>
            <a:custGeom>
              <a:avLst/>
              <a:gdLst>
                <a:gd name="T0" fmla="*/ 97 w 98"/>
                <a:gd name="T1" fmla="*/ 50 h 66"/>
                <a:gd name="T2" fmla="*/ 80 w 98"/>
                <a:gd name="T3" fmla="*/ 27 h 66"/>
                <a:gd name="T4" fmla="*/ 68 w 98"/>
                <a:gd name="T5" fmla="*/ 28 h 66"/>
                <a:gd name="T6" fmla="*/ 45 w 98"/>
                <a:gd name="T7" fmla="*/ 3 h 66"/>
                <a:gd name="T8" fmla="*/ 32 w 98"/>
                <a:gd name="T9" fmla="*/ 4 h 66"/>
                <a:gd name="T10" fmla="*/ 15 w 98"/>
                <a:gd name="T11" fmla="*/ 6 h 66"/>
                <a:gd name="T12" fmla="*/ 15 w 98"/>
                <a:gd name="T13" fmla="*/ 29 h 66"/>
                <a:gd name="T14" fmla="*/ 28 w 98"/>
                <a:gd name="T15" fmla="*/ 28 h 66"/>
                <a:gd name="T16" fmla="*/ 30 w 98"/>
                <a:gd name="T17" fmla="*/ 28 h 66"/>
                <a:gd name="T18" fmla="*/ 29 w 98"/>
                <a:gd name="T19" fmla="*/ 36 h 66"/>
                <a:gd name="T20" fmla="*/ 42 w 98"/>
                <a:gd name="T21" fmla="*/ 57 h 66"/>
                <a:gd name="T22" fmla="*/ 64 w 98"/>
                <a:gd name="T23" fmla="*/ 55 h 66"/>
                <a:gd name="T24" fmla="*/ 65 w 98"/>
                <a:gd name="T25" fmla="*/ 55 h 66"/>
                <a:gd name="T26" fmla="*/ 83 w 98"/>
                <a:gd name="T27" fmla="*/ 64 h 66"/>
                <a:gd name="T28" fmla="*/ 97 w 98"/>
                <a:gd name="T29" fmla="*/ 5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8" h="66">
                  <a:moveTo>
                    <a:pt x="97" y="50"/>
                  </a:moveTo>
                  <a:cubicBezTo>
                    <a:pt x="95" y="39"/>
                    <a:pt x="91" y="29"/>
                    <a:pt x="80" y="27"/>
                  </a:cubicBezTo>
                  <a:cubicBezTo>
                    <a:pt x="76" y="26"/>
                    <a:pt x="72" y="26"/>
                    <a:pt x="68" y="28"/>
                  </a:cubicBezTo>
                  <a:cubicBezTo>
                    <a:pt x="61" y="19"/>
                    <a:pt x="54" y="9"/>
                    <a:pt x="45" y="3"/>
                  </a:cubicBezTo>
                  <a:cubicBezTo>
                    <a:pt x="40" y="0"/>
                    <a:pt x="35" y="1"/>
                    <a:pt x="32" y="4"/>
                  </a:cubicBezTo>
                  <a:cubicBezTo>
                    <a:pt x="26" y="4"/>
                    <a:pt x="20" y="5"/>
                    <a:pt x="15" y="6"/>
                  </a:cubicBezTo>
                  <a:cubicBezTo>
                    <a:pt x="0" y="6"/>
                    <a:pt x="0" y="29"/>
                    <a:pt x="15" y="29"/>
                  </a:cubicBezTo>
                  <a:cubicBezTo>
                    <a:pt x="19" y="28"/>
                    <a:pt x="24" y="28"/>
                    <a:pt x="28" y="28"/>
                  </a:cubicBezTo>
                  <a:cubicBezTo>
                    <a:pt x="29" y="28"/>
                    <a:pt x="30" y="28"/>
                    <a:pt x="30" y="28"/>
                  </a:cubicBezTo>
                  <a:cubicBezTo>
                    <a:pt x="30" y="31"/>
                    <a:pt x="29" y="33"/>
                    <a:pt x="29" y="36"/>
                  </a:cubicBezTo>
                  <a:cubicBezTo>
                    <a:pt x="28" y="45"/>
                    <a:pt x="34" y="54"/>
                    <a:pt x="42" y="57"/>
                  </a:cubicBezTo>
                  <a:cubicBezTo>
                    <a:pt x="50" y="60"/>
                    <a:pt x="57" y="58"/>
                    <a:pt x="64" y="55"/>
                  </a:cubicBezTo>
                  <a:cubicBezTo>
                    <a:pt x="64" y="55"/>
                    <a:pt x="64" y="55"/>
                    <a:pt x="65" y="55"/>
                  </a:cubicBezTo>
                  <a:cubicBezTo>
                    <a:pt x="70" y="59"/>
                    <a:pt x="75" y="62"/>
                    <a:pt x="83" y="64"/>
                  </a:cubicBezTo>
                  <a:cubicBezTo>
                    <a:pt x="92" y="66"/>
                    <a:pt x="98" y="58"/>
                    <a:pt x="97" y="5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Freeform 12">
              <a:extLst>
                <a:ext uri="{FF2B5EF4-FFF2-40B4-BE49-F238E27FC236}">
                  <a16:creationId xmlns:a16="http://schemas.microsoft.com/office/drawing/2014/main" id="{0CB94B52-5590-4423-8700-8D7ED4F5ECD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00576" y="3221038"/>
              <a:ext cx="349250" cy="209550"/>
            </a:xfrm>
            <a:custGeom>
              <a:avLst/>
              <a:gdLst>
                <a:gd name="T0" fmla="*/ 87 w 93"/>
                <a:gd name="T1" fmla="*/ 6 h 56"/>
                <a:gd name="T2" fmla="*/ 67 w 93"/>
                <a:gd name="T3" fmla="*/ 2 h 56"/>
                <a:gd name="T4" fmla="*/ 51 w 93"/>
                <a:gd name="T5" fmla="*/ 8 h 56"/>
                <a:gd name="T6" fmla="*/ 46 w 93"/>
                <a:gd name="T7" fmla="*/ 5 h 56"/>
                <a:gd name="T8" fmla="*/ 34 w 93"/>
                <a:gd name="T9" fmla="*/ 5 h 56"/>
                <a:gd name="T10" fmla="*/ 24 w 93"/>
                <a:gd name="T11" fmla="*/ 4 h 56"/>
                <a:gd name="T12" fmla="*/ 2 w 93"/>
                <a:gd name="T13" fmla="*/ 41 h 56"/>
                <a:gd name="T14" fmla="*/ 25 w 93"/>
                <a:gd name="T15" fmla="*/ 41 h 56"/>
                <a:gd name="T16" fmla="*/ 25 w 93"/>
                <a:gd name="T17" fmla="*/ 39 h 56"/>
                <a:gd name="T18" fmla="*/ 42 w 93"/>
                <a:gd name="T19" fmla="*/ 47 h 56"/>
                <a:gd name="T20" fmla="*/ 50 w 93"/>
                <a:gd name="T21" fmla="*/ 33 h 56"/>
                <a:gd name="T22" fmla="*/ 52 w 93"/>
                <a:gd name="T23" fmla="*/ 33 h 56"/>
                <a:gd name="T24" fmla="*/ 85 w 93"/>
                <a:gd name="T25" fmla="*/ 27 h 56"/>
                <a:gd name="T26" fmla="*/ 87 w 93"/>
                <a:gd name="T27" fmla="*/ 6 h 56"/>
                <a:gd name="T28" fmla="*/ 25 w 93"/>
                <a:gd name="T29" fmla="*/ 36 h 56"/>
                <a:gd name="T30" fmla="*/ 25 w 93"/>
                <a:gd name="T31" fmla="*/ 30 h 56"/>
                <a:gd name="T32" fmla="*/ 25 w 93"/>
                <a:gd name="T33" fmla="*/ 28 h 56"/>
                <a:gd name="T34" fmla="*/ 25 w 93"/>
                <a:gd name="T35" fmla="*/ 27 h 56"/>
                <a:gd name="T36" fmla="*/ 27 w 93"/>
                <a:gd name="T37" fmla="*/ 27 h 56"/>
                <a:gd name="T38" fmla="*/ 30 w 93"/>
                <a:gd name="T39" fmla="*/ 27 h 56"/>
                <a:gd name="T40" fmla="*/ 30 w 93"/>
                <a:gd name="T41" fmla="*/ 27 h 56"/>
                <a:gd name="T42" fmla="*/ 25 w 93"/>
                <a:gd name="T43" fmla="*/ 3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3" h="56">
                  <a:moveTo>
                    <a:pt x="87" y="6"/>
                  </a:moveTo>
                  <a:cubicBezTo>
                    <a:pt x="81" y="0"/>
                    <a:pt x="74" y="1"/>
                    <a:pt x="67" y="2"/>
                  </a:cubicBezTo>
                  <a:cubicBezTo>
                    <a:pt x="62" y="3"/>
                    <a:pt x="56" y="5"/>
                    <a:pt x="51" y="8"/>
                  </a:cubicBezTo>
                  <a:cubicBezTo>
                    <a:pt x="49" y="7"/>
                    <a:pt x="47" y="6"/>
                    <a:pt x="46" y="5"/>
                  </a:cubicBezTo>
                  <a:cubicBezTo>
                    <a:pt x="41" y="2"/>
                    <a:pt x="37" y="3"/>
                    <a:pt x="34" y="5"/>
                  </a:cubicBezTo>
                  <a:cubicBezTo>
                    <a:pt x="31" y="4"/>
                    <a:pt x="28" y="4"/>
                    <a:pt x="24" y="4"/>
                  </a:cubicBezTo>
                  <a:cubicBezTo>
                    <a:pt x="4" y="6"/>
                    <a:pt x="0" y="24"/>
                    <a:pt x="2" y="41"/>
                  </a:cubicBezTo>
                  <a:cubicBezTo>
                    <a:pt x="4" y="55"/>
                    <a:pt x="27" y="56"/>
                    <a:pt x="25" y="41"/>
                  </a:cubicBezTo>
                  <a:cubicBezTo>
                    <a:pt x="25" y="40"/>
                    <a:pt x="25" y="40"/>
                    <a:pt x="25" y="39"/>
                  </a:cubicBezTo>
                  <a:cubicBezTo>
                    <a:pt x="27" y="47"/>
                    <a:pt x="34" y="52"/>
                    <a:pt x="42" y="47"/>
                  </a:cubicBezTo>
                  <a:cubicBezTo>
                    <a:pt x="47" y="43"/>
                    <a:pt x="49" y="39"/>
                    <a:pt x="50" y="33"/>
                  </a:cubicBezTo>
                  <a:cubicBezTo>
                    <a:pt x="50" y="33"/>
                    <a:pt x="51" y="33"/>
                    <a:pt x="52" y="33"/>
                  </a:cubicBezTo>
                  <a:cubicBezTo>
                    <a:pt x="63" y="36"/>
                    <a:pt x="76" y="36"/>
                    <a:pt x="85" y="27"/>
                  </a:cubicBezTo>
                  <a:cubicBezTo>
                    <a:pt x="90" y="21"/>
                    <a:pt x="93" y="12"/>
                    <a:pt x="87" y="6"/>
                  </a:cubicBezTo>
                  <a:close/>
                  <a:moveTo>
                    <a:pt x="25" y="36"/>
                  </a:moveTo>
                  <a:cubicBezTo>
                    <a:pt x="25" y="34"/>
                    <a:pt x="25" y="32"/>
                    <a:pt x="25" y="30"/>
                  </a:cubicBezTo>
                  <a:cubicBezTo>
                    <a:pt x="25" y="29"/>
                    <a:pt x="25" y="28"/>
                    <a:pt x="25" y="28"/>
                  </a:cubicBezTo>
                  <a:cubicBezTo>
                    <a:pt x="25" y="27"/>
                    <a:pt x="25" y="27"/>
                    <a:pt x="25" y="27"/>
                  </a:cubicBezTo>
                  <a:cubicBezTo>
                    <a:pt x="26" y="27"/>
                    <a:pt x="26" y="27"/>
                    <a:pt x="27" y="27"/>
                  </a:cubicBezTo>
                  <a:cubicBezTo>
                    <a:pt x="27" y="29"/>
                    <a:pt x="27" y="29"/>
                    <a:pt x="30" y="27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26" y="30"/>
                    <a:pt x="25" y="33"/>
                    <a:pt x="25" y="36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Freeform 13">
              <a:extLst>
                <a:ext uri="{FF2B5EF4-FFF2-40B4-BE49-F238E27FC236}">
                  <a16:creationId xmlns:a16="http://schemas.microsoft.com/office/drawing/2014/main" id="{7FBA449C-1E21-435D-90B4-82EAE1A08FA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1826" y="2228851"/>
              <a:ext cx="381000" cy="195263"/>
            </a:xfrm>
            <a:custGeom>
              <a:avLst/>
              <a:gdLst>
                <a:gd name="T0" fmla="*/ 77 w 101"/>
                <a:gd name="T1" fmla="*/ 14 h 52"/>
                <a:gd name="T2" fmla="*/ 31 w 101"/>
                <a:gd name="T3" fmla="*/ 0 h 52"/>
                <a:gd name="T4" fmla="*/ 20 w 101"/>
                <a:gd name="T5" fmla="*/ 14 h 52"/>
                <a:gd name="T6" fmla="*/ 15 w 101"/>
                <a:gd name="T7" fmla="*/ 14 h 52"/>
                <a:gd name="T8" fmla="*/ 15 w 101"/>
                <a:gd name="T9" fmla="*/ 37 h 52"/>
                <a:gd name="T10" fmla="*/ 67 w 101"/>
                <a:gd name="T11" fmla="*/ 48 h 52"/>
                <a:gd name="T12" fmla="*/ 98 w 101"/>
                <a:gd name="T13" fmla="*/ 38 h 52"/>
                <a:gd name="T14" fmla="*/ 77 w 101"/>
                <a:gd name="T15" fmla="*/ 1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1" h="52">
                  <a:moveTo>
                    <a:pt x="77" y="14"/>
                  </a:moveTo>
                  <a:cubicBezTo>
                    <a:pt x="62" y="7"/>
                    <a:pt x="48" y="0"/>
                    <a:pt x="31" y="0"/>
                  </a:cubicBezTo>
                  <a:cubicBezTo>
                    <a:pt x="23" y="0"/>
                    <a:pt x="19" y="7"/>
                    <a:pt x="20" y="14"/>
                  </a:cubicBezTo>
                  <a:cubicBezTo>
                    <a:pt x="18" y="14"/>
                    <a:pt x="17" y="14"/>
                    <a:pt x="15" y="14"/>
                  </a:cubicBezTo>
                  <a:cubicBezTo>
                    <a:pt x="0" y="13"/>
                    <a:pt x="0" y="36"/>
                    <a:pt x="15" y="37"/>
                  </a:cubicBezTo>
                  <a:cubicBezTo>
                    <a:pt x="34" y="37"/>
                    <a:pt x="50" y="40"/>
                    <a:pt x="67" y="48"/>
                  </a:cubicBezTo>
                  <a:cubicBezTo>
                    <a:pt x="77" y="52"/>
                    <a:pt x="94" y="51"/>
                    <a:pt x="98" y="38"/>
                  </a:cubicBezTo>
                  <a:cubicBezTo>
                    <a:pt x="101" y="26"/>
                    <a:pt x="86" y="18"/>
                    <a:pt x="77" y="14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" name="Freeform 14">
              <a:extLst>
                <a:ext uri="{FF2B5EF4-FFF2-40B4-BE49-F238E27FC236}">
                  <a16:creationId xmlns:a16="http://schemas.microsoft.com/office/drawing/2014/main" id="{3C6FBCAF-B3D3-4F93-9875-5FB7BAAAC2B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9751" y="3903663"/>
              <a:ext cx="971550" cy="142875"/>
            </a:xfrm>
            <a:custGeom>
              <a:avLst/>
              <a:gdLst>
                <a:gd name="T0" fmla="*/ 243 w 258"/>
                <a:gd name="T1" fmla="*/ 1 h 38"/>
                <a:gd name="T2" fmla="*/ 129 w 258"/>
                <a:gd name="T3" fmla="*/ 1 h 38"/>
                <a:gd name="T4" fmla="*/ 15 w 258"/>
                <a:gd name="T5" fmla="*/ 9 h 38"/>
                <a:gd name="T6" fmla="*/ 15 w 258"/>
                <a:gd name="T7" fmla="*/ 32 h 38"/>
                <a:gd name="T8" fmla="*/ 93 w 258"/>
                <a:gd name="T9" fmla="*/ 26 h 38"/>
                <a:gd name="T10" fmla="*/ 107 w 258"/>
                <a:gd name="T11" fmla="*/ 35 h 38"/>
                <a:gd name="T12" fmla="*/ 169 w 258"/>
                <a:gd name="T13" fmla="*/ 32 h 38"/>
                <a:gd name="T14" fmla="*/ 204 w 258"/>
                <a:gd name="T15" fmla="*/ 32 h 38"/>
                <a:gd name="T16" fmla="*/ 243 w 258"/>
                <a:gd name="T17" fmla="*/ 24 h 38"/>
                <a:gd name="T18" fmla="*/ 243 w 258"/>
                <a:gd name="T19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8" h="38">
                  <a:moveTo>
                    <a:pt x="243" y="1"/>
                  </a:moveTo>
                  <a:cubicBezTo>
                    <a:pt x="205" y="1"/>
                    <a:pt x="167" y="0"/>
                    <a:pt x="129" y="1"/>
                  </a:cubicBezTo>
                  <a:cubicBezTo>
                    <a:pt x="90" y="2"/>
                    <a:pt x="53" y="6"/>
                    <a:pt x="15" y="9"/>
                  </a:cubicBezTo>
                  <a:cubicBezTo>
                    <a:pt x="0" y="10"/>
                    <a:pt x="0" y="34"/>
                    <a:pt x="15" y="32"/>
                  </a:cubicBezTo>
                  <a:cubicBezTo>
                    <a:pt x="41" y="30"/>
                    <a:pt x="67" y="28"/>
                    <a:pt x="93" y="26"/>
                  </a:cubicBezTo>
                  <a:cubicBezTo>
                    <a:pt x="94" y="32"/>
                    <a:pt x="99" y="38"/>
                    <a:pt x="107" y="35"/>
                  </a:cubicBezTo>
                  <a:cubicBezTo>
                    <a:pt x="126" y="27"/>
                    <a:pt x="149" y="32"/>
                    <a:pt x="169" y="32"/>
                  </a:cubicBezTo>
                  <a:cubicBezTo>
                    <a:pt x="181" y="32"/>
                    <a:pt x="192" y="33"/>
                    <a:pt x="204" y="32"/>
                  </a:cubicBezTo>
                  <a:cubicBezTo>
                    <a:pt x="217" y="30"/>
                    <a:pt x="230" y="25"/>
                    <a:pt x="243" y="24"/>
                  </a:cubicBezTo>
                  <a:cubicBezTo>
                    <a:pt x="258" y="22"/>
                    <a:pt x="258" y="1"/>
                    <a:pt x="243" y="1"/>
                  </a:cubicBezTo>
                  <a:close/>
                </a:path>
              </a:pathLst>
            </a:custGeom>
            <a:solidFill>
              <a:srgbClr val="3C34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15">
              <a:extLst>
                <a:ext uri="{FF2B5EF4-FFF2-40B4-BE49-F238E27FC236}">
                  <a16:creationId xmlns:a16="http://schemas.microsoft.com/office/drawing/2014/main" id="{6060CA68-CAEC-4CD4-A604-C36279AB7262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5463" y="4081463"/>
              <a:ext cx="974725" cy="153988"/>
            </a:xfrm>
            <a:custGeom>
              <a:avLst/>
              <a:gdLst>
                <a:gd name="T0" fmla="*/ 248 w 259"/>
                <a:gd name="T1" fmla="*/ 5 h 41"/>
                <a:gd name="T2" fmla="*/ 186 w 259"/>
                <a:gd name="T3" fmla="*/ 2 h 41"/>
                <a:gd name="T4" fmla="*/ 117 w 259"/>
                <a:gd name="T5" fmla="*/ 3 h 41"/>
                <a:gd name="T6" fmla="*/ 60 w 259"/>
                <a:gd name="T7" fmla="*/ 1 h 41"/>
                <a:gd name="T8" fmla="*/ 12 w 259"/>
                <a:gd name="T9" fmla="*/ 11 h 41"/>
                <a:gd name="T10" fmla="*/ 24 w 259"/>
                <a:gd name="T11" fmla="*/ 31 h 41"/>
                <a:gd name="T12" fmla="*/ 64 w 259"/>
                <a:gd name="T13" fmla="*/ 25 h 41"/>
                <a:gd name="T14" fmla="*/ 100 w 259"/>
                <a:gd name="T15" fmla="*/ 26 h 41"/>
                <a:gd name="T16" fmla="*/ 110 w 259"/>
                <a:gd name="T17" fmla="*/ 40 h 41"/>
                <a:gd name="T18" fmla="*/ 191 w 259"/>
                <a:gd name="T19" fmla="*/ 40 h 41"/>
                <a:gd name="T20" fmla="*/ 250 w 259"/>
                <a:gd name="T21" fmla="*/ 26 h 41"/>
                <a:gd name="T22" fmla="*/ 248 w 259"/>
                <a:gd name="T23" fmla="*/ 5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59" h="41">
                  <a:moveTo>
                    <a:pt x="248" y="5"/>
                  </a:moveTo>
                  <a:cubicBezTo>
                    <a:pt x="227" y="1"/>
                    <a:pt x="206" y="2"/>
                    <a:pt x="186" y="2"/>
                  </a:cubicBezTo>
                  <a:cubicBezTo>
                    <a:pt x="163" y="3"/>
                    <a:pt x="140" y="3"/>
                    <a:pt x="117" y="3"/>
                  </a:cubicBezTo>
                  <a:cubicBezTo>
                    <a:pt x="98" y="3"/>
                    <a:pt x="79" y="2"/>
                    <a:pt x="60" y="1"/>
                  </a:cubicBezTo>
                  <a:cubicBezTo>
                    <a:pt x="44" y="0"/>
                    <a:pt x="26" y="1"/>
                    <a:pt x="12" y="11"/>
                  </a:cubicBezTo>
                  <a:cubicBezTo>
                    <a:pt x="0" y="19"/>
                    <a:pt x="12" y="39"/>
                    <a:pt x="24" y="31"/>
                  </a:cubicBezTo>
                  <a:cubicBezTo>
                    <a:pt x="35" y="22"/>
                    <a:pt x="50" y="24"/>
                    <a:pt x="64" y="25"/>
                  </a:cubicBezTo>
                  <a:cubicBezTo>
                    <a:pt x="76" y="25"/>
                    <a:pt x="88" y="26"/>
                    <a:pt x="100" y="26"/>
                  </a:cubicBezTo>
                  <a:cubicBezTo>
                    <a:pt x="98" y="32"/>
                    <a:pt x="102" y="40"/>
                    <a:pt x="110" y="40"/>
                  </a:cubicBezTo>
                  <a:cubicBezTo>
                    <a:pt x="137" y="40"/>
                    <a:pt x="164" y="41"/>
                    <a:pt x="191" y="40"/>
                  </a:cubicBezTo>
                  <a:cubicBezTo>
                    <a:pt x="210" y="40"/>
                    <a:pt x="235" y="38"/>
                    <a:pt x="250" y="26"/>
                  </a:cubicBezTo>
                  <a:cubicBezTo>
                    <a:pt x="257" y="21"/>
                    <a:pt x="259" y="7"/>
                    <a:pt x="248" y="5"/>
                  </a:cubicBezTo>
                  <a:close/>
                </a:path>
              </a:pathLst>
            </a:custGeom>
            <a:solidFill>
              <a:srgbClr val="3C34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" name="Freeform 16">
              <a:extLst>
                <a:ext uri="{FF2B5EF4-FFF2-40B4-BE49-F238E27FC236}">
                  <a16:creationId xmlns:a16="http://schemas.microsoft.com/office/drawing/2014/main" id="{6BD21426-8BCA-4D21-A3C5-19BFCF79C06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619751" y="4230688"/>
              <a:ext cx="925513" cy="403225"/>
            </a:xfrm>
            <a:custGeom>
              <a:avLst/>
              <a:gdLst>
                <a:gd name="T0" fmla="*/ 239 w 246"/>
                <a:gd name="T1" fmla="*/ 18 h 107"/>
                <a:gd name="T2" fmla="*/ 159 w 246"/>
                <a:gd name="T3" fmla="*/ 9 h 107"/>
                <a:gd name="T4" fmla="*/ 15 w 246"/>
                <a:gd name="T5" fmla="*/ 23 h 107"/>
                <a:gd name="T6" fmla="*/ 21 w 246"/>
                <a:gd name="T7" fmla="*/ 45 h 107"/>
                <a:gd name="T8" fmla="*/ 45 w 246"/>
                <a:gd name="T9" fmla="*/ 40 h 107"/>
                <a:gd name="T10" fmla="*/ 46 w 246"/>
                <a:gd name="T11" fmla="*/ 54 h 107"/>
                <a:gd name="T12" fmla="*/ 64 w 246"/>
                <a:gd name="T13" fmla="*/ 63 h 107"/>
                <a:gd name="T14" fmla="*/ 61 w 246"/>
                <a:gd name="T15" fmla="*/ 73 h 107"/>
                <a:gd name="T16" fmla="*/ 63 w 246"/>
                <a:gd name="T17" fmla="*/ 78 h 107"/>
                <a:gd name="T18" fmla="*/ 63 w 246"/>
                <a:gd name="T19" fmla="*/ 95 h 107"/>
                <a:gd name="T20" fmla="*/ 80 w 246"/>
                <a:gd name="T21" fmla="*/ 102 h 107"/>
                <a:gd name="T22" fmla="*/ 84 w 246"/>
                <a:gd name="T23" fmla="*/ 100 h 107"/>
                <a:gd name="T24" fmla="*/ 112 w 246"/>
                <a:gd name="T25" fmla="*/ 106 h 107"/>
                <a:gd name="T26" fmla="*/ 150 w 246"/>
                <a:gd name="T27" fmla="*/ 106 h 107"/>
                <a:gd name="T28" fmla="*/ 189 w 246"/>
                <a:gd name="T29" fmla="*/ 78 h 107"/>
                <a:gd name="T30" fmla="*/ 193 w 246"/>
                <a:gd name="T31" fmla="*/ 70 h 107"/>
                <a:gd name="T32" fmla="*/ 200 w 246"/>
                <a:gd name="T33" fmla="*/ 56 h 107"/>
                <a:gd name="T34" fmla="*/ 197 w 246"/>
                <a:gd name="T35" fmla="*/ 45 h 107"/>
                <a:gd name="T36" fmla="*/ 234 w 246"/>
                <a:gd name="T37" fmla="*/ 37 h 107"/>
                <a:gd name="T38" fmla="*/ 239 w 246"/>
                <a:gd name="T39" fmla="*/ 18 h 107"/>
                <a:gd name="T40" fmla="*/ 97 w 246"/>
                <a:gd name="T41" fmla="*/ 62 h 107"/>
                <a:gd name="T42" fmla="*/ 104 w 246"/>
                <a:gd name="T43" fmla="*/ 62 h 107"/>
                <a:gd name="T44" fmla="*/ 166 w 246"/>
                <a:gd name="T45" fmla="*/ 62 h 107"/>
                <a:gd name="T46" fmla="*/ 97 w 246"/>
                <a:gd name="T47" fmla="*/ 62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6" h="107">
                  <a:moveTo>
                    <a:pt x="239" y="18"/>
                  </a:moveTo>
                  <a:cubicBezTo>
                    <a:pt x="221" y="0"/>
                    <a:pt x="182" y="9"/>
                    <a:pt x="159" y="9"/>
                  </a:cubicBezTo>
                  <a:cubicBezTo>
                    <a:pt x="110" y="9"/>
                    <a:pt x="62" y="10"/>
                    <a:pt x="15" y="23"/>
                  </a:cubicBezTo>
                  <a:cubicBezTo>
                    <a:pt x="0" y="27"/>
                    <a:pt x="6" y="49"/>
                    <a:pt x="21" y="45"/>
                  </a:cubicBezTo>
                  <a:cubicBezTo>
                    <a:pt x="29" y="43"/>
                    <a:pt x="37" y="41"/>
                    <a:pt x="45" y="40"/>
                  </a:cubicBezTo>
                  <a:cubicBezTo>
                    <a:pt x="42" y="44"/>
                    <a:pt x="43" y="51"/>
                    <a:pt x="46" y="54"/>
                  </a:cubicBezTo>
                  <a:cubicBezTo>
                    <a:pt x="51" y="59"/>
                    <a:pt x="57" y="62"/>
                    <a:pt x="64" y="63"/>
                  </a:cubicBezTo>
                  <a:cubicBezTo>
                    <a:pt x="62" y="65"/>
                    <a:pt x="60" y="69"/>
                    <a:pt x="61" y="73"/>
                  </a:cubicBezTo>
                  <a:cubicBezTo>
                    <a:pt x="62" y="75"/>
                    <a:pt x="62" y="76"/>
                    <a:pt x="63" y="78"/>
                  </a:cubicBezTo>
                  <a:cubicBezTo>
                    <a:pt x="61" y="83"/>
                    <a:pt x="61" y="88"/>
                    <a:pt x="63" y="95"/>
                  </a:cubicBezTo>
                  <a:cubicBezTo>
                    <a:pt x="66" y="102"/>
                    <a:pt x="73" y="105"/>
                    <a:pt x="80" y="102"/>
                  </a:cubicBezTo>
                  <a:cubicBezTo>
                    <a:pt x="82" y="101"/>
                    <a:pt x="83" y="101"/>
                    <a:pt x="84" y="100"/>
                  </a:cubicBezTo>
                  <a:cubicBezTo>
                    <a:pt x="92" y="104"/>
                    <a:pt x="102" y="105"/>
                    <a:pt x="112" y="106"/>
                  </a:cubicBezTo>
                  <a:cubicBezTo>
                    <a:pt x="124" y="107"/>
                    <a:pt x="138" y="107"/>
                    <a:pt x="150" y="106"/>
                  </a:cubicBezTo>
                  <a:cubicBezTo>
                    <a:pt x="169" y="104"/>
                    <a:pt x="178" y="91"/>
                    <a:pt x="189" y="78"/>
                  </a:cubicBezTo>
                  <a:cubicBezTo>
                    <a:pt x="192" y="76"/>
                    <a:pt x="193" y="73"/>
                    <a:pt x="193" y="70"/>
                  </a:cubicBezTo>
                  <a:cubicBezTo>
                    <a:pt x="196" y="66"/>
                    <a:pt x="199" y="62"/>
                    <a:pt x="200" y="56"/>
                  </a:cubicBezTo>
                  <a:cubicBezTo>
                    <a:pt x="201" y="52"/>
                    <a:pt x="200" y="47"/>
                    <a:pt x="197" y="45"/>
                  </a:cubicBezTo>
                  <a:cubicBezTo>
                    <a:pt x="210" y="43"/>
                    <a:pt x="223" y="41"/>
                    <a:pt x="234" y="37"/>
                  </a:cubicBezTo>
                  <a:cubicBezTo>
                    <a:pt x="242" y="34"/>
                    <a:pt x="246" y="24"/>
                    <a:pt x="239" y="18"/>
                  </a:cubicBezTo>
                  <a:close/>
                  <a:moveTo>
                    <a:pt x="97" y="62"/>
                  </a:moveTo>
                  <a:cubicBezTo>
                    <a:pt x="100" y="62"/>
                    <a:pt x="102" y="62"/>
                    <a:pt x="104" y="62"/>
                  </a:cubicBezTo>
                  <a:cubicBezTo>
                    <a:pt x="124" y="62"/>
                    <a:pt x="145" y="60"/>
                    <a:pt x="166" y="62"/>
                  </a:cubicBezTo>
                  <a:cubicBezTo>
                    <a:pt x="143" y="65"/>
                    <a:pt x="120" y="63"/>
                    <a:pt x="97" y="62"/>
                  </a:cubicBezTo>
                  <a:close/>
                </a:path>
              </a:pathLst>
            </a:custGeom>
            <a:solidFill>
              <a:srgbClr val="3C34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" name="Freeform 17">
              <a:extLst>
                <a:ext uri="{FF2B5EF4-FFF2-40B4-BE49-F238E27FC236}">
                  <a16:creationId xmlns:a16="http://schemas.microsoft.com/office/drawing/2014/main" id="{B6F6AFFA-BA0E-48B3-BB77-69DA915BCD3A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5538" y="3452813"/>
              <a:ext cx="11113" cy="7938"/>
            </a:xfrm>
            <a:custGeom>
              <a:avLst/>
              <a:gdLst>
                <a:gd name="T0" fmla="*/ 3 w 3"/>
                <a:gd name="T1" fmla="*/ 2 h 2"/>
                <a:gd name="T2" fmla="*/ 0 w 3"/>
                <a:gd name="T3" fmla="*/ 0 h 2"/>
                <a:gd name="T4" fmla="*/ 1 w 3"/>
                <a:gd name="T5" fmla="*/ 1 h 2"/>
                <a:gd name="T6" fmla="*/ 3 w 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3" y="2"/>
                  </a:moveTo>
                  <a:cubicBezTo>
                    <a:pt x="2" y="1"/>
                    <a:pt x="1" y="1"/>
                    <a:pt x="0" y="0"/>
                  </a:cubicBezTo>
                  <a:cubicBezTo>
                    <a:pt x="0" y="0"/>
                    <a:pt x="1" y="1"/>
                    <a:pt x="1" y="1"/>
                  </a:cubicBezTo>
                  <a:cubicBezTo>
                    <a:pt x="2" y="1"/>
                    <a:pt x="3" y="1"/>
                    <a:pt x="3" y="2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" name="Freeform 18">
              <a:extLst>
                <a:ext uri="{FF2B5EF4-FFF2-40B4-BE49-F238E27FC236}">
                  <a16:creationId xmlns:a16="http://schemas.microsoft.com/office/drawing/2014/main" id="{C1742659-995D-403C-8FBE-E6586F9EC7AE}"/>
                </a:ext>
              </a:extLst>
            </p:cNvPr>
            <p:cNvSpPr>
              <a:spLocks/>
            </p:cNvSpPr>
            <p:nvPr/>
          </p:nvSpPr>
          <p:spPr bwMode="auto">
            <a:xfrm>
              <a:off x="7489826" y="3460751"/>
              <a:ext cx="11113" cy="3175"/>
            </a:xfrm>
            <a:custGeom>
              <a:avLst/>
              <a:gdLst>
                <a:gd name="T0" fmla="*/ 0 w 3"/>
                <a:gd name="T1" fmla="*/ 0 h 1"/>
                <a:gd name="T2" fmla="*/ 3 w 3"/>
                <a:gd name="T3" fmla="*/ 1 h 1"/>
                <a:gd name="T4" fmla="*/ 0 w 3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0" y="0"/>
                  </a:moveTo>
                  <a:cubicBezTo>
                    <a:pt x="1" y="0"/>
                    <a:pt x="2" y="0"/>
                    <a:pt x="3" y="1"/>
                  </a:cubicBezTo>
                  <a:cubicBezTo>
                    <a:pt x="2" y="0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" name="Freeform 19">
              <a:extLst>
                <a:ext uri="{FF2B5EF4-FFF2-40B4-BE49-F238E27FC236}">
                  <a16:creationId xmlns:a16="http://schemas.microsoft.com/office/drawing/2014/main" id="{74F7BA3C-BD7E-4747-95F3-9B49BF856B19}"/>
                </a:ext>
              </a:extLst>
            </p:cNvPr>
            <p:cNvSpPr>
              <a:spLocks/>
            </p:cNvSpPr>
            <p:nvPr/>
          </p:nvSpPr>
          <p:spPr bwMode="auto">
            <a:xfrm>
              <a:off x="7486651" y="3460751"/>
              <a:ext cx="3175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" name="Freeform 20">
              <a:extLst>
                <a:ext uri="{FF2B5EF4-FFF2-40B4-BE49-F238E27FC236}">
                  <a16:creationId xmlns:a16="http://schemas.microsoft.com/office/drawing/2014/main" id="{D7CF9F4F-A39D-4B40-9E93-974F5DB8F101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5538" y="34528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" name="Freeform 21">
              <a:extLst>
                <a:ext uri="{FF2B5EF4-FFF2-40B4-BE49-F238E27FC236}">
                  <a16:creationId xmlns:a16="http://schemas.microsoft.com/office/drawing/2014/main" id="{3657E5E1-BEED-482A-A246-154120E8072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2013" y="3141663"/>
              <a:ext cx="420688" cy="322263"/>
            </a:xfrm>
            <a:custGeom>
              <a:avLst/>
              <a:gdLst>
                <a:gd name="T0" fmla="*/ 107 w 112"/>
                <a:gd name="T1" fmla="*/ 42 h 86"/>
                <a:gd name="T2" fmla="*/ 110 w 112"/>
                <a:gd name="T3" fmla="*/ 58 h 86"/>
                <a:gd name="T4" fmla="*/ 106 w 112"/>
                <a:gd name="T5" fmla="*/ 70 h 86"/>
                <a:gd name="T6" fmla="*/ 105 w 112"/>
                <a:gd name="T7" fmla="*/ 72 h 86"/>
                <a:gd name="T8" fmla="*/ 72 w 112"/>
                <a:gd name="T9" fmla="*/ 81 h 86"/>
                <a:gd name="T10" fmla="*/ 65 w 112"/>
                <a:gd name="T11" fmla="*/ 78 h 86"/>
                <a:gd name="T12" fmla="*/ 73 w 112"/>
                <a:gd name="T13" fmla="*/ 82 h 86"/>
                <a:gd name="T14" fmla="*/ 103 w 112"/>
                <a:gd name="T15" fmla="*/ 73 h 86"/>
                <a:gd name="T16" fmla="*/ 109 w 112"/>
                <a:gd name="T17" fmla="*/ 60 h 86"/>
                <a:gd name="T18" fmla="*/ 106 w 112"/>
                <a:gd name="T19" fmla="*/ 42 h 86"/>
                <a:gd name="T20" fmla="*/ 94 w 112"/>
                <a:gd name="T21" fmla="*/ 35 h 86"/>
                <a:gd name="T22" fmla="*/ 100 w 112"/>
                <a:gd name="T23" fmla="*/ 44 h 86"/>
                <a:gd name="T24" fmla="*/ 101 w 112"/>
                <a:gd name="T25" fmla="*/ 52 h 86"/>
                <a:gd name="T26" fmla="*/ 99 w 112"/>
                <a:gd name="T27" fmla="*/ 66 h 86"/>
                <a:gd name="T28" fmla="*/ 92 w 112"/>
                <a:gd name="T29" fmla="*/ 73 h 86"/>
                <a:gd name="T30" fmla="*/ 75 w 112"/>
                <a:gd name="T31" fmla="*/ 74 h 86"/>
                <a:gd name="T32" fmla="*/ 60 w 112"/>
                <a:gd name="T33" fmla="*/ 66 h 86"/>
                <a:gd name="T34" fmla="*/ 72 w 112"/>
                <a:gd name="T35" fmla="*/ 73 h 86"/>
                <a:gd name="T36" fmla="*/ 75 w 112"/>
                <a:gd name="T37" fmla="*/ 74 h 86"/>
                <a:gd name="T38" fmla="*/ 92 w 112"/>
                <a:gd name="T39" fmla="*/ 73 h 86"/>
                <a:gd name="T40" fmla="*/ 98 w 112"/>
                <a:gd name="T41" fmla="*/ 67 h 86"/>
                <a:gd name="T42" fmla="*/ 101 w 112"/>
                <a:gd name="T43" fmla="*/ 54 h 86"/>
                <a:gd name="T44" fmla="*/ 98 w 112"/>
                <a:gd name="T45" fmla="*/ 50 h 86"/>
                <a:gd name="T46" fmla="*/ 97 w 112"/>
                <a:gd name="T47" fmla="*/ 63 h 86"/>
                <a:gd name="T48" fmla="*/ 96 w 112"/>
                <a:gd name="T49" fmla="*/ 66 h 86"/>
                <a:gd name="T50" fmla="*/ 78 w 112"/>
                <a:gd name="T51" fmla="*/ 72 h 86"/>
                <a:gd name="T52" fmla="*/ 73 w 112"/>
                <a:gd name="T53" fmla="*/ 70 h 86"/>
                <a:gd name="T54" fmla="*/ 28 w 112"/>
                <a:gd name="T55" fmla="*/ 46 h 86"/>
                <a:gd name="T56" fmla="*/ 20 w 112"/>
                <a:gd name="T57" fmla="*/ 42 h 86"/>
                <a:gd name="T58" fmla="*/ 14 w 112"/>
                <a:gd name="T59" fmla="*/ 33 h 86"/>
                <a:gd name="T60" fmla="*/ 21 w 112"/>
                <a:gd name="T61" fmla="*/ 17 h 86"/>
                <a:gd name="T62" fmla="*/ 36 w 112"/>
                <a:gd name="T63" fmla="*/ 17 h 86"/>
                <a:gd name="T64" fmla="*/ 50 w 112"/>
                <a:gd name="T65" fmla="*/ 23 h 86"/>
                <a:gd name="T66" fmla="*/ 79 w 112"/>
                <a:gd name="T67" fmla="*/ 28 h 86"/>
                <a:gd name="T68" fmla="*/ 59 w 112"/>
                <a:gd name="T69" fmla="*/ 12 h 86"/>
                <a:gd name="T70" fmla="*/ 43 w 112"/>
                <a:gd name="T71" fmla="*/ 4 h 86"/>
                <a:gd name="T72" fmla="*/ 6 w 112"/>
                <a:gd name="T73" fmla="*/ 12 h 86"/>
                <a:gd name="T74" fmla="*/ 5 w 112"/>
                <a:gd name="T75" fmla="*/ 47 h 86"/>
                <a:gd name="T76" fmla="*/ 23 w 112"/>
                <a:gd name="T77" fmla="*/ 60 h 86"/>
                <a:gd name="T78" fmla="*/ 66 w 112"/>
                <a:gd name="T79" fmla="*/ 81 h 86"/>
                <a:gd name="T80" fmla="*/ 70 w 112"/>
                <a:gd name="T81" fmla="*/ 83 h 86"/>
                <a:gd name="T82" fmla="*/ 31 w 112"/>
                <a:gd name="T83" fmla="*/ 63 h 86"/>
                <a:gd name="T84" fmla="*/ 14 w 112"/>
                <a:gd name="T85" fmla="*/ 55 h 86"/>
                <a:gd name="T86" fmla="*/ 8 w 112"/>
                <a:gd name="T87" fmla="*/ 50 h 86"/>
                <a:gd name="T88" fmla="*/ 2 w 112"/>
                <a:gd name="T89" fmla="*/ 21 h 86"/>
                <a:gd name="T90" fmla="*/ 12 w 112"/>
                <a:gd name="T91" fmla="*/ 52 h 86"/>
                <a:gd name="T92" fmla="*/ 21 w 112"/>
                <a:gd name="T93" fmla="*/ 57 h 86"/>
                <a:gd name="T94" fmla="*/ 65 w 112"/>
                <a:gd name="T95" fmla="*/ 80 h 86"/>
                <a:gd name="T96" fmla="*/ 72 w 112"/>
                <a:gd name="T97" fmla="*/ 83 h 86"/>
                <a:gd name="T98" fmla="*/ 91 w 112"/>
                <a:gd name="T99" fmla="*/ 85 h 86"/>
                <a:gd name="T100" fmla="*/ 107 w 112"/>
                <a:gd name="T101" fmla="*/ 72 h 86"/>
                <a:gd name="T102" fmla="*/ 112 w 112"/>
                <a:gd name="T103" fmla="*/ 58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12" h="86">
                  <a:moveTo>
                    <a:pt x="111" y="53"/>
                  </a:moveTo>
                  <a:cubicBezTo>
                    <a:pt x="111" y="51"/>
                    <a:pt x="111" y="50"/>
                    <a:pt x="110" y="49"/>
                  </a:cubicBezTo>
                  <a:cubicBezTo>
                    <a:pt x="110" y="46"/>
                    <a:pt x="108" y="44"/>
                    <a:pt x="107" y="42"/>
                  </a:cubicBezTo>
                  <a:cubicBezTo>
                    <a:pt x="108" y="44"/>
                    <a:pt x="109" y="47"/>
                    <a:pt x="109" y="50"/>
                  </a:cubicBezTo>
                  <a:cubicBezTo>
                    <a:pt x="110" y="51"/>
                    <a:pt x="110" y="53"/>
                    <a:pt x="110" y="54"/>
                  </a:cubicBezTo>
                  <a:cubicBezTo>
                    <a:pt x="110" y="55"/>
                    <a:pt x="110" y="57"/>
                    <a:pt x="110" y="58"/>
                  </a:cubicBezTo>
                  <a:cubicBezTo>
                    <a:pt x="109" y="61"/>
                    <a:pt x="109" y="64"/>
                    <a:pt x="108" y="67"/>
                  </a:cubicBezTo>
                  <a:cubicBezTo>
                    <a:pt x="107" y="67"/>
                    <a:pt x="107" y="68"/>
                    <a:pt x="107" y="69"/>
                  </a:cubicBezTo>
                  <a:cubicBezTo>
                    <a:pt x="106" y="70"/>
                    <a:pt x="106" y="70"/>
                    <a:pt x="106" y="70"/>
                  </a:cubicBezTo>
                  <a:cubicBezTo>
                    <a:pt x="106" y="70"/>
                    <a:pt x="106" y="70"/>
                    <a:pt x="106" y="70"/>
                  </a:cubicBezTo>
                  <a:cubicBezTo>
                    <a:pt x="105" y="71"/>
                    <a:pt x="105" y="71"/>
                    <a:pt x="105" y="71"/>
                  </a:cubicBezTo>
                  <a:cubicBezTo>
                    <a:pt x="105" y="72"/>
                    <a:pt x="105" y="72"/>
                    <a:pt x="105" y="72"/>
                  </a:cubicBezTo>
                  <a:cubicBezTo>
                    <a:pt x="104" y="73"/>
                    <a:pt x="104" y="73"/>
                    <a:pt x="103" y="74"/>
                  </a:cubicBezTo>
                  <a:cubicBezTo>
                    <a:pt x="99" y="79"/>
                    <a:pt x="94" y="82"/>
                    <a:pt x="88" y="83"/>
                  </a:cubicBezTo>
                  <a:cubicBezTo>
                    <a:pt x="83" y="84"/>
                    <a:pt x="77" y="84"/>
                    <a:pt x="72" y="81"/>
                  </a:cubicBezTo>
                  <a:cubicBezTo>
                    <a:pt x="20" y="55"/>
                    <a:pt x="20" y="55"/>
                    <a:pt x="20" y="55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50" y="70"/>
                    <a:pt x="58" y="74"/>
                    <a:pt x="65" y="78"/>
                  </a:cubicBezTo>
                  <a:cubicBezTo>
                    <a:pt x="68" y="80"/>
                    <a:pt x="68" y="80"/>
                    <a:pt x="68" y="80"/>
                  </a:cubicBezTo>
                  <a:cubicBezTo>
                    <a:pt x="69" y="80"/>
                    <a:pt x="70" y="80"/>
                    <a:pt x="71" y="81"/>
                  </a:cubicBezTo>
                  <a:cubicBezTo>
                    <a:pt x="71" y="81"/>
                    <a:pt x="72" y="81"/>
                    <a:pt x="73" y="82"/>
                  </a:cubicBezTo>
                  <a:cubicBezTo>
                    <a:pt x="76" y="83"/>
                    <a:pt x="79" y="83"/>
                    <a:pt x="82" y="83"/>
                  </a:cubicBezTo>
                  <a:cubicBezTo>
                    <a:pt x="89" y="83"/>
                    <a:pt x="95" y="81"/>
                    <a:pt x="100" y="77"/>
                  </a:cubicBezTo>
                  <a:cubicBezTo>
                    <a:pt x="101" y="76"/>
                    <a:pt x="102" y="74"/>
                    <a:pt x="103" y="73"/>
                  </a:cubicBezTo>
                  <a:cubicBezTo>
                    <a:pt x="104" y="72"/>
                    <a:pt x="104" y="72"/>
                    <a:pt x="105" y="71"/>
                  </a:cubicBezTo>
                  <a:cubicBezTo>
                    <a:pt x="106" y="69"/>
                    <a:pt x="106" y="69"/>
                    <a:pt x="106" y="69"/>
                  </a:cubicBezTo>
                  <a:cubicBezTo>
                    <a:pt x="107" y="66"/>
                    <a:pt x="108" y="63"/>
                    <a:pt x="109" y="60"/>
                  </a:cubicBezTo>
                  <a:cubicBezTo>
                    <a:pt x="109" y="59"/>
                    <a:pt x="109" y="57"/>
                    <a:pt x="109" y="55"/>
                  </a:cubicBezTo>
                  <a:cubicBezTo>
                    <a:pt x="109" y="54"/>
                    <a:pt x="109" y="53"/>
                    <a:pt x="109" y="51"/>
                  </a:cubicBezTo>
                  <a:cubicBezTo>
                    <a:pt x="108" y="48"/>
                    <a:pt x="107" y="45"/>
                    <a:pt x="106" y="42"/>
                  </a:cubicBezTo>
                  <a:cubicBezTo>
                    <a:pt x="105" y="41"/>
                    <a:pt x="104" y="40"/>
                    <a:pt x="104" y="38"/>
                  </a:cubicBezTo>
                  <a:cubicBezTo>
                    <a:pt x="102" y="37"/>
                    <a:pt x="101" y="36"/>
                    <a:pt x="99" y="36"/>
                  </a:cubicBezTo>
                  <a:cubicBezTo>
                    <a:pt x="97" y="34"/>
                    <a:pt x="94" y="35"/>
                    <a:pt x="94" y="35"/>
                  </a:cubicBezTo>
                  <a:cubicBezTo>
                    <a:pt x="94" y="36"/>
                    <a:pt x="94" y="36"/>
                    <a:pt x="95" y="37"/>
                  </a:cubicBezTo>
                  <a:cubicBezTo>
                    <a:pt x="95" y="38"/>
                    <a:pt x="96" y="39"/>
                    <a:pt x="98" y="41"/>
                  </a:cubicBezTo>
                  <a:cubicBezTo>
                    <a:pt x="98" y="42"/>
                    <a:pt x="99" y="43"/>
                    <a:pt x="100" y="44"/>
                  </a:cubicBezTo>
                  <a:cubicBezTo>
                    <a:pt x="101" y="46"/>
                    <a:pt x="101" y="47"/>
                    <a:pt x="101" y="47"/>
                  </a:cubicBezTo>
                  <a:cubicBezTo>
                    <a:pt x="101" y="48"/>
                    <a:pt x="100" y="47"/>
                    <a:pt x="99" y="47"/>
                  </a:cubicBezTo>
                  <a:cubicBezTo>
                    <a:pt x="100" y="49"/>
                    <a:pt x="101" y="50"/>
                    <a:pt x="101" y="52"/>
                  </a:cubicBezTo>
                  <a:cubicBezTo>
                    <a:pt x="101" y="53"/>
                    <a:pt x="101" y="54"/>
                    <a:pt x="101" y="54"/>
                  </a:cubicBezTo>
                  <a:cubicBezTo>
                    <a:pt x="101" y="55"/>
                    <a:pt x="101" y="56"/>
                    <a:pt x="101" y="57"/>
                  </a:cubicBezTo>
                  <a:cubicBezTo>
                    <a:pt x="101" y="60"/>
                    <a:pt x="100" y="63"/>
                    <a:pt x="99" y="66"/>
                  </a:cubicBezTo>
                  <a:cubicBezTo>
                    <a:pt x="98" y="67"/>
                    <a:pt x="98" y="67"/>
                    <a:pt x="97" y="68"/>
                  </a:cubicBezTo>
                  <a:cubicBezTo>
                    <a:pt x="97" y="69"/>
                    <a:pt x="96" y="69"/>
                    <a:pt x="96" y="70"/>
                  </a:cubicBezTo>
                  <a:cubicBezTo>
                    <a:pt x="95" y="71"/>
                    <a:pt x="94" y="72"/>
                    <a:pt x="92" y="73"/>
                  </a:cubicBezTo>
                  <a:cubicBezTo>
                    <a:pt x="90" y="74"/>
                    <a:pt x="86" y="75"/>
                    <a:pt x="83" y="75"/>
                  </a:cubicBezTo>
                  <a:cubicBezTo>
                    <a:pt x="81" y="75"/>
                    <a:pt x="79" y="75"/>
                    <a:pt x="78" y="75"/>
                  </a:cubicBezTo>
                  <a:cubicBezTo>
                    <a:pt x="77" y="75"/>
                    <a:pt x="76" y="74"/>
                    <a:pt x="75" y="74"/>
                  </a:cubicBezTo>
                  <a:cubicBezTo>
                    <a:pt x="74" y="74"/>
                    <a:pt x="74" y="73"/>
                    <a:pt x="74" y="73"/>
                  </a:cubicBezTo>
                  <a:cubicBezTo>
                    <a:pt x="72" y="73"/>
                    <a:pt x="72" y="73"/>
                    <a:pt x="72" y="73"/>
                  </a:cubicBezTo>
                  <a:cubicBezTo>
                    <a:pt x="60" y="66"/>
                    <a:pt x="60" y="66"/>
                    <a:pt x="60" y="66"/>
                  </a:cubicBezTo>
                  <a:cubicBezTo>
                    <a:pt x="52" y="62"/>
                    <a:pt x="44" y="58"/>
                    <a:pt x="36" y="53"/>
                  </a:cubicBezTo>
                  <a:cubicBezTo>
                    <a:pt x="44" y="58"/>
                    <a:pt x="52" y="62"/>
                    <a:pt x="60" y="66"/>
                  </a:cubicBezTo>
                  <a:cubicBezTo>
                    <a:pt x="72" y="73"/>
                    <a:pt x="72" y="73"/>
                    <a:pt x="72" y="73"/>
                  </a:cubicBezTo>
                  <a:cubicBezTo>
                    <a:pt x="73" y="73"/>
                    <a:pt x="73" y="73"/>
                    <a:pt x="73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5" y="74"/>
                    <a:pt x="75" y="74"/>
                  </a:cubicBezTo>
                  <a:cubicBezTo>
                    <a:pt x="76" y="74"/>
                    <a:pt x="77" y="74"/>
                    <a:pt x="78" y="75"/>
                  </a:cubicBezTo>
                  <a:cubicBezTo>
                    <a:pt x="79" y="75"/>
                    <a:pt x="81" y="75"/>
                    <a:pt x="83" y="75"/>
                  </a:cubicBezTo>
                  <a:cubicBezTo>
                    <a:pt x="86" y="75"/>
                    <a:pt x="90" y="74"/>
                    <a:pt x="92" y="73"/>
                  </a:cubicBezTo>
                  <a:cubicBezTo>
                    <a:pt x="94" y="72"/>
                    <a:pt x="95" y="71"/>
                    <a:pt x="96" y="70"/>
                  </a:cubicBezTo>
                  <a:cubicBezTo>
                    <a:pt x="96" y="69"/>
                    <a:pt x="97" y="68"/>
                    <a:pt x="97" y="68"/>
                  </a:cubicBezTo>
                  <a:cubicBezTo>
                    <a:pt x="97" y="68"/>
                    <a:pt x="98" y="67"/>
                    <a:pt x="98" y="67"/>
                  </a:cubicBezTo>
                  <a:cubicBezTo>
                    <a:pt x="98" y="66"/>
                    <a:pt x="98" y="66"/>
                    <a:pt x="98" y="66"/>
                  </a:cubicBezTo>
                  <a:cubicBezTo>
                    <a:pt x="100" y="63"/>
                    <a:pt x="101" y="60"/>
                    <a:pt x="101" y="57"/>
                  </a:cubicBezTo>
                  <a:cubicBezTo>
                    <a:pt x="101" y="56"/>
                    <a:pt x="101" y="55"/>
                    <a:pt x="101" y="54"/>
                  </a:cubicBezTo>
                  <a:cubicBezTo>
                    <a:pt x="101" y="53"/>
                    <a:pt x="100" y="52"/>
                    <a:pt x="100" y="52"/>
                  </a:cubicBezTo>
                  <a:cubicBezTo>
                    <a:pt x="100" y="50"/>
                    <a:pt x="99" y="49"/>
                    <a:pt x="99" y="47"/>
                  </a:cubicBezTo>
                  <a:cubicBezTo>
                    <a:pt x="98" y="47"/>
                    <a:pt x="98" y="48"/>
                    <a:pt x="98" y="50"/>
                  </a:cubicBezTo>
                  <a:cubicBezTo>
                    <a:pt x="98" y="51"/>
                    <a:pt x="98" y="52"/>
                    <a:pt x="98" y="54"/>
                  </a:cubicBezTo>
                  <a:cubicBezTo>
                    <a:pt x="98" y="56"/>
                    <a:pt x="99" y="58"/>
                    <a:pt x="98" y="60"/>
                  </a:cubicBezTo>
                  <a:cubicBezTo>
                    <a:pt x="98" y="61"/>
                    <a:pt x="98" y="62"/>
                    <a:pt x="97" y="63"/>
                  </a:cubicBezTo>
                  <a:cubicBezTo>
                    <a:pt x="97" y="64"/>
                    <a:pt x="97" y="64"/>
                    <a:pt x="97" y="64"/>
                  </a:cubicBezTo>
                  <a:cubicBezTo>
                    <a:pt x="97" y="64"/>
                    <a:pt x="97" y="65"/>
                    <a:pt x="97" y="65"/>
                  </a:cubicBezTo>
                  <a:cubicBezTo>
                    <a:pt x="96" y="66"/>
                    <a:pt x="96" y="66"/>
                    <a:pt x="96" y="66"/>
                  </a:cubicBezTo>
                  <a:cubicBezTo>
                    <a:pt x="96" y="66"/>
                    <a:pt x="96" y="66"/>
                    <a:pt x="96" y="66"/>
                  </a:cubicBezTo>
                  <a:cubicBezTo>
                    <a:pt x="95" y="68"/>
                    <a:pt x="93" y="70"/>
                    <a:pt x="92" y="70"/>
                  </a:cubicBezTo>
                  <a:cubicBezTo>
                    <a:pt x="88" y="73"/>
                    <a:pt x="83" y="74"/>
                    <a:pt x="78" y="72"/>
                  </a:cubicBezTo>
                  <a:cubicBezTo>
                    <a:pt x="77" y="72"/>
                    <a:pt x="76" y="72"/>
                    <a:pt x="75" y="71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4" y="70"/>
                    <a:pt x="73" y="70"/>
                    <a:pt x="73" y="70"/>
                  </a:cubicBezTo>
                  <a:cubicBezTo>
                    <a:pt x="71" y="69"/>
                    <a:pt x="71" y="69"/>
                    <a:pt x="71" y="69"/>
                  </a:cubicBezTo>
                  <a:cubicBezTo>
                    <a:pt x="62" y="64"/>
                    <a:pt x="62" y="64"/>
                    <a:pt x="62" y="64"/>
                  </a:cubicBezTo>
                  <a:cubicBezTo>
                    <a:pt x="50" y="58"/>
                    <a:pt x="39" y="52"/>
                    <a:pt x="28" y="46"/>
                  </a:cubicBezTo>
                  <a:cubicBezTo>
                    <a:pt x="22" y="43"/>
                    <a:pt x="22" y="43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19" y="41"/>
                    <a:pt x="18" y="41"/>
                    <a:pt x="18" y="41"/>
                  </a:cubicBezTo>
                  <a:cubicBezTo>
                    <a:pt x="16" y="39"/>
                    <a:pt x="15" y="36"/>
                    <a:pt x="14" y="33"/>
                  </a:cubicBezTo>
                  <a:cubicBezTo>
                    <a:pt x="14" y="30"/>
                    <a:pt x="14" y="26"/>
                    <a:pt x="15" y="23"/>
                  </a:cubicBezTo>
                  <a:cubicBezTo>
                    <a:pt x="16" y="22"/>
                    <a:pt x="17" y="21"/>
                    <a:pt x="18" y="20"/>
                  </a:cubicBezTo>
                  <a:cubicBezTo>
                    <a:pt x="18" y="18"/>
                    <a:pt x="20" y="18"/>
                    <a:pt x="21" y="17"/>
                  </a:cubicBezTo>
                  <a:cubicBezTo>
                    <a:pt x="24" y="15"/>
                    <a:pt x="29" y="14"/>
                    <a:pt x="34" y="16"/>
                  </a:cubicBezTo>
                  <a:cubicBezTo>
                    <a:pt x="34" y="16"/>
                    <a:pt x="35" y="16"/>
                    <a:pt x="35" y="16"/>
                  </a:cubicBezTo>
                  <a:cubicBezTo>
                    <a:pt x="36" y="16"/>
                    <a:pt x="36" y="16"/>
                    <a:pt x="36" y="17"/>
                  </a:cubicBezTo>
                  <a:cubicBezTo>
                    <a:pt x="37" y="17"/>
                    <a:pt x="37" y="17"/>
                    <a:pt x="37" y="17"/>
                  </a:cubicBezTo>
                  <a:cubicBezTo>
                    <a:pt x="41" y="19"/>
                    <a:pt x="41" y="19"/>
                    <a:pt x="41" y="19"/>
                  </a:cubicBezTo>
                  <a:cubicBezTo>
                    <a:pt x="50" y="23"/>
                    <a:pt x="50" y="23"/>
                    <a:pt x="50" y="23"/>
                  </a:cubicBezTo>
                  <a:cubicBezTo>
                    <a:pt x="61" y="29"/>
                    <a:pt x="72" y="34"/>
                    <a:pt x="81" y="38"/>
                  </a:cubicBezTo>
                  <a:cubicBezTo>
                    <a:pt x="98" y="45"/>
                    <a:pt x="94" y="38"/>
                    <a:pt x="78" y="29"/>
                  </a:cubicBezTo>
                  <a:cubicBezTo>
                    <a:pt x="79" y="28"/>
                    <a:pt x="79" y="28"/>
                    <a:pt x="79" y="28"/>
                  </a:cubicBezTo>
                  <a:cubicBezTo>
                    <a:pt x="95" y="37"/>
                    <a:pt x="88" y="30"/>
                    <a:pt x="91" y="29"/>
                  </a:cubicBezTo>
                  <a:cubicBezTo>
                    <a:pt x="82" y="25"/>
                    <a:pt x="75" y="21"/>
                    <a:pt x="67" y="16"/>
                  </a:cubicBezTo>
                  <a:cubicBezTo>
                    <a:pt x="59" y="12"/>
                    <a:pt x="59" y="12"/>
                    <a:pt x="59" y="12"/>
                  </a:cubicBezTo>
                  <a:cubicBezTo>
                    <a:pt x="50" y="7"/>
                    <a:pt x="50" y="7"/>
                    <a:pt x="50" y="7"/>
                  </a:cubicBezTo>
                  <a:cubicBezTo>
                    <a:pt x="45" y="5"/>
                    <a:pt x="45" y="5"/>
                    <a:pt x="45" y="5"/>
                  </a:cubicBezTo>
                  <a:cubicBezTo>
                    <a:pt x="43" y="4"/>
                    <a:pt x="43" y="4"/>
                    <a:pt x="43" y="4"/>
                  </a:cubicBezTo>
                  <a:cubicBezTo>
                    <a:pt x="42" y="4"/>
                    <a:pt x="41" y="3"/>
                    <a:pt x="40" y="3"/>
                  </a:cubicBezTo>
                  <a:cubicBezTo>
                    <a:pt x="32" y="0"/>
                    <a:pt x="24" y="0"/>
                    <a:pt x="16" y="3"/>
                  </a:cubicBezTo>
                  <a:cubicBezTo>
                    <a:pt x="12" y="5"/>
                    <a:pt x="8" y="8"/>
                    <a:pt x="6" y="12"/>
                  </a:cubicBezTo>
                  <a:cubicBezTo>
                    <a:pt x="3" y="15"/>
                    <a:pt x="1" y="19"/>
                    <a:pt x="1" y="23"/>
                  </a:cubicBezTo>
                  <a:cubicBezTo>
                    <a:pt x="0" y="27"/>
                    <a:pt x="0" y="31"/>
                    <a:pt x="0" y="35"/>
                  </a:cubicBezTo>
                  <a:cubicBezTo>
                    <a:pt x="1" y="39"/>
                    <a:pt x="2" y="43"/>
                    <a:pt x="5" y="47"/>
                  </a:cubicBezTo>
                  <a:cubicBezTo>
                    <a:pt x="6" y="49"/>
                    <a:pt x="7" y="50"/>
                    <a:pt x="9" y="52"/>
                  </a:cubicBezTo>
                  <a:cubicBezTo>
                    <a:pt x="11" y="53"/>
                    <a:pt x="13" y="55"/>
                    <a:pt x="15" y="55"/>
                  </a:cubicBezTo>
                  <a:cubicBezTo>
                    <a:pt x="23" y="60"/>
                    <a:pt x="23" y="60"/>
                    <a:pt x="23" y="60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7" y="82"/>
                    <a:pt x="67" y="82"/>
                    <a:pt x="67" y="82"/>
                  </a:cubicBezTo>
                  <a:cubicBezTo>
                    <a:pt x="68" y="82"/>
                    <a:pt x="68" y="82"/>
                    <a:pt x="68" y="83"/>
                  </a:cubicBezTo>
                  <a:cubicBezTo>
                    <a:pt x="69" y="83"/>
                    <a:pt x="69" y="83"/>
                    <a:pt x="70" y="83"/>
                  </a:cubicBezTo>
                  <a:cubicBezTo>
                    <a:pt x="64" y="80"/>
                    <a:pt x="64" y="80"/>
                    <a:pt x="64" y="80"/>
                  </a:cubicBezTo>
                  <a:cubicBezTo>
                    <a:pt x="53" y="74"/>
                    <a:pt x="53" y="74"/>
                    <a:pt x="53" y="74"/>
                  </a:cubicBezTo>
                  <a:cubicBezTo>
                    <a:pt x="31" y="63"/>
                    <a:pt x="31" y="63"/>
                    <a:pt x="31" y="63"/>
                  </a:cubicBezTo>
                  <a:cubicBezTo>
                    <a:pt x="20" y="58"/>
                    <a:pt x="20" y="58"/>
                    <a:pt x="20" y="58"/>
                  </a:cubicBezTo>
                  <a:cubicBezTo>
                    <a:pt x="15" y="55"/>
                    <a:pt x="15" y="55"/>
                    <a:pt x="15" y="55"/>
                  </a:cubicBezTo>
                  <a:cubicBezTo>
                    <a:pt x="14" y="55"/>
                    <a:pt x="14" y="55"/>
                    <a:pt x="14" y="55"/>
                  </a:cubicBezTo>
                  <a:cubicBezTo>
                    <a:pt x="13" y="54"/>
                    <a:pt x="13" y="54"/>
                    <a:pt x="13" y="54"/>
                  </a:cubicBezTo>
                  <a:cubicBezTo>
                    <a:pt x="13" y="54"/>
                    <a:pt x="12" y="53"/>
                    <a:pt x="12" y="53"/>
                  </a:cubicBezTo>
                  <a:cubicBezTo>
                    <a:pt x="10" y="52"/>
                    <a:pt x="9" y="51"/>
                    <a:pt x="8" y="50"/>
                  </a:cubicBezTo>
                  <a:cubicBezTo>
                    <a:pt x="4" y="47"/>
                    <a:pt x="2" y="42"/>
                    <a:pt x="1" y="36"/>
                  </a:cubicBezTo>
                  <a:cubicBezTo>
                    <a:pt x="0" y="31"/>
                    <a:pt x="0" y="26"/>
                    <a:pt x="2" y="21"/>
                  </a:cubicBezTo>
                  <a:cubicBezTo>
                    <a:pt x="2" y="21"/>
                    <a:pt x="2" y="22"/>
                    <a:pt x="2" y="21"/>
                  </a:cubicBezTo>
                  <a:cubicBezTo>
                    <a:pt x="1" y="26"/>
                    <a:pt x="1" y="31"/>
                    <a:pt x="2" y="36"/>
                  </a:cubicBezTo>
                  <a:cubicBezTo>
                    <a:pt x="3" y="41"/>
                    <a:pt x="5" y="46"/>
                    <a:pt x="9" y="50"/>
                  </a:cubicBezTo>
                  <a:cubicBezTo>
                    <a:pt x="10" y="51"/>
                    <a:pt x="11" y="52"/>
                    <a:pt x="12" y="52"/>
                  </a:cubicBezTo>
                  <a:cubicBezTo>
                    <a:pt x="13" y="53"/>
                    <a:pt x="13" y="53"/>
                    <a:pt x="14" y="53"/>
                  </a:cubicBezTo>
                  <a:cubicBezTo>
                    <a:pt x="15" y="54"/>
                    <a:pt x="15" y="54"/>
                    <a:pt x="16" y="54"/>
                  </a:cubicBezTo>
                  <a:cubicBezTo>
                    <a:pt x="21" y="57"/>
                    <a:pt x="21" y="57"/>
                    <a:pt x="21" y="57"/>
                  </a:cubicBezTo>
                  <a:cubicBezTo>
                    <a:pt x="32" y="63"/>
                    <a:pt x="32" y="63"/>
                    <a:pt x="32" y="63"/>
                  </a:cubicBezTo>
                  <a:cubicBezTo>
                    <a:pt x="39" y="67"/>
                    <a:pt x="47" y="71"/>
                    <a:pt x="54" y="74"/>
                  </a:cubicBezTo>
                  <a:cubicBezTo>
                    <a:pt x="58" y="76"/>
                    <a:pt x="61" y="78"/>
                    <a:pt x="65" y="80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9" y="82"/>
                    <a:pt x="70" y="82"/>
                  </a:cubicBezTo>
                  <a:cubicBezTo>
                    <a:pt x="70" y="82"/>
                    <a:pt x="71" y="83"/>
                    <a:pt x="72" y="83"/>
                  </a:cubicBezTo>
                  <a:cubicBezTo>
                    <a:pt x="74" y="84"/>
                    <a:pt x="77" y="84"/>
                    <a:pt x="79" y="84"/>
                  </a:cubicBezTo>
                  <a:cubicBezTo>
                    <a:pt x="79" y="86"/>
                    <a:pt x="79" y="86"/>
                    <a:pt x="79" y="86"/>
                  </a:cubicBezTo>
                  <a:cubicBezTo>
                    <a:pt x="83" y="86"/>
                    <a:pt x="87" y="86"/>
                    <a:pt x="91" y="85"/>
                  </a:cubicBezTo>
                  <a:cubicBezTo>
                    <a:pt x="95" y="84"/>
                    <a:pt x="98" y="82"/>
                    <a:pt x="101" y="79"/>
                  </a:cubicBezTo>
                  <a:cubicBezTo>
                    <a:pt x="103" y="78"/>
                    <a:pt x="104" y="76"/>
                    <a:pt x="106" y="74"/>
                  </a:cubicBezTo>
                  <a:cubicBezTo>
                    <a:pt x="106" y="74"/>
                    <a:pt x="107" y="73"/>
                    <a:pt x="107" y="72"/>
                  </a:cubicBezTo>
                  <a:cubicBezTo>
                    <a:pt x="108" y="71"/>
                    <a:pt x="108" y="71"/>
                    <a:pt x="108" y="71"/>
                  </a:cubicBezTo>
                  <a:cubicBezTo>
                    <a:pt x="108" y="70"/>
                    <a:pt x="108" y="70"/>
                    <a:pt x="109" y="69"/>
                  </a:cubicBezTo>
                  <a:cubicBezTo>
                    <a:pt x="111" y="66"/>
                    <a:pt x="111" y="62"/>
                    <a:pt x="112" y="58"/>
                  </a:cubicBezTo>
                  <a:cubicBezTo>
                    <a:pt x="112" y="57"/>
                    <a:pt x="112" y="56"/>
                    <a:pt x="112" y="55"/>
                  </a:cubicBezTo>
                  <a:cubicBezTo>
                    <a:pt x="112" y="54"/>
                    <a:pt x="111" y="54"/>
                    <a:pt x="111" y="5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" name="Freeform 22">
              <a:extLst>
                <a:ext uri="{FF2B5EF4-FFF2-40B4-BE49-F238E27FC236}">
                  <a16:creationId xmlns:a16="http://schemas.microsoft.com/office/drawing/2014/main" id="{2F75DDFC-05E7-491B-A1E3-7E111154DE88}"/>
                </a:ext>
              </a:extLst>
            </p:cNvPr>
            <p:cNvSpPr>
              <a:spLocks/>
            </p:cNvSpPr>
            <p:nvPr/>
          </p:nvSpPr>
          <p:spPr bwMode="auto">
            <a:xfrm>
              <a:off x="4559301" y="3144838"/>
              <a:ext cx="417513" cy="315913"/>
            </a:xfrm>
            <a:custGeom>
              <a:avLst/>
              <a:gdLst>
                <a:gd name="T0" fmla="*/ 97 w 111"/>
                <a:gd name="T1" fmla="*/ 52 h 84"/>
                <a:gd name="T2" fmla="*/ 92 w 111"/>
                <a:gd name="T3" fmla="*/ 54 h 84"/>
                <a:gd name="T4" fmla="*/ 47 w 111"/>
                <a:gd name="T5" fmla="*/ 76 h 84"/>
                <a:gd name="T6" fmla="*/ 40 w 111"/>
                <a:gd name="T7" fmla="*/ 79 h 84"/>
                <a:gd name="T8" fmla="*/ 22 w 111"/>
                <a:gd name="T9" fmla="*/ 80 h 84"/>
                <a:gd name="T10" fmla="*/ 41 w 111"/>
                <a:gd name="T11" fmla="*/ 78 h 84"/>
                <a:gd name="T12" fmla="*/ 59 w 111"/>
                <a:gd name="T13" fmla="*/ 69 h 84"/>
                <a:gd name="T14" fmla="*/ 103 w 111"/>
                <a:gd name="T15" fmla="*/ 45 h 84"/>
                <a:gd name="T16" fmla="*/ 107 w 111"/>
                <a:gd name="T17" fmla="*/ 19 h 84"/>
                <a:gd name="T18" fmla="*/ 102 w 111"/>
                <a:gd name="T19" fmla="*/ 23 h 84"/>
                <a:gd name="T20" fmla="*/ 101 w 111"/>
                <a:gd name="T21" fmla="*/ 30 h 84"/>
                <a:gd name="T22" fmla="*/ 72 w 111"/>
                <a:gd name="T23" fmla="*/ 54 h 84"/>
                <a:gd name="T24" fmla="*/ 38 w 111"/>
                <a:gd name="T25" fmla="*/ 71 h 84"/>
                <a:gd name="T26" fmla="*/ 25 w 111"/>
                <a:gd name="T27" fmla="*/ 72 h 84"/>
                <a:gd name="T28" fmla="*/ 37 w 111"/>
                <a:gd name="T29" fmla="*/ 71 h 84"/>
                <a:gd name="T30" fmla="*/ 47 w 111"/>
                <a:gd name="T31" fmla="*/ 66 h 84"/>
                <a:gd name="T32" fmla="*/ 98 w 111"/>
                <a:gd name="T33" fmla="*/ 38 h 84"/>
                <a:gd name="T34" fmla="*/ 94 w 111"/>
                <a:gd name="T35" fmla="*/ 40 h 84"/>
                <a:gd name="T36" fmla="*/ 89 w 111"/>
                <a:gd name="T37" fmla="*/ 44 h 84"/>
                <a:gd name="T38" fmla="*/ 47 w 111"/>
                <a:gd name="T39" fmla="*/ 64 h 84"/>
                <a:gd name="T40" fmla="*/ 36 w 111"/>
                <a:gd name="T41" fmla="*/ 69 h 84"/>
                <a:gd name="T42" fmla="*/ 31 w 111"/>
                <a:gd name="T43" fmla="*/ 70 h 84"/>
                <a:gd name="T44" fmla="*/ 16 w 111"/>
                <a:gd name="T45" fmla="*/ 63 h 84"/>
                <a:gd name="T46" fmla="*/ 15 w 111"/>
                <a:gd name="T47" fmla="*/ 62 h 84"/>
                <a:gd name="T48" fmla="*/ 14 w 111"/>
                <a:gd name="T49" fmla="*/ 54 h 84"/>
                <a:gd name="T50" fmla="*/ 19 w 111"/>
                <a:gd name="T51" fmla="*/ 43 h 84"/>
                <a:gd name="T52" fmla="*/ 25 w 111"/>
                <a:gd name="T53" fmla="*/ 40 h 84"/>
                <a:gd name="T54" fmla="*/ 73 w 111"/>
                <a:gd name="T55" fmla="*/ 16 h 84"/>
                <a:gd name="T56" fmla="*/ 76 w 111"/>
                <a:gd name="T57" fmla="*/ 14 h 84"/>
                <a:gd name="T58" fmla="*/ 96 w 111"/>
                <a:gd name="T59" fmla="*/ 19 h 84"/>
                <a:gd name="T60" fmla="*/ 98 w 111"/>
                <a:gd name="T61" fmla="*/ 19 h 84"/>
                <a:gd name="T62" fmla="*/ 88 w 111"/>
                <a:gd name="T63" fmla="*/ 5 h 84"/>
                <a:gd name="T64" fmla="*/ 102 w 111"/>
                <a:gd name="T65" fmla="*/ 8 h 84"/>
                <a:gd name="T66" fmla="*/ 67 w 111"/>
                <a:gd name="T67" fmla="*/ 3 h 84"/>
                <a:gd name="T68" fmla="*/ 26 w 111"/>
                <a:gd name="T69" fmla="*/ 24 h 84"/>
                <a:gd name="T70" fmla="*/ 14 w 111"/>
                <a:gd name="T71" fmla="*/ 30 h 84"/>
                <a:gd name="T72" fmla="*/ 1 w 111"/>
                <a:gd name="T73" fmla="*/ 46 h 84"/>
                <a:gd name="T74" fmla="*/ 0 w 111"/>
                <a:gd name="T75" fmla="*/ 58 h 84"/>
                <a:gd name="T76" fmla="*/ 3 w 111"/>
                <a:gd name="T77" fmla="*/ 68 h 84"/>
                <a:gd name="T78" fmla="*/ 3 w 111"/>
                <a:gd name="T79" fmla="*/ 70 h 84"/>
                <a:gd name="T80" fmla="*/ 4 w 111"/>
                <a:gd name="T81" fmla="*/ 71 h 84"/>
                <a:gd name="T82" fmla="*/ 12 w 111"/>
                <a:gd name="T83" fmla="*/ 79 h 84"/>
                <a:gd name="T84" fmla="*/ 42 w 111"/>
                <a:gd name="T85" fmla="*/ 81 h 84"/>
                <a:gd name="T86" fmla="*/ 44 w 111"/>
                <a:gd name="T87" fmla="*/ 80 h 84"/>
                <a:gd name="T88" fmla="*/ 72 w 111"/>
                <a:gd name="T89" fmla="*/ 66 h 84"/>
                <a:gd name="T90" fmla="*/ 43 w 111"/>
                <a:gd name="T91" fmla="*/ 80 h 84"/>
                <a:gd name="T92" fmla="*/ 38 w 111"/>
                <a:gd name="T93" fmla="*/ 82 h 84"/>
                <a:gd name="T94" fmla="*/ 4 w 111"/>
                <a:gd name="T95" fmla="*/ 69 h 84"/>
                <a:gd name="T96" fmla="*/ 3 w 111"/>
                <a:gd name="T97" fmla="*/ 69 h 84"/>
                <a:gd name="T98" fmla="*/ 1 w 111"/>
                <a:gd name="T99" fmla="*/ 62 h 84"/>
                <a:gd name="T100" fmla="*/ 9 w 111"/>
                <a:gd name="T101" fmla="*/ 33 h 84"/>
                <a:gd name="T102" fmla="*/ 1 w 111"/>
                <a:gd name="T103" fmla="*/ 55 h 84"/>
                <a:gd name="T104" fmla="*/ 4 w 111"/>
                <a:gd name="T105" fmla="*/ 68 h 84"/>
                <a:gd name="T106" fmla="*/ 5 w 111"/>
                <a:gd name="T107" fmla="*/ 69 h 84"/>
                <a:gd name="T108" fmla="*/ 10 w 111"/>
                <a:gd name="T109" fmla="*/ 76 h 84"/>
                <a:gd name="T110" fmla="*/ 42 w 111"/>
                <a:gd name="T111" fmla="*/ 80 h 84"/>
                <a:gd name="T112" fmla="*/ 73 w 111"/>
                <a:gd name="T113" fmla="*/ 64 h 84"/>
                <a:gd name="T114" fmla="*/ 94 w 111"/>
                <a:gd name="T115" fmla="*/ 56 h 84"/>
                <a:gd name="T116" fmla="*/ 110 w 111"/>
                <a:gd name="T117" fmla="*/ 3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11" h="84">
                  <a:moveTo>
                    <a:pt x="105" y="44"/>
                  </a:moveTo>
                  <a:cubicBezTo>
                    <a:pt x="104" y="47"/>
                    <a:pt x="101" y="49"/>
                    <a:pt x="99" y="50"/>
                  </a:cubicBezTo>
                  <a:cubicBezTo>
                    <a:pt x="98" y="51"/>
                    <a:pt x="98" y="51"/>
                    <a:pt x="97" y="52"/>
                  </a:cubicBezTo>
                  <a:cubicBezTo>
                    <a:pt x="97" y="52"/>
                    <a:pt x="96" y="52"/>
                    <a:pt x="96" y="52"/>
                  </a:cubicBezTo>
                  <a:cubicBezTo>
                    <a:pt x="95" y="53"/>
                    <a:pt x="95" y="53"/>
                    <a:pt x="95" y="53"/>
                  </a:cubicBezTo>
                  <a:cubicBezTo>
                    <a:pt x="92" y="54"/>
                    <a:pt x="92" y="54"/>
                    <a:pt x="92" y="54"/>
                  </a:cubicBezTo>
                  <a:cubicBezTo>
                    <a:pt x="83" y="58"/>
                    <a:pt x="75" y="62"/>
                    <a:pt x="66" y="66"/>
                  </a:cubicBezTo>
                  <a:cubicBezTo>
                    <a:pt x="53" y="73"/>
                    <a:pt x="53" y="73"/>
                    <a:pt x="53" y="73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4" y="77"/>
                    <a:pt x="44" y="77"/>
                    <a:pt x="44" y="77"/>
                  </a:cubicBezTo>
                  <a:cubicBezTo>
                    <a:pt x="42" y="78"/>
                    <a:pt x="42" y="78"/>
                    <a:pt x="42" y="78"/>
                  </a:cubicBezTo>
                  <a:cubicBezTo>
                    <a:pt x="41" y="78"/>
                    <a:pt x="41" y="79"/>
                    <a:pt x="40" y="79"/>
                  </a:cubicBezTo>
                  <a:cubicBezTo>
                    <a:pt x="35" y="81"/>
                    <a:pt x="29" y="82"/>
                    <a:pt x="24" y="81"/>
                  </a:cubicBezTo>
                  <a:cubicBezTo>
                    <a:pt x="19" y="80"/>
                    <a:pt x="15" y="78"/>
                    <a:pt x="12" y="76"/>
                  </a:cubicBezTo>
                  <a:cubicBezTo>
                    <a:pt x="15" y="78"/>
                    <a:pt x="18" y="79"/>
                    <a:pt x="22" y="80"/>
                  </a:cubicBezTo>
                  <a:cubicBezTo>
                    <a:pt x="26" y="81"/>
                    <a:pt x="31" y="81"/>
                    <a:pt x="36" y="80"/>
                  </a:cubicBezTo>
                  <a:cubicBezTo>
                    <a:pt x="37" y="80"/>
                    <a:pt x="38" y="79"/>
                    <a:pt x="40" y="79"/>
                  </a:cubicBezTo>
                  <a:cubicBezTo>
                    <a:pt x="40" y="79"/>
                    <a:pt x="41" y="78"/>
                    <a:pt x="41" y="78"/>
                  </a:cubicBezTo>
                  <a:cubicBezTo>
                    <a:pt x="42" y="78"/>
                    <a:pt x="42" y="77"/>
                    <a:pt x="43" y="77"/>
                  </a:cubicBezTo>
                  <a:cubicBezTo>
                    <a:pt x="48" y="74"/>
                    <a:pt x="48" y="74"/>
                    <a:pt x="48" y="74"/>
                  </a:cubicBezTo>
                  <a:cubicBezTo>
                    <a:pt x="52" y="73"/>
                    <a:pt x="56" y="71"/>
                    <a:pt x="59" y="69"/>
                  </a:cubicBezTo>
                  <a:cubicBezTo>
                    <a:pt x="70" y="64"/>
                    <a:pt x="79" y="60"/>
                    <a:pt x="89" y="55"/>
                  </a:cubicBezTo>
                  <a:cubicBezTo>
                    <a:pt x="96" y="52"/>
                    <a:pt x="96" y="52"/>
                    <a:pt x="96" y="52"/>
                  </a:cubicBezTo>
                  <a:cubicBezTo>
                    <a:pt x="99" y="50"/>
                    <a:pt x="101" y="48"/>
                    <a:pt x="103" y="45"/>
                  </a:cubicBezTo>
                  <a:cubicBezTo>
                    <a:pt x="107" y="40"/>
                    <a:pt x="109" y="34"/>
                    <a:pt x="109" y="28"/>
                  </a:cubicBezTo>
                  <a:cubicBezTo>
                    <a:pt x="109" y="26"/>
                    <a:pt x="109" y="25"/>
                    <a:pt x="109" y="24"/>
                  </a:cubicBezTo>
                  <a:cubicBezTo>
                    <a:pt x="108" y="22"/>
                    <a:pt x="107" y="21"/>
                    <a:pt x="107" y="19"/>
                  </a:cubicBezTo>
                  <a:cubicBezTo>
                    <a:pt x="105" y="17"/>
                    <a:pt x="103" y="16"/>
                    <a:pt x="103" y="16"/>
                  </a:cubicBezTo>
                  <a:cubicBezTo>
                    <a:pt x="102" y="16"/>
                    <a:pt x="102" y="17"/>
                    <a:pt x="102" y="18"/>
                  </a:cubicBezTo>
                  <a:cubicBezTo>
                    <a:pt x="102" y="19"/>
                    <a:pt x="102" y="21"/>
                    <a:pt x="102" y="23"/>
                  </a:cubicBezTo>
                  <a:cubicBezTo>
                    <a:pt x="103" y="24"/>
                    <a:pt x="103" y="26"/>
                    <a:pt x="103" y="27"/>
                  </a:cubicBezTo>
                  <a:cubicBezTo>
                    <a:pt x="103" y="29"/>
                    <a:pt x="103" y="30"/>
                    <a:pt x="103" y="30"/>
                  </a:cubicBezTo>
                  <a:cubicBezTo>
                    <a:pt x="102" y="31"/>
                    <a:pt x="102" y="30"/>
                    <a:pt x="101" y="30"/>
                  </a:cubicBezTo>
                  <a:cubicBezTo>
                    <a:pt x="101" y="33"/>
                    <a:pt x="100" y="36"/>
                    <a:pt x="98" y="39"/>
                  </a:cubicBezTo>
                  <a:cubicBezTo>
                    <a:pt x="97" y="41"/>
                    <a:pt x="95" y="44"/>
                    <a:pt x="92" y="45"/>
                  </a:cubicBezTo>
                  <a:cubicBezTo>
                    <a:pt x="72" y="54"/>
                    <a:pt x="72" y="54"/>
                    <a:pt x="72" y="54"/>
                  </a:cubicBezTo>
                  <a:cubicBezTo>
                    <a:pt x="64" y="58"/>
                    <a:pt x="55" y="62"/>
                    <a:pt x="47" y="66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1"/>
                    <a:pt x="37" y="71"/>
                    <a:pt x="37" y="71"/>
                  </a:cubicBezTo>
                  <a:cubicBezTo>
                    <a:pt x="36" y="71"/>
                    <a:pt x="36" y="72"/>
                    <a:pt x="35" y="72"/>
                  </a:cubicBezTo>
                  <a:cubicBezTo>
                    <a:pt x="32" y="73"/>
                    <a:pt x="28" y="73"/>
                    <a:pt x="25" y="72"/>
                  </a:cubicBezTo>
                  <a:cubicBezTo>
                    <a:pt x="28" y="73"/>
                    <a:pt x="32" y="73"/>
                    <a:pt x="35" y="72"/>
                  </a:cubicBezTo>
                  <a:cubicBezTo>
                    <a:pt x="36" y="71"/>
                    <a:pt x="36" y="71"/>
                    <a:pt x="37" y="71"/>
                  </a:cubicBezTo>
                  <a:cubicBezTo>
                    <a:pt x="37" y="71"/>
                    <a:pt x="37" y="71"/>
                    <a:pt x="37" y="71"/>
                  </a:cubicBezTo>
                  <a:cubicBezTo>
                    <a:pt x="38" y="71"/>
                    <a:pt x="38" y="71"/>
                    <a:pt x="38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7" y="66"/>
                    <a:pt x="47" y="66"/>
                    <a:pt x="47" y="66"/>
                  </a:cubicBezTo>
                  <a:cubicBezTo>
                    <a:pt x="72" y="54"/>
                    <a:pt x="72" y="54"/>
                    <a:pt x="72" y="54"/>
                  </a:cubicBezTo>
                  <a:cubicBezTo>
                    <a:pt x="92" y="45"/>
                    <a:pt x="92" y="45"/>
                    <a:pt x="92" y="45"/>
                  </a:cubicBezTo>
                  <a:cubicBezTo>
                    <a:pt x="95" y="43"/>
                    <a:pt x="97" y="41"/>
                    <a:pt x="98" y="38"/>
                  </a:cubicBezTo>
                  <a:cubicBezTo>
                    <a:pt x="100" y="36"/>
                    <a:pt x="100" y="32"/>
                    <a:pt x="100" y="29"/>
                  </a:cubicBezTo>
                  <a:cubicBezTo>
                    <a:pt x="100" y="29"/>
                    <a:pt x="99" y="29"/>
                    <a:pt x="98" y="31"/>
                  </a:cubicBezTo>
                  <a:cubicBezTo>
                    <a:pt x="98" y="33"/>
                    <a:pt x="97" y="37"/>
                    <a:pt x="94" y="40"/>
                  </a:cubicBezTo>
                  <a:cubicBezTo>
                    <a:pt x="94" y="41"/>
                    <a:pt x="93" y="41"/>
                    <a:pt x="92" y="42"/>
                  </a:cubicBezTo>
                  <a:cubicBezTo>
                    <a:pt x="92" y="42"/>
                    <a:pt x="91" y="43"/>
                    <a:pt x="91" y="43"/>
                  </a:cubicBezTo>
                  <a:cubicBezTo>
                    <a:pt x="89" y="44"/>
                    <a:pt x="89" y="44"/>
                    <a:pt x="89" y="44"/>
                  </a:cubicBezTo>
                  <a:cubicBezTo>
                    <a:pt x="86" y="45"/>
                    <a:pt x="84" y="46"/>
                    <a:pt x="82" y="47"/>
                  </a:cubicBezTo>
                  <a:cubicBezTo>
                    <a:pt x="76" y="50"/>
                    <a:pt x="70" y="52"/>
                    <a:pt x="64" y="55"/>
                  </a:cubicBezTo>
                  <a:cubicBezTo>
                    <a:pt x="47" y="64"/>
                    <a:pt x="47" y="64"/>
                    <a:pt x="47" y="64"/>
                  </a:cubicBezTo>
                  <a:cubicBezTo>
                    <a:pt x="38" y="68"/>
                    <a:pt x="38" y="68"/>
                    <a:pt x="38" y="68"/>
                  </a:cubicBezTo>
                  <a:cubicBezTo>
                    <a:pt x="37" y="69"/>
                    <a:pt x="37" y="69"/>
                    <a:pt x="37" y="69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5" y="69"/>
                    <a:pt x="35" y="69"/>
                    <a:pt x="34" y="70"/>
                  </a:cubicBezTo>
                  <a:cubicBezTo>
                    <a:pt x="33" y="70"/>
                    <a:pt x="32" y="70"/>
                    <a:pt x="31" y="70"/>
                  </a:cubicBezTo>
                  <a:cubicBezTo>
                    <a:pt x="26" y="71"/>
                    <a:pt x="21" y="69"/>
                    <a:pt x="19" y="67"/>
                  </a:cubicBezTo>
                  <a:cubicBezTo>
                    <a:pt x="18" y="66"/>
                    <a:pt x="17" y="65"/>
                    <a:pt x="16" y="64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2"/>
                    <a:pt x="16" y="62"/>
                    <a:pt x="15" y="62"/>
                  </a:cubicBezTo>
                  <a:cubicBezTo>
                    <a:pt x="15" y="62"/>
                    <a:pt x="15" y="61"/>
                    <a:pt x="15" y="61"/>
                  </a:cubicBezTo>
                  <a:cubicBezTo>
                    <a:pt x="15" y="60"/>
                    <a:pt x="15" y="60"/>
                    <a:pt x="14" y="59"/>
                  </a:cubicBezTo>
                  <a:cubicBezTo>
                    <a:pt x="14" y="58"/>
                    <a:pt x="14" y="56"/>
                    <a:pt x="14" y="54"/>
                  </a:cubicBezTo>
                  <a:cubicBezTo>
                    <a:pt x="14" y="53"/>
                    <a:pt x="14" y="53"/>
                    <a:pt x="14" y="52"/>
                  </a:cubicBezTo>
                  <a:cubicBezTo>
                    <a:pt x="14" y="51"/>
                    <a:pt x="14" y="50"/>
                    <a:pt x="15" y="50"/>
                  </a:cubicBezTo>
                  <a:cubicBezTo>
                    <a:pt x="16" y="47"/>
                    <a:pt x="17" y="44"/>
                    <a:pt x="19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22" y="42"/>
                    <a:pt x="22" y="42"/>
                    <a:pt x="22" y="42"/>
                  </a:cubicBezTo>
                  <a:cubicBezTo>
                    <a:pt x="25" y="40"/>
                    <a:pt x="25" y="40"/>
                    <a:pt x="25" y="40"/>
                  </a:cubicBezTo>
                  <a:cubicBezTo>
                    <a:pt x="31" y="37"/>
                    <a:pt x="31" y="37"/>
                    <a:pt x="31" y="37"/>
                  </a:cubicBezTo>
                  <a:cubicBezTo>
                    <a:pt x="42" y="31"/>
                    <a:pt x="54" y="25"/>
                    <a:pt x="65" y="20"/>
                  </a:cubicBezTo>
                  <a:cubicBezTo>
                    <a:pt x="73" y="16"/>
                    <a:pt x="73" y="16"/>
                    <a:pt x="73" y="16"/>
                  </a:cubicBezTo>
                  <a:cubicBezTo>
                    <a:pt x="74" y="15"/>
                    <a:pt x="74" y="15"/>
                    <a:pt x="74" y="15"/>
                  </a:cubicBezTo>
                  <a:cubicBezTo>
                    <a:pt x="75" y="15"/>
                    <a:pt x="75" y="15"/>
                    <a:pt x="75" y="15"/>
                  </a:cubicBezTo>
                  <a:cubicBezTo>
                    <a:pt x="75" y="15"/>
                    <a:pt x="76" y="15"/>
                    <a:pt x="76" y="14"/>
                  </a:cubicBezTo>
                  <a:cubicBezTo>
                    <a:pt x="77" y="14"/>
                    <a:pt x="78" y="14"/>
                    <a:pt x="79" y="14"/>
                  </a:cubicBezTo>
                  <a:cubicBezTo>
                    <a:pt x="84" y="13"/>
                    <a:pt x="88" y="14"/>
                    <a:pt x="91" y="15"/>
                  </a:cubicBezTo>
                  <a:cubicBezTo>
                    <a:pt x="93" y="17"/>
                    <a:pt x="95" y="18"/>
                    <a:pt x="96" y="19"/>
                  </a:cubicBezTo>
                  <a:cubicBezTo>
                    <a:pt x="96" y="19"/>
                    <a:pt x="96" y="19"/>
                    <a:pt x="97" y="19"/>
                  </a:cubicBezTo>
                  <a:cubicBezTo>
                    <a:pt x="97" y="19"/>
                    <a:pt x="97" y="19"/>
                    <a:pt x="97" y="19"/>
                  </a:cubicBezTo>
                  <a:cubicBezTo>
                    <a:pt x="98" y="19"/>
                    <a:pt x="98" y="19"/>
                    <a:pt x="98" y="19"/>
                  </a:cubicBezTo>
                  <a:cubicBezTo>
                    <a:pt x="98" y="18"/>
                    <a:pt x="98" y="16"/>
                    <a:pt x="97" y="13"/>
                  </a:cubicBezTo>
                  <a:cubicBezTo>
                    <a:pt x="95" y="11"/>
                    <a:pt x="92" y="8"/>
                    <a:pt x="88" y="7"/>
                  </a:cubicBezTo>
                  <a:cubicBezTo>
                    <a:pt x="88" y="5"/>
                    <a:pt x="88" y="5"/>
                    <a:pt x="88" y="5"/>
                  </a:cubicBezTo>
                  <a:cubicBezTo>
                    <a:pt x="93" y="7"/>
                    <a:pt x="96" y="9"/>
                    <a:pt x="97" y="10"/>
                  </a:cubicBezTo>
                  <a:cubicBezTo>
                    <a:pt x="99" y="11"/>
                    <a:pt x="100" y="11"/>
                    <a:pt x="100" y="11"/>
                  </a:cubicBezTo>
                  <a:cubicBezTo>
                    <a:pt x="101" y="10"/>
                    <a:pt x="100" y="8"/>
                    <a:pt x="102" y="8"/>
                  </a:cubicBezTo>
                  <a:cubicBezTo>
                    <a:pt x="98" y="4"/>
                    <a:pt x="92" y="2"/>
                    <a:pt x="87" y="1"/>
                  </a:cubicBezTo>
                  <a:cubicBezTo>
                    <a:pt x="81" y="0"/>
                    <a:pt x="75" y="0"/>
                    <a:pt x="70" y="2"/>
                  </a:cubicBezTo>
                  <a:cubicBezTo>
                    <a:pt x="69" y="2"/>
                    <a:pt x="68" y="2"/>
                    <a:pt x="67" y="3"/>
                  </a:cubicBezTo>
                  <a:cubicBezTo>
                    <a:pt x="65" y="4"/>
                    <a:pt x="65" y="4"/>
                    <a:pt x="65" y="4"/>
                  </a:cubicBezTo>
                  <a:cubicBezTo>
                    <a:pt x="61" y="6"/>
                    <a:pt x="61" y="6"/>
                    <a:pt x="61" y="6"/>
                  </a:cubicBezTo>
                  <a:cubicBezTo>
                    <a:pt x="26" y="24"/>
                    <a:pt x="26" y="24"/>
                    <a:pt x="26" y="24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3" y="30"/>
                    <a:pt x="13" y="30"/>
                    <a:pt x="12" y="30"/>
                  </a:cubicBezTo>
                  <a:cubicBezTo>
                    <a:pt x="10" y="32"/>
                    <a:pt x="9" y="33"/>
                    <a:pt x="7" y="35"/>
                  </a:cubicBezTo>
                  <a:cubicBezTo>
                    <a:pt x="4" y="38"/>
                    <a:pt x="2" y="42"/>
                    <a:pt x="1" y="46"/>
                  </a:cubicBezTo>
                  <a:cubicBezTo>
                    <a:pt x="0" y="48"/>
                    <a:pt x="0" y="50"/>
                    <a:pt x="0" y="52"/>
                  </a:cubicBezTo>
                  <a:cubicBezTo>
                    <a:pt x="0" y="53"/>
                    <a:pt x="0" y="54"/>
                    <a:pt x="0" y="55"/>
                  </a:cubicBezTo>
                  <a:cubicBezTo>
                    <a:pt x="0" y="56"/>
                    <a:pt x="0" y="57"/>
                    <a:pt x="0" y="58"/>
                  </a:cubicBezTo>
                  <a:cubicBezTo>
                    <a:pt x="0" y="60"/>
                    <a:pt x="0" y="62"/>
                    <a:pt x="1" y="64"/>
                  </a:cubicBezTo>
                  <a:cubicBezTo>
                    <a:pt x="1" y="65"/>
                    <a:pt x="2" y="66"/>
                    <a:pt x="2" y="67"/>
                  </a:cubicBezTo>
                  <a:cubicBezTo>
                    <a:pt x="2" y="67"/>
                    <a:pt x="2" y="68"/>
                    <a:pt x="3" y="68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4" y="70"/>
                    <a:pt x="4" y="70"/>
                    <a:pt x="4" y="70"/>
                  </a:cubicBezTo>
                  <a:cubicBezTo>
                    <a:pt x="4" y="71"/>
                    <a:pt x="4" y="71"/>
                    <a:pt x="4" y="71"/>
                  </a:cubicBezTo>
                  <a:cubicBezTo>
                    <a:pt x="4" y="71"/>
                    <a:pt x="5" y="72"/>
                    <a:pt x="5" y="72"/>
                  </a:cubicBezTo>
                  <a:cubicBezTo>
                    <a:pt x="5" y="73"/>
                    <a:pt x="6" y="74"/>
                    <a:pt x="7" y="75"/>
                  </a:cubicBezTo>
                  <a:cubicBezTo>
                    <a:pt x="8" y="77"/>
                    <a:pt x="10" y="78"/>
                    <a:pt x="12" y="79"/>
                  </a:cubicBezTo>
                  <a:cubicBezTo>
                    <a:pt x="15" y="82"/>
                    <a:pt x="19" y="83"/>
                    <a:pt x="23" y="84"/>
                  </a:cubicBezTo>
                  <a:cubicBezTo>
                    <a:pt x="27" y="84"/>
                    <a:pt x="32" y="84"/>
                    <a:pt x="36" y="83"/>
                  </a:cubicBezTo>
                  <a:cubicBezTo>
                    <a:pt x="38" y="83"/>
                    <a:pt x="40" y="82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3" y="80"/>
                    <a:pt x="43" y="80"/>
                  </a:cubicBezTo>
                  <a:cubicBezTo>
                    <a:pt x="43" y="80"/>
                    <a:pt x="44" y="80"/>
                    <a:pt x="44" y="80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55" y="75"/>
                    <a:pt x="55" y="75"/>
                    <a:pt x="55" y="75"/>
                  </a:cubicBezTo>
                  <a:cubicBezTo>
                    <a:pt x="72" y="66"/>
                    <a:pt x="72" y="66"/>
                    <a:pt x="72" y="66"/>
                  </a:cubicBezTo>
                  <a:cubicBezTo>
                    <a:pt x="50" y="77"/>
                    <a:pt x="50" y="77"/>
                    <a:pt x="50" y="77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3" y="80"/>
                    <a:pt x="43" y="80"/>
                    <a:pt x="43" y="80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1" y="81"/>
                    <a:pt x="41" y="81"/>
                    <a:pt x="41" y="81"/>
                  </a:cubicBezTo>
                  <a:cubicBezTo>
                    <a:pt x="40" y="82"/>
                    <a:pt x="39" y="82"/>
                    <a:pt x="38" y="82"/>
                  </a:cubicBezTo>
                  <a:cubicBezTo>
                    <a:pt x="33" y="84"/>
                    <a:pt x="27" y="84"/>
                    <a:pt x="22" y="83"/>
                  </a:cubicBezTo>
                  <a:cubicBezTo>
                    <a:pt x="17" y="82"/>
                    <a:pt x="12" y="80"/>
                    <a:pt x="9" y="76"/>
                  </a:cubicBezTo>
                  <a:cubicBezTo>
                    <a:pt x="7" y="74"/>
                    <a:pt x="5" y="72"/>
                    <a:pt x="4" y="69"/>
                  </a:cubicBezTo>
                  <a:cubicBezTo>
                    <a:pt x="4" y="69"/>
                    <a:pt x="4" y="69"/>
                    <a:pt x="4" y="69"/>
                  </a:cubicBezTo>
                  <a:cubicBezTo>
                    <a:pt x="4" y="70"/>
                    <a:pt x="4" y="69"/>
                    <a:pt x="4" y="69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3" y="69"/>
                    <a:pt x="3" y="68"/>
                    <a:pt x="3" y="68"/>
                  </a:cubicBezTo>
                  <a:cubicBezTo>
                    <a:pt x="3" y="67"/>
                    <a:pt x="2" y="67"/>
                    <a:pt x="2" y="66"/>
                  </a:cubicBezTo>
                  <a:cubicBezTo>
                    <a:pt x="2" y="65"/>
                    <a:pt x="1" y="64"/>
                    <a:pt x="1" y="62"/>
                  </a:cubicBezTo>
                  <a:cubicBezTo>
                    <a:pt x="0" y="60"/>
                    <a:pt x="0" y="57"/>
                    <a:pt x="0" y="55"/>
                  </a:cubicBezTo>
                  <a:cubicBezTo>
                    <a:pt x="0" y="52"/>
                    <a:pt x="0" y="50"/>
                    <a:pt x="1" y="47"/>
                  </a:cubicBezTo>
                  <a:cubicBezTo>
                    <a:pt x="2" y="42"/>
                    <a:pt x="5" y="37"/>
                    <a:pt x="9" y="33"/>
                  </a:cubicBezTo>
                  <a:cubicBezTo>
                    <a:pt x="9" y="34"/>
                    <a:pt x="9" y="34"/>
                    <a:pt x="10" y="34"/>
                  </a:cubicBezTo>
                  <a:cubicBezTo>
                    <a:pt x="6" y="37"/>
                    <a:pt x="3" y="42"/>
                    <a:pt x="2" y="47"/>
                  </a:cubicBezTo>
                  <a:cubicBezTo>
                    <a:pt x="1" y="50"/>
                    <a:pt x="1" y="52"/>
                    <a:pt x="1" y="55"/>
                  </a:cubicBezTo>
                  <a:cubicBezTo>
                    <a:pt x="1" y="57"/>
                    <a:pt x="1" y="60"/>
                    <a:pt x="2" y="62"/>
                  </a:cubicBezTo>
                  <a:cubicBezTo>
                    <a:pt x="2" y="64"/>
                    <a:pt x="3" y="65"/>
                    <a:pt x="3" y="66"/>
                  </a:cubicBezTo>
                  <a:cubicBezTo>
                    <a:pt x="3" y="67"/>
                    <a:pt x="4" y="67"/>
                    <a:pt x="4" y="68"/>
                  </a:cubicBezTo>
                  <a:cubicBezTo>
                    <a:pt x="4" y="68"/>
                    <a:pt x="4" y="68"/>
                    <a:pt x="4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6" y="72"/>
                    <a:pt x="8" y="74"/>
                    <a:pt x="10" y="76"/>
                  </a:cubicBezTo>
                  <a:cubicBezTo>
                    <a:pt x="13" y="79"/>
                    <a:pt x="18" y="81"/>
                    <a:pt x="23" y="82"/>
                  </a:cubicBezTo>
                  <a:cubicBezTo>
                    <a:pt x="28" y="83"/>
                    <a:pt x="33" y="83"/>
                    <a:pt x="38" y="81"/>
                  </a:cubicBezTo>
                  <a:cubicBezTo>
                    <a:pt x="40" y="81"/>
                    <a:pt x="41" y="81"/>
                    <a:pt x="42" y="80"/>
                  </a:cubicBezTo>
                  <a:cubicBezTo>
                    <a:pt x="43" y="79"/>
                    <a:pt x="44" y="79"/>
                    <a:pt x="45" y="79"/>
                  </a:cubicBezTo>
                  <a:cubicBezTo>
                    <a:pt x="50" y="76"/>
                    <a:pt x="50" y="76"/>
                    <a:pt x="50" y="76"/>
                  </a:cubicBezTo>
                  <a:cubicBezTo>
                    <a:pt x="58" y="72"/>
                    <a:pt x="65" y="68"/>
                    <a:pt x="73" y="64"/>
                  </a:cubicBezTo>
                  <a:cubicBezTo>
                    <a:pt x="73" y="66"/>
                    <a:pt x="73" y="66"/>
                    <a:pt x="73" y="66"/>
                  </a:cubicBezTo>
                  <a:cubicBezTo>
                    <a:pt x="90" y="58"/>
                    <a:pt x="90" y="58"/>
                    <a:pt x="90" y="58"/>
                  </a:cubicBezTo>
                  <a:cubicBezTo>
                    <a:pt x="94" y="56"/>
                    <a:pt x="94" y="56"/>
                    <a:pt x="94" y="56"/>
                  </a:cubicBezTo>
                  <a:cubicBezTo>
                    <a:pt x="95" y="55"/>
                    <a:pt x="96" y="55"/>
                    <a:pt x="98" y="53"/>
                  </a:cubicBezTo>
                  <a:cubicBezTo>
                    <a:pt x="102" y="51"/>
                    <a:pt x="105" y="48"/>
                    <a:pt x="107" y="44"/>
                  </a:cubicBezTo>
                  <a:cubicBezTo>
                    <a:pt x="109" y="41"/>
                    <a:pt x="110" y="38"/>
                    <a:pt x="110" y="35"/>
                  </a:cubicBezTo>
                  <a:cubicBezTo>
                    <a:pt x="111" y="33"/>
                    <a:pt x="110" y="30"/>
                    <a:pt x="110" y="28"/>
                  </a:cubicBezTo>
                  <a:cubicBezTo>
                    <a:pt x="110" y="33"/>
                    <a:pt x="109" y="39"/>
                    <a:pt x="105" y="4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" name="Freeform 23">
              <a:extLst>
                <a:ext uri="{FF2B5EF4-FFF2-40B4-BE49-F238E27FC236}">
                  <a16:creationId xmlns:a16="http://schemas.microsoft.com/office/drawing/2014/main" id="{12F9B429-DBB9-482B-B965-FC61FC7D8788}"/>
                </a:ext>
              </a:extLst>
            </p:cNvPr>
            <p:cNvSpPr>
              <a:spLocks/>
            </p:cNvSpPr>
            <p:nvPr/>
          </p:nvSpPr>
          <p:spPr bwMode="auto">
            <a:xfrm>
              <a:off x="7693026" y="2405063"/>
              <a:ext cx="4763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" name="Freeform 24">
              <a:extLst>
                <a:ext uri="{FF2B5EF4-FFF2-40B4-BE49-F238E27FC236}">
                  <a16:creationId xmlns:a16="http://schemas.microsoft.com/office/drawing/2014/main" id="{75253679-B7F8-41A0-9337-52F5FC962A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697788" y="2397126"/>
              <a:ext cx="11113" cy="7938"/>
            </a:xfrm>
            <a:custGeom>
              <a:avLst/>
              <a:gdLst>
                <a:gd name="T0" fmla="*/ 0 w 3"/>
                <a:gd name="T1" fmla="*/ 2 h 2"/>
                <a:gd name="T2" fmla="*/ 3 w 3"/>
                <a:gd name="T3" fmla="*/ 0 h 2"/>
                <a:gd name="T4" fmla="*/ 0 w 3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0" y="2"/>
                  </a:moveTo>
                  <a:cubicBezTo>
                    <a:pt x="1" y="2"/>
                    <a:pt x="2" y="1"/>
                    <a:pt x="3" y="0"/>
                  </a:cubicBezTo>
                  <a:cubicBezTo>
                    <a:pt x="2" y="1"/>
                    <a:pt x="1" y="2"/>
                    <a:pt x="0" y="2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" name="Freeform 25">
              <a:extLst>
                <a:ext uri="{FF2B5EF4-FFF2-40B4-BE49-F238E27FC236}">
                  <a16:creationId xmlns:a16="http://schemas.microsoft.com/office/drawing/2014/main" id="{4430E833-1EBF-45A2-8C9D-72EBD6C4BA62}"/>
                </a:ext>
              </a:extLst>
            </p:cNvPr>
            <p:cNvSpPr>
              <a:spLocks/>
            </p:cNvSpPr>
            <p:nvPr/>
          </p:nvSpPr>
          <p:spPr bwMode="auto">
            <a:xfrm>
              <a:off x="7316788" y="2201863"/>
              <a:ext cx="444500" cy="258763"/>
            </a:xfrm>
            <a:custGeom>
              <a:avLst/>
              <a:gdLst>
                <a:gd name="T0" fmla="*/ 95 w 118"/>
                <a:gd name="T1" fmla="*/ 0 h 69"/>
                <a:gd name="T2" fmla="*/ 111 w 118"/>
                <a:gd name="T3" fmla="*/ 43 h 69"/>
                <a:gd name="T4" fmla="*/ 95 w 118"/>
                <a:gd name="T5" fmla="*/ 53 h 69"/>
                <a:gd name="T6" fmla="*/ 83 w 118"/>
                <a:gd name="T7" fmla="*/ 56 h 69"/>
                <a:gd name="T8" fmla="*/ 90 w 118"/>
                <a:gd name="T9" fmla="*/ 54 h 69"/>
                <a:gd name="T10" fmla="*/ 96 w 118"/>
                <a:gd name="T11" fmla="*/ 53 h 69"/>
                <a:gd name="T12" fmla="*/ 113 w 118"/>
                <a:gd name="T13" fmla="*/ 39 h 69"/>
                <a:gd name="T14" fmla="*/ 95 w 118"/>
                <a:gd name="T15" fmla="*/ 1 h 69"/>
                <a:gd name="T16" fmla="*/ 82 w 118"/>
                <a:gd name="T17" fmla="*/ 4 h 69"/>
                <a:gd name="T18" fmla="*/ 93 w 118"/>
                <a:gd name="T19" fmla="*/ 7 h 69"/>
                <a:gd name="T20" fmla="*/ 106 w 118"/>
                <a:gd name="T21" fmla="*/ 23 h 69"/>
                <a:gd name="T22" fmla="*/ 98 w 118"/>
                <a:gd name="T23" fmla="*/ 44 h 69"/>
                <a:gd name="T24" fmla="*/ 79 w 118"/>
                <a:gd name="T25" fmla="*/ 48 h 69"/>
                <a:gd name="T26" fmla="*/ 92 w 118"/>
                <a:gd name="T27" fmla="*/ 45 h 69"/>
                <a:gd name="T28" fmla="*/ 102 w 118"/>
                <a:gd name="T29" fmla="*/ 41 h 69"/>
                <a:gd name="T30" fmla="*/ 94 w 118"/>
                <a:gd name="T31" fmla="*/ 10 h 69"/>
                <a:gd name="T32" fmla="*/ 102 w 118"/>
                <a:gd name="T33" fmla="*/ 19 h 69"/>
                <a:gd name="T34" fmla="*/ 97 w 118"/>
                <a:gd name="T35" fmla="*/ 42 h 69"/>
                <a:gd name="T36" fmla="*/ 79 w 118"/>
                <a:gd name="T37" fmla="*/ 46 h 69"/>
                <a:gd name="T38" fmla="*/ 30 w 118"/>
                <a:gd name="T39" fmla="*/ 55 h 69"/>
                <a:gd name="T40" fmla="*/ 28 w 118"/>
                <a:gd name="T41" fmla="*/ 55 h 69"/>
                <a:gd name="T42" fmla="*/ 25 w 118"/>
                <a:gd name="T43" fmla="*/ 54 h 69"/>
                <a:gd name="T44" fmla="*/ 16 w 118"/>
                <a:gd name="T45" fmla="*/ 36 h 69"/>
                <a:gd name="T46" fmla="*/ 25 w 118"/>
                <a:gd name="T47" fmla="*/ 25 h 69"/>
                <a:gd name="T48" fmla="*/ 31 w 118"/>
                <a:gd name="T49" fmla="*/ 24 h 69"/>
                <a:gd name="T50" fmla="*/ 66 w 118"/>
                <a:gd name="T51" fmla="*/ 9 h 69"/>
                <a:gd name="T52" fmla="*/ 49 w 118"/>
                <a:gd name="T53" fmla="*/ 6 h 69"/>
                <a:gd name="T54" fmla="*/ 25 w 118"/>
                <a:gd name="T55" fmla="*/ 11 h 69"/>
                <a:gd name="T56" fmla="*/ 9 w 118"/>
                <a:gd name="T57" fmla="*/ 19 h 69"/>
                <a:gd name="T58" fmla="*/ 2 w 118"/>
                <a:gd name="T59" fmla="*/ 31 h 69"/>
                <a:gd name="T60" fmla="*/ 25 w 118"/>
                <a:gd name="T61" fmla="*/ 69 h 69"/>
                <a:gd name="T62" fmla="*/ 27 w 118"/>
                <a:gd name="T63" fmla="*/ 69 h 69"/>
                <a:gd name="T64" fmla="*/ 37 w 118"/>
                <a:gd name="T65" fmla="*/ 69 h 69"/>
                <a:gd name="T66" fmla="*/ 84 w 118"/>
                <a:gd name="T67" fmla="*/ 58 h 69"/>
                <a:gd name="T68" fmla="*/ 99 w 118"/>
                <a:gd name="T69" fmla="*/ 55 h 69"/>
                <a:gd name="T70" fmla="*/ 94 w 118"/>
                <a:gd name="T71" fmla="*/ 56 h 69"/>
                <a:gd name="T72" fmla="*/ 55 w 118"/>
                <a:gd name="T73" fmla="*/ 64 h 69"/>
                <a:gd name="T74" fmla="*/ 29 w 118"/>
                <a:gd name="T75" fmla="*/ 69 h 69"/>
                <a:gd name="T76" fmla="*/ 27 w 118"/>
                <a:gd name="T77" fmla="*/ 69 h 69"/>
                <a:gd name="T78" fmla="*/ 14 w 118"/>
                <a:gd name="T79" fmla="*/ 65 h 69"/>
                <a:gd name="T80" fmla="*/ 15 w 118"/>
                <a:gd name="T81" fmla="*/ 64 h 69"/>
                <a:gd name="T82" fmla="*/ 27 w 118"/>
                <a:gd name="T83" fmla="*/ 67 h 69"/>
                <a:gd name="T84" fmla="*/ 29 w 118"/>
                <a:gd name="T85" fmla="*/ 68 h 69"/>
                <a:gd name="T86" fmla="*/ 55 w 118"/>
                <a:gd name="T87" fmla="*/ 63 h 69"/>
                <a:gd name="T88" fmla="*/ 95 w 118"/>
                <a:gd name="T89" fmla="*/ 55 h 69"/>
                <a:gd name="T90" fmla="*/ 105 w 118"/>
                <a:gd name="T91" fmla="*/ 50 h 69"/>
                <a:gd name="T92" fmla="*/ 118 w 118"/>
                <a:gd name="T93" fmla="*/ 31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18" h="69">
                  <a:moveTo>
                    <a:pt x="110" y="9"/>
                  </a:moveTo>
                  <a:cubicBezTo>
                    <a:pt x="108" y="6"/>
                    <a:pt x="106" y="4"/>
                    <a:pt x="103" y="3"/>
                  </a:cubicBezTo>
                  <a:cubicBezTo>
                    <a:pt x="101" y="1"/>
                    <a:pt x="98" y="0"/>
                    <a:pt x="95" y="0"/>
                  </a:cubicBezTo>
                  <a:cubicBezTo>
                    <a:pt x="101" y="2"/>
                    <a:pt x="106" y="6"/>
                    <a:pt x="109" y="10"/>
                  </a:cubicBezTo>
                  <a:cubicBezTo>
                    <a:pt x="113" y="15"/>
                    <a:pt x="115" y="20"/>
                    <a:pt x="115" y="26"/>
                  </a:cubicBezTo>
                  <a:cubicBezTo>
                    <a:pt x="116" y="32"/>
                    <a:pt x="115" y="38"/>
                    <a:pt x="111" y="43"/>
                  </a:cubicBezTo>
                  <a:cubicBezTo>
                    <a:pt x="110" y="45"/>
                    <a:pt x="108" y="47"/>
                    <a:pt x="105" y="49"/>
                  </a:cubicBezTo>
                  <a:cubicBezTo>
                    <a:pt x="103" y="51"/>
                    <a:pt x="100" y="52"/>
                    <a:pt x="97" y="53"/>
                  </a:cubicBezTo>
                  <a:cubicBezTo>
                    <a:pt x="97" y="53"/>
                    <a:pt x="96" y="53"/>
                    <a:pt x="95" y="53"/>
                  </a:cubicBezTo>
                  <a:cubicBezTo>
                    <a:pt x="93" y="54"/>
                    <a:pt x="93" y="54"/>
                    <a:pt x="93" y="54"/>
                  </a:cubicBezTo>
                  <a:cubicBezTo>
                    <a:pt x="90" y="54"/>
                    <a:pt x="90" y="54"/>
                    <a:pt x="90" y="54"/>
                  </a:cubicBezTo>
                  <a:cubicBezTo>
                    <a:pt x="83" y="56"/>
                    <a:pt x="83" y="56"/>
                    <a:pt x="83" y="56"/>
                  </a:cubicBezTo>
                  <a:cubicBezTo>
                    <a:pt x="69" y="59"/>
                    <a:pt x="69" y="59"/>
                    <a:pt x="69" y="59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56" y="61"/>
                    <a:pt x="74" y="57"/>
                    <a:pt x="90" y="54"/>
                  </a:cubicBezTo>
                  <a:cubicBezTo>
                    <a:pt x="94" y="53"/>
                    <a:pt x="94" y="53"/>
                    <a:pt x="94" y="53"/>
                  </a:cubicBezTo>
                  <a:cubicBezTo>
                    <a:pt x="95" y="53"/>
                    <a:pt x="95" y="53"/>
                    <a:pt x="95" y="53"/>
                  </a:cubicBezTo>
                  <a:cubicBezTo>
                    <a:pt x="95" y="53"/>
                    <a:pt x="96" y="53"/>
                    <a:pt x="96" y="53"/>
                  </a:cubicBezTo>
                  <a:cubicBezTo>
                    <a:pt x="97" y="53"/>
                    <a:pt x="98" y="52"/>
                    <a:pt x="98" y="52"/>
                  </a:cubicBezTo>
                  <a:cubicBezTo>
                    <a:pt x="102" y="51"/>
                    <a:pt x="105" y="50"/>
                    <a:pt x="107" y="47"/>
                  </a:cubicBezTo>
                  <a:cubicBezTo>
                    <a:pt x="110" y="45"/>
                    <a:pt x="112" y="42"/>
                    <a:pt x="113" y="39"/>
                  </a:cubicBezTo>
                  <a:cubicBezTo>
                    <a:pt x="114" y="36"/>
                    <a:pt x="115" y="33"/>
                    <a:pt x="115" y="30"/>
                  </a:cubicBezTo>
                  <a:cubicBezTo>
                    <a:pt x="115" y="24"/>
                    <a:pt x="113" y="17"/>
                    <a:pt x="110" y="12"/>
                  </a:cubicBezTo>
                  <a:cubicBezTo>
                    <a:pt x="106" y="7"/>
                    <a:pt x="101" y="3"/>
                    <a:pt x="95" y="1"/>
                  </a:cubicBezTo>
                  <a:cubicBezTo>
                    <a:pt x="94" y="1"/>
                    <a:pt x="92" y="0"/>
                    <a:pt x="91" y="0"/>
                  </a:cubicBezTo>
                  <a:cubicBezTo>
                    <a:pt x="89" y="0"/>
                    <a:pt x="88" y="0"/>
                    <a:pt x="86" y="1"/>
                  </a:cubicBezTo>
                  <a:cubicBezTo>
                    <a:pt x="84" y="2"/>
                    <a:pt x="82" y="3"/>
                    <a:pt x="82" y="4"/>
                  </a:cubicBezTo>
                  <a:cubicBezTo>
                    <a:pt x="82" y="5"/>
                    <a:pt x="83" y="5"/>
                    <a:pt x="84" y="5"/>
                  </a:cubicBezTo>
                  <a:cubicBezTo>
                    <a:pt x="85" y="5"/>
                    <a:pt x="87" y="6"/>
                    <a:pt x="89" y="6"/>
                  </a:cubicBezTo>
                  <a:cubicBezTo>
                    <a:pt x="90" y="6"/>
                    <a:pt x="91" y="6"/>
                    <a:pt x="93" y="7"/>
                  </a:cubicBezTo>
                  <a:cubicBezTo>
                    <a:pt x="94" y="7"/>
                    <a:pt x="95" y="7"/>
                    <a:pt x="95" y="7"/>
                  </a:cubicBezTo>
                  <a:cubicBezTo>
                    <a:pt x="96" y="8"/>
                    <a:pt x="95" y="9"/>
                    <a:pt x="94" y="9"/>
                  </a:cubicBezTo>
                  <a:cubicBezTo>
                    <a:pt x="100" y="12"/>
                    <a:pt x="105" y="17"/>
                    <a:pt x="106" y="23"/>
                  </a:cubicBezTo>
                  <a:cubicBezTo>
                    <a:pt x="107" y="27"/>
                    <a:pt x="107" y="30"/>
                    <a:pt x="107" y="33"/>
                  </a:cubicBezTo>
                  <a:cubicBezTo>
                    <a:pt x="106" y="36"/>
                    <a:pt x="105" y="39"/>
                    <a:pt x="102" y="41"/>
                  </a:cubicBezTo>
                  <a:cubicBezTo>
                    <a:pt x="101" y="42"/>
                    <a:pt x="100" y="43"/>
                    <a:pt x="98" y="44"/>
                  </a:cubicBezTo>
                  <a:cubicBezTo>
                    <a:pt x="97" y="44"/>
                    <a:pt x="96" y="45"/>
                    <a:pt x="95" y="45"/>
                  </a:cubicBezTo>
                  <a:cubicBezTo>
                    <a:pt x="94" y="45"/>
                    <a:pt x="93" y="45"/>
                    <a:pt x="92" y="46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0" y="50"/>
                    <a:pt x="61" y="52"/>
                    <a:pt x="52" y="53"/>
                  </a:cubicBezTo>
                  <a:cubicBezTo>
                    <a:pt x="61" y="52"/>
                    <a:pt x="70" y="50"/>
                    <a:pt x="79" y="48"/>
                  </a:cubicBezTo>
                  <a:cubicBezTo>
                    <a:pt x="92" y="45"/>
                    <a:pt x="92" y="45"/>
                    <a:pt x="92" y="45"/>
                  </a:cubicBezTo>
                  <a:cubicBezTo>
                    <a:pt x="93" y="45"/>
                    <a:pt x="94" y="45"/>
                    <a:pt x="95" y="45"/>
                  </a:cubicBezTo>
                  <a:cubicBezTo>
                    <a:pt x="96" y="45"/>
                    <a:pt x="97" y="44"/>
                    <a:pt x="98" y="44"/>
                  </a:cubicBezTo>
                  <a:cubicBezTo>
                    <a:pt x="100" y="43"/>
                    <a:pt x="101" y="42"/>
                    <a:pt x="102" y="41"/>
                  </a:cubicBezTo>
                  <a:cubicBezTo>
                    <a:pt x="105" y="39"/>
                    <a:pt x="106" y="36"/>
                    <a:pt x="106" y="33"/>
                  </a:cubicBezTo>
                  <a:cubicBezTo>
                    <a:pt x="107" y="30"/>
                    <a:pt x="107" y="27"/>
                    <a:pt x="106" y="23"/>
                  </a:cubicBezTo>
                  <a:cubicBezTo>
                    <a:pt x="104" y="17"/>
                    <a:pt x="100" y="12"/>
                    <a:pt x="94" y="10"/>
                  </a:cubicBezTo>
                  <a:cubicBezTo>
                    <a:pt x="93" y="10"/>
                    <a:pt x="93" y="11"/>
                    <a:pt x="95" y="12"/>
                  </a:cubicBezTo>
                  <a:cubicBezTo>
                    <a:pt x="96" y="13"/>
                    <a:pt x="97" y="14"/>
                    <a:pt x="98" y="15"/>
                  </a:cubicBezTo>
                  <a:cubicBezTo>
                    <a:pt x="99" y="16"/>
                    <a:pt x="101" y="17"/>
                    <a:pt x="102" y="19"/>
                  </a:cubicBezTo>
                  <a:cubicBezTo>
                    <a:pt x="103" y="21"/>
                    <a:pt x="104" y="24"/>
                    <a:pt x="105" y="26"/>
                  </a:cubicBezTo>
                  <a:cubicBezTo>
                    <a:pt x="105" y="28"/>
                    <a:pt x="105" y="30"/>
                    <a:pt x="105" y="32"/>
                  </a:cubicBezTo>
                  <a:cubicBezTo>
                    <a:pt x="104" y="36"/>
                    <a:pt x="101" y="40"/>
                    <a:pt x="97" y="42"/>
                  </a:cubicBezTo>
                  <a:cubicBezTo>
                    <a:pt x="96" y="42"/>
                    <a:pt x="94" y="43"/>
                    <a:pt x="93" y="43"/>
                  </a:cubicBezTo>
                  <a:cubicBezTo>
                    <a:pt x="89" y="44"/>
                    <a:pt x="89" y="44"/>
                    <a:pt x="89" y="44"/>
                  </a:cubicBezTo>
                  <a:cubicBezTo>
                    <a:pt x="79" y="46"/>
                    <a:pt x="79" y="46"/>
                    <a:pt x="79" y="46"/>
                  </a:cubicBezTo>
                  <a:cubicBezTo>
                    <a:pt x="66" y="48"/>
                    <a:pt x="53" y="51"/>
                    <a:pt x="41" y="53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3" y="55"/>
                    <a:pt x="31" y="55"/>
                    <a:pt x="30" y="55"/>
                  </a:cubicBezTo>
                  <a:cubicBezTo>
                    <a:pt x="29" y="55"/>
                    <a:pt x="29" y="55"/>
                    <a:pt x="29" y="55"/>
                  </a:cubicBezTo>
                  <a:cubicBezTo>
                    <a:pt x="28" y="55"/>
                    <a:pt x="28" y="55"/>
                    <a:pt x="28" y="55"/>
                  </a:cubicBezTo>
                  <a:cubicBezTo>
                    <a:pt x="28" y="55"/>
                    <a:pt x="28" y="55"/>
                    <a:pt x="28" y="55"/>
                  </a:cubicBezTo>
                  <a:cubicBezTo>
                    <a:pt x="27" y="55"/>
                    <a:pt x="27" y="55"/>
                    <a:pt x="27" y="55"/>
                  </a:cubicBezTo>
                  <a:cubicBezTo>
                    <a:pt x="27" y="55"/>
                    <a:pt x="27" y="55"/>
                    <a:pt x="27" y="55"/>
                  </a:cubicBezTo>
                  <a:cubicBezTo>
                    <a:pt x="26" y="54"/>
                    <a:pt x="25" y="54"/>
                    <a:pt x="25" y="54"/>
                  </a:cubicBezTo>
                  <a:cubicBezTo>
                    <a:pt x="23" y="54"/>
                    <a:pt x="22" y="53"/>
                    <a:pt x="21" y="52"/>
                  </a:cubicBezTo>
                  <a:cubicBezTo>
                    <a:pt x="19" y="51"/>
                    <a:pt x="17" y="48"/>
                    <a:pt x="16" y="45"/>
                  </a:cubicBezTo>
                  <a:cubicBezTo>
                    <a:pt x="15" y="42"/>
                    <a:pt x="15" y="39"/>
                    <a:pt x="16" y="36"/>
                  </a:cubicBezTo>
                  <a:cubicBezTo>
                    <a:pt x="16" y="33"/>
                    <a:pt x="17" y="32"/>
                    <a:pt x="18" y="30"/>
                  </a:cubicBezTo>
                  <a:cubicBezTo>
                    <a:pt x="20" y="28"/>
                    <a:pt x="21" y="27"/>
                    <a:pt x="23" y="26"/>
                  </a:cubicBezTo>
                  <a:cubicBezTo>
                    <a:pt x="24" y="26"/>
                    <a:pt x="24" y="26"/>
                    <a:pt x="25" y="25"/>
                  </a:cubicBezTo>
                  <a:cubicBezTo>
                    <a:pt x="25" y="25"/>
                    <a:pt x="25" y="25"/>
                    <a:pt x="25" y="25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31" y="24"/>
                    <a:pt x="31" y="24"/>
                    <a:pt x="31" y="24"/>
                  </a:cubicBezTo>
                  <a:cubicBezTo>
                    <a:pt x="40" y="22"/>
                    <a:pt x="40" y="22"/>
                    <a:pt x="40" y="22"/>
                  </a:cubicBezTo>
                  <a:cubicBezTo>
                    <a:pt x="52" y="20"/>
                    <a:pt x="64" y="17"/>
                    <a:pt x="74" y="15"/>
                  </a:cubicBezTo>
                  <a:cubicBezTo>
                    <a:pt x="91" y="10"/>
                    <a:pt x="84" y="7"/>
                    <a:pt x="66" y="9"/>
                  </a:cubicBezTo>
                  <a:cubicBezTo>
                    <a:pt x="66" y="8"/>
                    <a:pt x="66" y="8"/>
                    <a:pt x="66" y="8"/>
                  </a:cubicBezTo>
                  <a:cubicBezTo>
                    <a:pt x="83" y="5"/>
                    <a:pt x="74" y="3"/>
                    <a:pt x="76" y="1"/>
                  </a:cubicBezTo>
                  <a:cubicBezTo>
                    <a:pt x="67" y="3"/>
                    <a:pt x="58" y="5"/>
                    <a:pt x="49" y="6"/>
                  </a:cubicBezTo>
                  <a:cubicBezTo>
                    <a:pt x="40" y="8"/>
                    <a:pt x="40" y="8"/>
                    <a:pt x="40" y="8"/>
                  </a:cubicBezTo>
                  <a:cubicBezTo>
                    <a:pt x="30" y="10"/>
                    <a:pt x="30" y="10"/>
                    <a:pt x="30" y="10"/>
                  </a:cubicBezTo>
                  <a:cubicBezTo>
                    <a:pt x="25" y="11"/>
                    <a:pt x="25" y="11"/>
                    <a:pt x="25" y="11"/>
                  </a:cubicBezTo>
                  <a:cubicBezTo>
                    <a:pt x="23" y="11"/>
                    <a:pt x="23" y="11"/>
                    <a:pt x="23" y="11"/>
                  </a:cubicBezTo>
                  <a:cubicBezTo>
                    <a:pt x="22" y="11"/>
                    <a:pt x="21" y="12"/>
                    <a:pt x="20" y="12"/>
                  </a:cubicBezTo>
                  <a:cubicBezTo>
                    <a:pt x="16" y="14"/>
                    <a:pt x="12" y="16"/>
                    <a:pt x="9" y="19"/>
                  </a:cubicBezTo>
                  <a:cubicBezTo>
                    <a:pt x="8" y="20"/>
                    <a:pt x="7" y="21"/>
                    <a:pt x="7" y="22"/>
                  </a:cubicBezTo>
                  <a:cubicBezTo>
                    <a:pt x="6" y="23"/>
                    <a:pt x="6" y="23"/>
                    <a:pt x="5" y="25"/>
                  </a:cubicBezTo>
                  <a:cubicBezTo>
                    <a:pt x="4" y="26"/>
                    <a:pt x="3" y="29"/>
                    <a:pt x="2" y="31"/>
                  </a:cubicBezTo>
                  <a:cubicBezTo>
                    <a:pt x="0" y="38"/>
                    <a:pt x="1" y="47"/>
                    <a:pt x="4" y="54"/>
                  </a:cubicBezTo>
                  <a:cubicBezTo>
                    <a:pt x="6" y="58"/>
                    <a:pt x="9" y="62"/>
                    <a:pt x="13" y="64"/>
                  </a:cubicBezTo>
                  <a:cubicBezTo>
                    <a:pt x="16" y="67"/>
                    <a:pt x="21" y="68"/>
                    <a:pt x="25" y="69"/>
                  </a:cubicBezTo>
                  <a:cubicBezTo>
                    <a:pt x="25" y="69"/>
                    <a:pt x="26" y="69"/>
                    <a:pt x="26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8" y="69"/>
                    <a:pt x="29" y="69"/>
                    <a:pt x="30" y="69"/>
                  </a:cubicBezTo>
                  <a:cubicBezTo>
                    <a:pt x="32" y="69"/>
                    <a:pt x="35" y="69"/>
                    <a:pt x="37" y="69"/>
                  </a:cubicBezTo>
                  <a:cubicBezTo>
                    <a:pt x="46" y="67"/>
                    <a:pt x="46" y="67"/>
                    <a:pt x="46" y="67"/>
                  </a:cubicBezTo>
                  <a:cubicBezTo>
                    <a:pt x="65" y="62"/>
                    <a:pt x="65" y="62"/>
                    <a:pt x="65" y="62"/>
                  </a:cubicBezTo>
                  <a:cubicBezTo>
                    <a:pt x="84" y="58"/>
                    <a:pt x="84" y="58"/>
                    <a:pt x="84" y="58"/>
                  </a:cubicBezTo>
                  <a:cubicBezTo>
                    <a:pt x="93" y="56"/>
                    <a:pt x="93" y="56"/>
                    <a:pt x="93" y="56"/>
                  </a:cubicBezTo>
                  <a:cubicBezTo>
                    <a:pt x="96" y="56"/>
                    <a:pt x="96" y="56"/>
                    <a:pt x="96" y="56"/>
                  </a:cubicBezTo>
                  <a:cubicBezTo>
                    <a:pt x="97" y="56"/>
                    <a:pt x="98" y="55"/>
                    <a:pt x="99" y="55"/>
                  </a:cubicBezTo>
                  <a:cubicBezTo>
                    <a:pt x="99" y="55"/>
                    <a:pt x="100" y="55"/>
                    <a:pt x="100" y="54"/>
                  </a:cubicBezTo>
                  <a:cubicBezTo>
                    <a:pt x="99" y="55"/>
                    <a:pt x="98" y="55"/>
                    <a:pt x="97" y="55"/>
                  </a:cubicBezTo>
                  <a:cubicBezTo>
                    <a:pt x="95" y="56"/>
                    <a:pt x="95" y="56"/>
                    <a:pt x="94" y="56"/>
                  </a:cubicBezTo>
                  <a:cubicBezTo>
                    <a:pt x="91" y="57"/>
                    <a:pt x="91" y="57"/>
                    <a:pt x="91" y="57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55" y="64"/>
                    <a:pt x="55" y="64"/>
                    <a:pt x="55" y="64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37" y="68"/>
                    <a:pt x="37" y="68"/>
                    <a:pt x="37" y="68"/>
                  </a:cubicBezTo>
                  <a:cubicBezTo>
                    <a:pt x="34" y="69"/>
                    <a:pt x="32" y="69"/>
                    <a:pt x="29" y="69"/>
                  </a:cubicBezTo>
                  <a:cubicBezTo>
                    <a:pt x="28" y="69"/>
                    <a:pt x="28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6" y="69"/>
                    <a:pt x="26" y="68"/>
                    <a:pt x="26" y="68"/>
                  </a:cubicBezTo>
                  <a:cubicBezTo>
                    <a:pt x="24" y="68"/>
                    <a:pt x="23" y="68"/>
                    <a:pt x="22" y="68"/>
                  </a:cubicBezTo>
                  <a:cubicBezTo>
                    <a:pt x="19" y="67"/>
                    <a:pt x="17" y="66"/>
                    <a:pt x="14" y="65"/>
                  </a:cubicBezTo>
                  <a:cubicBezTo>
                    <a:pt x="9" y="62"/>
                    <a:pt x="6" y="57"/>
                    <a:pt x="4" y="52"/>
                  </a:cubicBezTo>
                  <a:cubicBezTo>
                    <a:pt x="4" y="52"/>
                    <a:pt x="5" y="53"/>
                    <a:pt x="4" y="52"/>
                  </a:cubicBezTo>
                  <a:cubicBezTo>
                    <a:pt x="6" y="57"/>
                    <a:pt x="10" y="61"/>
                    <a:pt x="15" y="64"/>
                  </a:cubicBezTo>
                  <a:cubicBezTo>
                    <a:pt x="17" y="65"/>
                    <a:pt x="19" y="66"/>
                    <a:pt x="22" y="67"/>
                  </a:cubicBezTo>
                  <a:cubicBezTo>
                    <a:pt x="23" y="67"/>
                    <a:pt x="25" y="67"/>
                    <a:pt x="26" y="67"/>
                  </a:cubicBezTo>
                  <a:cubicBezTo>
                    <a:pt x="26" y="67"/>
                    <a:pt x="27" y="67"/>
                    <a:pt x="27" y="67"/>
                  </a:cubicBezTo>
                  <a:cubicBezTo>
                    <a:pt x="27" y="68"/>
                    <a:pt x="27" y="67"/>
                    <a:pt x="27" y="68"/>
                  </a:cubicBezTo>
                  <a:cubicBezTo>
                    <a:pt x="27" y="68"/>
                    <a:pt x="27" y="68"/>
                    <a:pt x="27" y="68"/>
                  </a:cubicBezTo>
                  <a:cubicBezTo>
                    <a:pt x="28" y="68"/>
                    <a:pt x="29" y="68"/>
                    <a:pt x="29" y="68"/>
                  </a:cubicBezTo>
                  <a:cubicBezTo>
                    <a:pt x="32" y="68"/>
                    <a:pt x="34" y="68"/>
                    <a:pt x="37" y="67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55" y="63"/>
                    <a:pt x="55" y="63"/>
                    <a:pt x="55" y="63"/>
                  </a:cubicBezTo>
                  <a:cubicBezTo>
                    <a:pt x="63" y="62"/>
                    <a:pt x="71" y="60"/>
                    <a:pt x="79" y="58"/>
                  </a:cubicBezTo>
                  <a:cubicBezTo>
                    <a:pt x="83" y="58"/>
                    <a:pt x="87" y="57"/>
                    <a:pt x="91" y="56"/>
                  </a:cubicBezTo>
                  <a:cubicBezTo>
                    <a:pt x="95" y="55"/>
                    <a:pt x="95" y="55"/>
                    <a:pt x="95" y="55"/>
                  </a:cubicBezTo>
                  <a:cubicBezTo>
                    <a:pt x="96" y="55"/>
                    <a:pt x="96" y="55"/>
                    <a:pt x="96" y="55"/>
                  </a:cubicBezTo>
                  <a:cubicBezTo>
                    <a:pt x="97" y="54"/>
                    <a:pt x="97" y="54"/>
                    <a:pt x="98" y="54"/>
                  </a:cubicBezTo>
                  <a:cubicBezTo>
                    <a:pt x="101" y="53"/>
                    <a:pt x="103" y="52"/>
                    <a:pt x="105" y="50"/>
                  </a:cubicBezTo>
                  <a:cubicBezTo>
                    <a:pt x="106" y="51"/>
                    <a:pt x="106" y="51"/>
                    <a:pt x="106" y="51"/>
                  </a:cubicBezTo>
                  <a:cubicBezTo>
                    <a:pt x="109" y="49"/>
                    <a:pt x="112" y="46"/>
                    <a:pt x="114" y="42"/>
                  </a:cubicBezTo>
                  <a:cubicBezTo>
                    <a:pt x="116" y="39"/>
                    <a:pt x="117" y="35"/>
                    <a:pt x="118" y="31"/>
                  </a:cubicBezTo>
                  <a:cubicBezTo>
                    <a:pt x="118" y="23"/>
                    <a:pt x="115" y="15"/>
                    <a:pt x="110" y="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" name="Freeform 26">
              <a:extLst>
                <a:ext uri="{FF2B5EF4-FFF2-40B4-BE49-F238E27FC236}">
                  <a16:creationId xmlns:a16="http://schemas.microsoft.com/office/drawing/2014/main" id="{E462B43C-5565-4DE1-8A56-D05E8DA848A8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7538" y="2193926"/>
              <a:ext cx="431800" cy="266700"/>
            </a:xfrm>
            <a:custGeom>
              <a:avLst/>
              <a:gdLst>
                <a:gd name="T0" fmla="*/ 26 w 115"/>
                <a:gd name="T1" fmla="*/ 58 h 71"/>
                <a:gd name="T2" fmla="*/ 20 w 115"/>
                <a:gd name="T3" fmla="*/ 56 h 71"/>
                <a:gd name="T4" fmla="*/ 1 w 115"/>
                <a:gd name="T5" fmla="*/ 25 h 71"/>
                <a:gd name="T6" fmla="*/ 13 w 115"/>
                <a:gd name="T7" fmla="*/ 5 h 71"/>
                <a:gd name="T8" fmla="*/ 13 w 115"/>
                <a:gd name="T9" fmla="*/ 6 h 71"/>
                <a:gd name="T10" fmla="*/ 2 w 115"/>
                <a:gd name="T11" fmla="*/ 26 h 71"/>
                <a:gd name="T12" fmla="*/ 21 w 115"/>
                <a:gd name="T13" fmla="*/ 56 h 71"/>
                <a:gd name="T14" fmla="*/ 24 w 115"/>
                <a:gd name="T15" fmla="*/ 57 h 71"/>
                <a:gd name="T16" fmla="*/ 58 w 115"/>
                <a:gd name="T17" fmla="*/ 64 h 71"/>
                <a:gd name="T18" fmla="*/ 80 w 115"/>
                <a:gd name="T19" fmla="*/ 70 h 71"/>
                <a:gd name="T20" fmla="*/ 97 w 115"/>
                <a:gd name="T21" fmla="*/ 70 h 71"/>
                <a:gd name="T22" fmla="*/ 96 w 115"/>
                <a:gd name="T23" fmla="*/ 68 h 71"/>
                <a:gd name="T24" fmla="*/ 81 w 115"/>
                <a:gd name="T25" fmla="*/ 68 h 71"/>
                <a:gd name="T26" fmla="*/ 23 w 115"/>
                <a:gd name="T27" fmla="*/ 55 h 71"/>
                <a:gd name="T28" fmla="*/ 19 w 115"/>
                <a:gd name="T29" fmla="*/ 54 h 71"/>
                <a:gd name="T30" fmla="*/ 4 w 115"/>
                <a:gd name="T31" fmla="*/ 31 h 71"/>
                <a:gd name="T32" fmla="*/ 21 w 115"/>
                <a:gd name="T33" fmla="*/ 54 h 71"/>
                <a:gd name="T34" fmla="*/ 32 w 115"/>
                <a:gd name="T35" fmla="*/ 57 h 71"/>
                <a:gd name="T36" fmla="*/ 80 w 115"/>
                <a:gd name="T37" fmla="*/ 68 h 71"/>
                <a:gd name="T38" fmla="*/ 109 w 115"/>
                <a:gd name="T39" fmla="*/ 57 h 71"/>
                <a:gd name="T40" fmla="*/ 111 w 115"/>
                <a:gd name="T41" fmla="*/ 44 h 71"/>
                <a:gd name="T42" fmla="*/ 105 w 115"/>
                <a:gd name="T43" fmla="*/ 53 h 71"/>
                <a:gd name="T44" fmla="*/ 94 w 115"/>
                <a:gd name="T45" fmla="*/ 60 h 71"/>
                <a:gd name="T46" fmla="*/ 80 w 115"/>
                <a:gd name="T47" fmla="*/ 59 h 71"/>
                <a:gd name="T48" fmla="*/ 37 w 115"/>
                <a:gd name="T49" fmla="*/ 50 h 71"/>
                <a:gd name="T50" fmla="*/ 25 w 115"/>
                <a:gd name="T51" fmla="*/ 47 h 71"/>
                <a:gd name="T52" fmla="*/ 24 w 115"/>
                <a:gd name="T53" fmla="*/ 46 h 71"/>
                <a:gd name="T54" fmla="*/ 74 w 115"/>
                <a:gd name="T55" fmla="*/ 58 h 71"/>
                <a:gd name="T56" fmla="*/ 85 w 115"/>
                <a:gd name="T57" fmla="*/ 60 h 71"/>
                <a:gd name="T58" fmla="*/ 99 w 115"/>
                <a:gd name="T59" fmla="*/ 54 h 71"/>
                <a:gd name="T60" fmla="*/ 76 w 115"/>
                <a:gd name="T61" fmla="*/ 56 h 71"/>
                <a:gd name="T62" fmla="*/ 26 w 115"/>
                <a:gd name="T63" fmla="*/ 45 h 71"/>
                <a:gd name="T64" fmla="*/ 24 w 115"/>
                <a:gd name="T65" fmla="*/ 44 h 71"/>
                <a:gd name="T66" fmla="*/ 15 w 115"/>
                <a:gd name="T67" fmla="*/ 27 h 71"/>
                <a:gd name="T68" fmla="*/ 21 w 115"/>
                <a:gd name="T69" fmla="*/ 16 h 71"/>
                <a:gd name="T70" fmla="*/ 33 w 115"/>
                <a:gd name="T71" fmla="*/ 14 h 71"/>
                <a:gd name="T72" fmla="*/ 42 w 115"/>
                <a:gd name="T73" fmla="*/ 16 h 71"/>
                <a:gd name="T74" fmla="*/ 93 w 115"/>
                <a:gd name="T75" fmla="*/ 27 h 71"/>
                <a:gd name="T76" fmla="*/ 104 w 115"/>
                <a:gd name="T77" fmla="*/ 42 h 71"/>
                <a:gd name="T78" fmla="*/ 106 w 115"/>
                <a:gd name="T79" fmla="*/ 44 h 71"/>
                <a:gd name="T80" fmla="*/ 107 w 115"/>
                <a:gd name="T81" fmla="*/ 27 h 71"/>
                <a:gd name="T82" fmla="*/ 112 w 115"/>
                <a:gd name="T83" fmla="*/ 39 h 71"/>
                <a:gd name="T84" fmla="*/ 109 w 115"/>
                <a:gd name="T85" fmla="*/ 22 h 71"/>
                <a:gd name="T86" fmla="*/ 96 w 115"/>
                <a:gd name="T87" fmla="*/ 14 h 71"/>
                <a:gd name="T88" fmla="*/ 47 w 115"/>
                <a:gd name="T89" fmla="*/ 3 h 71"/>
                <a:gd name="T90" fmla="*/ 34 w 115"/>
                <a:gd name="T91" fmla="*/ 0 h 71"/>
                <a:gd name="T92" fmla="*/ 14 w 115"/>
                <a:gd name="T93" fmla="*/ 4 h 71"/>
                <a:gd name="T94" fmla="*/ 1 w 115"/>
                <a:gd name="T95" fmla="*/ 25 h 71"/>
                <a:gd name="T96" fmla="*/ 17 w 115"/>
                <a:gd name="T97" fmla="*/ 56 h 71"/>
                <a:gd name="T98" fmla="*/ 23 w 115"/>
                <a:gd name="T99" fmla="*/ 58 h 71"/>
                <a:gd name="T100" fmla="*/ 56 w 115"/>
                <a:gd name="T101" fmla="*/ 65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15" h="71">
                  <a:moveTo>
                    <a:pt x="56" y="65"/>
                  </a:moveTo>
                  <a:cubicBezTo>
                    <a:pt x="32" y="59"/>
                    <a:pt x="32" y="59"/>
                    <a:pt x="32" y="59"/>
                  </a:cubicBezTo>
                  <a:cubicBezTo>
                    <a:pt x="26" y="58"/>
                    <a:pt x="26" y="58"/>
                    <a:pt x="26" y="58"/>
                  </a:cubicBezTo>
                  <a:cubicBezTo>
                    <a:pt x="23" y="57"/>
                    <a:pt x="23" y="57"/>
                    <a:pt x="23" y="57"/>
                  </a:cubicBezTo>
                  <a:cubicBezTo>
                    <a:pt x="22" y="57"/>
                    <a:pt x="22" y="57"/>
                    <a:pt x="22" y="57"/>
                  </a:cubicBezTo>
                  <a:cubicBezTo>
                    <a:pt x="21" y="57"/>
                    <a:pt x="20" y="57"/>
                    <a:pt x="20" y="56"/>
                  </a:cubicBezTo>
                  <a:cubicBezTo>
                    <a:pt x="14" y="55"/>
                    <a:pt x="10" y="51"/>
                    <a:pt x="7" y="47"/>
                  </a:cubicBezTo>
                  <a:cubicBezTo>
                    <a:pt x="4" y="43"/>
                    <a:pt x="2" y="38"/>
                    <a:pt x="1" y="33"/>
                  </a:cubicBezTo>
                  <a:cubicBezTo>
                    <a:pt x="1" y="30"/>
                    <a:pt x="1" y="28"/>
                    <a:pt x="1" y="25"/>
                  </a:cubicBezTo>
                  <a:cubicBezTo>
                    <a:pt x="1" y="24"/>
                    <a:pt x="1" y="23"/>
                    <a:pt x="2" y="22"/>
                  </a:cubicBezTo>
                  <a:cubicBezTo>
                    <a:pt x="2" y="20"/>
                    <a:pt x="2" y="19"/>
                    <a:pt x="3" y="18"/>
                  </a:cubicBezTo>
                  <a:cubicBezTo>
                    <a:pt x="5" y="13"/>
                    <a:pt x="9" y="8"/>
                    <a:pt x="13" y="5"/>
                  </a:cubicBezTo>
                  <a:cubicBezTo>
                    <a:pt x="17" y="2"/>
                    <a:pt x="22" y="1"/>
                    <a:pt x="28" y="0"/>
                  </a:cubicBezTo>
                  <a:cubicBezTo>
                    <a:pt x="27" y="0"/>
                    <a:pt x="26" y="1"/>
                    <a:pt x="28" y="1"/>
                  </a:cubicBezTo>
                  <a:cubicBezTo>
                    <a:pt x="23" y="1"/>
                    <a:pt x="18" y="3"/>
                    <a:pt x="13" y="6"/>
                  </a:cubicBezTo>
                  <a:cubicBezTo>
                    <a:pt x="9" y="9"/>
                    <a:pt x="6" y="13"/>
                    <a:pt x="4" y="18"/>
                  </a:cubicBezTo>
                  <a:cubicBezTo>
                    <a:pt x="3" y="19"/>
                    <a:pt x="3" y="21"/>
                    <a:pt x="3" y="22"/>
                  </a:cubicBezTo>
                  <a:cubicBezTo>
                    <a:pt x="2" y="23"/>
                    <a:pt x="2" y="24"/>
                    <a:pt x="2" y="26"/>
                  </a:cubicBezTo>
                  <a:cubicBezTo>
                    <a:pt x="2" y="28"/>
                    <a:pt x="2" y="31"/>
                    <a:pt x="2" y="33"/>
                  </a:cubicBezTo>
                  <a:cubicBezTo>
                    <a:pt x="3" y="38"/>
                    <a:pt x="5" y="43"/>
                    <a:pt x="8" y="47"/>
                  </a:cubicBezTo>
                  <a:cubicBezTo>
                    <a:pt x="11" y="51"/>
                    <a:pt x="15" y="55"/>
                    <a:pt x="21" y="56"/>
                  </a:cubicBezTo>
                  <a:cubicBezTo>
                    <a:pt x="22" y="56"/>
                    <a:pt x="22" y="56"/>
                    <a:pt x="22" y="56"/>
                  </a:cubicBezTo>
                  <a:cubicBezTo>
                    <a:pt x="23" y="57"/>
                    <a:pt x="23" y="57"/>
                    <a:pt x="23" y="57"/>
                  </a:cubicBezTo>
                  <a:cubicBezTo>
                    <a:pt x="24" y="57"/>
                    <a:pt x="24" y="57"/>
                    <a:pt x="24" y="57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33" y="59"/>
                    <a:pt x="33" y="59"/>
                    <a:pt x="33" y="59"/>
                  </a:cubicBezTo>
                  <a:cubicBezTo>
                    <a:pt x="41" y="61"/>
                    <a:pt x="49" y="62"/>
                    <a:pt x="58" y="64"/>
                  </a:cubicBezTo>
                  <a:cubicBezTo>
                    <a:pt x="58" y="65"/>
                    <a:pt x="58" y="65"/>
                    <a:pt x="58" y="65"/>
                  </a:cubicBezTo>
                  <a:cubicBezTo>
                    <a:pt x="75" y="69"/>
                    <a:pt x="75" y="69"/>
                    <a:pt x="75" y="69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1" y="71"/>
                    <a:pt x="82" y="71"/>
                  </a:cubicBezTo>
                  <a:cubicBezTo>
                    <a:pt x="83" y="71"/>
                    <a:pt x="84" y="71"/>
                    <a:pt x="85" y="71"/>
                  </a:cubicBezTo>
                  <a:cubicBezTo>
                    <a:pt x="89" y="71"/>
                    <a:pt x="93" y="71"/>
                    <a:pt x="97" y="70"/>
                  </a:cubicBezTo>
                  <a:cubicBezTo>
                    <a:pt x="101" y="68"/>
                    <a:pt x="103" y="66"/>
                    <a:pt x="105" y="64"/>
                  </a:cubicBezTo>
                  <a:cubicBezTo>
                    <a:pt x="107" y="62"/>
                    <a:pt x="109" y="60"/>
                    <a:pt x="110" y="58"/>
                  </a:cubicBezTo>
                  <a:cubicBezTo>
                    <a:pt x="106" y="63"/>
                    <a:pt x="102" y="66"/>
                    <a:pt x="96" y="68"/>
                  </a:cubicBezTo>
                  <a:cubicBezTo>
                    <a:pt x="93" y="69"/>
                    <a:pt x="90" y="69"/>
                    <a:pt x="87" y="69"/>
                  </a:cubicBezTo>
                  <a:cubicBezTo>
                    <a:pt x="86" y="69"/>
                    <a:pt x="84" y="69"/>
                    <a:pt x="83" y="69"/>
                  </a:cubicBezTo>
                  <a:cubicBezTo>
                    <a:pt x="82" y="69"/>
                    <a:pt x="82" y="68"/>
                    <a:pt x="81" y="68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0" y="66"/>
                    <a:pt x="61" y="63"/>
                    <a:pt x="51" y="61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22" y="55"/>
                    <a:pt x="22" y="55"/>
                    <a:pt x="22" y="55"/>
                  </a:cubicBezTo>
                  <a:cubicBezTo>
                    <a:pt x="21" y="54"/>
                    <a:pt x="20" y="54"/>
                    <a:pt x="19" y="54"/>
                  </a:cubicBezTo>
                  <a:cubicBezTo>
                    <a:pt x="18" y="53"/>
                    <a:pt x="17" y="53"/>
                    <a:pt x="16" y="52"/>
                  </a:cubicBezTo>
                  <a:cubicBezTo>
                    <a:pt x="13" y="50"/>
                    <a:pt x="11" y="48"/>
                    <a:pt x="9" y="46"/>
                  </a:cubicBezTo>
                  <a:cubicBezTo>
                    <a:pt x="6" y="42"/>
                    <a:pt x="4" y="36"/>
                    <a:pt x="4" y="31"/>
                  </a:cubicBezTo>
                  <a:cubicBezTo>
                    <a:pt x="4" y="35"/>
                    <a:pt x="5" y="40"/>
                    <a:pt x="8" y="44"/>
                  </a:cubicBezTo>
                  <a:cubicBezTo>
                    <a:pt x="11" y="48"/>
                    <a:pt x="15" y="52"/>
                    <a:pt x="20" y="54"/>
                  </a:cubicBezTo>
                  <a:cubicBezTo>
                    <a:pt x="20" y="54"/>
                    <a:pt x="21" y="54"/>
                    <a:pt x="21" y="54"/>
                  </a:cubicBezTo>
                  <a:cubicBezTo>
                    <a:pt x="22" y="54"/>
                    <a:pt x="23" y="54"/>
                    <a:pt x="23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32" y="57"/>
                    <a:pt x="32" y="57"/>
                    <a:pt x="32" y="57"/>
                  </a:cubicBezTo>
                  <a:cubicBezTo>
                    <a:pt x="37" y="58"/>
                    <a:pt x="41" y="58"/>
                    <a:pt x="44" y="59"/>
                  </a:cubicBezTo>
                  <a:cubicBezTo>
                    <a:pt x="55" y="62"/>
                    <a:pt x="66" y="64"/>
                    <a:pt x="76" y="67"/>
                  </a:cubicBezTo>
                  <a:cubicBezTo>
                    <a:pt x="80" y="68"/>
                    <a:pt x="80" y="68"/>
                    <a:pt x="80" y="68"/>
                  </a:cubicBezTo>
                  <a:cubicBezTo>
                    <a:pt x="81" y="68"/>
                    <a:pt x="83" y="68"/>
                    <a:pt x="84" y="68"/>
                  </a:cubicBezTo>
                  <a:cubicBezTo>
                    <a:pt x="87" y="69"/>
                    <a:pt x="91" y="69"/>
                    <a:pt x="94" y="68"/>
                  </a:cubicBezTo>
                  <a:cubicBezTo>
                    <a:pt x="100" y="66"/>
                    <a:pt x="105" y="62"/>
                    <a:pt x="109" y="57"/>
                  </a:cubicBezTo>
                  <a:cubicBezTo>
                    <a:pt x="110" y="56"/>
                    <a:pt x="111" y="55"/>
                    <a:pt x="111" y="54"/>
                  </a:cubicBezTo>
                  <a:cubicBezTo>
                    <a:pt x="112" y="52"/>
                    <a:pt x="112" y="51"/>
                    <a:pt x="112" y="49"/>
                  </a:cubicBezTo>
                  <a:cubicBezTo>
                    <a:pt x="112" y="47"/>
                    <a:pt x="112" y="45"/>
                    <a:pt x="111" y="44"/>
                  </a:cubicBezTo>
                  <a:cubicBezTo>
                    <a:pt x="110" y="44"/>
                    <a:pt x="110" y="45"/>
                    <a:pt x="109" y="46"/>
                  </a:cubicBezTo>
                  <a:cubicBezTo>
                    <a:pt x="109" y="46"/>
                    <a:pt x="108" y="48"/>
                    <a:pt x="107" y="50"/>
                  </a:cubicBezTo>
                  <a:cubicBezTo>
                    <a:pt x="106" y="51"/>
                    <a:pt x="105" y="52"/>
                    <a:pt x="105" y="53"/>
                  </a:cubicBezTo>
                  <a:cubicBezTo>
                    <a:pt x="104" y="55"/>
                    <a:pt x="103" y="55"/>
                    <a:pt x="103" y="55"/>
                  </a:cubicBezTo>
                  <a:cubicBezTo>
                    <a:pt x="102" y="56"/>
                    <a:pt x="102" y="55"/>
                    <a:pt x="102" y="54"/>
                  </a:cubicBezTo>
                  <a:cubicBezTo>
                    <a:pt x="100" y="57"/>
                    <a:pt x="97" y="58"/>
                    <a:pt x="94" y="60"/>
                  </a:cubicBezTo>
                  <a:cubicBezTo>
                    <a:pt x="91" y="61"/>
                    <a:pt x="88" y="61"/>
                    <a:pt x="85" y="60"/>
                  </a:cubicBezTo>
                  <a:cubicBezTo>
                    <a:pt x="84" y="60"/>
                    <a:pt x="83" y="60"/>
                    <a:pt x="82" y="60"/>
                  </a:cubicBezTo>
                  <a:cubicBezTo>
                    <a:pt x="80" y="59"/>
                    <a:pt x="80" y="59"/>
                    <a:pt x="80" y="59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63" y="56"/>
                    <a:pt x="63" y="56"/>
                    <a:pt x="63" y="56"/>
                  </a:cubicBezTo>
                  <a:cubicBezTo>
                    <a:pt x="54" y="54"/>
                    <a:pt x="46" y="52"/>
                    <a:pt x="37" y="50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27" y="47"/>
                    <a:pt x="27" y="47"/>
                    <a:pt x="27" y="47"/>
                  </a:cubicBezTo>
                  <a:cubicBezTo>
                    <a:pt x="25" y="47"/>
                    <a:pt x="25" y="47"/>
                    <a:pt x="25" y="47"/>
                  </a:cubicBezTo>
                  <a:cubicBezTo>
                    <a:pt x="25" y="47"/>
                    <a:pt x="24" y="47"/>
                    <a:pt x="24" y="46"/>
                  </a:cubicBezTo>
                  <a:cubicBezTo>
                    <a:pt x="20" y="45"/>
                    <a:pt x="18" y="43"/>
                    <a:pt x="16" y="40"/>
                  </a:cubicBezTo>
                  <a:cubicBezTo>
                    <a:pt x="18" y="43"/>
                    <a:pt x="21" y="45"/>
                    <a:pt x="24" y="46"/>
                  </a:cubicBezTo>
                  <a:cubicBezTo>
                    <a:pt x="37" y="49"/>
                    <a:pt x="37" y="49"/>
                    <a:pt x="37" y="49"/>
                  </a:cubicBezTo>
                  <a:cubicBezTo>
                    <a:pt x="63" y="56"/>
                    <a:pt x="63" y="56"/>
                    <a:pt x="63" y="56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80" y="59"/>
                    <a:pt x="80" y="59"/>
                    <a:pt x="80" y="59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3" y="60"/>
                    <a:pt x="84" y="60"/>
                    <a:pt x="85" y="60"/>
                  </a:cubicBezTo>
                  <a:cubicBezTo>
                    <a:pt x="88" y="61"/>
                    <a:pt x="91" y="60"/>
                    <a:pt x="94" y="59"/>
                  </a:cubicBezTo>
                  <a:cubicBezTo>
                    <a:pt x="97" y="58"/>
                    <a:pt x="99" y="56"/>
                    <a:pt x="101" y="53"/>
                  </a:cubicBezTo>
                  <a:cubicBezTo>
                    <a:pt x="101" y="53"/>
                    <a:pt x="101" y="52"/>
                    <a:pt x="99" y="54"/>
                  </a:cubicBezTo>
                  <a:cubicBezTo>
                    <a:pt x="97" y="55"/>
                    <a:pt x="94" y="57"/>
                    <a:pt x="90" y="58"/>
                  </a:cubicBezTo>
                  <a:cubicBezTo>
                    <a:pt x="88" y="58"/>
                    <a:pt x="85" y="58"/>
                    <a:pt x="83" y="58"/>
                  </a:cubicBezTo>
                  <a:cubicBezTo>
                    <a:pt x="81" y="57"/>
                    <a:pt x="78" y="57"/>
                    <a:pt x="76" y="56"/>
                  </a:cubicBezTo>
                  <a:cubicBezTo>
                    <a:pt x="64" y="53"/>
                    <a:pt x="51" y="50"/>
                    <a:pt x="38" y="47"/>
                  </a:cubicBezTo>
                  <a:cubicBezTo>
                    <a:pt x="29" y="45"/>
                    <a:pt x="29" y="45"/>
                    <a:pt x="29" y="45"/>
                  </a:cubicBezTo>
                  <a:cubicBezTo>
                    <a:pt x="26" y="45"/>
                    <a:pt x="26" y="45"/>
                    <a:pt x="26" y="45"/>
                  </a:cubicBezTo>
                  <a:cubicBezTo>
                    <a:pt x="25" y="44"/>
                    <a:pt x="25" y="44"/>
                    <a:pt x="25" y="44"/>
                  </a:cubicBezTo>
                  <a:cubicBezTo>
                    <a:pt x="25" y="44"/>
                    <a:pt x="25" y="44"/>
                    <a:pt x="25" y="44"/>
                  </a:cubicBezTo>
                  <a:cubicBezTo>
                    <a:pt x="24" y="44"/>
                    <a:pt x="24" y="44"/>
                    <a:pt x="24" y="44"/>
                  </a:cubicBezTo>
                  <a:cubicBezTo>
                    <a:pt x="23" y="44"/>
                    <a:pt x="22" y="43"/>
                    <a:pt x="21" y="43"/>
                  </a:cubicBezTo>
                  <a:cubicBezTo>
                    <a:pt x="18" y="41"/>
                    <a:pt x="16" y="37"/>
                    <a:pt x="15" y="32"/>
                  </a:cubicBezTo>
                  <a:cubicBezTo>
                    <a:pt x="15" y="30"/>
                    <a:pt x="15" y="29"/>
                    <a:pt x="15" y="27"/>
                  </a:cubicBezTo>
                  <a:cubicBezTo>
                    <a:pt x="15" y="26"/>
                    <a:pt x="15" y="25"/>
                    <a:pt x="15" y="25"/>
                  </a:cubicBezTo>
                  <a:cubicBezTo>
                    <a:pt x="15" y="24"/>
                    <a:pt x="16" y="23"/>
                    <a:pt x="16" y="23"/>
                  </a:cubicBezTo>
                  <a:cubicBezTo>
                    <a:pt x="17" y="20"/>
                    <a:pt x="19" y="18"/>
                    <a:pt x="21" y="16"/>
                  </a:cubicBezTo>
                  <a:cubicBezTo>
                    <a:pt x="24" y="15"/>
                    <a:pt x="27" y="14"/>
                    <a:pt x="30" y="14"/>
                  </a:cubicBezTo>
                  <a:cubicBezTo>
                    <a:pt x="31" y="14"/>
                    <a:pt x="32" y="14"/>
                    <a:pt x="33" y="14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4" y="14"/>
                    <a:pt x="34" y="14"/>
                    <a:pt x="34" y="14"/>
                  </a:cubicBezTo>
                  <a:cubicBezTo>
                    <a:pt x="36" y="15"/>
                    <a:pt x="36" y="15"/>
                    <a:pt x="36" y="15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55" y="19"/>
                    <a:pt x="67" y="22"/>
                    <a:pt x="79" y="24"/>
                  </a:cubicBezTo>
                  <a:cubicBezTo>
                    <a:pt x="89" y="26"/>
                    <a:pt x="89" y="26"/>
                    <a:pt x="89" y="26"/>
                  </a:cubicBezTo>
                  <a:cubicBezTo>
                    <a:pt x="93" y="27"/>
                    <a:pt x="93" y="27"/>
                    <a:pt x="93" y="27"/>
                  </a:cubicBezTo>
                  <a:cubicBezTo>
                    <a:pt x="94" y="28"/>
                    <a:pt x="95" y="28"/>
                    <a:pt x="96" y="28"/>
                  </a:cubicBezTo>
                  <a:cubicBezTo>
                    <a:pt x="99" y="30"/>
                    <a:pt x="101" y="32"/>
                    <a:pt x="102" y="36"/>
                  </a:cubicBezTo>
                  <a:cubicBezTo>
                    <a:pt x="103" y="39"/>
                    <a:pt x="104" y="41"/>
                    <a:pt x="104" y="42"/>
                  </a:cubicBezTo>
                  <a:cubicBezTo>
                    <a:pt x="104" y="43"/>
                    <a:pt x="104" y="43"/>
                    <a:pt x="104" y="43"/>
                  </a:cubicBezTo>
                  <a:cubicBezTo>
                    <a:pt x="105" y="43"/>
                    <a:pt x="105" y="44"/>
                    <a:pt x="105" y="44"/>
                  </a:cubicBezTo>
                  <a:cubicBezTo>
                    <a:pt x="105" y="44"/>
                    <a:pt x="105" y="44"/>
                    <a:pt x="106" y="44"/>
                  </a:cubicBezTo>
                  <a:cubicBezTo>
                    <a:pt x="107" y="43"/>
                    <a:pt x="108" y="41"/>
                    <a:pt x="108" y="38"/>
                  </a:cubicBezTo>
                  <a:cubicBezTo>
                    <a:pt x="109" y="36"/>
                    <a:pt x="109" y="32"/>
                    <a:pt x="106" y="28"/>
                  </a:cubicBezTo>
                  <a:cubicBezTo>
                    <a:pt x="107" y="27"/>
                    <a:pt x="107" y="27"/>
                    <a:pt x="107" y="27"/>
                  </a:cubicBezTo>
                  <a:cubicBezTo>
                    <a:pt x="109" y="29"/>
                    <a:pt x="110" y="31"/>
                    <a:pt x="110" y="32"/>
                  </a:cubicBezTo>
                  <a:cubicBezTo>
                    <a:pt x="111" y="34"/>
                    <a:pt x="111" y="35"/>
                    <a:pt x="111" y="36"/>
                  </a:cubicBezTo>
                  <a:cubicBezTo>
                    <a:pt x="112" y="38"/>
                    <a:pt x="112" y="39"/>
                    <a:pt x="112" y="39"/>
                  </a:cubicBezTo>
                  <a:cubicBezTo>
                    <a:pt x="113" y="39"/>
                    <a:pt x="114" y="37"/>
                    <a:pt x="115" y="38"/>
                  </a:cubicBezTo>
                  <a:cubicBezTo>
                    <a:pt x="115" y="35"/>
                    <a:pt x="115" y="33"/>
                    <a:pt x="114" y="30"/>
                  </a:cubicBezTo>
                  <a:cubicBezTo>
                    <a:pt x="113" y="27"/>
                    <a:pt x="111" y="24"/>
                    <a:pt x="109" y="22"/>
                  </a:cubicBezTo>
                  <a:cubicBezTo>
                    <a:pt x="107" y="20"/>
                    <a:pt x="105" y="18"/>
                    <a:pt x="102" y="16"/>
                  </a:cubicBezTo>
                  <a:cubicBezTo>
                    <a:pt x="101" y="16"/>
                    <a:pt x="99" y="15"/>
                    <a:pt x="98" y="14"/>
                  </a:cubicBezTo>
                  <a:cubicBezTo>
                    <a:pt x="97" y="14"/>
                    <a:pt x="97" y="14"/>
                    <a:pt x="96" y="14"/>
                  </a:cubicBezTo>
                  <a:cubicBezTo>
                    <a:pt x="94" y="13"/>
                    <a:pt x="94" y="13"/>
                    <a:pt x="94" y="13"/>
                  </a:cubicBezTo>
                  <a:cubicBezTo>
                    <a:pt x="85" y="11"/>
                    <a:pt x="85" y="11"/>
                    <a:pt x="85" y="11"/>
                  </a:cubicBezTo>
                  <a:cubicBezTo>
                    <a:pt x="47" y="3"/>
                    <a:pt x="47" y="3"/>
                    <a:pt x="47" y="3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6" y="0"/>
                    <a:pt x="35" y="0"/>
                    <a:pt x="34" y="0"/>
                  </a:cubicBezTo>
                  <a:cubicBezTo>
                    <a:pt x="33" y="0"/>
                    <a:pt x="32" y="0"/>
                    <a:pt x="31" y="0"/>
                  </a:cubicBezTo>
                  <a:cubicBezTo>
                    <a:pt x="29" y="0"/>
                    <a:pt x="27" y="0"/>
                    <a:pt x="25" y="0"/>
                  </a:cubicBezTo>
                  <a:cubicBezTo>
                    <a:pt x="21" y="1"/>
                    <a:pt x="17" y="2"/>
                    <a:pt x="14" y="4"/>
                  </a:cubicBezTo>
                  <a:cubicBezTo>
                    <a:pt x="10" y="6"/>
                    <a:pt x="7" y="9"/>
                    <a:pt x="5" y="13"/>
                  </a:cubicBezTo>
                  <a:cubicBezTo>
                    <a:pt x="4" y="15"/>
                    <a:pt x="3" y="17"/>
                    <a:pt x="2" y="19"/>
                  </a:cubicBezTo>
                  <a:cubicBezTo>
                    <a:pt x="1" y="21"/>
                    <a:pt x="1" y="23"/>
                    <a:pt x="1" y="25"/>
                  </a:cubicBezTo>
                  <a:cubicBezTo>
                    <a:pt x="0" y="29"/>
                    <a:pt x="1" y="33"/>
                    <a:pt x="2" y="37"/>
                  </a:cubicBezTo>
                  <a:cubicBezTo>
                    <a:pt x="3" y="41"/>
                    <a:pt x="4" y="45"/>
                    <a:pt x="7" y="48"/>
                  </a:cubicBezTo>
                  <a:cubicBezTo>
                    <a:pt x="10" y="51"/>
                    <a:pt x="13" y="54"/>
                    <a:pt x="17" y="56"/>
                  </a:cubicBezTo>
                  <a:cubicBezTo>
                    <a:pt x="18" y="56"/>
                    <a:pt x="19" y="57"/>
                    <a:pt x="20" y="57"/>
                  </a:cubicBezTo>
                  <a:cubicBezTo>
                    <a:pt x="21" y="57"/>
                    <a:pt x="21" y="57"/>
                    <a:pt x="22" y="57"/>
                  </a:cubicBezTo>
                  <a:cubicBezTo>
                    <a:pt x="23" y="58"/>
                    <a:pt x="23" y="58"/>
                    <a:pt x="23" y="58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37" y="61"/>
                    <a:pt x="37" y="61"/>
                    <a:pt x="37" y="61"/>
                  </a:cubicBezTo>
                  <a:lnTo>
                    <a:pt x="56" y="6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" name="Freeform 27">
              <a:extLst>
                <a:ext uri="{FF2B5EF4-FFF2-40B4-BE49-F238E27FC236}">
                  <a16:creationId xmlns:a16="http://schemas.microsoft.com/office/drawing/2014/main" id="{4E317849-E06A-481E-9D8B-C9AB42292979}"/>
                </a:ext>
              </a:extLst>
            </p:cNvPr>
            <p:cNvSpPr>
              <a:spLocks/>
            </p:cNvSpPr>
            <p:nvPr/>
          </p:nvSpPr>
          <p:spPr bwMode="auto">
            <a:xfrm>
              <a:off x="6843713" y="1300163"/>
              <a:ext cx="363538" cy="390525"/>
            </a:xfrm>
            <a:custGeom>
              <a:avLst/>
              <a:gdLst>
                <a:gd name="T0" fmla="*/ 86 w 97"/>
                <a:gd name="T1" fmla="*/ 48 h 104"/>
                <a:gd name="T2" fmla="*/ 56 w 97"/>
                <a:gd name="T3" fmla="*/ 83 h 104"/>
                <a:gd name="T4" fmla="*/ 48 w 97"/>
                <a:gd name="T5" fmla="*/ 93 h 104"/>
                <a:gd name="T6" fmla="*/ 31 w 97"/>
                <a:gd name="T7" fmla="*/ 101 h 104"/>
                <a:gd name="T8" fmla="*/ 43 w 97"/>
                <a:gd name="T9" fmla="*/ 97 h 104"/>
                <a:gd name="T10" fmla="*/ 49 w 97"/>
                <a:gd name="T11" fmla="*/ 92 h 104"/>
                <a:gd name="T12" fmla="*/ 82 w 97"/>
                <a:gd name="T13" fmla="*/ 52 h 104"/>
                <a:gd name="T14" fmla="*/ 86 w 97"/>
                <a:gd name="T15" fmla="*/ 47 h 104"/>
                <a:gd name="T16" fmla="*/ 93 w 97"/>
                <a:gd name="T17" fmla="*/ 20 h 104"/>
                <a:gd name="T18" fmla="*/ 83 w 97"/>
                <a:gd name="T19" fmla="*/ 11 h 104"/>
                <a:gd name="T20" fmla="*/ 87 w 97"/>
                <a:gd name="T21" fmla="*/ 21 h 104"/>
                <a:gd name="T22" fmla="*/ 80 w 97"/>
                <a:gd name="T23" fmla="*/ 42 h 104"/>
                <a:gd name="T24" fmla="*/ 44 w 97"/>
                <a:gd name="T25" fmla="*/ 85 h 104"/>
                <a:gd name="T26" fmla="*/ 40 w 97"/>
                <a:gd name="T27" fmla="*/ 89 h 104"/>
                <a:gd name="T28" fmla="*/ 41 w 97"/>
                <a:gd name="T29" fmla="*/ 88 h 104"/>
                <a:gd name="T30" fmla="*/ 44 w 97"/>
                <a:gd name="T31" fmla="*/ 85 h 104"/>
                <a:gd name="T32" fmla="*/ 80 w 97"/>
                <a:gd name="T33" fmla="*/ 42 h 104"/>
                <a:gd name="T34" fmla="*/ 83 w 97"/>
                <a:gd name="T35" fmla="*/ 30 h 104"/>
                <a:gd name="T36" fmla="*/ 78 w 97"/>
                <a:gd name="T37" fmla="*/ 41 h 104"/>
                <a:gd name="T38" fmla="*/ 47 w 97"/>
                <a:gd name="T39" fmla="*/ 77 h 104"/>
                <a:gd name="T40" fmla="*/ 38 w 97"/>
                <a:gd name="T41" fmla="*/ 87 h 104"/>
                <a:gd name="T42" fmla="*/ 20 w 97"/>
                <a:gd name="T43" fmla="*/ 87 h 104"/>
                <a:gd name="T44" fmla="*/ 19 w 97"/>
                <a:gd name="T45" fmla="*/ 86 h 104"/>
                <a:gd name="T46" fmla="*/ 18 w 97"/>
                <a:gd name="T47" fmla="*/ 85 h 104"/>
                <a:gd name="T48" fmla="*/ 15 w 97"/>
                <a:gd name="T49" fmla="*/ 74 h 104"/>
                <a:gd name="T50" fmla="*/ 20 w 97"/>
                <a:gd name="T51" fmla="*/ 62 h 104"/>
                <a:gd name="T52" fmla="*/ 50 w 97"/>
                <a:gd name="T53" fmla="*/ 24 h 104"/>
                <a:gd name="T54" fmla="*/ 56 w 97"/>
                <a:gd name="T55" fmla="*/ 17 h 104"/>
                <a:gd name="T56" fmla="*/ 60 w 97"/>
                <a:gd name="T57" fmla="*/ 14 h 104"/>
                <a:gd name="T58" fmla="*/ 79 w 97"/>
                <a:gd name="T59" fmla="*/ 16 h 104"/>
                <a:gd name="T60" fmla="*/ 66 w 97"/>
                <a:gd name="T61" fmla="*/ 6 h 104"/>
                <a:gd name="T62" fmla="*/ 79 w 97"/>
                <a:gd name="T63" fmla="*/ 7 h 104"/>
                <a:gd name="T64" fmla="*/ 55 w 97"/>
                <a:gd name="T65" fmla="*/ 1 h 104"/>
                <a:gd name="T66" fmla="*/ 43 w 97"/>
                <a:gd name="T67" fmla="*/ 10 h 104"/>
                <a:gd name="T68" fmla="*/ 10 w 97"/>
                <a:gd name="T69" fmla="*/ 52 h 104"/>
                <a:gd name="T70" fmla="*/ 7 w 97"/>
                <a:gd name="T71" fmla="*/ 56 h 104"/>
                <a:gd name="T72" fmla="*/ 2 w 97"/>
                <a:gd name="T73" fmla="*/ 85 h 104"/>
                <a:gd name="T74" fmla="*/ 11 w 97"/>
                <a:gd name="T75" fmla="*/ 98 h 104"/>
                <a:gd name="T76" fmla="*/ 31 w 97"/>
                <a:gd name="T77" fmla="*/ 103 h 104"/>
                <a:gd name="T78" fmla="*/ 50 w 97"/>
                <a:gd name="T79" fmla="*/ 95 h 104"/>
                <a:gd name="T80" fmla="*/ 58 w 97"/>
                <a:gd name="T81" fmla="*/ 84 h 104"/>
                <a:gd name="T82" fmla="*/ 51 w 97"/>
                <a:gd name="T83" fmla="*/ 93 h 104"/>
                <a:gd name="T84" fmla="*/ 49 w 97"/>
                <a:gd name="T85" fmla="*/ 96 h 104"/>
                <a:gd name="T86" fmla="*/ 16 w 97"/>
                <a:gd name="T87" fmla="*/ 100 h 104"/>
                <a:gd name="T88" fmla="*/ 10 w 97"/>
                <a:gd name="T89" fmla="*/ 97 h 104"/>
                <a:gd name="T90" fmla="*/ 4 w 97"/>
                <a:gd name="T91" fmla="*/ 89 h 104"/>
                <a:gd name="T92" fmla="*/ 6 w 97"/>
                <a:gd name="T93" fmla="*/ 59 h 104"/>
                <a:gd name="T94" fmla="*/ 7 w 97"/>
                <a:gd name="T95" fmla="*/ 92 h 104"/>
                <a:gd name="T96" fmla="*/ 10 w 97"/>
                <a:gd name="T97" fmla="*/ 95 h 104"/>
                <a:gd name="T98" fmla="*/ 13 w 97"/>
                <a:gd name="T99" fmla="*/ 97 h 104"/>
                <a:gd name="T100" fmla="*/ 46 w 97"/>
                <a:gd name="T101" fmla="*/ 97 h 104"/>
                <a:gd name="T102" fmla="*/ 55 w 97"/>
                <a:gd name="T103" fmla="*/ 87 h 104"/>
                <a:gd name="T104" fmla="*/ 83 w 97"/>
                <a:gd name="T105" fmla="*/ 55 h 104"/>
                <a:gd name="T106" fmla="*/ 88 w 97"/>
                <a:gd name="T107" fmla="*/ 48 h 104"/>
                <a:gd name="T108" fmla="*/ 94 w 97"/>
                <a:gd name="T109" fmla="*/ 2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7" h="104">
                  <a:moveTo>
                    <a:pt x="92" y="37"/>
                  </a:moveTo>
                  <a:cubicBezTo>
                    <a:pt x="91" y="40"/>
                    <a:pt x="90" y="42"/>
                    <a:pt x="89" y="44"/>
                  </a:cubicBezTo>
                  <a:cubicBezTo>
                    <a:pt x="88" y="45"/>
                    <a:pt x="87" y="47"/>
                    <a:pt x="86" y="48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78" y="57"/>
                    <a:pt x="72" y="65"/>
                    <a:pt x="65" y="72"/>
                  </a:cubicBezTo>
                  <a:cubicBezTo>
                    <a:pt x="56" y="83"/>
                    <a:pt x="56" y="83"/>
                    <a:pt x="56" y="83"/>
                  </a:cubicBezTo>
                  <a:cubicBezTo>
                    <a:pt x="52" y="89"/>
                    <a:pt x="52" y="89"/>
                    <a:pt x="52" y="89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3"/>
                    <a:pt x="48" y="93"/>
                    <a:pt x="48" y="93"/>
                  </a:cubicBezTo>
                  <a:cubicBezTo>
                    <a:pt x="48" y="93"/>
                    <a:pt x="47" y="94"/>
                    <a:pt x="47" y="94"/>
                  </a:cubicBezTo>
                  <a:cubicBezTo>
                    <a:pt x="45" y="96"/>
                    <a:pt x="42" y="98"/>
                    <a:pt x="39" y="99"/>
                  </a:cubicBezTo>
                  <a:cubicBezTo>
                    <a:pt x="37" y="100"/>
                    <a:pt x="34" y="101"/>
                    <a:pt x="31" y="101"/>
                  </a:cubicBezTo>
                  <a:cubicBezTo>
                    <a:pt x="26" y="101"/>
                    <a:pt x="20" y="99"/>
                    <a:pt x="16" y="97"/>
                  </a:cubicBezTo>
                  <a:cubicBezTo>
                    <a:pt x="20" y="99"/>
                    <a:pt x="24" y="100"/>
                    <a:pt x="29" y="100"/>
                  </a:cubicBezTo>
                  <a:cubicBezTo>
                    <a:pt x="34" y="101"/>
                    <a:pt x="39" y="100"/>
                    <a:pt x="43" y="97"/>
                  </a:cubicBezTo>
                  <a:cubicBezTo>
                    <a:pt x="44" y="96"/>
                    <a:pt x="45" y="95"/>
                    <a:pt x="46" y="94"/>
                  </a:cubicBezTo>
                  <a:cubicBezTo>
                    <a:pt x="47" y="94"/>
                    <a:pt x="47" y="93"/>
                    <a:pt x="48" y="93"/>
                  </a:cubicBezTo>
                  <a:cubicBezTo>
                    <a:pt x="49" y="92"/>
                    <a:pt x="49" y="92"/>
                    <a:pt x="49" y="92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5" y="84"/>
                    <a:pt x="58" y="80"/>
                    <a:pt x="61" y="77"/>
                  </a:cubicBezTo>
                  <a:cubicBezTo>
                    <a:pt x="68" y="69"/>
                    <a:pt x="75" y="61"/>
                    <a:pt x="82" y="52"/>
                  </a:cubicBezTo>
                  <a:cubicBezTo>
                    <a:pt x="84" y="49"/>
                    <a:pt x="84" y="49"/>
                    <a:pt x="84" y="49"/>
                  </a:cubicBezTo>
                  <a:cubicBezTo>
                    <a:pt x="85" y="48"/>
                    <a:pt x="85" y="48"/>
                    <a:pt x="85" y="48"/>
                  </a:cubicBezTo>
                  <a:cubicBezTo>
                    <a:pt x="86" y="47"/>
                    <a:pt x="86" y="47"/>
                    <a:pt x="86" y="47"/>
                  </a:cubicBezTo>
                  <a:cubicBezTo>
                    <a:pt x="87" y="46"/>
                    <a:pt x="87" y="46"/>
                    <a:pt x="87" y="46"/>
                  </a:cubicBezTo>
                  <a:cubicBezTo>
                    <a:pt x="88" y="44"/>
                    <a:pt x="90" y="41"/>
                    <a:pt x="91" y="38"/>
                  </a:cubicBezTo>
                  <a:cubicBezTo>
                    <a:pt x="93" y="33"/>
                    <a:pt x="94" y="27"/>
                    <a:pt x="93" y="20"/>
                  </a:cubicBezTo>
                  <a:cubicBezTo>
                    <a:pt x="93" y="19"/>
                    <a:pt x="92" y="18"/>
                    <a:pt x="92" y="16"/>
                  </a:cubicBezTo>
                  <a:cubicBezTo>
                    <a:pt x="91" y="15"/>
                    <a:pt x="89" y="13"/>
                    <a:pt x="88" y="12"/>
                  </a:cubicBezTo>
                  <a:cubicBezTo>
                    <a:pt x="86" y="11"/>
                    <a:pt x="84" y="10"/>
                    <a:pt x="83" y="11"/>
                  </a:cubicBezTo>
                  <a:cubicBezTo>
                    <a:pt x="83" y="11"/>
                    <a:pt x="83" y="12"/>
                    <a:pt x="83" y="13"/>
                  </a:cubicBezTo>
                  <a:cubicBezTo>
                    <a:pt x="84" y="14"/>
                    <a:pt x="84" y="15"/>
                    <a:pt x="85" y="18"/>
                  </a:cubicBezTo>
                  <a:cubicBezTo>
                    <a:pt x="86" y="18"/>
                    <a:pt x="87" y="20"/>
                    <a:pt x="87" y="21"/>
                  </a:cubicBezTo>
                  <a:cubicBezTo>
                    <a:pt x="87" y="23"/>
                    <a:pt x="87" y="24"/>
                    <a:pt x="87" y="24"/>
                  </a:cubicBezTo>
                  <a:cubicBezTo>
                    <a:pt x="87" y="25"/>
                    <a:pt x="86" y="24"/>
                    <a:pt x="86" y="24"/>
                  </a:cubicBezTo>
                  <a:cubicBezTo>
                    <a:pt x="86" y="30"/>
                    <a:pt x="84" y="37"/>
                    <a:pt x="80" y="42"/>
                  </a:cubicBezTo>
                  <a:cubicBezTo>
                    <a:pt x="66" y="59"/>
                    <a:pt x="66" y="59"/>
                    <a:pt x="66" y="59"/>
                  </a:cubicBezTo>
                  <a:cubicBezTo>
                    <a:pt x="60" y="66"/>
                    <a:pt x="54" y="73"/>
                    <a:pt x="48" y="80"/>
                  </a:cubicBezTo>
                  <a:cubicBezTo>
                    <a:pt x="44" y="85"/>
                    <a:pt x="44" y="85"/>
                    <a:pt x="44" y="85"/>
                  </a:cubicBezTo>
                  <a:cubicBezTo>
                    <a:pt x="42" y="87"/>
                    <a:pt x="42" y="87"/>
                    <a:pt x="42" y="87"/>
                  </a:cubicBezTo>
                  <a:cubicBezTo>
                    <a:pt x="41" y="88"/>
                    <a:pt x="41" y="88"/>
                    <a:pt x="41" y="88"/>
                  </a:cubicBezTo>
                  <a:cubicBezTo>
                    <a:pt x="41" y="89"/>
                    <a:pt x="40" y="89"/>
                    <a:pt x="40" y="89"/>
                  </a:cubicBezTo>
                  <a:cubicBezTo>
                    <a:pt x="37" y="91"/>
                    <a:pt x="34" y="92"/>
                    <a:pt x="30" y="92"/>
                  </a:cubicBezTo>
                  <a:cubicBezTo>
                    <a:pt x="34" y="92"/>
                    <a:pt x="37" y="91"/>
                    <a:pt x="40" y="89"/>
                  </a:cubicBezTo>
                  <a:cubicBezTo>
                    <a:pt x="40" y="89"/>
                    <a:pt x="41" y="88"/>
                    <a:pt x="41" y="88"/>
                  </a:cubicBezTo>
                  <a:cubicBezTo>
                    <a:pt x="41" y="88"/>
                    <a:pt x="41" y="88"/>
                    <a:pt x="41" y="88"/>
                  </a:cubicBezTo>
                  <a:cubicBezTo>
                    <a:pt x="42" y="87"/>
                    <a:pt x="42" y="87"/>
                    <a:pt x="42" y="87"/>
                  </a:cubicBezTo>
                  <a:cubicBezTo>
                    <a:pt x="44" y="85"/>
                    <a:pt x="44" y="85"/>
                    <a:pt x="44" y="85"/>
                  </a:cubicBezTo>
                  <a:cubicBezTo>
                    <a:pt x="48" y="79"/>
                    <a:pt x="48" y="79"/>
                    <a:pt x="48" y="79"/>
                  </a:cubicBezTo>
                  <a:cubicBezTo>
                    <a:pt x="66" y="59"/>
                    <a:pt x="66" y="59"/>
                    <a:pt x="66" y="59"/>
                  </a:cubicBezTo>
                  <a:cubicBezTo>
                    <a:pt x="80" y="42"/>
                    <a:pt x="80" y="42"/>
                    <a:pt x="80" y="42"/>
                  </a:cubicBezTo>
                  <a:cubicBezTo>
                    <a:pt x="84" y="37"/>
                    <a:pt x="86" y="30"/>
                    <a:pt x="85" y="23"/>
                  </a:cubicBezTo>
                  <a:cubicBezTo>
                    <a:pt x="84" y="23"/>
                    <a:pt x="84" y="24"/>
                    <a:pt x="83" y="26"/>
                  </a:cubicBezTo>
                  <a:cubicBezTo>
                    <a:pt x="83" y="27"/>
                    <a:pt x="83" y="28"/>
                    <a:pt x="83" y="30"/>
                  </a:cubicBezTo>
                  <a:cubicBezTo>
                    <a:pt x="82" y="32"/>
                    <a:pt x="82" y="34"/>
                    <a:pt x="81" y="36"/>
                  </a:cubicBezTo>
                  <a:cubicBezTo>
                    <a:pt x="80" y="37"/>
                    <a:pt x="80" y="38"/>
                    <a:pt x="79" y="39"/>
                  </a:cubicBezTo>
                  <a:cubicBezTo>
                    <a:pt x="79" y="40"/>
                    <a:pt x="79" y="40"/>
                    <a:pt x="78" y="41"/>
                  </a:cubicBezTo>
                  <a:cubicBezTo>
                    <a:pt x="77" y="42"/>
                    <a:pt x="77" y="42"/>
                    <a:pt x="77" y="42"/>
                  </a:cubicBezTo>
                  <a:cubicBezTo>
                    <a:pt x="75" y="44"/>
                    <a:pt x="73" y="46"/>
                    <a:pt x="72" y="48"/>
                  </a:cubicBezTo>
                  <a:cubicBezTo>
                    <a:pt x="64" y="57"/>
                    <a:pt x="55" y="67"/>
                    <a:pt x="47" y="77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0" y="86"/>
                    <a:pt x="40" y="86"/>
                    <a:pt x="39" y="87"/>
                  </a:cubicBezTo>
                  <a:cubicBezTo>
                    <a:pt x="39" y="87"/>
                    <a:pt x="39" y="87"/>
                    <a:pt x="38" y="87"/>
                  </a:cubicBezTo>
                  <a:cubicBezTo>
                    <a:pt x="38" y="88"/>
                    <a:pt x="37" y="88"/>
                    <a:pt x="36" y="89"/>
                  </a:cubicBezTo>
                  <a:cubicBezTo>
                    <a:pt x="32" y="90"/>
                    <a:pt x="27" y="90"/>
                    <a:pt x="22" y="88"/>
                  </a:cubicBezTo>
                  <a:cubicBezTo>
                    <a:pt x="22" y="88"/>
                    <a:pt x="21" y="87"/>
                    <a:pt x="20" y="87"/>
                  </a:cubicBezTo>
                  <a:cubicBezTo>
                    <a:pt x="20" y="87"/>
                    <a:pt x="20" y="86"/>
                    <a:pt x="19" y="86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5"/>
                    <a:pt x="19" y="85"/>
                    <a:pt x="19" y="85"/>
                  </a:cubicBezTo>
                  <a:cubicBezTo>
                    <a:pt x="18" y="85"/>
                    <a:pt x="18" y="85"/>
                    <a:pt x="18" y="85"/>
                  </a:cubicBezTo>
                  <a:cubicBezTo>
                    <a:pt x="18" y="85"/>
                    <a:pt x="18" y="84"/>
                    <a:pt x="18" y="84"/>
                  </a:cubicBezTo>
                  <a:cubicBezTo>
                    <a:pt x="17" y="84"/>
                    <a:pt x="17" y="83"/>
                    <a:pt x="16" y="82"/>
                  </a:cubicBezTo>
                  <a:cubicBezTo>
                    <a:pt x="15" y="80"/>
                    <a:pt x="14" y="77"/>
                    <a:pt x="15" y="74"/>
                  </a:cubicBezTo>
                  <a:cubicBezTo>
                    <a:pt x="15" y="70"/>
                    <a:pt x="16" y="67"/>
                    <a:pt x="18" y="65"/>
                  </a:cubicBezTo>
                  <a:cubicBezTo>
                    <a:pt x="18" y="64"/>
                    <a:pt x="19" y="64"/>
                    <a:pt x="19" y="64"/>
                  </a:cubicBezTo>
                  <a:cubicBezTo>
                    <a:pt x="20" y="62"/>
                    <a:pt x="20" y="62"/>
                    <a:pt x="20" y="62"/>
                  </a:cubicBezTo>
                  <a:cubicBezTo>
                    <a:pt x="22" y="59"/>
                    <a:pt x="22" y="59"/>
                    <a:pt x="22" y="59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34" y="44"/>
                    <a:pt x="42" y="34"/>
                    <a:pt x="50" y="24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6"/>
                    <a:pt x="56" y="16"/>
                    <a:pt x="57" y="16"/>
                  </a:cubicBezTo>
                  <a:cubicBezTo>
                    <a:pt x="57" y="16"/>
                    <a:pt x="57" y="15"/>
                    <a:pt x="57" y="15"/>
                  </a:cubicBezTo>
                  <a:cubicBezTo>
                    <a:pt x="58" y="15"/>
                    <a:pt x="59" y="14"/>
                    <a:pt x="60" y="14"/>
                  </a:cubicBezTo>
                  <a:cubicBezTo>
                    <a:pt x="63" y="13"/>
                    <a:pt x="67" y="13"/>
                    <a:pt x="71" y="14"/>
                  </a:cubicBezTo>
                  <a:cubicBezTo>
                    <a:pt x="74" y="15"/>
                    <a:pt x="76" y="16"/>
                    <a:pt x="78" y="16"/>
                  </a:cubicBezTo>
                  <a:cubicBezTo>
                    <a:pt x="79" y="16"/>
                    <a:pt x="79" y="16"/>
                    <a:pt x="79" y="16"/>
                  </a:cubicBezTo>
                  <a:cubicBezTo>
                    <a:pt x="80" y="16"/>
                    <a:pt x="80" y="16"/>
                    <a:pt x="80" y="15"/>
                  </a:cubicBezTo>
                  <a:cubicBezTo>
                    <a:pt x="80" y="14"/>
                    <a:pt x="79" y="12"/>
                    <a:pt x="77" y="10"/>
                  </a:cubicBezTo>
                  <a:cubicBezTo>
                    <a:pt x="74" y="8"/>
                    <a:pt x="71" y="6"/>
                    <a:pt x="66" y="6"/>
                  </a:cubicBezTo>
                  <a:cubicBezTo>
                    <a:pt x="67" y="4"/>
                    <a:pt x="67" y="4"/>
                    <a:pt x="67" y="4"/>
                  </a:cubicBezTo>
                  <a:cubicBezTo>
                    <a:pt x="71" y="5"/>
                    <a:pt x="74" y="6"/>
                    <a:pt x="76" y="7"/>
                  </a:cubicBezTo>
                  <a:cubicBezTo>
                    <a:pt x="78" y="7"/>
                    <a:pt x="78" y="7"/>
                    <a:pt x="79" y="7"/>
                  </a:cubicBezTo>
                  <a:cubicBezTo>
                    <a:pt x="79" y="6"/>
                    <a:pt x="78" y="4"/>
                    <a:pt x="80" y="4"/>
                  </a:cubicBezTo>
                  <a:cubicBezTo>
                    <a:pt x="75" y="2"/>
                    <a:pt x="70" y="0"/>
                    <a:pt x="64" y="0"/>
                  </a:cubicBezTo>
                  <a:cubicBezTo>
                    <a:pt x="61" y="0"/>
                    <a:pt x="58" y="0"/>
                    <a:pt x="55" y="1"/>
                  </a:cubicBezTo>
                  <a:cubicBezTo>
                    <a:pt x="52" y="2"/>
                    <a:pt x="49" y="4"/>
                    <a:pt x="47" y="6"/>
                  </a:cubicBezTo>
                  <a:cubicBezTo>
                    <a:pt x="46" y="6"/>
                    <a:pt x="46" y="7"/>
                    <a:pt x="45" y="8"/>
                  </a:cubicBezTo>
                  <a:cubicBezTo>
                    <a:pt x="43" y="10"/>
                    <a:pt x="43" y="10"/>
                    <a:pt x="43" y="10"/>
                  </a:cubicBezTo>
                  <a:cubicBezTo>
                    <a:pt x="40" y="13"/>
                    <a:pt x="40" y="13"/>
                    <a:pt x="40" y="13"/>
                  </a:cubicBezTo>
                  <a:cubicBezTo>
                    <a:pt x="16" y="44"/>
                    <a:pt x="16" y="44"/>
                    <a:pt x="16" y="44"/>
                  </a:cubicBezTo>
                  <a:cubicBezTo>
                    <a:pt x="10" y="52"/>
                    <a:pt x="10" y="52"/>
                    <a:pt x="10" y="52"/>
                  </a:cubicBezTo>
                  <a:cubicBezTo>
                    <a:pt x="8" y="54"/>
                    <a:pt x="8" y="54"/>
                    <a:pt x="8" y="54"/>
                  </a:cubicBezTo>
                  <a:cubicBezTo>
                    <a:pt x="8" y="55"/>
                    <a:pt x="8" y="55"/>
                    <a:pt x="8" y="55"/>
                  </a:cubicBezTo>
                  <a:cubicBezTo>
                    <a:pt x="7" y="56"/>
                    <a:pt x="7" y="56"/>
                    <a:pt x="7" y="56"/>
                  </a:cubicBezTo>
                  <a:cubicBezTo>
                    <a:pt x="6" y="57"/>
                    <a:pt x="5" y="59"/>
                    <a:pt x="4" y="61"/>
                  </a:cubicBezTo>
                  <a:cubicBezTo>
                    <a:pt x="2" y="64"/>
                    <a:pt x="1" y="68"/>
                    <a:pt x="0" y="73"/>
                  </a:cubicBezTo>
                  <a:cubicBezTo>
                    <a:pt x="0" y="77"/>
                    <a:pt x="0" y="81"/>
                    <a:pt x="2" y="85"/>
                  </a:cubicBezTo>
                  <a:cubicBezTo>
                    <a:pt x="3" y="89"/>
                    <a:pt x="6" y="92"/>
                    <a:pt x="8" y="95"/>
                  </a:cubicBezTo>
                  <a:cubicBezTo>
                    <a:pt x="9" y="96"/>
                    <a:pt x="9" y="96"/>
                    <a:pt x="10" y="97"/>
                  </a:cubicBezTo>
                  <a:cubicBezTo>
                    <a:pt x="11" y="97"/>
                    <a:pt x="11" y="98"/>
                    <a:pt x="11" y="98"/>
                  </a:cubicBezTo>
                  <a:cubicBezTo>
                    <a:pt x="12" y="98"/>
                    <a:pt x="13" y="99"/>
                    <a:pt x="14" y="99"/>
                  </a:cubicBezTo>
                  <a:cubicBezTo>
                    <a:pt x="16" y="100"/>
                    <a:pt x="18" y="101"/>
                    <a:pt x="20" y="102"/>
                  </a:cubicBezTo>
                  <a:cubicBezTo>
                    <a:pt x="23" y="103"/>
                    <a:pt x="27" y="104"/>
                    <a:pt x="31" y="103"/>
                  </a:cubicBezTo>
                  <a:cubicBezTo>
                    <a:pt x="35" y="103"/>
                    <a:pt x="40" y="102"/>
                    <a:pt x="44" y="100"/>
                  </a:cubicBezTo>
                  <a:cubicBezTo>
                    <a:pt x="46" y="99"/>
                    <a:pt x="47" y="98"/>
                    <a:pt x="49" y="96"/>
                  </a:cubicBezTo>
                  <a:cubicBezTo>
                    <a:pt x="49" y="95"/>
                    <a:pt x="50" y="95"/>
                    <a:pt x="50" y="95"/>
                  </a:cubicBezTo>
                  <a:cubicBezTo>
                    <a:pt x="51" y="94"/>
                    <a:pt x="51" y="94"/>
                    <a:pt x="51" y="94"/>
                  </a:cubicBezTo>
                  <a:cubicBezTo>
                    <a:pt x="52" y="92"/>
                    <a:pt x="52" y="92"/>
                    <a:pt x="52" y="92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71" y="69"/>
                    <a:pt x="71" y="69"/>
                    <a:pt x="71" y="69"/>
                  </a:cubicBezTo>
                  <a:cubicBezTo>
                    <a:pt x="55" y="88"/>
                    <a:pt x="55" y="88"/>
                    <a:pt x="55" y="88"/>
                  </a:cubicBezTo>
                  <a:cubicBezTo>
                    <a:pt x="51" y="93"/>
                    <a:pt x="51" y="93"/>
                    <a:pt x="51" y="93"/>
                  </a:cubicBezTo>
                  <a:cubicBezTo>
                    <a:pt x="50" y="94"/>
                    <a:pt x="50" y="94"/>
                    <a:pt x="50" y="94"/>
                  </a:cubicBezTo>
                  <a:cubicBezTo>
                    <a:pt x="49" y="95"/>
                    <a:pt x="49" y="95"/>
                    <a:pt x="49" y="95"/>
                  </a:cubicBezTo>
                  <a:cubicBezTo>
                    <a:pt x="49" y="95"/>
                    <a:pt x="49" y="95"/>
                    <a:pt x="49" y="96"/>
                  </a:cubicBezTo>
                  <a:cubicBezTo>
                    <a:pt x="48" y="97"/>
                    <a:pt x="47" y="98"/>
                    <a:pt x="45" y="99"/>
                  </a:cubicBezTo>
                  <a:cubicBezTo>
                    <a:pt x="41" y="102"/>
                    <a:pt x="35" y="103"/>
                    <a:pt x="30" y="103"/>
                  </a:cubicBezTo>
                  <a:cubicBezTo>
                    <a:pt x="25" y="103"/>
                    <a:pt x="20" y="102"/>
                    <a:pt x="16" y="100"/>
                  </a:cubicBezTo>
                  <a:cubicBezTo>
                    <a:pt x="15" y="99"/>
                    <a:pt x="14" y="99"/>
                    <a:pt x="12" y="98"/>
                  </a:cubicBezTo>
                  <a:cubicBezTo>
                    <a:pt x="12" y="98"/>
                    <a:pt x="11" y="97"/>
                    <a:pt x="11" y="97"/>
                  </a:cubicBezTo>
                  <a:cubicBezTo>
                    <a:pt x="10" y="97"/>
                    <a:pt x="10" y="97"/>
                    <a:pt x="10" y="97"/>
                  </a:cubicBezTo>
                  <a:cubicBezTo>
                    <a:pt x="10" y="96"/>
                    <a:pt x="10" y="96"/>
                    <a:pt x="10" y="96"/>
                  </a:cubicBezTo>
                  <a:cubicBezTo>
                    <a:pt x="10" y="96"/>
                    <a:pt x="9" y="96"/>
                    <a:pt x="9" y="95"/>
                  </a:cubicBezTo>
                  <a:cubicBezTo>
                    <a:pt x="7" y="93"/>
                    <a:pt x="6" y="91"/>
                    <a:pt x="4" y="89"/>
                  </a:cubicBezTo>
                  <a:cubicBezTo>
                    <a:pt x="2" y="84"/>
                    <a:pt x="1" y="79"/>
                    <a:pt x="1" y="74"/>
                  </a:cubicBezTo>
                  <a:cubicBezTo>
                    <a:pt x="1" y="69"/>
                    <a:pt x="3" y="64"/>
                    <a:pt x="5" y="59"/>
                  </a:cubicBezTo>
                  <a:cubicBezTo>
                    <a:pt x="5" y="59"/>
                    <a:pt x="5" y="60"/>
                    <a:pt x="6" y="59"/>
                  </a:cubicBezTo>
                  <a:cubicBezTo>
                    <a:pt x="3" y="64"/>
                    <a:pt x="2" y="69"/>
                    <a:pt x="2" y="74"/>
                  </a:cubicBezTo>
                  <a:cubicBezTo>
                    <a:pt x="2" y="79"/>
                    <a:pt x="3" y="84"/>
                    <a:pt x="5" y="89"/>
                  </a:cubicBezTo>
                  <a:cubicBezTo>
                    <a:pt x="6" y="90"/>
                    <a:pt x="7" y="91"/>
                    <a:pt x="7" y="92"/>
                  </a:cubicBezTo>
                  <a:cubicBezTo>
                    <a:pt x="8" y="92"/>
                    <a:pt x="8" y="93"/>
                    <a:pt x="9" y="93"/>
                  </a:cubicBezTo>
                  <a:cubicBezTo>
                    <a:pt x="9" y="94"/>
                    <a:pt x="9" y="94"/>
                    <a:pt x="9" y="94"/>
                  </a:cubicBezTo>
                  <a:cubicBezTo>
                    <a:pt x="9" y="94"/>
                    <a:pt x="10" y="94"/>
                    <a:pt x="10" y="95"/>
                  </a:cubicBezTo>
                  <a:cubicBezTo>
                    <a:pt x="10" y="95"/>
                    <a:pt x="11" y="95"/>
                    <a:pt x="11" y="96"/>
                  </a:cubicBezTo>
                  <a:cubicBezTo>
                    <a:pt x="12" y="96"/>
                    <a:pt x="12" y="96"/>
                    <a:pt x="12" y="96"/>
                  </a:cubicBezTo>
                  <a:cubicBezTo>
                    <a:pt x="12" y="97"/>
                    <a:pt x="13" y="97"/>
                    <a:pt x="13" y="97"/>
                  </a:cubicBezTo>
                  <a:cubicBezTo>
                    <a:pt x="14" y="98"/>
                    <a:pt x="16" y="99"/>
                    <a:pt x="17" y="99"/>
                  </a:cubicBezTo>
                  <a:cubicBezTo>
                    <a:pt x="21" y="101"/>
                    <a:pt x="26" y="102"/>
                    <a:pt x="31" y="102"/>
                  </a:cubicBezTo>
                  <a:cubicBezTo>
                    <a:pt x="36" y="102"/>
                    <a:pt x="41" y="101"/>
                    <a:pt x="46" y="97"/>
                  </a:cubicBezTo>
                  <a:cubicBezTo>
                    <a:pt x="47" y="96"/>
                    <a:pt x="48" y="96"/>
                    <a:pt x="49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60" y="81"/>
                    <a:pt x="66" y="74"/>
                    <a:pt x="71" y="68"/>
                  </a:cubicBezTo>
                  <a:cubicBezTo>
                    <a:pt x="72" y="68"/>
                    <a:pt x="72" y="68"/>
                    <a:pt x="72" y="68"/>
                  </a:cubicBezTo>
                  <a:cubicBezTo>
                    <a:pt x="83" y="55"/>
                    <a:pt x="83" y="55"/>
                    <a:pt x="83" y="55"/>
                  </a:cubicBezTo>
                  <a:cubicBezTo>
                    <a:pt x="86" y="51"/>
                    <a:pt x="86" y="51"/>
                    <a:pt x="86" y="51"/>
                  </a:cubicBezTo>
                  <a:cubicBezTo>
                    <a:pt x="88" y="49"/>
                    <a:pt x="88" y="49"/>
                    <a:pt x="88" y="49"/>
                  </a:cubicBezTo>
                  <a:cubicBezTo>
                    <a:pt x="88" y="48"/>
                    <a:pt x="88" y="48"/>
                    <a:pt x="88" y="48"/>
                  </a:cubicBezTo>
                  <a:cubicBezTo>
                    <a:pt x="89" y="48"/>
                    <a:pt x="89" y="48"/>
                    <a:pt x="89" y="47"/>
                  </a:cubicBezTo>
                  <a:cubicBezTo>
                    <a:pt x="92" y="44"/>
                    <a:pt x="93" y="41"/>
                    <a:pt x="95" y="37"/>
                  </a:cubicBezTo>
                  <a:cubicBezTo>
                    <a:pt x="97" y="31"/>
                    <a:pt x="96" y="25"/>
                    <a:pt x="94" y="20"/>
                  </a:cubicBezTo>
                  <a:cubicBezTo>
                    <a:pt x="95" y="26"/>
                    <a:pt x="94" y="32"/>
                    <a:pt x="92" y="3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" name="Freeform 28">
              <a:extLst>
                <a:ext uri="{FF2B5EF4-FFF2-40B4-BE49-F238E27FC236}">
                  <a16:creationId xmlns:a16="http://schemas.microsoft.com/office/drawing/2014/main" id="{8A4A59CD-759D-4749-9F80-143F4E3D0378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5251" y="1671638"/>
              <a:ext cx="4763" cy="3175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" name="Freeform 29">
              <a:extLst>
                <a:ext uri="{FF2B5EF4-FFF2-40B4-BE49-F238E27FC236}">
                  <a16:creationId xmlns:a16="http://schemas.microsoft.com/office/drawing/2014/main" id="{AEAB5BE6-35C7-4B4C-AB45-75516FD4A82F}"/>
                </a:ext>
              </a:extLst>
            </p:cNvPr>
            <p:cNvSpPr>
              <a:spLocks/>
            </p:cNvSpPr>
            <p:nvPr/>
          </p:nvSpPr>
          <p:spPr bwMode="auto">
            <a:xfrm>
              <a:off x="5160963" y="1660526"/>
              <a:ext cx="3175" cy="3175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0 w 1"/>
                <a:gd name="T5" fmla="*/ 0 h 1"/>
                <a:gd name="T6" fmla="*/ 1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" name="Freeform 30">
              <a:extLst>
                <a:ext uri="{FF2B5EF4-FFF2-40B4-BE49-F238E27FC236}">
                  <a16:creationId xmlns:a16="http://schemas.microsoft.com/office/drawing/2014/main" id="{85F8520E-757E-4700-B411-F33BE407731E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0013" y="1674813"/>
              <a:ext cx="11113" cy="4763"/>
            </a:xfrm>
            <a:custGeom>
              <a:avLst/>
              <a:gdLst>
                <a:gd name="T0" fmla="*/ 0 w 3"/>
                <a:gd name="T1" fmla="*/ 0 h 1"/>
                <a:gd name="T2" fmla="*/ 3 w 3"/>
                <a:gd name="T3" fmla="*/ 1 h 1"/>
                <a:gd name="T4" fmla="*/ 0 w 3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0" y="0"/>
                  </a:moveTo>
                  <a:cubicBezTo>
                    <a:pt x="1" y="1"/>
                    <a:pt x="2" y="1"/>
                    <a:pt x="3" y="1"/>
                  </a:cubicBezTo>
                  <a:cubicBezTo>
                    <a:pt x="2" y="1"/>
                    <a:pt x="1" y="1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" name="Freeform 31">
              <a:extLst>
                <a:ext uri="{FF2B5EF4-FFF2-40B4-BE49-F238E27FC236}">
                  <a16:creationId xmlns:a16="http://schemas.microsoft.com/office/drawing/2014/main" id="{E42F779D-6069-4F33-87A9-1A629E328DA8}"/>
                </a:ext>
              </a:extLst>
            </p:cNvPr>
            <p:cNvSpPr>
              <a:spLocks/>
            </p:cNvSpPr>
            <p:nvPr/>
          </p:nvSpPr>
          <p:spPr bwMode="auto">
            <a:xfrm>
              <a:off x="5164138" y="1663701"/>
              <a:ext cx="7938" cy="4763"/>
            </a:xfrm>
            <a:custGeom>
              <a:avLst/>
              <a:gdLst>
                <a:gd name="T0" fmla="*/ 2 w 2"/>
                <a:gd name="T1" fmla="*/ 1 h 1"/>
                <a:gd name="T2" fmla="*/ 0 w 2"/>
                <a:gd name="T3" fmla="*/ 0 h 1"/>
                <a:gd name="T4" fmla="*/ 1 w 2"/>
                <a:gd name="T5" fmla="*/ 1 h 1"/>
                <a:gd name="T6" fmla="*/ 2 w 2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cubicBezTo>
                    <a:pt x="1" y="1"/>
                    <a:pt x="0" y="0"/>
                    <a:pt x="0" y="0"/>
                  </a:cubicBezTo>
                  <a:cubicBezTo>
                    <a:pt x="0" y="0"/>
                    <a:pt x="0" y="0"/>
                    <a:pt x="1" y="1"/>
                  </a:cubicBezTo>
                  <a:cubicBezTo>
                    <a:pt x="1" y="1"/>
                    <a:pt x="1" y="1"/>
                    <a:pt x="2" y="1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" name="Freeform 32">
              <a:extLst>
                <a:ext uri="{FF2B5EF4-FFF2-40B4-BE49-F238E27FC236}">
                  <a16:creationId xmlns:a16="http://schemas.microsoft.com/office/drawing/2014/main" id="{699D4BB7-DBAF-428A-A1FE-79BA67B13C9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2076" y="1668463"/>
              <a:ext cx="3175" cy="3175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" name="Freeform 33">
              <a:extLst>
                <a:ext uri="{FF2B5EF4-FFF2-40B4-BE49-F238E27FC236}">
                  <a16:creationId xmlns:a16="http://schemas.microsoft.com/office/drawing/2014/main" id="{57AD98C2-7F0E-4FE7-99C7-726AE1ECD18C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7926" y="1292226"/>
              <a:ext cx="360363" cy="398463"/>
            </a:xfrm>
            <a:custGeom>
              <a:avLst/>
              <a:gdLst>
                <a:gd name="T0" fmla="*/ 38 w 96"/>
                <a:gd name="T1" fmla="*/ 88 h 106"/>
                <a:gd name="T2" fmla="*/ 46 w 96"/>
                <a:gd name="T3" fmla="*/ 98 h 106"/>
                <a:gd name="T4" fmla="*/ 42 w 96"/>
                <a:gd name="T5" fmla="*/ 93 h 106"/>
                <a:gd name="T6" fmla="*/ 12 w 96"/>
                <a:gd name="T7" fmla="*/ 55 h 106"/>
                <a:gd name="T8" fmla="*/ 0 w 96"/>
                <a:gd name="T9" fmla="*/ 29 h 106"/>
                <a:gd name="T10" fmla="*/ 6 w 96"/>
                <a:gd name="T11" fmla="*/ 14 h 106"/>
                <a:gd name="T12" fmla="*/ 5 w 96"/>
                <a:gd name="T13" fmla="*/ 43 h 106"/>
                <a:gd name="T14" fmla="*/ 20 w 96"/>
                <a:gd name="T15" fmla="*/ 64 h 106"/>
                <a:gd name="T16" fmla="*/ 45 w 96"/>
                <a:gd name="T17" fmla="*/ 96 h 106"/>
                <a:gd name="T18" fmla="*/ 48 w 96"/>
                <a:gd name="T19" fmla="*/ 99 h 106"/>
                <a:gd name="T20" fmla="*/ 67 w 96"/>
                <a:gd name="T21" fmla="*/ 106 h 106"/>
                <a:gd name="T22" fmla="*/ 86 w 96"/>
                <a:gd name="T23" fmla="*/ 98 h 106"/>
                <a:gd name="T24" fmla="*/ 95 w 96"/>
                <a:gd name="T25" fmla="*/ 86 h 106"/>
                <a:gd name="T26" fmla="*/ 92 w 96"/>
                <a:gd name="T27" fmla="*/ 86 h 106"/>
                <a:gd name="T28" fmla="*/ 81 w 96"/>
                <a:gd name="T29" fmla="*/ 99 h 106"/>
                <a:gd name="T30" fmla="*/ 49 w 96"/>
                <a:gd name="T31" fmla="*/ 97 h 106"/>
                <a:gd name="T32" fmla="*/ 40 w 96"/>
                <a:gd name="T33" fmla="*/ 86 h 106"/>
                <a:gd name="T34" fmla="*/ 44 w 96"/>
                <a:gd name="T35" fmla="*/ 91 h 106"/>
                <a:gd name="T36" fmla="*/ 50 w 96"/>
                <a:gd name="T37" fmla="*/ 98 h 106"/>
                <a:gd name="T38" fmla="*/ 78 w 96"/>
                <a:gd name="T39" fmla="*/ 101 h 106"/>
                <a:gd name="T40" fmla="*/ 92 w 96"/>
                <a:gd name="T41" fmla="*/ 69 h 106"/>
                <a:gd name="T42" fmla="*/ 83 w 96"/>
                <a:gd name="T43" fmla="*/ 59 h 106"/>
                <a:gd name="T44" fmla="*/ 86 w 96"/>
                <a:gd name="T45" fmla="*/ 70 h 106"/>
                <a:gd name="T46" fmla="*/ 85 w 96"/>
                <a:gd name="T47" fmla="*/ 82 h 106"/>
                <a:gd name="T48" fmla="*/ 57 w 96"/>
                <a:gd name="T49" fmla="*/ 93 h 106"/>
                <a:gd name="T50" fmla="*/ 53 w 96"/>
                <a:gd name="T51" fmla="*/ 90 h 106"/>
                <a:gd name="T52" fmla="*/ 28 w 96"/>
                <a:gd name="T53" fmla="*/ 57 h 106"/>
                <a:gd name="T54" fmla="*/ 54 w 96"/>
                <a:gd name="T55" fmla="*/ 91 h 106"/>
                <a:gd name="T56" fmla="*/ 62 w 96"/>
                <a:gd name="T57" fmla="*/ 95 h 106"/>
                <a:gd name="T58" fmla="*/ 84 w 96"/>
                <a:gd name="T59" fmla="*/ 72 h 106"/>
                <a:gd name="T60" fmla="*/ 79 w 96"/>
                <a:gd name="T61" fmla="*/ 87 h 106"/>
                <a:gd name="T62" fmla="*/ 72 w 96"/>
                <a:gd name="T63" fmla="*/ 92 h 106"/>
                <a:gd name="T64" fmla="*/ 56 w 96"/>
                <a:gd name="T65" fmla="*/ 89 h 106"/>
                <a:gd name="T66" fmla="*/ 23 w 96"/>
                <a:gd name="T67" fmla="*/ 47 h 106"/>
                <a:gd name="T68" fmla="*/ 18 w 96"/>
                <a:gd name="T69" fmla="*/ 40 h 106"/>
                <a:gd name="T70" fmla="*/ 17 w 96"/>
                <a:gd name="T71" fmla="*/ 21 h 106"/>
                <a:gd name="T72" fmla="*/ 21 w 96"/>
                <a:gd name="T73" fmla="*/ 18 h 106"/>
                <a:gd name="T74" fmla="*/ 37 w 96"/>
                <a:gd name="T75" fmla="*/ 17 h 106"/>
                <a:gd name="T76" fmla="*/ 39 w 96"/>
                <a:gd name="T77" fmla="*/ 19 h 106"/>
                <a:gd name="T78" fmla="*/ 70 w 96"/>
                <a:gd name="T79" fmla="*/ 57 h 106"/>
                <a:gd name="T80" fmla="*/ 83 w 96"/>
                <a:gd name="T81" fmla="*/ 53 h 106"/>
                <a:gd name="T82" fmla="*/ 55 w 96"/>
                <a:gd name="T83" fmla="*/ 16 h 106"/>
                <a:gd name="T84" fmla="*/ 48 w 96"/>
                <a:gd name="T85" fmla="*/ 7 h 106"/>
                <a:gd name="T86" fmla="*/ 12 w 96"/>
                <a:gd name="T87" fmla="*/ 6 h 106"/>
                <a:gd name="T88" fmla="*/ 7 w 96"/>
                <a:gd name="T89" fmla="*/ 10 h 106"/>
                <a:gd name="T90" fmla="*/ 2 w 96"/>
                <a:gd name="T91" fmla="*/ 4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96" h="106">
                  <a:moveTo>
                    <a:pt x="14" y="58"/>
                  </a:moveTo>
                  <a:cubicBezTo>
                    <a:pt x="26" y="73"/>
                    <a:pt x="26" y="73"/>
                    <a:pt x="26" y="73"/>
                  </a:cubicBezTo>
                  <a:cubicBezTo>
                    <a:pt x="38" y="88"/>
                    <a:pt x="38" y="88"/>
                    <a:pt x="38" y="88"/>
                  </a:cubicBezTo>
                  <a:cubicBezTo>
                    <a:pt x="44" y="95"/>
                    <a:pt x="44" y="95"/>
                    <a:pt x="44" y="95"/>
                  </a:cubicBezTo>
                  <a:cubicBezTo>
                    <a:pt x="45" y="97"/>
                    <a:pt x="45" y="97"/>
                    <a:pt x="45" y="97"/>
                  </a:cubicBezTo>
                  <a:cubicBezTo>
                    <a:pt x="46" y="97"/>
                    <a:pt x="46" y="98"/>
                    <a:pt x="46" y="98"/>
                  </a:cubicBezTo>
                  <a:cubicBezTo>
                    <a:pt x="46" y="98"/>
                    <a:pt x="45" y="97"/>
                    <a:pt x="45" y="97"/>
                  </a:cubicBezTo>
                  <a:cubicBezTo>
                    <a:pt x="44" y="95"/>
                    <a:pt x="44" y="95"/>
                    <a:pt x="44" y="95"/>
                  </a:cubicBezTo>
                  <a:cubicBezTo>
                    <a:pt x="42" y="93"/>
                    <a:pt x="42" y="93"/>
                    <a:pt x="42" y="93"/>
                  </a:cubicBezTo>
                  <a:cubicBezTo>
                    <a:pt x="35" y="83"/>
                    <a:pt x="35" y="83"/>
                    <a:pt x="35" y="83"/>
                  </a:cubicBezTo>
                  <a:cubicBezTo>
                    <a:pt x="19" y="64"/>
                    <a:pt x="19" y="64"/>
                    <a:pt x="19" y="64"/>
                  </a:cubicBezTo>
                  <a:cubicBezTo>
                    <a:pt x="12" y="55"/>
                    <a:pt x="12" y="55"/>
                    <a:pt x="12" y="55"/>
                  </a:cubicBezTo>
                  <a:cubicBezTo>
                    <a:pt x="8" y="50"/>
                    <a:pt x="8" y="50"/>
                    <a:pt x="8" y="50"/>
                  </a:cubicBezTo>
                  <a:cubicBezTo>
                    <a:pt x="6" y="48"/>
                    <a:pt x="5" y="46"/>
                    <a:pt x="4" y="44"/>
                  </a:cubicBezTo>
                  <a:cubicBezTo>
                    <a:pt x="2" y="39"/>
                    <a:pt x="0" y="34"/>
                    <a:pt x="0" y="29"/>
                  </a:cubicBezTo>
                  <a:cubicBezTo>
                    <a:pt x="0" y="27"/>
                    <a:pt x="0" y="24"/>
                    <a:pt x="1" y="21"/>
                  </a:cubicBezTo>
                  <a:cubicBezTo>
                    <a:pt x="2" y="18"/>
                    <a:pt x="3" y="16"/>
                    <a:pt x="5" y="13"/>
                  </a:cubicBezTo>
                  <a:cubicBezTo>
                    <a:pt x="5" y="14"/>
                    <a:pt x="4" y="15"/>
                    <a:pt x="6" y="14"/>
                  </a:cubicBezTo>
                  <a:cubicBezTo>
                    <a:pt x="4" y="16"/>
                    <a:pt x="3" y="18"/>
                    <a:pt x="2" y="21"/>
                  </a:cubicBezTo>
                  <a:cubicBezTo>
                    <a:pt x="1" y="24"/>
                    <a:pt x="1" y="27"/>
                    <a:pt x="1" y="29"/>
                  </a:cubicBezTo>
                  <a:cubicBezTo>
                    <a:pt x="1" y="34"/>
                    <a:pt x="3" y="39"/>
                    <a:pt x="5" y="43"/>
                  </a:cubicBezTo>
                  <a:cubicBezTo>
                    <a:pt x="6" y="46"/>
                    <a:pt x="7" y="48"/>
                    <a:pt x="9" y="50"/>
                  </a:cubicBezTo>
                  <a:cubicBezTo>
                    <a:pt x="13" y="54"/>
                    <a:pt x="13" y="54"/>
                    <a:pt x="13" y="54"/>
                  </a:cubicBezTo>
                  <a:cubicBezTo>
                    <a:pt x="20" y="64"/>
                    <a:pt x="20" y="64"/>
                    <a:pt x="20" y="64"/>
                  </a:cubicBezTo>
                  <a:cubicBezTo>
                    <a:pt x="25" y="71"/>
                    <a:pt x="30" y="77"/>
                    <a:pt x="36" y="84"/>
                  </a:cubicBezTo>
                  <a:cubicBezTo>
                    <a:pt x="38" y="87"/>
                    <a:pt x="41" y="90"/>
                    <a:pt x="43" y="93"/>
                  </a:cubicBezTo>
                  <a:cubicBezTo>
                    <a:pt x="45" y="96"/>
                    <a:pt x="45" y="96"/>
                    <a:pt x="45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6" y="97"/>
                    <a:pt x="47" y="97"/>
                    <a:pt x="47" y="97"/>
                  </a:cubicBezTo>
                  <a:cubicBezTo>
                    <a:pt x="47" y="98"/>
                    <a:pt x="48" y="98"/>
                    <a:pt x="48" y="99"/>
                  </a:cubicBezTo>
                  <a:cubicBezTo>
                    <a:pt x="51" y="101"/>
                    <a:pt x="53" y="102"/>
                    <a:pt x="56" y="103"/>
                  </a:cubicBezTo>
                  <a:cubicBezTo>
                    <a:pt x="55" y="104"/>
                    <a:pt x="55" y="104"/>
                    <a:pt x="55" y="104"/>
                  </a:cubicBezTo>
                  <a:cubicBezTo>
                    <a:pt x="59" y="106"/>
                    <a:pt x="63" y="106"/>
                    <a:pt x="67" y="106"/>
                  </a:cubicBezTo>
                  <a:cubicBezTo>
                    <a:pt x="71" y="106"/>
                    <a:pt x="75" y="105"/>
                    <a:pt x="78" y="103"/>
                  </a:cubicBezTo>
                  <a:cubicBezTo>
                    <a:pt x="80" y="102"/>
                    <a:pt x="82" y="101"/>
                    <a:pt x="84" y="100"/>
                  </a:cubicBezTo>
                  <a:cubicBezTo>
                    <a:pt x="84" y="100"/>
                    <a:pt x="85" y="99"/>
                    <a:pt x="86" y="98"/>
                  </a:cubicBezTo>
                  <a:cubicBezTo>
                    <a:pt x="86" y="98"/>
                    <a:pt x="87" y="98"/>
                    <a:pt x="87" y="97"/>
                  </a:cubicBezTo>
                  <a:cubicBezTo>
                    <a:pt x="88" y="97"/>
                    <a:pt x="88" y="97"/>
                    <a:pt x="88" y="96"/>
                  </a:cubicBezTo>
                  <a:cubicBezTo>
                    <a:pt x="91" y="93"/>
                    <a:pt x="93" y="90"/>
                    <a:pt x="95" y="86"/>
                  </a:cubicBezTo>
                  <a:cubicBezTo>
                    <a:pt x="96" y="82"/>
                    <a:pt x="96" y="79"/>
                    <a:pt x="95" y="76"/>
                  </a:cubicBezTo>
                  <a:cubicBezTo>
                    <a:pt x="95" y="73"/>
                    <a:pt x="94" y="71"/>
                    <a:pt x="93" y="69"/>
                  </a:cubicBezTo>
                  <a:cubicBezTo>
                    <a:pt x="95" y="74"/>
                    <a:pt x="95" y="80"/>
                    <a:pt x="92" y="86"/>
                  </a:cubicBezTo>
                  <a:cubicBezTo>
                    <a:pt x="91" y="89"/>
                    <a:pt x="90" y="91"/>
                    <a:pt x="88" y="93"/>
                  </a:cubicBezTo>
                  <a:cubicBezTo>
                    <a:pt x="87" y="94"/>
                    <a:pt x="86" y="95"/>
                    <a:pt x="85" y="96"/>
                  </a:cubicBezTo>
                  <a:cubicBezTo>
                    <a:pt x="84" y="97"/>
                    <a:pt x="83" y="98"/>
                    <a:pt x="81" y="99"/>
                  </a:cubicBezTo>
                  <a:cubicBezTo>
                    <a:pt x="76" y="102"/>
                    <a:pt x="71" y="103"/>
                    <a:pt x="65" y="103"/>
                  </a:cubicBezTo>
                  <a:cubicBezTo>
                    <a:pt x="62" y="103"/>
                    <a:pt x="60" y="103"/>
                    <a:pt x="57" y="102"/>
                  </a:cubicBezTo>
                  <a:cubicBezTo>
                    <a:pt x="54" y="101"/>
                    <a:pt x="51" y="100"/>
                    <a:pt x="49" y="97"/>
                  </a:cubicBezTo>
                  <a:cubicBezTo>
                    <a:pt x="48" y="96"/>
                    <a:pt x="47" y="95"/>
                    <a:pt x="46" y="94"/>
                  </a:cubicBezTo>
                  <a:cubicBezTo>
                    <a:pt x="44" y="91"/>
                    <a:pt x="44" y="91"/>
                    <a:pt x="44" y="91"/>
                  </a:cubicBezTo>
                  <a:cubicBezTo>
                    <a:pt x="40" y="86"/>
                    <a:pt x="40" y="86"/>
                    <a:pt x="40" y="86"/>
                  </a:cubicBezTo>
                  <a:cubicBezTo>
                    <a:pt x="31" y="74"/>
                    <a:pt x="31" y="74"/>
                    <a:pt x="31" y="74"/>
                  </a:cubicBezTo>
                  <a:cubicBezTo>
                    <a:pt x="13" y="52"/>
                    <a:pt x="13" y="52"/>
                    <a:pt x="13" y="52"/>
                  </a:cubicBezTo>
                  <a:cubicBezTo>
                    <a:pt x="23" y="64"/>
                    <a:pt x="35" y="78"/>
                    <a:pt x="44" y="91"/>
                  </a:cubicBezTo>
                  <a:cubicBezTo>
                    <a:pt x="47" y="94"/>
                    <a:pt x="47" y="94"/>
                    <a:pt x="47" y="94"/>
                  </a:cubicBezTo>
                  <a:cubicBezTo>
                    <a:pt x="47" y="95"/>
                    <a:pt x="48" y="96"/>
                    <a:pt x="48" y="96"/>
                  </a:cubicBezTo>
                  <a:cubicBezTo>
                    <a:pt x="49" y="97"/>
                    <a:pt x="49" y="98"/>
                    <a:pt x="50" y="98"/>
                  </a:cubicBezTo>
                  <a:cubicBezTo>
                    <a:pt x="53" y="100"/>
                    <a:pt x="56" y="102"/>
                    <a:pt x="59" y="103"/>
                  </a:cubicBezTo>
                  <a:cubicBezTo>
                    <a:pt x="63" y="103"/>
                    <a:pt x="66" y="103"/>
                    <a:pt x="69" y="103"/>
                  </a:cubicBezTo>
                  <a:cubicBezTo>
                    <a:pt x="72" y="103"/>
                    <a:pt x="75" y="102"/>
                    <a:pt x="78" y="101"/>
                  </a:cubicBezTo>
                  <a:cubicBezTo>
                    <a:pt x="81" y="99"/>
                    <a:pt x="83" y="97"/>
                    <a:pt x="86" y="95"/>
                  </a:cubicBezTo>
                  <a:cubicBezTo>
                    <a:pt x="88" y="93"/>
                    <a:pt x="90" y="90"/>
                    <a:pt x="91" y="87"/>
                  </a:cubicBezTo>
                  <a:cubicBezTo>
                    <a:pt x="94" y="81"/>
                    <a:pt x="94" y="75"/>
                    <a:pt x="92" y="69"/>
                  </a:cubicBezTo>
                  <a:cubicBezTo>
                    <a:pt x="92" y="68"/>
                    <a:pt x="91" y="66"/>
                    <a:pt x="91" y="65"/>
                  </a:cubicBezTo>
                  <a:cubicBezTo>
                    <a:pt x="90" y="64"/>
                    <a:pt x="89" y="62"/>
                    <a:pt x="88" y="61"/>
                  </a:cubicBezTo>
                  <a:cubicBezTo>
                    <a:pt x="86" y="60"/>
                    <a:pt x="84" y="59"/>
                    <a:pt x="83" y="59"/>
                  </a:cubicBezTo>
                  <a:cubicBezTo>
                    <a:pt x="83" y="60"/>
                    <a:pt x="83" y="60"/>
                    <a:pt x="83" y="61"/>
                  </a:cubicBezTo>
                  <a:cubicBezTo>
                    <a:pt x="83" y="62"/>
                    <a:pt x="84" y="64"/>
                    <a:pt x="84" y="66"/>
                  </a:cubicBezTo>
                  <a:cubicBezTo>
                    <a:pt x="85" y="67"/>
                    <a:pt x="86" y="69"/>
                    <a:pt x="86" y="70"/>
                  </a:cubicBezTo>
                  <a:cubicBezTo>
                    <a:pt x="87" y="71"/>
                    <a:pt x="87" y="72"/>
                    <a:pt x="87" y="72"/>
                  </a:cubicBezTo>
                  <a:cubicBezTo>
                    <a:pt x="86" y="73"/>
                    <a:pt x="86" y="73"/>
                    <a:pt x="85" y="73"/>
                  </a:cubicBezTo>
                  <a:cubicBezTo>
                    <a:pt x="86" y="76"/>
                    <a:pt x="86" y="79"/>
                    <a:pt x="85" y="82"/>
                  </a:cubicBezTo>
                  <a:cubicBezTo>
                    <a:pt x="84" y="85"/>
                    <a:pt x="82" y="88"/>
                    <a:pt x="80" y="90"/>
                  </a:cubicBezTo>
                  <a:cubicBezTo>
                    <a:pt x="75" y="94"/>
                    <a:pt x="68" y="96"/>
                    <a:pt x="62" y="95"/>
                  </a:cubicBezTo>
                  <a:cubicBezTo>
                    <a:pt x="60" y="95"/>
                    <a:pt x="58" y="94"/>
                    <a:pt x="57" y="93"/>
                  </a:cubicBezTo>
                  <a:cubicBezTo>
                    <a:pt x="56" y="93"/>
                    <a:pt x="55" y="92"/>
                    <a:pt x="55" y="92"/>
                  </a:cubicBezTo>
                  <a:cubicBezTo>
                    <a:pt x="54" y="91"/>
                    <a:pt x="54" y="91"/>
                    <a:pt x="54" y="91"/>
                  </a:cubicBezTo>
                  <a:cubicBezTo>
                    <a:pt x="54" y="90"/>
                    <a:pt x="53" y="90"/>
                    <a:pt x="53" y="90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39" y="71"/>
                    <a:pt x="33" y="64"/>
                    <a:pt x="28" y="57"/>
                  </a:cubicBezTo>
                  <a:cubicBezTo>
                    <a:pt x="34" y="64"/>
                    <a:pt x="39" y="72"/>
                    <a:pt x="45" y="7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90"/>
                    <a:pt x="54" y="90"/>
                    <a:pt x="54" y="91"/>
                  </a:cubicBezTo>
                  <a:cubicBezTo>
                    <a:pt x="54" y="91"/>
                    <a:pt x="54" y="91"/>
                    <a:pt x="55" y="92"/>
                  </a:cubicBezTo>
                  <a:cubicBezTo>
                    <a:pt x="55" y="92"/>
                    <a:pt x="56" y="93"/>
                    <a:pt x="57" y="93"/>
                  </a:cubicBezTo>
                  <a:cubicBezTo>
                    <a:pt x="58" y="94"/>
                    <a:pt x="60" y="95"/>
                    <a:pt x="62" y="95"/>
                  </a:cubicBezTo>
                  <a:cubicBezTo>
                    <a:pt x="68" y="96"/>
                    <a:pt x="75" y="94"/>
                    <a:pt x="79" y="90"/>
                  </a:cubicBezTo>
                  <a:cubicBezTo>
                    <a:pt x="82" y="87"/>
                    <a:pt x="83" y="85"/>
                    <a:pt x="84" y="82"/>
                  </a:cubicBezTo>
                  <a:cubicBezTo>
                    <a:pt x="85" y="79"/>
                    <a:pt x="85" y="76"/>
                    <a:pt x="84" y="72"/>
                  </a:cubicBezTo>
                  <a:cubicBezTo>
                    <a:pt x="83" y="72"/>
                    <a:pt x="83" y="72"/>
                    <a:pt x="83" y="75"/>
                  </a:cubicBezTo>
                  <a:cubicBezTo>
                    <a:pt x="83" y="77"/>
                    <a:pt x="83" y="81"/>
                    <a:pt x="81" y="84"/>
                  </a:cubicBezTo>
                  <a:cubicBezTo>
                    <a:pt x="80" y="85"/>
                    <a:pt x="80" y="86"/>
                    <a:pt x="79" y="87"/>
                  </a:cubicBezTo>
                  <a:cubicBezTo>
                    <a:pt x="79" y="88"/>
                    <a:pt x="78" y="88"/>
                    <a:pt x="78" y="88"/>
                  </a:cubicBezTo>
                  <a:cubicBezTo>
                    <a:pt x="78" y="89"/>
                    <a:pt x="77" y="89"/>
                    <a:pt x="77" y="89"/>
                  </a:cubicBezTo>
                  <a:cubicBezTo>
                    <a:pt x="75" y="91"/>
                    <a:pt x="73" y="92"/>
                    <a:pt x="72" y="92"/>
                  </a:cubicBezTo>
                  <a:cubicBezTo>
                    <a:pt x="69" y="93"/>
                    <a:pt x="67" y="93"/>
                    <a:pt x="64" y="93"/>
                  </a:cubicBezTo>
                  <a:cubicBezTo>
                    <a:pt x="62" y="93"/>
                    <a:pt x="60" y="92"/>
                    <a:pt x="58" y="91"/>
                  </a:cubicBezTo>
                  <a:cubicBezTo>
                    <a:pt x="57" y="90"/>
                    <a:pt x="56" y="90"/>
                    <a:pt x="56" y="89"/>
                  </a:cubicBezTo>
                  <a:cubicBezTo>
                    <a:pt x="53" y="85"/>
                    <a:pt x="53" y="85"/>
                    <a:pt x="53" y="85"/>
                  </a:cubicBezTo>
                  <a:cubicBezTo>
                    <a:pt x="47" y="78"/>
                    <a:pt x="47" y="78"/>
                    <a:pt x="47" y="78"/>
                  </a:cubicBezTo>
                  <a:cubicBezTo>
                    <a:pt x="39" y="67"/>
                    <a:pt x="31" y="57"/>
                    <a:pt x="23" y="47"/>
                  </a:cubicBezTo>
                  <a:cubicBezTo>
                    <a:pt x="19" y="42"/>
                    <a:pt x="19" y="42"/>
                    <a:pt x="19" y="42"/>
                  </a:cubicBezTo>
                  <a:cubicBezTo>
                    <a:pt x="19" y="41"/>
                    <a:pt x="18" y="41"/>
                    <a:pt x="18" y="41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17" y="38"/>
                    <a:pt x="16" y="37"/>
                  </a:cubicBezTo>
                  <a:cubicBezTo>
                    <a:pt x="15" y="34"/>
                    <a:pt x="14" y="31"/>
                    <a:pt x="14" y="28"/>
                  </a:cubicBezTo>
                  <a:cubicBezTo>
                    <a:pt x="14" y="25"/>
                    <a:pt x="15" y="23"/>
                    <a:pt x="17" y="21"/>
                  </a:cubicBezTo>
                  <a:cubicBezTo>
                    <a:pt x="17" y="21"/>
                    <a:pt x="17" y="20"/>
                    <a:pt x="18" y="20"/>
                  </a:cubicBezTo>
                  <a:cubicBezTo>
                    <a:pt x="18" y="20"/>
                    <a:pt x="18" y="20"/>
                    <a:pt x="19" y="19"/>
                  </a:cubicBezTo>
                  <a:cubicBezTo>
                    <a:pt x="19" y="19"/>
                    <a:pt x="20" y="18"/>
                    <a:pt x="21" y="18"/>
                  </a:cubicBezTo>
                  <a:cubicBezTo>
                    <a:pt x="22" y="17"/>
                    <a:pt x="24" y="16"/>
                    <a:pt x="26" y="16"/>
                  </a:cubicBezTo>
                  <a:cubicBezTo>
                    <a:pt x="28" y="15"/>
                    <a:pt x="30" y="15"/>
                    <a:pt x="32" y="15"/>
                  </a:cubicBezTo>
                  <a:cubicBezTo>
                    <a:pt x="34" y="15"/>
                    <a:pt x="36" y="16"/>
                    <a:pt x="37" y="17"/>
                  </a:cubicBezTo>
                  <a:cubicBezTo>
                    <a:pt x="38" y="17"/>
                    <a:pt x="38" y="17"/>
                    <a:pt x="38" y="18"/>
                  </a:cubicBezTo>
                  <a:cubicBezTo>
                    <a:pt x="39" y="18"/>
                    <a:pt x="39" y="18"/>
                    <a:pt x="39" y="18"/>
                  </a:cubicBezTo>
                  <a:cubicBezTo>
                    <a:pt x="39" y="19"/>
                    <a:pt x="39" y="19"/>
                    <a:pt x="39" y="19"/>
                  </a:cubicBezTo>
                  <a:cubicBezTo>
                    <a:pt x="42" y="22"/>
                    <a:pt x="42" y="22"/>
                    <a:pt x="42" y="22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56" y="40"/>
                    <a:pt x="63" y="49"/>
                    <a:pt x="70" y="57"/>
                  </a:cubicBezTo>
                  <a:cubicBezTo>
                    <a:pt x="82" y="70"/>
                    <a:pt x="82" y="62"/>
                    <a:pt x="72" y="47"/>
                  </a:cubicBezTo>
                  <a:cubicBezTo>
                    <a:pt x="72" y="46"/>
                    <a:pt x="72" y="46"/>
                    <a:pt x="72" y="46"/>
                  </a:cubicBezTo>
                  <a:cubicBezTo>
                    <a:pt x="83" y="61"/>
                    <a:pt x="80" y="52"/>
                    <a:pt x="83" y="53"/>
                  </a:cubicBezTo>
                  <a:cubicBezTo>
                    <a:pt x="77" y="45"/>
                    <a:pt x="72" y="38"/>
                    <a:pt x="67" y="30"/>
                  </a:cubicBezTo>
                  <a:cubicBezTo>
                    <a:pt x="61" y="23"/>
                    <a:pt x="61" y="23"/>
                    <a:pt x="61" y="23"/>
                  </a:cubicBezTo>
                  <a:cubicBezTo>
                    <a:pt x="55" y="16"/>
                    <a:pt x="55" y="16"/>
                    <a:pt x="55" y="16"/>
                  </a:cubicBezTo>
                  <a:cubicBezTo>
                    <a:pt x="52" y="12"/>
                    <a:pt x="52" y="12"/>
                    <a:pt x="52" y="12"/>
                  </a:cubicBezTo>
                  <a:cubicBezTo>
                    <a:pt x="50" y="10"/>
                    <a:pt x="50" y="10"/>
                    <a:pt x="50" y="10"/>
                  </a:cubicBezTo>
                  <a:cubicBezTo>
                    <a:pt x="50" y="9"/>
                    <a:pt x="49" y="8"/>
                    <a:pt x="48" y="7"/>
                  </a:cubicBezTo>
                  <a:cubicBezTo>
                    <a:pt x="45" y="4"/>
                    <a:pt x="40" y="2"/>
                    <a:pt x="36" y="1"/>
                  </a:cubicBezTo>
                  <a:cubicBezTo>
                    <a:pt x="31" y="0"/>
                    <a:pt x="27" y="1"/>
                    <a:pt x="23" y="2"/>
                  </a:cubicBezTo>
                  <a:cubicBezTo>
                    <a:pt x="19" y="3"/>
                    <a:pt x="16" y="4"/>
                    <a:pt x="12" y="6"/>
                  </a:cubicBezTo>
                  <a:cubicBezTo>
                    <a:pt x="11" y="7"/>
                    <a:pt x="11" y="7"/>
                    <a:pt x="10" y="8"/>
                  </a:cubicBezTo>
                  <a:cubicBezTo>
                    <a:pt x="9" y="8"/>
                    <a:pt x="9" y="9"/>
                    <a:pt x="9" y="9"/>
                  </a:cubicBezTo>
                  <a:cubicBezTo>
                    <a:pt x="8" y="9"/>
                    <a:pt x="8" y="10"/>
                    <a:pt x="7" y="10"/>
                  </a:cubicBezTo>
                  <a:cubicBezTo>
                    <a:pt x="6" y="12"/>
                    <a:pt x="4" y="13"/>
                    <a:pt x="3" y="15"/>
                  </a:cubicBezTo>
                  <a:cubicBezTo>
                    <a:pt x="1" y="19"/>
                    <a:pt x="0" y="24"/>
                    <a:pt x="0" y="28"/>
                  </a:cubicBezTo>
                  <a:cubicBezTo>
                    <a:pt x="0" y="32"/>
                    <a:pt x="0" y="36"/>
                    <a:pt x="2" y="40"/>
                  </a:cubicBezTo>
                  <a:cubicBezTo>
                    <a:pt x="3" y="43"/>
                    <a:pt x="5" y="47"/>
                    <a:pt x="7" y="50"/>
                  </a:cubicBezTo>
                  <a:lnTo>
                    <a:pt x="14" y="5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" name="Freeform 34">
              <a:extLst>
                <a:ext uri="{FF2B5EF4-FFF2-40B4-BE49-F238E27FC236}">
                  <a16:creationId xmlns:a16="http://schemas.microsoft.com/office/drawing/2014/main" id="{B87E16E8-648D-49C3-AB35-2318FCBC6C83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876" y="954088"/>
              <a:ext cx="222250" cy="431800"/>
            </a:xfrm>
            <a:custGeom>
              <a:avLst/>
              <a:gdLst>
                <a:gd name="T0" fmla="*/ 0 w 59"/>
                <a:gd name="T1" fmla="*/ 87 h 115"/>
                <a:gd name="T2" fmla="*/ 17 w 59"/>
                <a:gd name="T3" fmla="*/ 113 h 115"/>
                <a:gd name="T4" fmla="*/ 47 w 59"/>
                <a:gd name="T5" fmla="*/ 110 h 115"/>
                <a:gd name="T6" fmla="*/ 48 w 59"/>
                <a:gd name="T7" fmla="*/ 108 h 115"/>
                <a:gd name="T8" fmla="*/ 51 w 59"/>
                <a:gd name="T9" fmla="*/ 106 h 115"/>
                <a:gd name="T10" fmla="*/ 58 w 59"/>
                <a:gd name="T11" fmla="*/ 87 h 115"/>
                <a:gd name="T12" fmla="*/ 58 w 59"/>
                <a:gd name="T13" fmla="*/ 73 h 115"/>
                <a:gd name="T14" fmla="*/ 58 w 59"/>
                <a:gd name="T15" fmla="*/ 85 h 115"/>
                <a:gd name="T16" fmla="*/ 57 w 59"/>
                <a:gd name="T17" fmla="*/ 92 h 115"/>
                <a:gd name="T18" fmla="*/ 48 w 59"/>
                <a:gd name="T19" fmla="*/ 108 h 115"/>
                <a:gd name="T20" fmla="*/ 47 w 59"/>
                <a:gd name="T21" fmla="*/ 108 h 115"/>
                <a:gd name="T22" fmla="*/ 29 w 59"/>
                <a:gd name="T23" fmla="*/ 115 h 115"/>
                <a:gd name="T24" fmla="*/ 1 w 59"/>
                <a:gd name="T25" fmla="*/ 92 h 115"/>
                <a:gd name="T26" fmla="*/ 37 w 59"/>
                <a:gd name="T27" fmla="*/ 113 h 115"/>
                <a:gd name="T28" fmla="*/ 48 w 59"/>
                <a:gd name="T29" fmla="*/ 106 h 115"/>
                <a:gd name="T30" fmla="*/ 57 w 59"/>
                <a:gd name="T31" fmla="*/ 87 h 115"/>
                <a:gd name="T32" fmla="*/ 57 w 59"/>
                <a:gd name="T33" fmla="*/ 53 h 115"/>
                <a:gd name="T34" fmla="*/ 59 w 59"/>
                <a:gd name="T35" fmla="*/ 30 h 115"/>
                <a:gd name="T36" fmla="*/ 43 w 59"/>
                <a:gd name="T37" fmla="*/ 2 h 115"/>
                <a:gd name="T38" fmla="*/ 57 w 59"/>
                <a:gd name="T39" fmla="*/ 25 h 115"/>
                <a:gd name="T40" fmla="*/ 57 w 59"/>
                <a:gd name="T41" fmla="*/ 31 h 115"/>
                <a:gd name="T42" fmla="*/ 56 w 59"/>
                <a:gd name="T43" fmla="*/ 81 h 115"/>
                <a:gd name="T44" fmla="*/ 56 w 59"/>
                <a:gd name="T45" fmla="*/ 88 h 115"/>
                <a:gd name="T46" fmla="*/ 47 w 59"/>
                <a:gd name="T47" fmla="*/ 105 h 115"/>
                <a:gd name="T48" fmla="*/ 46 w 59"/>
                <a:gd name="T49" fmla="*/ 107 h 115"/>
                <a:gd name="T50" fmla="*/ 41 w 59"/>
                <a:gd name="T51" fmla="*/ 110 h 115"/>
                <a:gd name="T52" fmla="*/ 46 w 59"/>
                <a:gd name="T53" fmla="*/ 106 h 115"/>
                <a:gd name="T54" fmla="*/ 55 w 59"/>
                <a:gd name="T55" fmla="*/ 93 h 115"/>
                <a:gd name="T56" fmla="*/ 55 w 59"/>
                <a:gd name="T57" fmla="*/ 79 h 115"/>
                <a:gd name="T58" fmla="*/ 56 w 59"/>
                <a:gd name="T59" fmla="*/ 26 h 115"/>
                <a:gd name="T60" fmla="*/ 39 w 59"/>
                <a:gd name="T61" fmla="*/ 1 h 115"/>
                <a:gd name="T62" fmla="*/ 31 w 59"/>
                <a:gd name="T63" fmla="*/ 4 h 115"/>
                <a:gd name="T64" fmla="*/ 41 w 59"/>
                <a:gd name="T65" fmla="*/ 9 h 115"/>
                <a:gd name="T66" fmla="*/ 48 w 59"/>
                <a:gd name="T67" fmla="*/ 49 h 115"/>
                <a:gd name="T68" fmla="*/ 47 w 59"/>
                <a:gd name="T69" fmla="*/ 86 h 115"/>
                <a:gd name="T70" fmla="*/ 47 w 59"/>
                <a:gd name="T71" fmla="*/ 89 h 115"/>
                <a:gd name="T72" fmla="*/ 47 w 59"/>
                <a:gd name="T73" fmla="*/ 76 h 115"/>
                <a:gd name="T74" fmla="*/ 39 w 59"/>
                <a:gd name="T75" fmla="*/ 11 h 115"/>
                <a:gd name="T76" fmla="*/ 46 w 59"/>
                <a:gd name="T77" fmla="*/ 25 h 115"/>
                <a:gd name="T78" fmla="*/ 46 w 59"/>
                <a:gd name="T79" fmla="*/ 37 h 115"/>
                <a:gd name="T80" fmla="*/ 45 w 59"/>
                <a:gd name="T81" fmla="*/ 86 h 115"/>
                <a:gd name="T82" fmla="*/ 44 w 59"/>
                <a:gd name="T83" fmla="*/ 92 h 115"/>
                <a:gd name="T84" fmla="*/ 39 w 59"/>
                <a:gd name="T85" fmla="*/ 98 h 115"/>
                <a:gd name="T86" fmla="*/ 34 w 59"/>
                <a:gd name="T87" fmla="*/ 101 h 115"/>
                <a:gd name="T88" fmla="*/ 18 w 59"/>
                <a:gd name="T89" fmla="*/ 96 h 115"/>
                <a:gd name="T90" fmla="*/ 14 w 59"/>
                <a:gd name="T91" fmla="*/ 85 h 115"/>
                <a:gd name="T92" fmla="*/ 14 w 59"/>
                <a:gd name="T93" fmla="*/ 36 h 115"/>
                <a:gd name="T94" fmla="*/ 14 w 59"/>
                <a:gd name="T95" fmla="*/ 26 h 115"/>
                <a:gd name="T96" fmla="*/ 22 w 59"/>
                <a:gd name="T97" fmla="*/ 13 h 115"/>
                <a:gd name="T98" fmla="*/ 30 w 59"/>
                <a:gd name="T99" fmla="*/ 9 h 115"/>
                <a:gd name="T100" fmla="*/ 13 w 59"/>
                <a:gd name="T101" fmla="*/ 10 h 115"/>
                <a:gd name="T102" fmla="*/ 23 w 59"/>
                <a:gd name="T103" fmla="*/ 2 h 115"/>
                <a:gd name="T104" fmla="*/ 0 w 59"/>
                <a:gd name="T105" fmla="*/ 24 h 115"/>
                <a:gd name="T106" fmla="*/ 0 w 59"/>
                <a:gd name="T107" fmla="*/ 34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9" h="115">
                  <a:moveTo>
                    <a:pt x="0" y="83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90"/>
                    <a:pt x="0" y="92"/>
                    <a:pt x="1" y="94"/>
                  </a:cubicBezTo>
                  <a:cubicBezTo>
                    <a:pt x="3" y="103"/>
                    <a:pt x="9" y="109"/>
                    <a:pt x="17" y="113"/>
                  </a:cubicBezTo>
                  <a:cubicBezTo>
                    <a:pt x="21" y="115"/>
                    <a:pt x="25" y="115"/>
                    <a:pt x="29" y="115"/>
                  </a:cubicBezTo>
                  <a:cubicBezTo>
                    <a:pt x="33" y="115"/>
                    <a:pt x="37" y="115"/>
                    <a:pt x="41" y="113"/>
                  </a:cubicBezTo>
                  <a:cubicBezTo>
                    <a:pt x="43" y="112"/>
                    <a:pt x="45" y="111"/>
                    <a:pt x="47" y="110"/>
                  </a:cubicBezTo>
                  <a:cubicBezTo>
                    <a:pt x="47" y="109"/>
                    <a:pt x="48" y="109"/>
                    <a:pt x="48" y="109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9" y="108"/>
                    <a:pt x="49" y="108"/>
                    <a:pt x="49" y="108"/>
                  </a:cubicBezTo>
                  <a:cubicBezTo>
                    <a:pt x="50" y="107"/>
                    <a:pt x="50" y="106"/>
                    <a:pt x="51" y="106"/>
                  </a:cubicBezTo>
                  <a:cubicBezTo>
                    <a:pt x="54" y="103"/>
                    <a:pt x="56" y="99"/>
                    <a:pt x="57" y="94"/>
                  </a:cubicBezTo>
                  <a:cubicBezTo>
                    <a:pt x="58" y="92"/>
                    <a:pt x="58" y="90"/>
                    <a:pt x="58" y="88"/>
                  </a:cubicBezTo>
                  <a:cubicBezTo>
                    <a:pt x="58" y="88"/>
                    <a:pt x="58" y="87"/>
                    <a:pt x="58" y="87"/>
                  </a:cubicBezTo>
                  <a:cubicBezTo>
                    <a:pt x="58" y="86"/>
                    <a:pt x="58" y="86"/>
                    <a:pt x="58" y="86"/>
                  </a:cubicBezTo>
                  <a:cubicBezTo>
                    <a:pt x="58" y="83"/>
                    <a:pt x="58" y="83"/>
                    <a:pt x="58" y="83"/>
                  </a:cubicBezTo>
                  <a:cubicBezTo>
                    <a:pt x="58" y="73"/>
                    <a:pt x="58" y="73"/>
                    <a:pt x="58" y="73"/>
                  </a:cubicBezTo>
                  <a:cubicBezTo>
                    <a:pt x="59" y="54"/>
                    <a:pt x="59" y="54"/>
                    <a:pt x="59" y="54"/>
                  </a:cubicBezTo>
                  <a:cubicBezTo>
                    <a:pt x="58" y="79"/>
                    <a:pt x="58" y="79"/>
                    <a:pt x="58" y="79"/>
                  </a:cubicBezTo>
                  <a:cubicBezTo>
                    <a:pt x="58" y="85"/>
                    <a:pt x="58" y="85"/>
                    <a:pt x="58" y="85"/>
                  </a:cubicBezTo>
                  <a:cubicBezTo>
                    <a:pt x="58" y="86"/>
                    <a:pt x="58" y="86"/>
                    <a:pt x="58" y="86"/>
                  </a:cubicBezTo>
                  <a:cubicBezTo>
                    <a:pt x="58" y="87"/>
                    <a:pt x="58" y="88"/>
                    <a:pt x="58" y="88"/>
                  </a:cubicBezTo>
                  <a:cubicBezTo>
                    <a:pt x="58" y="90"/>
                    <a:pt x="58" y="91"/>
                    <a:pt x="57" y="92"/>
                  </a:cubicBezTo>
                  <a:cubicBezTo>
                    <a:pt x="57" y="97"/>
                    <a:pt x="54" y="102"/>
                    <a:pt x="50" y="106"/>
                  </a:cubicBezTo>
                  <a:cubicBezTo>
                    <a:pt x="50" y="107"/>
                    <a:pt x="49" y="107"/>
                    <a:pt x="49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7" y="108"/>
                    <a:pt x="47" y="108"/>
                    <a:pt x="47" y="108"/>
                  </a:cubicBezTo>
                  <a:cubicBezTo>
                    <a:pt x="46" y="109"/>
                    <a:pt x="45" y="110"/>
                    <a:pt x="44" y="111"/>
                  </a:cubicBezTo>
                  <a:cubicBezTo>
                    <a:pt x="42" y="112"/>
                    <a:pt x="39" y="113"/>
                    <a:pt x="37" y="114"/>
                  </a:cubicBezTo>
                  <a:cubicBezTo>
                    <a:pt x="34" y="115"/>
                    <a:pt x="32" y="115"/>
                    <a:pt x="29" y="115"/>
                  </a:cubicBezTo>
                  <a:cubicBezTo>
                    <a:pt x="27" y="115"/>
                    <a:pt x="24" y="115"/>
                    <a:pt x="21" y="114"/>
                  </a:cubicBezTo>
                  <a:cubicBezTo>
                    <a:pt x="11" y="111"/>
                    <a:pt x="3" y="103"/>
                    <a:pt x="1" y="92"/>
                  </a:cubicBezTo>
                  <a:cubicBezTo>
                    <a:pt x="1" y="92"/>
                    <a:pt x="1" y="93"/>
                    <a:pt x="1" y="92"/>
                  </a:cubicBezTo>
                  <a:cubicBezTo>
                    <a:pt x="4" y="102"/>
                    <a:pt x="12" y="110"/>
                    <a:pt x="22" y="113"/>
                  </a:cubicBezTo>
                  <a:cubicBezTo>
                    <a:pt x="24" y="114"/>
                    <a:pt x="27" y="114"/>
                    <a:pt x="30" y="114"/>
                  </a:cubicBezTo>
                  <a:cubicBezTo>
                    <a:pt x="32" y="114"/>
                    <a:pt x="35" y="114"/>
                    <a:pt x="37" y="113"/>
                  </a:cubicBezTo>
                  <a:cubicBezTo>
                    <a:pt x="40" y="112"/>
                    <a:pt x="42" y="111"/>
                    <a:pt x="44" y="110"/>
                  </a:cubicBezTo>
                  <a:cubicBezTo>
                    <a:pt x="45" y="109"/>
                    <a:pt x="46" y="108"/>
                    <a:pt x="47" y="107"/>
                  </a:cubicBezTo>
                  <a:cubicBezTo>
                    <a:pt x="47" y="107"/>
                    <a:pt x="48" y="107"/>
                    <a:pt x="48" y="106"/>
                  </a:cubicBezTo>
                  <a:cubicBezTo>
                    <a:pt x="49" y="106"/>
                    <a:pt x="49" y="106"/>
                    <a:pt x="50" y="105"/>
                  </a:cubicBezTo>
                  <a:cubicBezTo>
                    <a:pt x="54" y="101"/>
                    <a:pt x="56" y="96"/>
                    <a:pt x="57" y="91"/>
                  </a:cubicBezTo>
                  <a:cubicBezTo>
                    <a:pt x="57" y="90"/>
                    <a:pt x="57" y="89"/>
                    <a:pt x="57" y="87"/>
                  </a:cubicBezTo>
                  <a:cubicBezTo>
                    <a:pt x="57" y="84"/>
                    <a:pt x="57" y="84"/>
                    <a:pt x="57" y="84"/>
                  </a:cubicBezTo>
                  <a:cubicBezTo>
                    <a:pt x="57" y="78"/>
                    <a:pt x="57" y="78"/>
                    <a:pt x="57" y="78"/>
                  </a:cubicBezTo>
                  <a:cubicBezTo>
                    <a:pt x="58" y="70"/>
                    <a:pt x="58" y="61"/>
                    <a:pt x="57" y="53"/>
                  </a:cubicBezTo>
                  <a:cubicBezTo>
                    <a:pt x="59" y="53"/>
                    <a:pt x="59" y="53"/>
                    <a:pt x="59" y="53"/>
                  </a:cubicBezTo>
                  <a:cubicBezTo>
                    <a:pt x="59" y="35"/>
                    <a:pt x="59" y="35"/>
                    <a:pt x="59" y="35"/>
                  </a:cubicBezTo>
                  <a:cubicBezTo>
                    <a:pt x="59" y="30"/>
                    <a:pt x="59" y="30"/>
                    <a:pt x="59" y="30"/>
                  </a:cubicBezTo>
                  <a:cubicBezTo>
                    <a:pt x="59" y="28"/>
                    <a:pt x="59" y="27"/>
                    <a:pt x="59" y="25"/>
                  </a:cubicBezTo>
                  <a:cubicBezTo>
                    <a:pt x="59" y="21"/>
                    <a:pt x="58" y="17"/>
                    <a:pt x="56" y="13"/>
                  </a:cubicBezTo>
                  <a:cubicBezTo>
                    <a:pt x="53" y="7"/>
                    <a:pt x="48" y="4"/>
                    <a:pt x="43" y="2"/>
                  </a:cubicBezTo>
                  <a:cubicBezTo>
                    <a:pt x="48" y="5"/>
                    <a:pt x="52" y="10"/>
                    <a:pt x="54" y="15"/>
                  </a:cubicBezTo>
                  <a:cubicBezTo>
                    <a:pt x="55" y="17"/>
                    <a:pt x="56" y="20"/>
                    <a:pt x="57" y="23"/>
                  </a:cubicBezTo>
                  <a:cubicBezTo>
                    <a:pt x="57" y="24"/>
                    <a:pt x="57" y="25"/>
                    <a:pt x="57" y="25"/>
                  </a:cubicBezTo>
                  <a:cubicBezTo>
                    <a:pt x="57" y="26"/>
                    <a:pt x="57" y="26"/>
                    <a:pt x="57" y="26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7" y="31"/>
                    <a:pt x="57" y="31"/>
                    <a:pt x="57" y="31"/>
                  </a:cubicBezTo>
                  <a:cubicBezTo>
                    <a:pt x="56" y="40"/>
                    <a:pt x="56" y="50"/>
                    <a:pt x="56" y="59"/>
                  </a:cubicBezTo>
                  <a:cubicBezTo>
                    <a:pt x="56" y="74"/>
                    <a:pt x="56" y="74"/>
                    <a:pt x="56" y="74"/>
                  </a:cubicBezTo>
                  <a:cubicBezTo>
                    <a:pt x="56" y="81"/>
                    <a:pt x="56" y="81"/>
                    <a:pt x="56" y="81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6"/>
                    <a:pt x="56" y="86"/>
                    <a:pt x="56" y="86"/>
                  </a:cubicBezTo>
                  <a:cubicBezTo>
                    <a:pt x="56" y="87"/>
                    <a:pt x="56" y="88"/>
                    <a:pt x="56" y="88"/>
                  </a:cubicBezTo>
                  <a:cubicBezTo>
                    <a:pt x="55" y="91"/>
                    <a:pt x="55" y="94"/>
                    <a:pt x="54" y="97"/>
                  </a:cubicBezTo>
                  <a:cubicBezTo>
                    <a:pt x="53" y="99"/>
                    <a:pt x="51" y="102"/>
                    <a:pt x="49" y="104"/>
                  </a:cubicBezTo>
                  <a:cubicBezTo>
                    <a:pt x="48" y="104"/>
                    <a:pt x="48" y="105"/>
                    <a:pt x="47" y="105"/>
                  </a:cubicBezTo>
                  <a:cubicBezTo>
                    <a:pt x="47" y="106"/>
                    <a:pt x="47" y="106"/>
                    <a:pt x="47" y="106"/>
                  </a:cubicBezTo>
                  <a:cubicBezTo>
                    <a:pt x="46" y="106"/>
                    <a:pt x="46" y="106"/>
                    <a:pt x="46" y="106"/>
                  </a:cubicBezTo>
                  <a:cubicBezTo>
                    <a:pt x="46" y="107"/>
                    <a:pt x="46" y="107"/>
                    <a:pt x="46" y="107"/>
                  </a:cubicBezTo>
                  <a:cubicBezTo>
                    <a:pt x="45" y="107"/>
                    <a:pt x="44" y="108"/>
                    <a:pt x="43" y="109"/>
                  </a:cubicBezTo>
                  <a:cubicBezTo>
                    <a:pt x="40" y="110"/>
                    <a:pt x="37" y="111"/>
                    <a:pt x="35" y="112"/>
                  </a:cubicBezTo>
                  <a:cubicBezTo>
                    <a:pt x="37" y="111"/>
                    <a:pt x="39" y="111"/>
                    <a:pt x="41" y="110"/>
                  </a:cubicBezTo>
                  <a:cubicBezTo>
                    <a:pt x="42" y="109"/>
                    <a:pt x="44" y="108"/>
                    <a:pt x="45" y="108"/>
                  </a:cubicBezTo>
                  <a:cubicBezTo>
                    <a:pt x="45" y="107"/>
                    <a:pt x="46" y="107"/>
                    <a:pt x="46" y="106"/>
                  </a:cubicBezTo>
                  <a:cubicBezTo>
                    <a:pt x="46" y="106"/>
                    <a:pt x="46" y="106"/>
                    <a:pt x="46" y="106"/>
                  </a:cubicBezTo>
                  <a:cubicBezTo>
                    <a:pt x="46" y="106"/>
                    <a:pt x="46" y="106"/>
                    <a:pt x="46" y="106"/>
                  </a:cubicBezTo>
                  <a:cubicBezTo>
                    <a:pt x="47" y="105"/>
                    <a:pt x="47" y="105"/>
                    <a:pt x="47" y="105"/>
                  </a:cubicBezTo>
                  <a:cubicBezTo>
                    <a:pt x="51" y="102"/>
                    <a:pt x="54" y="97"/>
                    <a:pt x="55" y="93"/>
                  </a:cubicBezTo>
                  <a:cubicBezTo>
                    <a:pt x="55" y="91"/>
                    <a:pt x="55" y="90"/>
                    <a:pt x="55" y="89"/>
                  </a:cubicBezTo>
                  <a:cubicBezTo>
                    <a:pt x="55" y="88"/>
                    <a:pt x="55" y="86"/>
                    <a:pt x="55" y="85"/>
                  </a:cubicBezTo>
                  <a:cubicBezTo>
                    <a:pt x="55" y="79"/>
                    <a:pt x="55" y="79"/>
                    <a:pt x="55" y="79"/>
                  </a:cubicBezTo>
                  <a:cubicBezTo>
                    <a:pt x="55" y="75"/>
                    <a:pt x="55" y="71"/>
                    <a:pt x="56" y="67"/>
                  </a:cubicBezTo>
                  <a:cubicBezTo>
                    <a:pt x="56" y="55"/>
                    <a:pt x="56" y="45"/>
                    <a:pt x="56" y="34"/>
                  </a:cubicBezTo>
                  <a:cubicBezTo>
                    <a:pt x="56" y="26"/>
                    <a:pt x="56" y="26"/>
                    <a:pt x="56" y="26"/>
                  </a:cubicBezTo>
                  <a:cubicBezTo>
                    <a:pt x="56" y="23"/>
                    <a:pt x="56" y="20"/>
                    <a:pt x="54" y="17"/>
                  </a:cubicBezTo>
                  <a:cubicBezTo>
                    <a:pt x="52" y="11"/>
                    <a:pt x="48" y="6"/>
                    <a:pt x="43" y="3"/>
                  </a:cubicBezTo>
                  <a:cubicBezTo>
                    <a:pt x="41" y="2"/>
                    <a:pt x="40" y="1"/>
                    <a:pt x="39" y="1"/>
                  </a:cubicBezTo>
                  <a:cubicBezTo>
                    <a:pt x="37" y="0"/>
                    <a:pt x="35" y="0"/>
                    <a:pt x="34" y="0"/>
                  </a:cubicBezTo>
                  <a:cubicBezTo>
                    <a:pt x="31" y="1"/>
                    <a:pt x="29" y="2"/>
                    <a:pt x="29" y="3"/>
                  </a:cubicBezTo>
                  <a:cubicBezTo>
                    <a:pt x="29" y="3"/>
                    <a:pt x="30" y="4"/>
                    <a:pt x="31" y="4"/>
                  </a:cubicBezTo>
                  <a:cubicBezTo>
                    <a:pt x="32" y="5"/>
                    <a:pt x="33" y="5"/>
                    <a:pt x="35" y="6"/>
                  </a:cubicBezTo>
                  <a:cubicBezTo>
                    <a:pt x="36" y="6"/>
                    <a:pt x="38" y="7"/>
                    <a:pt x="39" y="8"/>
                  </a:cubicBezTo>
                  <a:cubicBezTo>
                    <a:pt x="40" y="8"/>
                    <a:pt x="41" y="9"/>
                    <a:pt x="41" y="9"/>
                  </a:cubicBezTo>
                  <a:cubicBezTo>
                    <a:pt x="41" y="10"/>
                    <a:pt x="41" y="10"/>
                    <a:pt x="40" y="10"/>
                  </a:cubicBezTo>
                  <a:cubicBezTo>
                    <a:pt x="45" y="14"/>
                    <a:pt x="49" y="21"/>
                    <a:pt x="48" y="27"/>
                  </a:cubicBezTo>
                  <a:cubicBezTo>
                    <a:pt x="48" y="49"/>
                    <a:pt x="48" y="49"/>
                    <a:pt x="48" y="49"/>
                  </a:cubicBezTo>
                  <a:cubicBezTo>
                    <a:pt x="48" y="58"/>
                    <a:pt x="48" y="67"/>
                    <a:pt x="48" y="76"/>
                  </a:cubicBezTo>
                  <a:cubicBezTo>
                    <a:pt x="47" y="83"/>
                    <a:pt x="47" y="83"/>
                    <a:pt x="47" y="83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7" y="87"/>
                    <a:pt x="47" y="88"/>
                    <a:pt x="47" y="89"/>
                  </a:cubicBezTo>
                  <a:cubicBezTo>
                    <a:pt x="46" y="93"/>
                    <a:pt x="45" y="96"/>
                    <a:pt x="42" y="98"/>
                  </a:cubicBezTo>
                  <a:cubicBezTo>
                    <a:pt x="45" y="96"/>
                    <a:pt x="46" y="93"/>
                    <a:pt x="47" y="89"/>
                  </a:cubicBezTo>
                  <a:cubicBezTo>
                    <a:pt x="47" y="88"/>
                    <a:pt x="47" y="87"/>
                    <a:pt x="47" y="86"/>
                  </a:cubicBezTo>
                  <a:cubicBezTo>
                    <a:pt x="47" y="83"/>
                    <a:pt x="47" y="83"/>
                    <a:pt x="47" y="83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49"/>
                    <a:pt x="48" y="49"/>
                    <a:pt x="48" y="49"/>
                  </a:cubicBezTo>
                  <a:cubicBezTo>
                    <a:pt x="48" y="27"/>
                    <a:pt x="48" y="27"/>
                    <a:pt x="48" y="27"/>
                  </a:cubicBezTo>
                  <a:cubicBezTo>
                    <a:pt x="48" y="20"/>
                    <a:pt x="45" y="14"/>
                    <a:pt x="39" y="11"/>
                  </a:cubicBezTo>
                  <a:cubicBezTo>
                    <a:pt x="38" y="11"/>
                    <a:pt x="38" y="12"/>
                    <a:pt x="40" y="14"/>
                  </a:cubicBezTo>
                  <a:cubicBezTo>
                    <a:pt x="41" y="15"/>
                    <a:pt x="44" y="18"/>
                    <a:pt x="45" y="22"/>
                  </a:cubicBezTo>
                  <a:cubicBezTo>
                    <a:pt x="46" y="23"/>
                    <a:pt x="46" y="24"/>
                    <a:pt x="46" y="25"/>
                  </a:cubicBezTo>
                  <a:cubicBezTo>
                    <a:pt x="46" y="26"/>
                    <a:pt x="46" y="26"/>
                    <a:pt x="46" y="27"/>
                  </a:cubicBezTo>
                  <a:cubicBezTo>
                    <a:pt x="46" y="29"/>
                    <a:pt x="46" y="29"/>
                    <a:pt x="46" y="29"/>
                  </a:cubicBezTo>
                  <a:cubicBezTo>
                    <a:pt x="46" y="32"/>
                    <a:pt x="46" y="35"/>
                    <a:pt x="46" y="37"/>
                  </a:cubicBezTo>
                  <a:cubicBezTo>
                    <a:pt x="45" y="49"/>
                    <a:pt x="45" y="62"/>
                    <a:pt x="45" y="7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6"/>
                    <a:pt x="45" y="86"/>
                    <a:pt x="45" y="86"/>
                  </a:cubicBezTo>
                  <a:cubicBezTo>
                    <a:pt x="45" y="87"/>
                    <a:pt x="45" y="87"/>
                    <a:pt x="45" y="87"/>
                  </a:cubicBezTo>
                  <a:cubicBezTo>
                    <a:pt x="45" y="88"/>
                    <a:pt x="45" y="89"/>
                    <a:pt x="45" y="89"/>
                  </a:cubicBezTo>
                  <a:cubicBezTo>
                    <a:pt x="44" y="90"/>
                    <a:pt x="44" y="91"/>
                    <a:pt x="44" y="92"/>
                  </a:cubicBezTo>
                  <a:cubicBezTo>
                    <a:pt x="43" y="94"/>
                    <a:pt x="42" y="96"/>
                    <a:pt x="40" y="97"/>
                  </a:cubicBezTo>
                  <a:cubicBezTo>
                    <a:pt x="40" y="97"/>
                    <a:pt x="40" y="97"/>
                    <a:pt x="40" y="97"/>
                  </a:cubicBezTo>
                  <a:cubicBezTo>
                    <a:pt x="40" y="98"/>
                    <a:pt x="39" y="98"/>
                    <a:pt x="39" y="98"/>
                  </a:cubicBezTo>
                  <a:cubicBezTo>
                    <a:pt x="39" y="98"/>
                    <a:pt x="39" y="98"/>
                    <a:pt x="38" y="99"/>
                  </a:cubicBezTo>
                  <a:cubicBezTo>
                    <a:pt x="38" y="99"/>
                    <a:pt x="38" y="99"/>
                    <a:pt x="37" y="99"/>
                  </a:cubicBezTo>
                  <a:cubicBezTo>
                    <a:pt x="36" y="100"/>
                    <a:pt x="35" y="100"/>
                    <a:pt x="34" y="101"/>
                  </a:cubicBezTo>
                  <a:cubicBezTo>
                    <a:pt x="33" y="101"/>
                    <a:pt x="31" y="101"/>
                    <a:pt x="30" y="101"/>
                  </a:cubicBezTo>
                  <a:cubicBezTo>
                    <a:pt x="28" y="101"/>
                    <a:pt x="27" y="101"/>
                    <a:pt x="25" y="101"/>
                  </a:cubicBezTo>
                  <a:cubicBezTo>
                    <a:pt x="22" y="100"/>
                    <a:pt x="20" y="98"/>
                    <a:pt x="18" y="96"/>
                  </a:cubicBezTo>
                  <a:cubicBezTo>
                    <a:pt x="16" y="93"/>
                    <a:pt x="14" y="90"/>
                    <a:pt x="14" y="87"/>
                  </a:cubicBezTo>
                  <a:cubicBezTo>
                    <a:pt x="14" y="87"/>
                    <a:pt x="14" y="87"/>
                    <a:pt x="14" y="86"/>
                  </a:cubicBezTo>
                  <a:cubicBezTo>
                    <a:pt x="14" y="85"/>
                    <a:pt x="14" y="85"/>
                    <a:pt x="14" y="85"/>
                  </a:cubicBezTo>
                  <a:cubicBezTo>
                    <a:pt x="14" y="81"/>
                    <a:pt x="14" y="81"/>
                    <a:pt x="14" y="81"/>
                  </a:cubicBezTo>
                  <a:cubicBezTo>
                    <a:pt x="14" y="75"/>
                    <a:pt x="14" y="75"/>
                    <a:pt x="14" y="75"/>
                  </a:cubicBezTo>
                  <a:cubicBezTo>
                    <a:pt x="14" y="62"/>
                    <a:pt x="14" y="49"/>
                    <a:pt x="14" y="36"/>
                  </a:cubicBezTo>
                  <a:cubicBezTo>
                    <a:pt x="14" y="27"/>
                    <a:pt x="14" y="27"/>
                    <a:pt x="14" y="27"/>
                  </a:cubicBezTo>
                  <a:cubicBezTo>
                    <a:pt x="14" y="26"/>
                    <a:pt x="14" y="26"/>
                    <a:pt x="14" y="26"/>
                  </a:cubicBezTo>
                  <a:cubicBezTo>
                    <a:pt x="14" y="26"/>
                    <a:pt x="14" y="26"/>
                    <a:pt x="14" y="26"/>
                  </a:cubicBezTo>
                  <a:cubicBezTo>
                    <a:pt x="14" y="25"/>
                    <a:pt x="14" y="25"/>
                    <a:pt x="14" y="24"/>
                  </a:cubicBezTo>
                  <a:cubicBezTo>
                    <a:pt x="14" y="23"/>
                    <a:pt x="14" y="22"/>
                    <a:pt x="15" y="21"/>
                  </a:cubicBezTo>
                  <a:cubicBezTo>
                    <a:pt x="16" y="18"/>
                    <a:pt x="19" y="15"/>
                    <a:pt x="22" y="13"/>
                  </a:cubicBezTo>
                  <a:cubicBezTo>
                    <a:pt x="25" y="11"/>
                    <a:pt x="27" y="10"/>
                    <a:pt x="28" y="10"/>
                  </a:cubicBezTo>
                  <a:cubicBezTo>
                    <a:pt x="29" y="10"/>
                    <a:pt x="29" y="9"/>
                    <a:pt x="29" y="9"/>
                  </a:cubicBezTo>
                  <a:cubicBezTo>
                    <a:pt x="29" y="9"/>
                    <a:pt x="30" y="9"/>
                    <a:pt x="30" y="9"/>
                  </a:cubicBezTo>
                  <a:cubicBezTo>
                    <a:pt x="30" y="8"/>
                    <a:pt x="30" y="8"/>
                    <a:pt x="29" y="8"/>
                  </a:cubicBezTo>
                  <a:cubicBezTo>
                    <a:pt x="28" y="7"/>
                    <a:pt x="27" y="6"/>
                    <a:pt x="24" y="6"/>
                  </a:cubicBezTo>
                  <a:cubicBezTo>
                    <a:pt x="21" y="6"/>
                    <a:pt x="17" y="7"/>
                    <a:pt x="13" y="10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6" y="6"/>
                    <a:pt x="19" y="5"/>
                    <a:pt x="21" y="4"/>
                  </a:cubicBezTo>
                  <a:cubicBezTo>
                    <a:pt x="22" y="3"/>
                    <a:pt x="23" y="3"/>
                    <a:pt x="23" y="2"/>
                  </a:cubicBezTo>
                  <a:cubicBezTo>
                    <a:pt x="23" y="1"/>
                    <a:pt x="21" y="1"/>
                    <a:pt x="22" y="0"/>
                  </a:cubicBezTo>
                  <a:cubicBezTo>
                    <a:pt x="17" y="1"/>
                    <a:pt x="12" y="4"/>
                    <a:pt x="8" y="8"/>
                  </a:cubicBezTo>
                  <a:cubicBezTo>
                    <a:pt x="4" y="12"/>
                    <a:pt x="1" y="18"/>
                    <a:pt x="0" y="24"/>
                  </a:cubicBezTo>
                  <a:cubicBezTo>
                    <a:pt x="0" y="25"/>
                    <a:pt x="0" y="26"/>
                    <a:pt x="0" y="27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73"/>
                    <a:pt x="0" y="73"/>
                    <a:pt x="0" y="73"/>
                  </a:cubicBezTo>
                  <a:lnTo>
                    <a:pt x="0" y="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" name="Freeform 35">
              <a:extLst>
                <a:ext uri="{FF2B5EF4-FFF2-40B4-BE49-F238E27FC236}">
                  <a16:creationId xmlns:a16="http://schemas.microsoft.com/office/drawing/2014/main" id="{4ECB2B9D-7F8F-47D4-BFB7-A131E5EB615A}"/>
                </a:ext>
              </a:extLst>
            </p:cNvPr>
            <p:cNvSpPr>
              <a:spLocks/>
            </p:cNvSpPr>
            <p:nvPr/>
          </p:nvSpPr>
          <p:spPr bwMode="auto">
            <a:xfrm>
              <a:off x="6292851" y="2822576"/>
              <a:ext cx="49213" cy="33338"/>
            </a:xfrm>
            <a:custGeom>
              <a:avLst/>
              <a:gdLst>
                <a:gd name="T0" fmla="*/ 13 w 13"/>
                <a:gd name="T1" fmla="*/ 0 h 9"/>
                <a:gd name="T2" fmla="*/ 9 w 13"/>
                <a:gd name="T3" fmla="*/ 3 h 9"/>
                <a:gd name="T4" fmla="*/ 0 w 13"/>
                <a:gd name="T5" fmla="*/ 9 h 9"/>
                <a:gd name="T6" fmla="*/ 0 w 13"/>
                <a:gd name="T7" fmla="*/ 9 h 9"/>
                <a:gd name="T8" fmla="*/ 9 w 13"/>
                <a:gd name="T9" fmla="*/ 3 h 9"/>
                <a:gd name="T10" fmla="*/ 13 w 13"/>
                <a:gd name="T1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9">
                  <a:moveTo>
                    <a:pt x="13" y="0"/>
                  </a:moveTo>
                  <a:cubicBezTo>
                    <a:pt x="12" y="1"/>
                    <a:pt x="10" y="2"/>
                    <a:pt x="9" y="3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10" y="2"/>
                    <a:pt x="12" y="1"/>
                    <a:pt x="1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" name="Freeform 36">
              <a:extLst>
                <a:ext uri="{FF2B5EF4-FFF2-40B4-BE49-F238E27FC236}">
                  <a16:creationId xmlns:a16="http://schemas.microsoft.com/office/drawing/2014/main" id="{0C78F778-DD70-40E4-940F-DAE08CD7E5D8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9676" y="2833688"/>
              <a:ext cx="3175" cy="22225"/>
            </a:xfrm>
            <a:custGeom>
              <a:avLst/>
              <a:gdLst>
                <a:gd name="T0" fmla="*/ 2 w 2"/>
                <a:gd name="T1" fmla="*/ 14 h 14"/>
                <a:gd name="T2" fmla="*/ 2 w 2"/>
                <a:gd name="T3" fmla="*/ 14 h 14"/>
                <a:gd name="T4" fmla="*/ 0 w 2"/>
                <a:gd name="T5" fmla="*/ 0 h 14"/>
                <a:gd name="T6" fmla="*/ 2 w 2"/>
                <a:gd name="T7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4">
                  <a:moveTo>
                    <a:pt x="2" y="14"/>
                  </a:moveTo>
                  <a:lnTo>
                    <a:pt x="2" y="14"/>
                  </a:lnTo>
                  <a:lnTo>
                    <a:pt x="0" y="0"/>
                  </a:lnTo>
                  <a:lnTo>
                    <a:pt x="2" y="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" name="Freeform 37">
              <a:extLst>
                <a:ext uri="{FF2B5EF4-FFF2-40B4-BE49-F238E27FC236}">
                  <a16:creationId xmlns:a16="http://schemas.microsoft.com/office/drawing/2014/main" id="{B477BCEE-B05F-408C-AFB8-CE9416B294A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86501" y="2674938"/>
              <a:ext cx="120650" cy="177800"/>
            </a:xfrm>
            <a:custGeom>
              <a:avLst/>
              <a:gdLst>
                <a:gd name="T0" fmla="*/ 1 w 32"/>
                <a:gd name="T1" fmla="*/ 18 h 47"/>
                <a:gd name="T2" fmla="*/ 3 w 32"/>
                <a:gd name="T3" fmla="*/ 14 h 47"/>
                <a:gd name="T4" fmla="*/ 3 w 32"/>
                <a:gd name="T5" fmla="*/ 13 h 47"/>
                <a:gd name="T6" fmla="*/ 5 w 32"/>
                <a:gd name="T7" fmla="*/ 12 h 47"/>
                <a:gd name="T8" fmla="*/ 2 w 32"/>
                <a:gd name="T9" fmla="*/ 19 h 47"/>
                <a:gd name="T10" fmla="*/ 1 w 32"/>
                <a:gd name="T11" fmla="*/ 38 h 47"/>
                <a:gd name="T12" fmla="*/ 11 w 32"/>
                <a:gd name="T13" fmla="*/ 41 h 47"/>
                <a:gd name="T14" fmla="*/ 15 w 32"/>
                <a:gd name="T15" fmla="*/ 39 h 47"/>
                <a:gd name="T16" fmla="*/ 25 w 32"/>
                <a:gd name="T17" fmla="*/ 27 h 47"/>
                <a:gd name="T18" fmla="*/ 4 w 32"/>
                <a:gd name="T19" fmla="*/ 44 h 47"/>
                <a:gd name="T20" fmla="*/ 10 w 32"/>
                <a:gd name="T21" fmla="*/ 40 h 47"/>
                <a:gd name="T22" fmla="*/ 18 w 32"/>
                <a:gd name="T23" fmla="*/ 34 h 47"/>
                <a:gd name="T24" fmla="*/ 25 w 32"/>
                <a:gd name="T25" fmla="*/ 26 h 47"/>
                <a:gd name="T26" fmla="*/ 20 w 32"/>
                <a:gd name="T27" fmla="*/ 22 h 47"/>
                <a:gd name="T28" fmla="*/ 17 w 32"/>
                <a:gd name="T29" fmla="*/ 23 h 47"/>
                <a:gd name="T30" fmla="*/ 14 w 32"/>
                <a:gd name="T31" fmla="*/ 26 h 47"/>
                <a:gd name="T32" fmla="*/ 15 w 32"/>
                <a:gd name="T33" fmla="*/ 22 h 47"/>
                <a:gd name="T34" fmla="*/ 16 w 32"/>
                <a:gd name="T35" fmla="*/ 20 h 47"/>
                <a:gd name="T36" fmla="*/ 16 w 32"/>
                <a:gd name="T37" fmla="*/ 19 h 47"/>
                <a:gd name="T38" fmla="*/ 17 w 32"/>
                <a:gd name="T39" fmla="*/ 19 h 47"/>
                <a:gd name="T40" fmla="*/ 21 w 32"/>
                <a:gd name="T41" fmla="*/ 20 h 47"/>
                <a:gd name="T42" fmla="*/ 24 w 32"/>
                <a:gd name="T43" fmla="*/ 17 h 47"/>
                <a:gd name="T44" fmla="*/ 27 w 32"/>
                <a:gd name="T45" fmla="*/ 22 h 47"/>
                <a:gd name="T46" fmla="*/ 28 w 32"/>
                <a:gd name="T47" fmla="*/ 8 h 47"/>
                <a:gd name="T48" fmla="*/ 27 w 32"/>
                <a:gd name="T49" fmla="*/ 5 h 47"/>
                <a:gd name="T50" fmla="*/ 26 w 32"/>
                <a:gd name="T51" fmla="*/ 5 h 47"/>
                <a:gd name="T52" fmla="*/ 20 w 32"/>
                <a:gd name="T53" fmla="*/ 1 h 47"/>
                <a:gd name="T54" fmla="*/ 20 w 32"/>
                <a:gd name="T55" fmla="*/ 1 h 47"/>
                <a:gd name="T56" fmla="*/ 15 w 32"/>
                <a:gd name="T57" fmla="*/ 2 h 47"/>
                <a:gd name="T58" fmla="*/ 5 w 32"/>
                <a:gd name="T59" fmla="*/ 10 h 47"/>
                <a:gd name="T60" fmla="*/ 3 w 32"/>
                <a:gd name="T61" fmla="*/ 14 h 47"/>
                <a:gd name="T62" fmla="*/ 2 w 32"/>
                <a:gd name="T63" fmla="*/ 16 h 47"/>
                <a:gd name="T64" fmla="*/ 0 w 32"/>
                <a:gd name="T65" fmla="*/ 38 h 47"/>
                <a:gd name="T66" fmla="*/ 1 w 32"/>
                <a:gd name="T67" fmla="*/ 38 h 47"/>
                <a:gd name="T68" fmla="*/ 11 w 32"/>
                <a:gd name="T69" fmla="*/ 29 h 47"/>
                <a:gd name="T70" fmla="*/ 11 w 32"/>
                <a:gd name="T71" fmla="*/ 29 h 47"/>
                <a:gd name="T72" fmla="*/ 11 w 32"/>
                <a:gd name="T73" fmla="*/ 29 h 47"/>
                <a:gd name="T74" fmla="*/ 3 w 32"/>
                <a:gd name="T75" fmla="*/ 24 h 47"/>
                <a:gd name="T76" fmla="*/ 4 w 32"/>
                <a:gd name="T77" fmla="*/ 42 h 47"/>
                <a:gd name="T78" fmla="*/ 6 w 32"/>
                <a:gd name="T79" fmla="*/ 32 h 47"/>
                <a:gd name="T80" fmla="*/ 5 w 32"/>
                <a:gd name="T81" fmla="*/ 33 h 47"/>
                <a:gd name="T82" fmla="*/ 6 w 32"/>
                <a:gd name="T83" fmla="*/ 32 h 47"/>
                <a:gd name="T84" fmla="*/ 11 w 32"/>
                <a:gd name="T85" fmla="*/ 34 h 47"/>
                <a:gd name="T86" fmla="*/ 11 w 32"/>
                <a:gd name="T87" fmla="*/ 36 h 47"/>
                <a:gd name="T88" fmla="*/ 21 w 32"/>
                <a:gd name="T89" fmla="*/ 15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32" h="47">
                  <a:moveTo>
                    <a:pt x="0" y="25"/>
                  </a:moveTo>
                  <a:cubicBezTo>
                    <a:pt x="0" y="23"/>
                    <a:pt x="1" y="21"/>
                    <a:pt x="1" y="18"/>
                  </a:cubicBezTo>
                  <a:cubicBezTo>
                    <a:pt x="2" y="17"/>
                    <a:pt x="2" y="16"/>
                    <a:pt x="3" y="15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4" y="12"/>
                    <a:pt x="4" y="12"/>
                    <a:pt x="5" y="11"/>
                  </a:cubicBezTo>
                  <a:cubicBezTo>
                    <a:pt x="5" y="11"/>
                    <a:pt x="5" y="12"/>
                    <a:pt x="5" y="12"/>
                  </a:cubicBezTo>
                  <a:cubicBezTo>
                    <a:pt x="4" y="13"/>
                    <a:pt x="4" y="14"/>
                    <a:pt x="3" y="15"/>
                  </a:cubicBezTo>
                  <a:cubicBezTo>
                    <a:pt x="3" y="16"/>
                    <a:pt x="3" y="18"/>
                    <a:pt x="2" y="19"/>
                  </a:cubicBezTo>
                  <a:cubicBezTo>
                    <a:pt x="2" y="21"/>
                    <a:pt x="1" y="23"/>
                    <a:pt x="1" y="25"/>
                  </a:cubicBezTo>
                  <a:cubicBezTo>
                    <a:pt x="1" y="29"/>
                    <a:pt x="1" y="34"/>
                    <a:pt x="1" y="38"/>
                  </a:cubicBezTo>
                  <a:cubicBezTo>
                    <a:pt x="3" y="47"/>
                    <a:pt x="3" y="47"/>
                    <a:pt x="3" y="47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2" y="40"/>
                    <a:pt x="13" y="39"/>
                    <a:pt x="15" y="38"/>
                  </a:cubicBezTo>
                  <a:cubicBezTo>
                    <a:pt x="15" y="39"/>
                    <a:pt x="15" y="39"/>
                    <a:pt x="15" y="39"/>
                  </a:cubicBezTo>
                  <a:cubicBezTo>
                    <a:pt x="18" y="37"/>
                    <a:pt x="21" y="34"/>
                    <a:pt x="24" y="32"/>
                  </a:cubicBezTo>
                  <a:cubicBezTo>
                    <a:pt x="25" y="30"/>
                    <a:pt x="25" y="29"/>
                    <a:pt x="25" y="27"/>
                  </a:cubicBezTo>
                  <a:cubicBezTo>
                    <a:pt x="20" y="32"/>
                    <a:pt x="15" y="36"/>
                    <a:pt x="10" y="40"/>
                  </a:cubicBezTo>
                  <a:cubicBezTo>
                    <a:pt x="4" y="44"/>
                    <a:pt x="4" y="44"/>
                    <a:pt x="4" y="44"/>
                  </a:cubicBezTo>
                  <a:cubicBezTo>
                    <a:pt x="4" y="43"/>
                    <a:pt x="4" y="43"/>
                    <a:pt x="4" y="43"/>
                  </a:cubicBezTo>
                  <a:cubicBezTo>
                    <a:pt x="10" y="40"/>
                    <a:pt x="10" y="40"/>
                    <a:pt x="10" y="40"/>
                  </a:cubicBezTo>
                  <a:cubicBezTo>
                    <a:pt x="10" y="39"/>
                    <a:pt x="10" y="39"/>
                    <a:pt x="10" y="39"/>
                  </a:cubicBezTo>
                  <a:cubicBezTo>
                    <a:pt x="13" y="38"/>
                    <a:pt x="16" y="36"/>
                    <a:pt x="18" y="34"/>
                  </a:cubicBezTo>
                  <a:cubicBezTo>
                    <a:pt x="20" y="31"/>
                    <a:pt x="22" y="29"/>
                    <a:pt x="24" y="27"/>
                  </a:cubicBezTo>
                  <a:cubicBezTo>
                    <a:pt x="25" y="26"/>
                    <a:pt x="25" y="26"/>
                    <a:pt x="25" y="26"/>
                  </a:cubicBezTo>
                  <a:cubicBezTo>
                    <a:pt x="25" y="25"/>
                    <a:pt x="25" y="25"/>
                    <a:pt x="25" y="24"/>
                  </a:cubicBezTo>
                  <a:cubicBezTo>
                    <a:pt x="24" y="22"/>
                    <a:pt x="22" y="21"/>
                    <a:pt x="20" y="22"/>
                  </a:cubicBezTo>
                  <a:cubicBezTo>
                    <a:pt x="19" y="23"/>
                    <a:pt x="19" y="24"/>
                    <a:pt x="19" y="24"/>
                  </a:cubicBezTo>
                  <a:cubicBezTo>
                    <a:pt x="18" y="24"/>
                    <a:pt x="18" y="23"/>
                    <a:pt x="17" y="23"/>
                  </a:cubicBezTo>
                  <a:cubicBezTo>
                    <a:pt x="16" y="24"/>
                    <a:pt x="15" y="26"/>
                    <a:pt x="14" y="27"/>
                  </a:cubicBezTo>
                  <a:cubicBezTo>
                    <a:pt x="14" y="27"/>
                    <a:pt x="14" y="26"/>
                    <a:pt x="14" y="26"/>
                  </a:cubicBezTo>
                  <a:cubicBezTo>
                    <a:pt x="15" y="25"/>
                    <a:pt x="16" y="24"/>
                    <a:pt x="17" y="22"/>
                  </a:cubicBezTo>
                  <a:cubicBezTo>
                    <a:pt x="16" y="22"/>
                    <a:pt x="16" y="22"/>
                    <a:pt x="15" y="22"/>
                  </a:cubicBezTo>
                  <a:cubicBezTo>
                    <a:pt x="15" y="22"/>
                    <a:pt x="15" y="21"/>
                    <a:pt x="15" y="21"/>
                  </a:cubicBezTo>
                  <a:cubicBezTo>
                    <a:pt x="15" y="20"/>
                    <a:pt x="16" y="20"/>
                    <a:pt x="16" y="20"/>
                  </a:cubicBezTo>
                  <a:cubicBezTo>
                    <a:pt x="16" y="20"/>
                    <a:pt x="16" y="20"/>
                    <a:pt x="16" y="19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6" y="19"/>
                    <a:pt x="16" y="19"/>
                    <a:pt x="17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9" y="20"/>
                    <a:pt x="20" y="20"/>
                    <a:pt x="21" y="20"/>
                  </a:cubicBezTo>
                  <a:cubicBezTo>
                    <a:pt x="21" y="19"/>
                    <a:pt x="22" y="18"/>
                    <a:pt x="23" y="17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23" y="20"/>
                    <a:pt x="24" y="20"/>
                    <a:pt x="25" y="21"/>
                  </a:cubicBezTo>
                  <a:cubicBezTo>
                    <a:pt x="25" y="21"/>
                    <a:pt x="27" y="21"/>
                    <a:pt x="27" y="22"/>
                  </a:cubicBezTo>
                  <a:cubicBezTo>
                    <a:pt x="28" y="18"/>
                    <a:pt x="28" y="15"/>
                    <a:pt x="29" y="11"/>
                  </a:cubicBezTo>
                  <a:cubicBezTo>
                    <a:pt x="29" y="11"/>
                    <a:pt x="28" y="9"/>
                    <a:pt x="28" y="8"/>
                  </a:cubicBezTo>
                  <a:cubicBezTo>
                    <a:pt x="28" y="8"/>
                    <a:pt x="28" y="7"/>
                    <a:pt x="27" y="6"/>
                  </a:cubicBezTo>
                  <a:cubicBezTo>
                    <a:pt x="27" y="6"/>
                    <a:pt x="27" y="6"/>
                    <a:pt x="27" y="5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32" y="8"/>
                    <a:pt x="19" y="0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18" y="1"/>
                    <a:pt x="17" y="2"/>
                    <a:pt x="15" y="2"/>
                  </a:cubicBezTo>
                  <a:cubicBezTo>
                    <a:pt x="13" y="3"/>
                    <a:pt x="11" y="4"/>
                    <a:pt x="10" y="5"/>
                  </a:cubicBezTo>
                  <a:cubicBezTo>
                    <a:pt x="8" y="7"/>
                    <a:pt x="7" y="8"/>
                    <a:pt x="5" y="10"/>
                  </a:cubicBezTo>
                  <a:cubicBezTo>
                    <a:pt x="4" y="11"/>
                    <a:pt x="4" y="12"/>
                    <a:pt x="3" y="13"/>
                  </a:cubicBezTo>
                  <a:cubicBezTo>
                    <a:pt x="3" y="13"/>
                    <a:pt x="3" y="13"/>
                    <a:pt x="3" y="14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2" y="15"/>
                    <a:pt x="2" y="15"/>
                    <a:pt x="2" y="16"/>
                  </a:cubicBezTo>
                  <a:cubicBezTo>
                    <a:pt x="0" y="20"/>
                    <a:pt x="0" y="23"/>
                    <a:pt x="0" y="27"/>
                  </a:cubicBezTo>
                  <a:cubicBezTo>
                    <a:pt x="0" y="31"/>
                    <a:pt x="0" y="34"/>
                    <a:pt x="0" y="38"/>
                  </a:cubicBezTo>
                  <a:cubicBezTo>
                    <a:pt x="1" y="42"/>
                    <a:pt x="1" y="42"/>
                    <a:pt x="1" y="42"/>
                  </a:cubicBezTo>
                  <a:cubicBezTo>
                    <a:pt x="1" y="38"/>
                    <a:pt x="1" y="38"/>
                    <a:pt x="1" y="38"/>
                  </a:cubicBezTo>
                  <a:cubicBezTo>
                    <a:pt x="0" y="34"/>
                    <a:pt x="0" y="29"/>
                    <a:pt x="0" y="25"/>
                  </a:cubicBezTo>
                  <a:close/>
                  <a:moveTo>
                    <a:pt x="11" y="29"/>
                  </a:move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lose/>
                  <a:moveTo>
                    <a:pt x="3" y="37"/>
                  </a:moveTo>
                  <a:cubicBezTo>
                    <a:pt x="2" y="33"/>
                    <a:pt x="2" y="28"/>
                    <a:pt x="3" y="24"/>
                  </a:cubicBezTo>
                  <a:cubicBezTo>
                    <a:pt x="2" y="28"/>
                    <a:pt x="3" y="33"/>
                    <a:pt x="3" y="37"/>
                  </a:cubicBezTo>
                  <a:cubicBezTo>
                    <a:pt x="4" y="42"/>
                    <a:pt x="4" y="42"/>
                    <a:pt x="4" y="42"/>
                  </a:cubicBezTo>
                  <a:lnTo>
                    <a:pt x="3" y="37"/>
                  </a:lnTo>
                  <a:close/>
                  <a:moveTo>
                    <a:pt x="6" y="32"/>
                  </a:moveTo>
                  <a:cubicBezTo>
                    <a:pt x="6" y="32"/>
                    <a:pt x="6" y="32"/>
                    <a:pt x="6" y="32"/>
                  </a:cubicBezTo>
                  <a:cubicBezTo>
                    <a:pt x="6" y="33"/>
                    <a:pt x="5" y="33"/>
                    <a:pt x="5" y="33"/>
                  </a:cubicBezTo>
                  <a:cubicBezTo>
                    <a:pt x="5" y="33"/>
                    <a:pt x="5" y="33"/>
                    <a:pt x="5" y="33"/>
                  </a:cubicBezTo>
                  <a:cubicBezTo>
                    <a:pt x="5" y="33"/>
                    <a:pt x="6" y="33"/>
                    <a:pt x="6" y="32"/>
                  </a:cubicBezTo>
                  <a:close/>
                  <a:moveTo>
                    <a:pt x="11" y="36"/>
                  </a:moveTo>
                  <a:cubicBezTo>
                    <a:pt x="11" y="35"/>
                    <a:pt x="11" y="35"/>
                    <a:pt x="11" y="34"/>
                  </a:cubicBezTo>
                  <a:cubicBezTo>
                    <a:pt x="11" y="34"/>
                    <a:pt x="11" y="34"/>
                    <a:pt x="11" y="34"/>
                  </a:cubicBezTo>
                  <a:cubicBezTo>
                    <a:pt x="11" y="35"/>
                    <a:pt x="11" y="35"/>
                    <a:pt x="11" y="36"/>
                  </a:cubicBezTo>
                  <a:close/>
                  <a:moveTo>
                    <a:pt x="21" y="15"/>
                  </a:moveTo>
                  <a:cubicBezTo>
                    <a:pt x="21" y="15"/>
                    <a:pt x="21" y="15"/>
                    <a:pt x="21" y="15"/>
                  </a:cubicBezTo>
                  <a:cubicBezTo>
                    <a:pt x="21" y="15"/>
                    <a:pt x="21" y="15"/>
                    <a:pt x="21" y="1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8" name="Freeform 38">
              <a:extLst>
                <a:ext uri="{FF2B5EF4-FFF2-40B4-BE49-F238E27FC236}">
                  <a16:creationId xmlns:a16="http://schemas.microsoft.com/office/drawing/2014/main" id="{52F57773-D694-46FF-9425-38DF31A9E085}"/>
                </a:ext>
              </a:extLst>
            </p:cNvPr>
            <p:cNvSpPr>
              <a:spLocks/>
            </p:cNvSpPr>
            <p:nvPr/>
          </p:nvSpPr>
          <p:spPr bwMode="auto">
            <a:xfrm>
              <a:off x="5940426" y="2652713"/>
              <a:ext cx="112713" cy="173038"/>
            </a:xfrm>
            <a:custGeom>
              <a:avLst/>
              <a:gdLst>
                <a:gd name="T0" fmla="*/ 15 w 30"/>
                <a:gd name="T1" fmla="*/ 42 h 46"/>
                <a:gd name="T2" fmla="*/ 16 w 30"/>
                <a:gd name="T3" fmla="*/ 41 h 46"/>
                <a:gd name="T4" fmla="*/ 17 w 30"/>
                <a:gd name="T5" fmla="*/ 36 h 46"/>
                <a:gd name="T6" fmla="*/ 14 w 30"/>
                <a:gd name="T7" fmla="*/ 36 h 46"/>
                <a:gd name="T8" fmla="*/ 10 w 30"/>
                <a:gd name="T9" fmla="*/ 40 h 46"/>
                <a:gd name="T10" fmla="*/ 7 w 30"/>
                <a:gd name="T11" fmla="*/ 43 h 46"/>
                <a:gd name="T12" fmla="*/ 6 w 30"/>
                <a:gd name="T13" fmla="*/ 41 h 46"/>
                <a:gd name="T14" fmla="*/ 5 w 30"/>
                <a:gd name="T15" fmla="*/ 36 h 46"/>
                <a:gd name="T16" fmla="*/ 4 w 30"/>
                <a:gd name="T17" fmla="*/ 37 h 46"/>
                <a:gd name="T18" fmla="*/ 3 w 30"/>
                <a:gd name="T19" fmla="*/ 31 h 46"/>
                <a:gd name="T20" fmla="*/ 4 w 30"/>
                <a:gd name="T21" fmla="*/ 36 h 46"/>
                <a:gd name="T22" fmla="*/ 4 w 30"/>
                <a:gd name="T23" fmla="*/ 36 h 46"/>
                <a:gd name="T24" fmla="*/ 5 w 30"/>
                <a:gd name="T25" fmla="*/ 36 h 46"/>
                <a:gd name="T26" fmla="*/ 5 w 30"/>
                <a:gd name="T27" fmla="*/ 37 h 46"/>
                <a:gd name="T28" fmla="*/ 7 w 30"/>
                <a:gd name="T29" fmla="*/ 43 h 46"/>
                <a:gd name="T30" fmla="*/ 12 w 30"/>
                <a:gd name="T31" fmla="*/ 38 h 46"/>
                <a:gd name="T32" fmla="*/ 14 w 30"/>
                <a:gd name="T33" fmla="*/ 36 h 46"/>
                <a:gd name="T34" fmla="*/ 15 w 30"/>
                <a:gd name="T35" fmla="*/ 38 h 46"/>
                <a:gd name="T36" fmla="*/ 15 w 30"/>
                <a:gd name="T37" fmla="*/ 38 h 46"/>
                <a:gd name="T38" fmla="*/ 25 w 30"/>
                <a:gd name="T39" fmla="*/ 26 h 46"/>
                <a:gd name="T40" fmla="*/ 24 w 30"/>
                <a:gd name="T41" fmla="*/ 20 h 46"/>
                <a:gd name="T42" fmla="*/ 19 w 30"/>
                <a:gd name="T43" fmla="*/ 20 h 46"/>
                <a:gd name="T44" fmla="*/ 12 w 30"/>
                <a:gd name="T45" fmla="*/ 27 h 46"/>
                <a:gd name="T46" fmla="*/ 12 w 30"/>
                <a:gd name="T47" fmla="*/ 27 h 46"/>
                <a:gd name="T48" fmla="*/ 12 w 30"/>
                <a:gd name="T49" fmla="*/ 27 h 46"/>
                <a:gd name="T50" fmla="*/ 13 w 30"/>
                <a:gd name="T51" fmla="*/ 26 h 46"/>
                <a:gd name="T52" fmla="*/ 17 w 30"/>
                <a:gd name="T53" fmla="*/ 18 h 46"/>
                <a:gd name="T54" fmla="*/ 15 w 30"/>
                <a:gd name="T55" fmla="*/ 20 h 46"/>
                <a:gd name="T56" fmla="*/ 14 w 30"/>
                <a:gd name="T57" fmla="*/ 19 h 46"/>
                <a:gd name="T58" fmla="*/ 15 w 30"/>
                <a:gd name="T59" fmla="*/ 16 h 46"/>
                <a:gd name="T60" fmla="*/ 16 w 30"/>
                <a:gd name="T61" fmla="*/ 15 h 46"/>
                <a:gd name="T62" fmla="*/ 18 w 30"/>
                <a:gd name="T63" fmla="*/ 16 h 46"/>
                <a:gd name="T64" fmla="*/ 20 w 30"/>
                <a:gd name="T65" fmla="*/ 17 h 46"/>
                <a:gd name="T66" fmla="*/ 25 w 30"/>
                <a:gd name="T67" fmla="*/ 13 h 46"/>
                <a:gd name="T68" fmla="*/ 29 w 30"/>
                <a:gd name="T69" fmla="*/ 18 h 46"/>
                <a:gd name="T70" fmla="*/ 28 w 30"/>
                <a:gd name="T71" fmla="*/ 2 h 46"/>
                <a:gd name="T72" fmla="*/ 18 w 30"/>
                <a:gd name="T73" fmla="*/ 0 h 46"/>
                <a:gd name="T74" fmla="*/ 0 w 30"/>
                <a:gd name="T75" fmla="*/ 28 h 46"/>
                <a:gd name="T76" fmla="*/ 2 w 30"/>
                <a:gd name="T77" fmla="*/ 40 h 46"/>
                <a:gd name="T78" fmla="*/ 2 w 30"/>
                <a:gd name="T79" fmla="*/ 40 h 46"/>
                <a:gd name="T80" fmla="*/ 3 w 30"/>
                <a:gd name="T81" fmla="*/ 39 h 46"/>
                <a:gd name="T82" fmla="*/ 6 w 30"/>
                <a:gd name="T83" fmla="*/ 44 h 46"/>
                <a:gd name="T84" fmla="*/ 11 w 30"/>
                <a:gd name="T85" fmla="*/ 41 h 46"/>
                <a:gd name="T86" fmla="*/ 6 w 30"/>
                <a:gd name="T87" fmla="*/ 45 h 46"/>
                <a:gd name="T88" fmla="*/ 4 w 30"/>
                <a:gd name="T89" fmla="*/ 40 h 46"/>
                <a:gd name="T90" fmla="*/ 4 w 30"/>
                <a:gd name="T91" fmla="*/ 38 h 46"/>
                <a:gd name="T92" fmla="*/ 2 w 30"/>
                <a:gd name="T93" fmla="*/ 40 h 46"/>
                <a:gd name="T94" fmla="*/ 2 w 30"/>
                <a:gd name="T95" fmla="*/ 38 h 46"/>
                <a:gd name="T96" fmla="*/ 3 w 30"/>
                <a:gd name="T97" fmla="*/ 17 h 46"/>
                <a:gd name="T98" fmla="*/ 4 w 30"/>
                <a:gd name="T99" fmla="*/ 38 h 46"/>
                <a:gd name="T100" fmla="*/ 4 w 30"/>
                <a:gd name="T101" fmla="*/ 38 h 46"/>
                <a:gd name="T102" fmla="*/ 6 w 30"/>
                <a:gd name="T103" fmla="*/ 44 h 46"/>
                <a:gd name="T104" fmla="*/ 7 w 30"/>
                <a:gd name="T105" fmla="*/ 44 h 46"/>
                <a:gd name="T106" fmla="*/ 11 w 30"/>
                <a:gd name="T107" fmla="*/ 41 h 46"/>
                <a:gd name="T108" fmla="*/ 14 w 30"/>
                <a:gd name="T109" fmla="*/ 38 h 46"/>
                <a:gd name="T110" fmla="*/ 15 w 30"/>
                <a:gd name="T111" fmla="*/ 4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0" h="46">
                  <a:moveTo>
                    <a:pt x="15" y="42"/>
                  </a:moveTo>
                  <a:cubicBezTo>
                    <a:pt x="15" y="42"/>
                    <a:pt x="15" y="42"/>
                    <a:pt x="15" y="4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6" y="41"/>
                    <a:pt x="16" y="41"/>
                    <a:pt x="16" y="41"/>
                  </a:cubicBezTo>
                  <a:cubicBezTo>
                    <a:pt x="18" y="39"/>
                    <a:pt x="20" y="36"/>
                    <a:pt x="22" y="34"/>
                  </a:cubicBezTo>
                  <a:cubicBezTo>
                    <a:pt x="24" y="32"/>
                    <a:pt x="25" y="29"/>
                    <a:pt x="25" y="27"/>
                  </a:cubicBezTo>
                  <a:cubicBezTo>
                    <a:pt x="22" y="30"/>
                    <a:pt x="20" y="33"/>
                    <a:pt x="17" y="36"/>
                  </a:cubicBezTo>
                  <a:cubicBezTo>
                    <a:pt x="16" y="37"/>
                    <a:pt x="16" y="38"/>
                    <a:pt x="15" y="38"/>
                  </a:cubicBezTo>
                  <a:cubicBezTo>
                    <a:pt x="15" y="37"/>
                    <a:pt x="15" y="37"/>
                    <a:pt x="15" y="37"/>
                  </a:cubicBezTo>
                  <a:cubicBezTo>
                    <a:pt x="15" y="36"/>
                    <a:pt x="15" y="36"/>
                    <a:pt x="14" y="36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2" y="38"/>
                    <a:pt x="11" y="39"/>
                    <a:pt x="10" y="40"/>
                  </a:cubicBezTo>
                  <a:cubicBezTo>
                    <a:pt x="9" y="41"/>
                    <a:pt x="8" y="42"/>
                    <a:pt x="7" y="43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2"/>
                    <a:pt x="7" y="42"/>
                    <a:pt x="7" y="42"/>
                  </a:cubicBezTo>
                  <a:cubicBezTo>
                    <a:pt x="6" y="41"/>
                    <a:pt x="6" y="41"/>
                    <a:pt x="6" y="41"/>
                  </a:cubicBezTo>
                  <a:cubicBezTo>
                    <a:pt x="6" y="40"/>
                    <a:pt x="6" y="40"/>
                    <a:pt x="5" y="39"/>
                  </a:cubicBezTo>
                  <a:cubicBezTo>
                    <a:pt x="5" y="38"/>
                    <a:pt x="5" y="37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4" y="36"/>
                    <a:pt x="4" y="36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6"/>
                    <a:pt x="3" y="36"/>
                    <a:pt x="3" y="36"/>
                  </a:cubicBezTo>
                  <a:cubicBezTo>
                    <a:pt x="3" y="34"/>
                    <a:pt x="3" y="32"/>
                    <a:pt x="3" y="31"/>
                  </a:cubicBezTo>
                  <a:cubicBezTo>
                    <a:pt x="3" y="32"/>
                    <a:pt x="3" y="33"/>
                    <a:pt x="3" y="35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7"/>
                    <a:pt x="4" y="37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7"/>
                    <a:pt x="5" y="37"/>
                    <a:pt x="5" y="37"/>
                  </a:cubicBezTo>
                  <a:cubicBezTo>
                    <a:pt x="6" y="39"/>
                    <a:pt x="6" y="40"/>
                    <a:pt x="7" y="41"/>
                  </a:cubicBezTo>
                  <a:cubicBezTo>
                    <a:pt x="7" y="42"/>
                    <a:pt x="7" y="42"/>
                    <a:pt x="7" y="42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3"/>
                    <a:pt x="7" y="42"/>
                    <a:pt x="8" y="42"/>
                  </a:cubicBezTo>
                  <a:cubicBezTo>
                    <a:pt x="8" y="42"/>
                    <a:pt x="8" y="42"/>
                    <a:pt x="9" y="41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5" y="36"/>
                    <a:pt x="15" y="36"/>
                    <a:pt x="15" y="36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9" y="33"/>
                    <a:pt x="22" y="30"/>
                    <a:pt x="25" y="26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26" y="24"/>
                    <a:pt x="26" y="23"/>
                    <a:pt x="26" y="22"/>
                  </a:cubicBezTo>
                  <a:cubicBezTo>
                    <a:pt x="26" y="21"/>
                    <a:pt x="25" y="20"/>
                    <a:pt x="24" y="20"/>
                  </a:cubicBezTo>
                  <a:cubicBezTo>
                    <a:pt x="23" y="19"/>
                    <a:pt x="22" y="19"/>
                    <a:pt x="21" y="20"/>
                  </a:cubicBezTo>
                  <a:cubicBezTo>
                    <a:pt x="21" y="20"/>
                    <a:pt x="20" y="22"/>
                    <a:pt x="20" y="22"/>
                  </a:cubicBezTo>
                  <a:cubicBezTo>
                    <a:pt x="20" y="21"/>
                    <a:pt x="19" y="20"/>
                    <a:pt x="19" y="20"/>
                  </a:cubicBezTo>
                  <a:cubicBezTo>
                    <a:pt x="17" y="22"/>
                    <a:pt x="16" y="24"/>
                    <a:pt x="14" y="25"/>
                  </a:cubicBezTo>
                  <a:cubicBezTo>
                    <a:pt x="14" y="25"/>
                    <a:pt x="13" y="26"/>
                    <a:pt x="13" y="26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5"/>
                    <a:pt x="12" y="23"/>
                    <a:pt x="12" y="21"/>
                  </a:cubicBezTo>
                  <a:cubicBezTo>
                    <a:pt x="12" y="23"/>
                    <a:pt x="12" y="24"/>
                    <a:pt x="12" y="26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3" y="26"/>
                    <a:pt x="14" y="25"/>
                    <a:pt x="14" y="25"/>
                  </a:cubicBezTo>
                  <a:cubicBezTo>
                    <a:pt x="16" y="23"/>
                    <a:pt x="17" y="21"/>
                    <a:pt x="19" y="19"/>
                  </a:cubicBezTo>
                  <a:cubicBezTo>
                    <a:pt x="18" y="19"/>
                    <a:pt x="18" y="18"/>
                    <a:pt x="17" y="18"/>
                  </a:cubicBezTo>
                  <a:cubicBezTo>
                    <a:pt x="17" y="18"/>
                    <a:pt x="17" y="18"/>
                    <a:pt x="16" y="19"/>
                  </a:cubicBezTo>
                  <a:cubicBezTo>
                    <a:pt x="16" y="19"/>
                    <a:pt x="16" y="20"/>
                    <a:pt x="15" y="20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5" y="20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8"/>
                    <a:pt x="14" y="17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5"/>
                    <a:pt x="15" y="15"/>
                  </a:cubicBezTo>
                  <a:cubicBezTo>
                    <a:pt x="15" y="15"/>
                    <a:pt x="16" y="15"/>
                    <a:pt x="16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6" y="15"/>
                    <a:pt x="16" y="15"/>
                    <a:pt x="17" y="16"/>
                  </a:cubicBezTo>
                  <a:cubicBezTo>
                    <a:pt x="17" y="16"/>
                    <a:pt x="17" y="16"/>
                    <a:pt x="18" y="16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8" y="17"/>
                    <a:pt x="19" y="17"/>
                    <a:pt x="19" y="17"/>
                  </a:cubicBezTo>
                  <a:cubicBezTo>
                    <a:pt x="19" y="17"/>
                    <a:pt x="19" y="17"/>
                    <a:pt x="20" y="17"/>
                  </a:cubicBezTo>
                  <a:cubicBezTo>
                    <a:pt x="20" y="18"/>
                    <a:pt x="21" y="17"/>
                    <a:pt x="22" y="17"/>
                  </a:cubicBezTo>
                  <a:cubicBezTo>
                    <a:pt x="23" y="16"/>
                    <a:pt x="24" y="15"/>
                    <a:pt x="24" y="14"/>
                  </a:cubicBezTo>
                  <a:cubicBezTo>
                    <a:pt x="25" y="13"/>
                    <a:pt x="25" y="13"/>
                    <a:pt x="25" y="13"/>
                  </a:cubicBezTo>
                  <a:cubicBezTo>
                    <a:pt x="25" y="15"/>
                    <a:pt x="25" y="16"/>
                    <a:pt x="25" y="17"/>
                  </a:cubicBezTo>
                  <a:cubicBezTo>
                    <a:pt x="25" y="17"/>
                    <a:pt x="26" y="18"/>
                    <a:pt x="26" y="18"/>
                  </a:cubicBezTo>
                  <a:cubicBezTo>
                    <a:pt x="27" y="18"/>
                    <a:pt x="28" y="18"/>
                    <a:pt x="29" y="18"/>
                  </a:cubicBezTo>
                  <a:cubicBezTo>
                    <a:pt x="29" y="16"/>
                    <a:pt x="30" y="14"/>
                    <a:pt x="30" y="11"/>
                  </a:cubicBezTo>
                  <a:cubicBezTo>
                    <a:pt x="30" y="9"/>
                    <a:pt x="30" y="6"/>
                    <a:pt x="29" y="4"/>
                  </a:cubicBezTo>
                  <a:cubicBezTo>
                    <a:pt x="29" y="4"/>
                    <a:pt x="29" y="3"/>
                    <a:pt x="28" y="2"/>
                  </a:cubicBezTo>
                  <a:cubicBezTo>
                    <a:pt x="28" y="2"/>
                    <a:pt x="27" y="1"/>
                    <a:pt x="27" y="1"/>
                  </a:cubicBezTo>
                  <a:cubicBezTo>
                    <a:pt x="26" y="0"/>
                    <a:pt x="24" y="0"/>
                    <a:pt x="23" y="0"/>
                  </a:cubicBezTo>
                  <a:cubicBezTo>
                    <a:pt x="21" y="0"/>
                    <a:pt x="20" y="0"/>
                    <a:pt x="18" y="0"/>
                  </a:cubicBezTo>
                  <a:cubicBezTo>
                    <a:pt x="15" y="1"/>
                    <a:pt x="11" y="3"/>
                    <a:pt x="8" y="7"/>
                  </a:cubicBezTo>
                  <a:cubicBezTo>
                    <a:pt x="4" y="10"/>
                    <a:pt x="2" y="15"/>
                    <a:pt x="1" y="18"/>
                  </a:cubicBezTo>
                  <a:cubicBezTo>
                    <a:pt x="0" y="22"/>
                    <a:pt x="0" y="25"/>
                    <a:pt x="0" y="28"/>
                  </a:cubicBezTo>
                  <a:cubicBezTo>
                    <a:pt x="0" y="31"/>
                    <a:pt x="0" y="33"/>
                    <a:pt x="0" y="36"/>
                  </a:cubicBezTo>
                  <a:cubicBezTo>
                    <a:pt x="1" y="37"/>
                    <a:pt x="1" y="38"/>
                    <a:pt x="1" y="39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4" y="41"/>
                    <a:pt x="5" y="42"/>
                    <a:pt x="5" y="43"/>
                  </a:cubicBezTo>
                  <a:cubicBezTo>
                    <a:pt x="5" y="43"/>
                    <a:pt x="5" y="44"/>
                    <a:pt x="6" y="44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5"/>
                    <a:pt x="6" y="46"/>
                    <a:pt x="7" y="45"/>
                  </a:cubicBezTo>
                  <a:cubicBezTo>
                    <a:pt x="8" y="44"/>
                    <a:pt x="9" y="42"/>
                    <a:pt x="11" y="41"/>
                  </a:cubicBezTo>
                  <a:cubicBezTo>
                    <a:pt x="10" y="42"/>
                    <a:pt x="9" y="43"/>
                    <a:pt x="8" y="44"/>
                  </a:cubicBezTo>
                  <a:cubicBezTo>
                    <a:pt x="7" y="45"/>
                    <a:pt x="7" y="45"/>
                    <a:pt x="7" y="45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4"/>
                    <a:pt x="6" y="44"/>
                    <a:pt x="6" y="44"/>
                  </a:cubicBezTo>
                  <a:cubicBezTo>
                    <a:pt x="5" y="43"/>
                    <a:pt x="5" y="41"/>
                    <a:pt x="4" y="40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2" y="39"/>
                    <a:pt x="2" y="39"/>
                    <a:pt x="2" y="39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39"/>
                    <a:pt x="2" y="39"/>
                    <a:pt x="2" y="39"/>
                  </a:cubicBezTo>
                  <a:cubicBezTo>
                    <a:pt x="2" y="38"/>
                    <a:pt x="2" y="38"/>
                    <a:pt x="2" y="38"/>
                  </a:cubicBezTo>
                  <a:cubicBezTo>
                    <a:pt x="1" y="35"/>
                    <a:pt x="0" y="33"/>
                    <a:pt x="0" y="29"/>
                  </a:cubicBezTo>
                  <a:cubicBezTo>
                    <a:pt x="0" y="26"/>
                    <a:pt x="0" y="22"/>
                    <a:pt x="2" y="17"/>
                  </a:cubicBezTo>
                  <a:cubicBezTo>
                    <a:pt x="2" y="17"/>
                    <a:pt x="2" y="18"/>
                    <a:pt x="3" y="17"/>
                  </a:cubicBezTo>
                  <a:cubicBezTo>
                    <a:pt x="2" y="22"/>
                    <a:pt x="1" y="25"/>
                    <a:pt x="1" y="28"/>
                  </a:cubicBezTo>
                  <a:cubicBezTo>
                    <a:pt x="1" y="32"/>
                    <a:pt x="2" y="35"/>
                    <a:pt x="2" y="37"/>
                  </a:cubicBezTo>
                  <a:cubicBezTo>
                    <a:pt x="2" y="38"/>
                    <a:pt x="2" y="40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5" y="41"/>
                    <a:pt x="5" y="42"/>
                    <a:pt x="6" y="44"/>
                  </a:cubicBezTo>
                  <a:cubicBezTo>
                    <a:pt x="7" y="44"/>
                    <a:pt x="7" y="44"/>
                    <a:pt x="7" y="44"/>
                  </a:cubicBezTo>
                  <a:cubicBezTo>
                    <a:pt x="7" y="45"/>
                    <a:pt x="7" y="44"/>
                    <a:pt x="7" y="44"/>
                  </a:cubicBezTo>
                  <a:cubicBezTo>
                    <a:pt x="7" y="44"/>
                    <a:pt x="7" y="44"/>
                    <a:pt x="7" y="44"/>
                  </a:cubicBezTo>
                  <a:cubicBezTo>
                    <a:pt x="9" y="43"/>
                    <a:pt x="9" y="43"/>
                    <a:pt x="9" y="43"/>
                  </a:cubicBezTo>
                  <a:cubicBezTo>
                    <a:pt x="10" y="42"/>
                    <a:pt x="11" y="41"/>
                    <a:pt x="12" y="40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5" y="40"/>
                    <a:pt x="15" y="40"/>
                    <a:pt x="15" y="40"/>
                  </a:cubicBezTo>
                  <a:cubicBezTo>
                    <a:pt x="15" y="42"/>
                    <a:pt x="15" y="42"/>
                    <a:pt x="15" y="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9" name="Freeform 39">
              <a:extLst>
                <a:ext uri="{FF2B5EF4-FFF2-40B4-BE49-F238E27FC236}">
                  <a16:creationId xmlns:a16="http://schemas.microsoft.com/office/drawing/2014/main" id="{9E839236-9B75-480A-A18B-E1725EC1EC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34026" y="2908301"/>
              <a:ext cx="160338" cy="146050"/>
            </a:xfrm>
            <a:custGeom>
              <a:avLst/>
              <a:gdLst>
                <a:gd name="T0" fmla="*/ 42 w 43"/>
                <a:gd name="T1" fmla="*/ 30 h 39"/>
                <a:gd name="T2" fmla="*/ 38 w 43"/>
                <a:gd name="T3" fmla="*/ 23 h 39"/>
                <a:gd name="T4" fmla="*/ 43 w 43"/>
                <a:gd name="T5" fmla="*/ 33 h 39"/>
                <a:gd name="T6" fmla="*/ 42 w 43"/>
                <a:gd name="T7" fmla="*/ 36 h 39"/>
                <a:gd name="T8" fmla="*/ 40 w 43"/>
                <a:gd name="T9" fmla="*/ 37 h 39"/>
                <a:gd name="T10" fmla="*/ 23 w 43"/>
                <a:gd name="T11" fmla="*/ 35 h 39"/>
                <a:gd name="T12" fmla="*/ 39 w 43"/>
                <a:gd name="T13" fmla="*/ 36 h 39"/>
                <a:gd name="T14" fmla="*/ 40 w 43"/>
                <a:gd name="T15" fmla="*/ 36 h 39"/>
                <a:gd name="T16" fmla="*/ 41 w 43"/>
                <a:gd name="T17" fmla="*/ 35 h 39"/>
                <a:gd name="T18" fmla="*/ 42 w 43"/>
                <a:gd name="T19" fmla="*/ 34 h 39"/>
                <a:gd name="T20" fmla="*/ 41 w 43"/>
                <a:gd name="T21" fmla="*/ 32 h 39"/>
                <a:gd name="T22" fmla="*/ 39 w 43"/>
                <a:gd name="T23" fmla="*/ 27 h 39"/>
                <a:gd name="T24" fmla="*/ 34 w 43"/>
                <a:gd name="T25" fmla="*/ 14 h 39"/>
                <a:gd name="T26" fmla="*/ 27 w 43"/>
                <a:gd name="T27" fmla="*/ 7 h 39"/>
                <a:gd name="T28" fmla="*/ 36 w 43"/>
                <a:gd name="T29" fmla="*/ 23 h 39"/>
                <a:gd name="T30" fmla="*/ 38 w 43"/>
                <a:gd name="T31" fmla="*/ 29 h 39"/>
                <a:gd name="T32" fmla="*/ 39 w 43"/>
                <a:gd name="T33" fmla="*/ 32 h 39"/>
                <a:gd name="T34" fmla="*/ 39 w 43"/>
                <a:gd name="T35" fmla="*/ 33 h 39"/>
                <a:gd name="T36" fmla="*/ 38 w 43"/>
                <a:gd name="T37" fmla="*/ 35 h 39"/>
                <a:gd name="T38" fmla="*/ 39 w 43"/>
                <a:gd name="T39" fmla="*/ 33 h 39"/>
                <a:gd name="T40" fmla="*/ 39 w 43"/>
                <a:gd name="T41" fmla="*/ 32 h 39"/>
                <a:gd name="T42" fmla="*/ 38 w 43"/>
                <a:gd name="T43" fmla="*/ 28 h 39"/>
                <a:gd name="T44" fmla="*/ 31 w 43"/>
                <a:gd name="T45" fmla="*/ 14 h 39"/>
                <a:gd name="T46" fmla="*/ 17 w 43"/>
                <a:gd name="T47" fmla="*/ 2 h 39"/>
                <a:gd name="T48" fmla="*/ 18 w 43"/>
                <a:gd name="T49" fmla="*/ 8 h 39"/>
                <a:gd name="T50" fmla="*/ 23 w 43"/>
                <a:gd name="T51" fmla="*/ 19 h 39"/>
                <a:gd name="T52" fmla="*/ 22 w 43"/>
                <a:gd name="T53" fmla="*/ 21 h 39"/>
                <a:gd name="T54" fmla="*/ 22 w 43"/>
                <a:gd name="T55" fmla="*/ 21 h 39"/>
                <a:gd name="T56" fmla="*/ 22 w 43"/>
                <a:gd name="T57" fmla="*/ 20 h 39"/>
                <a:gd name="T58" fmla="*/ 17 w 43"/>
                <a:gd name="T59" fmla="*/ 10 h 39"/>
                <a:gd name="T60" fmla="*/ 17 w 43"/>
                <a:gd name="T61" fmla="*/ 14 h 39"/>
                <a:gd name="T62" fmla="*/ 16 w 43"/>
                <a:gd name="T63" fmla="*/ 16 h 39"/>
                <a:gd name="T64" fmla="*/ 14 w 43"/>
                <a:gd name="T65" fmla="*/ 14 h 39"/>
                <a:gd name="T66" fmla="*/ 13 w 43"/>
                <a:gd name="T67" fmla="*/ 13 h 39"/>
                <a:gd name="T68" fmla="*/ 13 w 43"/>
                <a:gd name="T69" fmla="*/ 13 h 39"/>
                <a:gd name="T70" fmla="*/ 13 w 43"/>
                <a:gd name="T71" fmla="*/ 13 h 39"/>
                <a:gd name="T72" fmla="*/ 13 w 43"/>
                <a:gd name="T73" fmla="*/ 13 h 39"/>
                <a:gd name="T74" fmla="*/ 15 w 43"/>
                <a:gd name="T75" fmla="*/ 9 h 39"/>
                <a:gd name="T76" fmla="*/ 9 w 43"/>
                <a:gd name="T77" fmla="*/ 6 h 39"/>
                <a:gd name="T78" fmla="*/ 12 w 43"/>
                <a:gd name="T79" fmla="*/ 0 h 39"/>
                <a:gd name="T80" fmla="*/ 1 w 43"/>
                <a:gd name="T81" fmla="*/ 9 h 39"/>
                <a:gd name="T82" fmla="*/ 7 w 43"/>
                <a:gd name="T83" fmla="*/ 27 h 39"/>
                <a:gd name="T84" fmla="*/ 35 w 43"/>
                <a:gd name="T85" fmla="*/ 39 h 39"/>
                <a:gd name="T86" fmla="*/ 40 w 43"/>
                <a:gd name="T87" fmla="*/ 37 h 39"/>
                <a:gd name="T88" fmla="*/ 43 w 43"/>
                <a:gd name="T89" fmla="*/ 36 h 39"/>
                <a:gd name="T90" fmla="*/ 43 w 43"/>
                <a:gd name="T91" fmla="*/ 34 h 39"/>
                <a:gd name="T92" fmla="*/ 12 w 43"/>
                <a:gd name="T93" fmla="*/ 1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3" h="39">
                  <a:moveTo>
                    <a:pt x="43" y="33"/>
                  </a:moveTo>
                  <a:cubicBezTo>
                    <a:pt x="42" y="31"/>
                    <a:pt x="42" y="31"/>
                    <a:pt x="42" y="31"/>
                  </a:cubicBezTo>
                  <a:cubicBezTo>
                    <a:pt x="42" y="31"/>
                    <a:pt x="42" y="31"/>
                    <a:pt x="42" y="30"/>
                  </a:cubicBezTo>
                  <a:cubicBezTo>
                    <a:pt x="41" y="29"/>
                    <a:pt x="41" y="29"/>
                    <a:pt x="41" y="29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38" y="23"/>
                    <a:pt x="38" y="23"/>
                    <a:pt x="38" y="23"/>
                  </a:cubicBezTo>
                  <a:cubicBezTo>
                    <a:pt x="39" y="24"/>
                    <a:pt x="40" y="26"/>
                    <a:pt x="41" y="28"/>
                  </a:cubicBezTo>
                  <a:cubicBezTo>
                    <a:pt x="42" y="31"/>
                    <a:pt x="42" y="31"/>
                    <a:pt x="42" y="31"/>
                  </a:cubicBezTo>
                  <a:cubicBezTo>
                    <a:pt x="43" y="33"/>
                    <a:pt x="43" y="33"/>
                    <a:pt x="43" y="33"/>
                  </a:cubicBezTo>
                  <a:cubicBezTo>
                    <a:pt x="43" y="33"/>
                    <a:pt x="43" y="34"/>
                    <a:pt x="43" y="34"/>
                  </a:cubicBezTo>
                  <a:cubicBezTo>
                    <a:pt x="43" y="35"/>
                    <a:pt x="43" y="35"/>
                    <a:pt x="43" y="35"/>
                  </a:cubicBezTo>
                  <a:cubicBezTo>
                    <a:pt x="42" y="36"/>
                    <a:pt x="42" y="36"/>
                    <a:pt x="42" y="36"/>
                  </a:cubicBezTo>
                  <a:cubicBezTo>
                    <a:pt x="41" y="36"/>
                    <a:pt x="41" y="36"/>
                    <a:pt x="41" y="3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0" y="37"/>
                    <a:pt x="40" y="37"/>
                    <a:pt x="40" y="37"/>
                  </a:cubicBezTo>
                  <a:cubicBezTo>
                    <a:pt x="39" y="39"/>
                    <a:pt x="35" y="38"/>
                    <a:pt x="32" y="38"/>
                  </a:cubicBezTo>
                  <a:cubicBezTo>
                    <a:pt x="30" y="38"/>
                    <a:pt x="26" y="37"/>
                    <a:pt x="23" y="36"/>
                  </a:cubicBezTo>
                  <a:cubicBezTo>
                    <a:pt x="23" y="36"/>
                    <a:pt x="23" y="36"/>
                    <a:pt x="23" y="35"/>
                  </a:cubicBezTo>
                  <a:cubicBezTo>
                    <a:pt x="26" y="36"/>
                    <a:pt x="29" y="37"/>
                    <a:pt x="32" y="37"/>
                  </a:cubicBezTo>
                  <a:cubicBezTo>
                    <a:pt x="33" y="37"/>
                    <a:pt x="35" y="37"/>
                    <a:pt x="36" y="37"/>
                  </a:cubicBezTo>
                  <a:cubicBezTo>
                    <a:pt x="37" y="37"/>
                    <a:pt x="39" y="37"/>
                    <a:pt x="39" y="36"/>
                  </a:cubicBezTo>
                  <a:cubicBezTo>
                    <a:pt x="39" y="36"/>
                    <a:pt x="39" y="36"/>
                    <a:pt x="39" y="3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2" y="34"/>
                    <a:pt x="42" y="34"/>
                    <a:pt x="42" y="34"/>
                  </a:cubicBezTo>
                  <a:cubicBezTo>
                    <a:pt x="42" y="34"/>
                    <a:pt x="42" y="34"/>
                    <a:pt x="42" y="34"/>
                  </a:cubicBezTo>
                  <a:cubicBezTo>
                    <a:pt x="42" y="33"/>
                    <a:pt x="42" y="33"/>
                    <a:pt x="42" y="33"/>
                  </a:cubicBezTo>
                  <a:cubicBezTo>
                    <a:pt x="42" y="33"/>
                    <a:pt x="42" y="33"/>
                    <a:pt x="42" y="33"/>
                  </a:cubicBezTo>
                  <a:cubicBezTo>
                    <a:pt x="41" y="32"/>
                    <a:pt x="41" y="32"/>
                    <a:pt x="41" y="32"/>
                  </a:cubicBezTo>
                  <a:cubicBezTo>
                    <a:pt x="41" y="31"/>
                    <a:pt x="41" y="31"/>
                    <a:pt x="41" y="31"/>
                  </a:cubicBezTo>
                  <a:cubicBezTo>
                    <a:pt x="41" y="31"/>
                    <a:pt x="41" y="30"/>
                    <a:pt x="41" y="30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39" y="25"/>
                    <a:pt x="37" y="23"/>
                    <a:pt x="36" y="21"/>
                  </a:cubicBezTo>
                  <a:cubicBezTo>
                    <a:pt x="38" y="22"/>
                    <a:pt x="38" y="22"/>
                    <a:pt x="38" y="22"/>
                  </a:cubicBezTo>
                  <a:cubicBezTo>
                    <a:pt x="37" y="19"/>
                    <a:pt x="36" y="17"/>
                    <a:pt x="34" y="14"/>
                  </a:cubicBezTo>
                  <a:cubicBezTo>
                    <a:pt x="33" y="11"/>
                    <a:pt x="31" y="8"/>
                    <a:pt x="29" y="6"/>
                  </a:cubicBezTo>
                  <a:cubicBezTo>
                    <a:pt x="27" y="3"/>
                    <a:pt x="24" y="2"/>
                    <a:pt x="22" y="2"/>
                  </a:cubicBezTo>
                  <a:cubicBezTo>
                    <a:pt x="24" y="3"/>
                    <a:pt x="26" y="5"/>
                    <a:pt x="27" y="7"/>
                  </a:cubicBezTo>
                  <a:cubicBezTo>
                    <a:pt x="28" y="9"/>
                    <a:pt x="30" y="11"/>
                    <a:pt x="31" y="12"/>
                  </a:cubicBezTo>
                  <a:cubicBezTo>
                    <a:pt x="32" y="14"/>
                    <a:pt x="33" y="16"/>
                    <a:pt x="33" y="18"/>
                  </a:cubicBezTo>
                  <a:cubicBezTo>
                    <a:pt x="36" y="23"/>
                    <a:pt x="36" y="23"/>
                    <a:pt x="36" y="23"/>
                  </a:cubicBezTo>
                  <a:cubicBezTo>
                    <a:pt x="37" y="26"/>
                    <a:pt x="37" y="26"/>
                    <a:pt x="37" y="26"/>
                  </a:cubicBezTo>
                  <a:cubicBezTo>
                    <a:pt x="38" y="28"/>
                    <a:pt x="38" y="28"/>
                    <a:pt x="38" y="28"/>
                  </a:cubicBezTo>
                  <a:cubicBezTo>
                    <a:pt x="38" y="28"/>
                    <a:pt x="38" y="29"/>
                    <a:pt x="38" y="29"/>
                  </a:cubicBezTo>
                  <a:cubicBezTo>
                    <a:pt x="39" y="31"/>
                    <a:pt x="39" y="31"/>
                    <a:pt x="39" y="31"/>
                  </a:cubicBezTo>
                  <a:cubicBezTo>
                    <a:pt x="39" y="31"/>
                    <a:pt x="39" y="32"/>
                    <a:pt x="39" y="32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4"/>
                    <a:pt x="39" y="34"/>
                    <a:pt x="39" y="34"/>
                  </a:cubicBezTo>
                  <a:cubicBezTo>
                    <a:pt x="39" y="34"/>
                    <a:pt x="39" y="34"/>
                    <a:pt x="39" y="34"/>
                  </a:cubicBezTo>
                  <a:cubicBezTo>
                    <a:pt x="39" y="35"/>
                    <a:pt x="39" y="35"/>
                    <a:pt x="38" y="35"/>
                  </a:cubicBezTo>
                  <a:cubicBezTo>
                    <a:pt x="37" y="36"/>
                    <a:pt x="35" y="36"/>
                    <a:pt x="34" y="36"/>
                  </a:cubicBezTo>
                  <a:cubicBezTo>
                    <a:pt x="35" y="36"/>
                    <a:pt x="36" y="36"/>
                    <a:pt x="37" y="35"/>
                  </a:cubicBezTo>
                  <a:cubicBezTo>
                    <a:pt x="38" y="35"/>
                    <a:pt x="38" y="34"/>
                    <a:pt x="39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31"/>
                    <a:pt x="39" y="31"/>
                    <a:pt x="39" y="31"/>
                  </a:cubicBezTo>
                  <a:cubicBezTo>
                    <a:pt x="39" y="31"/>
                    <a:pt x="38" y="31"/>
                    <a:pt x="38" y="30"/>
                  </a:cubicBezTo>
                  <a:cubicBezTo>
                    <a:pt x="38" y="30"/>
                    <a:pt x="38" y="29"/>
                    <a:pt x="38" y="28"/>
                  </a:cubicBezTo>
                  <a:cubicBezTo>
                    <a:pt x="37" y="26"/>
                    <a:pt x="37" y="26"/>
                    <a:pt x="37" y="26"/>
                  </a:cubicBezTo>
                  <a:cubicBezTo>
                    <a:pt x="36" y="24"/>
                    <a:pt x="35" y="22"/>
                    <a:pt x="34" y="20"/>
                  </a:cubicBezTo>
                  <a:cubicBezTo>
                    <a:pt x="33" y="18"/>
                    <a:pt x="32" y="16"/>
                    <a:pt x="31" y="14"/>
                  </a:cubicBezTo>
                  <a:cubicBezTo>
                    <a:pt x="28" y="10"/>
                    <a:pt x="26" y="6"/>
                    <a:pt x="21" y="3"/>
                  </a:cubicBezTo>
                  <a:cubicBezTo>
                    <a:pt x="21" y="2"/>
                    <a:pt x="20" y="2"/>
                    <a:pt x="20" y="2"/>
                  </a:cubicBezTo>
                  <a:cubicBezTo>
                    <a:pt x="19" y="2"/>
                    <a:pt x="18" y="2"/>
                    <a:pt x="17" y="2"/>
                  </a:cubicBezTo>
                  <a:cubicBezTo>
                    <a:pt x="16" y="2"/>
                    <a:pt x="15" y="3"/>
                    <a:pt x="15" y="4"/>
                  </a:cubicBezTo>
                  <a:cubicBezTo>
                    <a:pt x="15" y="5"/>
                    <a:pt x="15" y="6"/>
                    <a:pt x="16" y="7"/>
                  </a:cubicBezTo>
                  <a:cubicBezTo>
                    <a:pt x="17" y="7"/>
                    <a:pt x="18" y="8"/>
                    <a:pt x="18" y="8"/>
                  </a:cubicBezTo>
                  <a:cubicBezTo>
                    <a:pt x="18" y="9"/>
                    <a:pt x="17" y="9"/>
                    <a:pt x="17" y="9"/>
                  </a:cubicBezTo>
                  <a:cubicBezTo>
                    <a:pt x="19" y="11"/>
                    <a:pt x="21" y="14"/>
                    <a:pt x="21" y="16"/>
                  </a:cubicBezTo>
                  <a:cubicBezTo>
                    <a:pt x="22" y="17"/>
                    <a:pt x="23" y="18"/>
                    <a:pt x="23" y="19"/>
                  </a:cubicBezTo>
                  <a:cubicBezTo>
                    <a:pt x="23" y="20"/>
                    <a:pt x="23" y="20"/>
                    <a:pt x="23" y="21"/>
                  </a:cubicBezTo>
                  <a:cubicBezTo>
                    <a:pt x="23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0"/>
                    <a:pt x="22" y="20"/>
                  </a:cubicBezTo>
                  <a:cubicBezTo>
                    <a:pt x="22" y="20"/>
                    <a:pt x="22" y="20"/>
                    <a:pt x="22" y="19"/>
                  </a:cubicBezTo>
                  <a:cubicBezTo>
                    <a:pt x="22" y="18"/>
                    <a:pt x="22" y="17"/>
                    <a:pt x="21" y="16"/>
                  </a:cubicBezTo>
                  <a:cubicBezTo>
                    <a:pt x="20" y="14"/>
                    <a:pt x="19" y="11"/>
                    <a:pt x="17" y="10"/>
                  </a:cubicBezTo>
                  <a:cubicBezTo>
                    <a:pt x="16" y="10"/>
                    <a:pt x="16" y="11"/>
                    <a:pt x="16" y="12"/>
                  </a:cubicBezTo>
                  <a:cubicBezTo>
                    <a:pt x="16" y="12"/>
                    <a:pt x="16" y="12"/>
                    <a:pt x="16" y="13"/>
                  </a:cubicBezTo>
                  <a:cubicBezTo>
                    <a:pt x="17" y="13"/>
                    <a:pt x="17" y="13"/>
                    <a:pt x="17" y="14"/>
                  </a:cubicBezTo>
                  <a:cubicBezTo>
                    <a:pt x="17" y="15"/>
                    <a:pt x="17" y="15"/>
                    <a:pt x="17" y="16"/>
                  </a:cubicBezTo>
                  <a:cubicBezTo>
                    <a:pt x="17" y="16"/>
                    <a:pt x="17" y="16"/>
                    <a:pt x="16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6"/>
                    <a:pt x="16" y="16"/>
                    <a:pt x="16" y="15"/>
                  </a:cubicBezTo>
                  <a:cubicBezTo>
                    <a:pt x="16" y="15"/>
                    <a:pt x="15" y="15"/>
                    <a:pt x="15" y="15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5"/>
                    <a:pt x="13" y="14"/>
                    <a:pt x="13" y="14"/>
                  </a:cubicBezTo>
                  <a:cubicBezTo>
                    <a:pt x="13" y="14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4" y="12"/>
                    <a:pt x="14" y="12"/>
                    <a:pt x="15" y="11"/>
                  </a:cubicBezTo>
                  <a:cubicBezTo>
                    <a:pt x="15" y="11"/>
                    <a:pt x="15" y="10"/>
                    <a:pt x="15" y="10"/>
                  </a:cubicBezTo>
                  <a:cubicBezTo>
                    <a:pt x="15" y="10"/>
                    <a:pt x="15" y="9"/>
                    <a:pt x="15" y="9"/>
                  </a:cubicBezTo>
                  <a:cubicBezTo>
                    <a:pt x="15" y="8"/>
                    <a:pt x="14" y="8"/>
                    <a:pt x="13" y="7"/>
                  </a:cubicBezTo>
                  <a:cubicBezTo>
                    <a:pt x="12" y="7"/>
                    <a:pt x="11" y="6"/>
                    <a:pt x="9" y="7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0" y="5"/>
                    <a:pt x="11" y="5"/>
                    <a:pt x="12" y="4"/>
                  </a:cubicBezTo>
                  <a:cubicBezTo>
                    <a:pt x="12" y="4"/>
                    <a:pt x="13" y="4"/>
                    <a:pt x="13" y="3"/>
                  </a:cubicBezTo>
                  <a:cubicBezTo>
                    <a:pt x="13" y="2"/>
                    <a:pt x="12" y="1"/>
                    <a:pt x="12" y="0"/>
                  </a:cubicBezTo>
                  <a:cubicBezTo>
                    <a:pt x="11" y="0"/>
                    <a:pt x="10" y="1"/>
                    <a:pt x="9" y="1"/>
                  </a:cubicBezTo>
                  <a:cubicBezTo>
                    <a:pt x="8" y="1"/>
                    <a:pt x="7" y="2"/>
                    <a:pt x="5" y="3"/>
                  </a:cubicBezTo>
                  <a:cubicBezTo>
                    <a:pt x="3" y="4"/>
                    <a:pt x="2" y="6"/>
                    <a:pt x="1" y="9"/>
                  </a:cubicBezTo>
                  <a:cubicBezTo>
                    <a:pt x="1" y="10"/>
                    <a:pt x="0" y="11"/>
                    <a:pt x="0" y="12"/>
                  </a:cubicBezTo>
                  <a:cubicBezTo>
                    <a:pt x="0" y="13"/>
                    <a:pt x="1" y="14"/>
                    <a:pt x="1" y="15"/>
                  </a:cubicBezTo>
                  <a:cubicBezTo>
                    <a:pt x="2" y="20"/>
                    <a:pt x="4" y="24"/>
                    <a:pt x="7" y="27"/>
                  </a:cubicBezTo>
                  <a:cubicBezTo>
                    <a:pt x="10" y="30"/>
                    <a:pt x="13" y="32"/>
                    <a:pt x="16" y="33"/>
                  </a:cubicBezTo>
                  <a:cubicBezTo>
                    <a:pt x="21" y="37"/>
                    <a:pt x="27" y="38"/>
                    <a:pt x="32" y="39"/>
                  </a:cubicBezTo>
                  <a:cubicBezTo>
                    <a:pt x="33" y="39"/>
                    <a:pt x="34" y="39"/>
                    <a:pt x="35" y="39"/>
                  </a:cubicBezTo>
                  <a:cubicBezTo>
                    <a:pt x="36" y="39"/>
                    <a:pt x="37" y="39"/>
                    <a:pt x="38" y="39"/>
                  </a:cubicBezTo>
                  <a:cubicBezTo>
                    <a:pt x="39" y="39"/>
                    <a:pt x="40" y="38"/>
                    <a:pt x="40" y="37"/>
                  </a:cubicBezTo>
                  <a:cubicBezTo>
                    <a:pt x="40" y="37"/>
                    <a:pt x="40" y="37"/>
                    <a:pt x="40" y="37"/>
                  </a:cubicBezTo>
                  <a:cubicBezTo>
                    <a:pt x="41" y="37"/>
                    <a:pt x="41" y="37"/>
                    <a:pt x="41" y="37"/>
                  </a:cubicBezTo>
                  <a:cubicBezTo>
                    <a:pt x="42" y="36"/>
                    <a:pt x="42" y="36"/>
                    <a:pt x="42" y="36"/>
                  </a:cubicBezTo>
                  <a:cubicBezTo>
                    <a:pt x="43" y="36"/>
                    <a:pt x="43" y="36"/>
                    <a:pt x="43" y="36"/>
                  </a:cubicBezTo>
                  <a:cubicBezTo>
                    <a:pt x="43" y="35"/>
                    <a:pt x="43" y="35"/>
                    <a:pt x="43" y="35"/>
                  </a:cubicBezTo>
                  <a:cubicBezTo>
                    <a:pt x="43" y="34"/>
                    <a:pt x="43" y="34"/>
                    <a:pt x="43" y="34"/>
                  </a:cubicBezTo>
                  <a:cubicBezTo>
                    <a:pt x="43" y="34"/>
                    <a:pt x="43" y="34"/>
                    <a:pt x="43" y="34"/>
                  </a:cubicBezTo>
                  <a:lnTo>
                    <a:pt x="43" y="33"/>
                  </a:lnTo>
                  <a:close/>
                  <a:moveTo>
                    <a:pt x="12" y="11"/>
                  </a:moveTo>
                  <a:cubicBezTo>
                    <a:pt x="12" y="11"/>
                    <a:pt x="12" y="11"/>
                    <a:pt x="12" y="11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1" y="11"/>
                    <a:pt x="11" y="11"/>
                    <a:pt x="12" y="1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0" name="Freeform 40">
              <a:extLst>
                <a:ext uri="{FF2B5EF4-FFF2-40B4-BE49-F238E27FC236}">
                  <a16:creationId xmlns:a16="http://schemas.microsoft.com/office/drawing/2014/main" id="{5D19E3DB-A319-4B2B-8071-0C91BA75374D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3526" y="2957513"/>
              <a:ext cx="0" cy="3175"/>
            </a:xfrm>
            <a:custGeom>
              <a:avLst/>
              <a:gdLst>
                <a:gd name="T0" fmla="*/ 1 h 1"/>
                <a:gd name="T1" fmla="*/ 1 h 1"/>
                <a:gd name="T2" fmla="*/ 0 h 1"/>
                <a:gd name="T3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1" name="Freeform 41">
              <a:extLst>
                <a:ext uri="{FF2B5EF4-FFF2-40B4-BE49-F238E27FC236}">
                  <a16:creationId xmlns:a16="http://schemas.microsoft.com/office/drawing/2014/main" id="{F7301461-755F-445C-8DA9-6511646CB22A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3526" y="296068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" name="Freeform 42">
              <a:extLst>
                <a:ext uri="{FF2B5EF4-FFF2-40B4-BE49-F238E27FC236}">
                  <a16:creationId xmlns:a16="http://schemas.microsoft.com/office/drawing/2014/main" id="{A77868EB-F285-4407-B45B-66106B80836F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6701" y="296068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" name="Freeform 43">
              <a:extLst>
                <a:ext uri="{FF2B5EF4-FFF2-40B4-BE49-F238E27FC236}">
                  <a16:creationId xmlns:a16="http://schemas.microsoft.com/office/drawing/2014/main" id="{73705A48-1ACF-4F3D-99FF-0AA26312E7D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03988" y="2938463"/>
              <a:ext cx="150813" cy="153988"/>
            </a:xfrm>
            <a:custGeom>
              <a:avLst/>
              <a:gdLst>
                <a:gd name="T0" fmla="*/ 32 w 40"/>
                <a:gd name="T1" fmla="*/ 31 h 41"/>
                <a:gd name="T2" fmla="*/ 32 w 40"/>
                <a:gd name="T3" fmla="*/ 31 h 41"/>
                <a:gd name="T4" fmla="*/ 12 w 40"/>
                <a:gd name="T5" fmla="*/ 39 h 41"/>
                <a:gd name="T6" fmla="*/ 6 w 40"/>
                <a:gd name="T7" fmla="*/ 30 h 41"/>
                <a:gd name="T8" fmla="*/ 9 w 40"/>
                <a:gd name="T9" fmla="*/ 26 h 41"/>
                <a:gd name="T10" fmla="*/ 3 w 40"/>
                <a:gd name="T11" fmla="*/ 39 h 41"/>
                <a:gd name="T12" fmla="*/ 26 w 40"/>
                <a:gd name="T13" fmla="*/ 35 h 41"/>
                <a:gd name="T14" fmla="*/ 36 w 40"/>
                <a:gd name="T15" fmla="*/ 23 h 41"/>
                <a:gd name="T16" fmla="*/ 39 w 40"/>
                <a:gd name="T17" fmla="*/ 10 h 41"/>
                <a:gd name="T18" fmla="*/ 38 w 40"/>
                <a:gd name="T19" fmla="*/ 10 h 41"/>
                <a:gd name="T20" fmla="*/ 37 w 40"/>
                <a:gd name="T21" fmla="*/ 15 h 41"/>
                <a:gd name="T22" fmla="*/ 27 w 40"/>
                <a:gd name="T23" fmla="*/ 32 h 41"/>
                <a:gd name="T24" fmla="*/ 19 w 40"/>
                <a:gd name="T25" fmla="*/ 35 h 41"/>
                <a:gd name="T26" fmla="*/ 37 w 40"/>
                <a:gd name="T27" fmla="*/ 16 h 41"/>
                <a:gd name="T28" fmla="*/ 36 w 40"/>
                <a:gd name="T29" fmla="*/ 5 h 41"/>
                <a:gd name="T30" fmla="*/ 34 w 40"/>
                <a:gd name="T31" fmla="*/ 3 h 41"/>
                <a:gd name="T32" fmla="*/ 30 w 40"/>
                <a:gd name="T33" fmla="*/ 3 h 41"/>
                <a:gd name="T34" fmla="*/ 30 w 40"/>
                <a:gd name="T35" fmla="*/ 6 h 41"/>
                <a:gd name="T36" fmla="*/ 30 w 40"/>
                <a:gd name="T37" fmla="*/ 8 h 41"/>
                <a:gd name="T38" fmla="*/ 30 w 40"/>
                <a:gd name="T39" fmla="*/ 6 h 41"/>
                <a:gd name="T40" fmla="*/ 25 w 40"/>
                <a:gd name="T41" fmla="*/ 7 h 41"/>
                <a:gd name="T42" fmla="*/ 26 w 40"/>
                <a:gd name="T43" fmla="*/ 3 h 41"/>
                <a:gd name="T44" fmla="*/ 20 w 40"/>
                <a:gd name="T45" fmla="*/ 4 h 41"/>
                <a:gd name="T46" fmla="*/ 15 w 40"/>
                <a:gd name="T47" fmla="*/ 10 h 41"/>
                <a:gd name="T48" fmla="*/ 15 w 40"/>
                <a:gd name="T49" fmla="*/ 11 h 41"/>
                <a:gd name="T50" fmla="*/ 14 w 40"/>
                <a:gd name="T51" fmla="*/ 13 h 41"/>
                <a:gd name="T52" fmla="*/ 10 w 40"/>
                <a:gd name="T53" fmla="*/ 20 h 41"/>
                <a:gd name="T54" fmla="*/ 0 w 40"/>
                <a:gd name="T55" fmla="*/ 41 h 41"/>
                <a:gd name="T56" fmla="*/ 26 w 40"/>
                <a:gd name="T57" fmla="*/ 36 h 41"/>
                <a:gd name="T58" fmla="*/ 18 w 40"/>
                <a:gd name="T59" fmla="*/ 36 h 41"/>
                <a:gd name="T60" fmla="*/ 25 w 40"/>
                <a:gd name="T61" fmla="*/ 24 h 41"/>
                <a:gd name="T62" fmla="*/ 24 w 40"/>
                <a:gd name="T63" fmla="*/ 24 h 41"/>
                <a:gd name="T64" fmla="*/ 28 w 40"/>
                <a:gd name="T65" fmla="*/ 19 h 41"/>
                <a:gd name="T66" fmla="*/ 29 w 40"/>
                <a:gd name="T67" fmla="*/ 15 h 41"/>
                <a:gd name="T68" fmla="*/ 25 w 40"/>
                <a:gd name="T69" fmla="*/ 2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0" h="41">
                  <a:moveTo>
                    <a:pt x="26" y="36"/>
                  </a:moveTo>
                  <a:cubicBezTo>
                    <a:pt x="28" y="35"/>
                    <a:pt x="30" y="33"/>
                    <a:pt x="32" y="31"/>
                  </a:cubicBezTo>
                  <a:cubicBezTo>
                    <a:pt x="34" y="29"/>
                    <a:pt x="36" y="27"/>
                    <a:pt x="37" y="24"/>
                  </a:cubicBezTo>
                  <a:cubicBezTo>
                    <a:pt x="36" y="27"/>
                    <a:pt x="34" y="29"/>
                    <a:pt x="32" y="31"/>
                  </a:cubicBezTo>
                  <a:cubicBezTo>
                    <a:pt x="30" y="33"/>
                    <a:pt x="28" y="34"/>
                    <a:pt x="26" y="35"/>
                  </a:cubicBezTo>
                  <a:cubicBezTo>
                    <a:pt x="21" y="38"/>
                    <a:pt x="17" y="39"/>
                    <a:pt x="12" y="39"/>
                  </a:cubicBezTo>
                  <a:cubicBezTo>
                    <a:pt x="1" y="40"/>
                    <a:pt x="1" y="40"/>
                    <a:pt x="1" y="40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8" y="25"/>
                    <a:pt x="8" y="25"/>
                    <a:pt x="8" y="25"/>
                  </a:cubicBezTo>
                  <a:cubicBezTo>
                    <a:pt x="8" y="25"/>
                    <a:pt x="9" y="26"/>
                    <a:pt x="9" y="26"/>
                  </a:cubicBezTo>
                  <a:cubicBezTo>
                    <a:pt x="8" y="27"/>
                    <a:pt x="8" y="29"/>
                    <a:pt x="7" y="31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17" y="37"/>
                    <a:pt x="21" y="37"/>
                    <a:pt x="26" y="35"/>
                  </a:cubicBezTo>
                  <a:cubicBezTo>
                    <a:pt x="28" y="34"/>
                    <a:pt x="30" y="32"/>
                    <a:pt x="32" y="30"/>
                  </a:cubicBezTo>
                  <a:cubicBezTo>
                    <a:pt x="34" y="28"/>
                    <a:pt x="36" y="26"/>
                    <a:pt x="36" y="23"/>
                  </a:cubicBezTo>
                  <a:cubicBezTo>
                    <a:pt x="38" y="24"/>
                    <a:pt x="38" y="24"/>
                    <a:pt x="38" y="24"/>
                  </a:cubicBezTo>
                  <a:cubicBezTo>
                    <a:pt x="40" y="19"/>
                    <a:pt x="40" y="14"/>
                    <a:pt x="39" y="10"/>
                  </a:cubicBezTo>
                  <a:cubicBezTo>
                    <a:pt x="39" y="8"/>
                    <a:pt x="38" y="6"/>
                    <a:pt x="37" y="5"/>
                  </a:cubicBezTo>
                  <a:cubicBezTo>
                    <a:pt x="37" y="7"/>
                    <a:pt x="37" y="9"/>
                    <a:pt x="38" y="10"/>
                  </a:cubicBezTo>
                  <a:cubicBezTo>
                    <a:pt x="38" y="11"/>
                    <a:pt x="37" y="12"/>
                    <a:pt x="37" y="13"/>
                  </a:cubicBezTo>
                  <a:cubicBezTo>
                    <a:pt x="37" y="13"/>
                    <a:pt x="37" y="14"/>
                    <a:pt x="37" y="15"/>
                  </a:cubicBezTo>
                  <a:cubicBezTo>
                    <a:pt x="37" y="18"/>
                    <a:pt x="36" y="22"/>
                    <a:pt x="34" y="25"/>
                  </a:cubicBezTo>
                  <a:cubicBezTo>
                    <a:pt x="32" y="28"/>
                    <a:pt x="30" y="31"/>
                    <a:pt x="27" y="32"/>
                  </a:cubicBezTo>
                  <a:cubicBezTo>
                    <a:pt x="24" y="34"/>
                    <a:pt x="22" y="35"/>
                    <a:pt x="19" y="35"/>
                  </a:cubicBezTo>
                  <a:cubicBezTo>
                    <a:pt x="19" y="35"/>
                    <a:pt x="19" y="35"/>
                    <a:pt x="19" y="35"/>
                  </a:cubicBezTo>
                  <a:cubicBezTo>
                    <a:pt x="24" y="34"/>
                    <a:pt x="29" y="31"/>
                    <a:pt x="32" y="27"/>
                  </a:cubicBezTo>
                  <a:cubicBezTo>
                    <a:pt x="35" y="24"/>
                    <a:pt x="36" y="20"/>
                    <a:pt x="37" y="16"/>
                  </a:cubicBezTo>
                  <a:cubicBezTo>
                    <a:pt x="37" y="14"/>
                    <a:pt x="37" y="12"/>
                    <a:pt x="37" y="11"/>
                  </a:cubicBezTo>
                  <a:cubicBezTo>
                    <a:pt x="37" y="9"/>
                    <a:pt x="37" y="7"/>
                    <a:pt x="36" y="5"/>
                  </a:cubicBezTo>
                  <a:cubicBezTo>
                    <a:pt x="36" y="5"/>
                    <a:pt x="36" y="4"/>
                    <a:pt x="36" y="4"/>
                  </a:cubicBezTo>
                  <a:cubicBezTo>
                    <a:pt x="35" y="3"/>
                    <a:pt x="35" y="3"/>
                    <a:pt x="34" y="3"/>
                  </a:cubicBezTo>
                  <a:cubicBezTo>
                    <a:pt x="33" y="2"/>
                    <a:pt x="32" y="2"/>
                    <a:pt x="32" y="2"/>
                  </a:cubicBezTo>
                  <a:cubicBezTo>
                    <a:pt x="31" y="2"/>
                    <a:pt x="30" y="2"/>
                    <a:pt x="30" y="3"/>
                  </a:cubicBezTo>
                  <a:cubicBezTo>
                    <a:pt x="30" y="3"/>
                    <a:pt x="30" y="4"/>
                    <a:pt x="30" y="4"/>
                  </a:cubicBezTo>
                  <a:cubicBezTo>
                    <a:pt x="30" y="5"/>
                    <a:pt x="30" y="5"/>
                    <a:pt x="30" y="6"/>
                  </a:cubicBezTo>
                  <a:cubicBezTo>
                    <a:pt x="30" y="7"/>
                    <a:pt x="31" y="8"/>
                    <a:pt x="31" y="8"/>
                  </a:cubicBezTo>
                  <a:cubicBezTo>
                    <a:pt x="30" y="8"/>
                    <a:pt x="30" y="8"/>
                    <a:pt x="30" y="8"/>
                  </a:cubicBezTo>
                  <a:cubicBezTo>
                    <a:pt x="30" y="7"/>
                    <a:pt x="30" y="7"/>
                    <a:pt x="30" y="6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29" y="6"/>
                    <a:pt x="29" y="6"/>
                    <a:pt x="29" y="6"/>
                  </a:cubicBezTo>
                  <a:cubicBezTo>
                    <a:pt x="28" y="6"/>
                    <a:pt x="26" y="6"/>
                    <a:pt x="25" y="7"/>
                  </a:cubicBezTo>
                  <a:cubicBezTo>
                    <a:pt x="24" y="6"/>
                    <a:pt x="24" y="6"/>
                    <a:pt x="24" y="6"/>
                  </a:cubicBezTo>
                  <a:cubicBezTo>
                    <a:pt x="26" y="4"/>
                    <a:pt x="27" y="3"/>
                    <a:pt x="26" y="3"/>
                  </a:cubicBezTo>
                  <a:cubicBezTo>
                    <a:pt x="26" y="2"/>
                    <a:pt x="24" y="1"/>
                    <a:pt x="24" y="0"/>
                  </a:cubicBezTo>
                  <a:cubicBezTo>
                    <a:pt x="23" y="2"/>
                    <a:pt x="22" y="3"/>
                    <a:pt x="20" y="4"/>
                  </a:cubicBezTo>
                  <a:cubicBezTo>
                    <a:pt x="19" y="5"/>
                    <a:pt x="18" y="6"/>
                    <a:pt x="17" y="7"/>
                  </a:cubicBezTo>
                  <a:cubicBezTo>
                    <a:pt x="17" y="8"/>
                    <a:pt x="16" y="9"/>
                    <a:pt x="15" y="10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5" y="10"/>
                    <a:pt x="15" y="10"/>
                    <a:pt x="15" y="11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0" y="20"/>
                    <a:pt x="10" y="20"/>
                    <a:pt x="10" y="20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12" y="40"/>
                    <a:pt x="12" y="40"/>
                    <a:pt x="12" y="40"/>
                  </a:cubicBezTo>
                  <a:cubicBezTo>
                    <a:pt x="17" y="39"/>
                    <a:pt x="22" y="38"/>
                    <a:pt x="26" y="36"/>
                  </a:cubicBezTo>
                  <a:close/>
                  <a:moveTo>
                    <a:pt x="18" y="36"/>
                  </a:moveTo>
                  <a:cubicBezTo>
                    <a:pt x="18" y="36"/>
                    <a:pt x="18" y="36"/>
                    <a:pt x="18" y="36"/>
                  </a:cubicBezTo>
                  <a:cubicBezTo>
                    <a:pt x="18" y="36"/>
                    <a:pt x="18" y="36"/>
                    <a:pt x="18" y="36"/>
                  </a:cubicBezTo>
                  <a:close/>
                  <a:moveTo>
                    <a:pt x="25" y="24"/>
                  </a:moveTo>
                  <a:cubicBezTo>
                    <a:pt x="24" y="24"/>
                    <a:pt x="24" y="24"/>
                    <a:pt x="24" y="24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6" y="22"/>
                    <a:pt x="27" y="21"/>
                    <a:pt x="28" y="19"/>
                  </a:cubicBezTo>
                  <a:cubicBezTo>
                    <a:pt x="28" y="18"/>
                    <a:pt x="29" y="17"/>
                    <a:pt x="29" y="15"/>
                  </a:cubicBezTo>
                  <a:cubicBezTo>
                    <a:pt x="29" y="15"/>
                    <a:pt x="29" y="15"/>
                    <a:pt x="29" y="15"/>
                  </a:cubicBezTo>
                  <a:cubicBezTo>
                    <a:pt x="29" y="16"/>
                    <a:pt x="29" y="18"/>
                    <a:pt x="28" y="19"/>
                  </a:cubicBezTo>
                  <a:cubicBezTo>
                    <a:pt x="27" y="21"/>
                    <a:pt x="26" y="23"/>
                    <a:pt x="25" y="2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" name="Freeform 44">
              <a:extLst>
                <a:ext uri="{FF2B5EF4-FFF2-40B4-BE49-F238E27FC236}">
                  <a16:creationId xmlns:a16="http://schemas.microsoft.com/office/drawing/2014/main" id="{347A2622-BFC8-4F93-9848-E6A5FB811464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3526" y="29575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" name="Freeform 45">
              <a:extLst>
                <a:ext uri="{FF2B5EF4-FFF2-40B4-BE49-F238E27FC236}">
                  <a16:creationId xmlns:a16="http://schemas.microsoft.com/office/drawing/2014/main" id="{820CEE4F-AA53-437E-A646-FCCA6758BA5F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3526" y="2960688"/>
              <a:ext cx="3175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6" name="Freeform 46">
              <a:extLst>
                <a:ext uri="{FF2B5EF4-FFF2-40B4-BE49-F238E27FC236}">
                  <a16:creationId xmlns:a16="http://schemas.microsoft.com/office/drawing/2014/main" id="{28C67A03-20B4-4506-A8C8-B76836463F3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99038" y="1544638"/>
              <a:ext cx="2201863" cy="3138488"/>
            </a:xfrm>
            <a:custGeom>
              <a:avLst/>
              <a:gdLst>
                <a:gd name="T0" fmla="*/ 329 w 585"/>
                <a:gd name="T1" fmla="*/ 617 h 835"/>
                <a:gd name="T2" fmla="*/ 393 w 585"/>
                <a:gd name="T3" fmla="*/ 406 h 835"/>
                <a:gd name="T4" fmla="*/ 334 w 585"/>
                <a:gd name="T5" fmla="*/ 317 h 835"/>
                <a:gd name="T6" fmla="*/ 383 w 585"/>
                <a:gd name="T7" fmla="*/ 401 h 835"/>
                <a:gd name="T8" fmla="*/ 359 w 585"/>
                <a:gd name="T9" fmla="*/ 523 h 835"/>
                <a:gd name="T10" fmla="*/ 535 w 585"/>
                <a:gd name="T11" fmla="*/ 440 h 835"/>
                <a:gd name="T12" fmla="*/ 406 w 585"/>
                <a:gd name="T13" fmla="*/ 544 h 835"/>
                <a:gd name="T14" fmla="*/ 404 w 585"/>
                <a:gd name="T15" fmla="*/ 430 h 835"/>
                <a:gd name="T16" fmla="*/ 385 w 585"/>
                <a:gd name="T17" fmla="*/ 393 h 835"/>
                <a:gd name="T18" fmla="*/ 408 w 585"/>
                <a:gd name="T19" fmla="*/ 429 h 835"/>
                <a:gd name="T20" fmla="*/ 406 w 585"/>
                <a:gd name="T21" fmla="*/ 570 h 835"/>
                <a:gd name="T22" fmla="*/ 413 w 585"/>
                <a:gd name="T23" fmla="*/ 536 h 835"/>
                <a:gd name="T24" fmla="*/ 407 w 585"/>
                <a:gd name="T25" fmla="*/ 431 h 835"/>
                <a:gd name="T26" fmla="*/ 363 w 585"/>
                <a:gd name="T27" fmla="*/ 361 h 835"/>
                <a:gd name="T28" fmla="*/ 289 w 585"/>
                <a:gd name="T29" fmla="*/ 345 h 835"/>
                <a:gd name="T30" fmla="*/ 217 w 585"/>
                <a:gd name="T31" fmla="*/ 366 h 835"/>
                <a:gd name="T32" fmla="*/ 206 w 585"/>
                <a:gd name="T33" fmla="*/ 480 h 835"/>
                <a:gd name="T34" fmla="*/ 40 w 585"/>
                <a:gd name="T35" fmla="*/ 170 h 835"/>
                <a:gd name="T36" fmla="*/ 157 w 585"/>
                <a:gd name="T37" fmla="*/ 545 h 835"/>
                <a:gd name="T38" fmla="*/ 185 w 585"/>
                <a:gd name="T39" fmla="*/ 719 h 835"/>
                <a:gd name="T40" fmla="*/ 249 w 585"/>
                <a:gd name="T41" fmla="*/ 831 h 835"/>
                <a:gd name="T42" fmla="*/ 245 w 585"/>
                <a:gd name="T43" fmla="*/ 829 h 835"/>
                <a:gd name="T44" fmla="*/ 224 w 585"/>
                <a:gd name="T45" fmla="*/ 805 h 835"/>
                <a:gd name="T46" fmla="*/ 360 w 585"/>
                <a:gd name="T47" fmla="*/ 812 h 835"/>
                <a:gd name="T48" fmla="*/ 382 w 585"/>
                <a:gd name="T49" fmla="*/ 767 h 835"/>
                <a:gd name="T50" fmla="*/ 375 w 585"/>
                <a:gd name="T51" fmla="*/ 779 h 835"/>
                <a:gd name="T52" fmla="*/ 354 w 585"/>
                <a:gd name="T53" fmla="*/ 801 h 835"/>
                <a:gd name="T54" fmla="*/ 358 w 585"/>
                <a:gd name="T55" fmla="*/ 789 h 835"/>
                <a:gd name="T56" fmla="*/ 180 w 585"/>
                <a:gd name="T57" fmla="*/ 750 h 835"/>
                <a:gd name="T58" fmla="*/ 296 w 585"/>
                <a:gd name="T59" fmla="*/ 716 h 835"/>
                <a:gd name="T60" fmla="*/ 397 w 585"/>
                <a:gd name="T61" fmla="*/ 709 h 835"/>
                <a:gd name="T62" fmla="*/ 362 w 585"/>
                <a:gd name="T63" fmla="*/ 675 h 835"/>
                <a:gd name="T64" fmla="*/ 414 w 585"/>
                <a:gd name="T65" fmla="*/ 634 h 835"/>
                <a:gd name="T66" fmla="*/ 397 w 585"/>
                <a:gd name="T67" fmla="*/ 658 h 835"/>
                <a:gd name="T68" fmla="*/ 405 w 585"/>
                <a:gd name="T69" fmla="*/ 620 h 835"/>
                <a:gd name="T70" fmla="*/ 416 w 585"/>
                <a:gd name="T71" fmla="*/ 599 h 835"/>
                <a:gd name="T72" fmla="*/ 256 w 585"/>
                <a:gd name="T73" fmla="*/ 820 h 835"/>
                <a:gd name="T74" fmla="*/ 228 w 585"/>
                <a:gd name="T75" fmla="*/ 811 h 835"/>
                <a:gd name="T76" fmla="*/ 185 w 585"/>
                <a:gd name="T77" fmla="*/ 718 h 835"/>
                <a:gd name="T78" fmla="*/ 225 w 585"/>
                <a:gd name="T79" fmla="*/ 376 h 835"/>
                <a:gd name="T80" fmla="*/ 270 w 585"/>
                <a:gd name="T81" fmla="*/ 353 h 835"/>
                <a:gd name="T82" fmla="*/ 358 w 585"/>
                <a:gd name="T83" fmla="*/ 348 h 835"/>
                <a:gd name="T84" fmla="*/ 446 w 585"/>
                <a:gd name="T85" fmla="*/ 390 h 835"/>
                <a:gd name="T86" fmla="*/ 407 w 585"/>
                <a:gd name="T87" fmla="*/ 418 h 835"/>
                <a:gd name="T88" fmla="*/ 355 w 585"/>
                <a:gd name="T89" fmla="*/ 374 h 835"/>
                <a:gd name="T90" fmla="*/ 332 w 585"/>
                <a:gd name="T91" fmla="*/ 354 h 835"/>
                <a:gd name="T92" fmla="*/ 242 w 585"/>
                <a:gd name="T93" fmla="*/ 333 h 835"/>
                <a:gd name="T94" fmla="*/ 139 w 585"/>
                <a:gd name="T95" fmla="*/ 387 h 835"/>
                <a:gd name="T96" fmla="*/ 182 w 585"/>
                <a:gd name="T97" fmla="*/ 623 h 835"/>
                <a:gd name="T98" fmla="*/ 372 w 585"/>
                <a:gd name="T99" fmla="*/ 434 h 835"/>
                <a:gd name="T100" fmla="*/ 255 w 585"/>
                <a:gd name="T101" fmla="*/ 373 h 835"/>
                <a:gd name="T102" fmla="*/ 374 w 585"/>
                <a:gd name="T103" fmla="*/ 423 h 835"/>
                <a:gd name="T104" fmla="*/ 235 w 585"/>
                <a:gd name="T105" fmla="*/ 391 h 835"/>
                <a:gd name="T106" fmla="*/ 368 w 585"/>
                <a:gd name="T107" fmla="*/ 468 h 835"/>
                <a:gd name="T108" fmla="*/ 263 w 585"/>
                <a:gd name="T109" fmla="*/ 358 h 835"/>
                <a:gd name="T110" fmla="*/ 343 w 585"/>
                <a:gd name="T111" fmla="*/ 372 h 835"/>
                <a:gd name="T112" fmla="*/ 339 w 585"/>
                <a:gd name="T113" fmla="*/ 361 h 835"/>
                <a:gd name="T114" fmla="*/ 240 w 585"/>
                <a:gd name="T115" fmla="*/ 513 h 835"/>
                <a:gd name="T116" fmla="*/ 185 w 585"/>
                <a:gd name="T117" fmla="*/ 382 h 835"/>
                <a:gd name="T118" fmla="*/ 287 w 585"/>
                <a:gd name="T119" fmla="*/ 300 h 835"/>
                <a:gd name="T120" fmla="*/ 336 w 585"/>
                <a:gd name="T121" fmla="*/ 336 h 835"/>
                <a:gd name="T122" fmla="*/ 382 w 585"/>
                <a:gd name="T123" fmla="*/ 404 h 835"/>
                <a:gd name="T124" fmla="*/ 333 w 585"/>
                <a:gd name="T125" fmla="*/ 593 h 8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585" h="835">
                  <a:moveTo>
                    <a:pt x="542" y="139"/>
                  </a:moveTo>
                  <a:cubicBezTo>
                    <a:pt x="526" y="111"/>
                    <a:pt x="507" y="89"/>
                    <a:pt x="486" y="71"/>
                  </a:cubicBezTo>
                  <a:cubicBezTo>
                    <a:pt x="466" y="53"/>
                    <a:pt x="445" y="39"/>
                    <a:pt x="425" y="29"/>
                  </a:cubicBezTo>
                  <a:cubicBezTo>
                    <a:pt x="460" y="48"/>
                    <a:pt x="492" y="74"/>
                    <a:pt x="517" y="106"/>
                  </a:cubicBezTo>
                  <a:cubicBezTo>
                    <a:pt x="542" y="138"/>
                    <a:pt x="561" y="175"/>
                    <a:pt x="571" y="215"/>
                  </a:cubicBezTo>
                  <a:cubicBezTo>
                    <a:pt x="581" y="255"/>
                    <a:pt x="583" y="297"/>
                    <a:pt x="575" y="338"/>
                  </a:cubicBezTo>
                  <a:cubicBezTo>
                    <a:pt x="568" y="378"/>
                    <a:pt x="552" y="418"/>
                    <a:pt x="528" y="452"/>
                  </a:cubicBezTo>
                  <a:cubicBezTo>
                    <a:pt x="504" y="486"/>
                    <a:pt x="472" y="515"/>
                    <a:pt x="436" y="536"/>
                  </a:cubicBezTo>
                  <a:cubicBezTo>
                    <a:pt x="432" y="539"/>
                    <a:pt x="427" y="541"/>
                    <a:pt x="422" y="544"/>
                  </a:cubicBezTo>
                  <a:cubicBezTo>
                    <a:pt x="419" y="545"/>
                    <a:pt x="419" y="545"/>
                    <a:pt x="419" y="545"/>
                  </a:cubicBezTo>
                  <a:cubicBezTo>
                    <a:pt x="416" y="547"/>
                    <a:pt x="416" y="547"/>
                    <a:pt x="416" y="547"/>
                  </a:cubicBezTo>
                  <a:cubicBezTo>
                    <a:pt x="414" y="548"/>
                    <a:pt x="414" y="548"/>
                    <a:pt x="414" y="548"/>
                  </a:cubicBezTo>
                  <a:cubicBezTo>
                    <a:pt x="414" y="549"/>
                    <a:pt x="414" y="549"/>
                    <a:pt x="414" y="549"/>
                  </a:cubicBezTo>
                  <a:cubicBezTo>
                    <a:pt x="414" y="580"/>
                    <a:pt x="414" y="580"/>
                    <a:pt x="414" y="580"/>
                  </a:cubicBezTo>
                  <a:cubicBezTo>
                    <a:pt x="414" y="595"/>
                    <a:pt x="414" y="595"/>
                    <a:pt x="414" y="595"/>
                  </a:cubicBezTo>
                  <a:cubicBezTo>
                    <a:pt x="414" y="599"/>
                    <a:pt x="414" y="599"/>
                    <a:pt x="414" y="599"/>
                  </a:cubicBezTo>
                  <a:cubicBezTo>
                    <a:pt x="414" y="600"/>
                    <a:pt x="414" y="600"/>
                    <a:pt x="414" y="600"/>
                  </a:cubicBezTo>
                  <a:cubicBezTo>
                    <a:pt x="414" y="600"/>
                    <a:pt x="414" y="601"/>
                    <a:pt x="414" y="601"/>
                  </a:cubicBezTo>
                  <a:cubicBezTo>
                    <a:pt x="414" y="602"/>
                    <a:pt x="414" y="603"/>
                    <a:pt x="414" y="604"/>
                  </a:cubicBezTo>
                  <a:cubicBezTo>
                    <a:pt x="413" y="607"/>
                    <a:pt x="412" y="610"/>
                    <a:pt x="410" y="613"/>
                  </a:cubicBezTo>
                  <a:cubicBezTo>
                    <a:pt x="406" y="618"/>
                    <a:pt x="400" y="621"/>
                    <a:pt x="393" y="621"/>
                  </a:cubicBezTo>
                  <a:cubicBezTo>
                    <a:pt x="377" y="621"/>
                    <a:pt x="377" y="621"/>
                    <a:pt x="377" y="621"/>
                  </a:cubicBezTo>
                  <a:cubicBezTo>
                    <a:pt x="346" y="621"/>
                    <a:pt x="346" y="621"/>
                    <a:pt x="346" y="621"/>
                  </a:cubicBezTo>
                  <a:cubicBezTo>
                    <a:pt x="336" y="621"/>
                    <a:pt x="336" y="621"/>
                    <a:pt x="336" y="621"/>
                  </a:cubicBezTo>
                  <a:cubicBezTo>
                    <a:pt x="330" y="621"/>
                    <a:pt x="330" y="621"/>
                    <a:pt x="330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0"/>
                    <a:pt x="328" y="620"/>
                    <a:pt x="328" y="620"/>
                  </a:cubicBezTo>
                  <a:cubicBezTo>
                    <a:pt x="329" y="617"/>
                    <a:pt x="329" y="617"/>
                    <a:pt x="329" y="617"/>
                  </a:cubicBezTo>
                  <a:cubicBezTo>
                    <a:pt x="332" y="606"/>
                    <a:pt x="332" y="606"/>
                    <a:pt x="332" y="606"/>
                  </a:cubicBezTo>
                  <a:cubicBezTo>
                    <a:pt x="334" y="598"/>
                    <a:pt x="334" y="598"/>
                    <a:pt x="334" y="598"/>
                  </a:cubicBezTo>
                  <a:cubicBezTo>
                    <a:pt x="340" y="578"/>
                    <a:pt x="346" y="558"/>
                    <a:pt x="353" y="539"/>
                  </a:cubicBezTo>
                  <a:cubicBezTo>
                    <a:pt x="360" y="519"/>
                    <a:pt x="367" y="499"/>
                    <a:pt x="374" y="480"/>
                  </a:cubicBezTo>
                  <a:cubicBezTo>
                    <a:pt x="378" y="470"/>
                    <a:pt x="382" y="460"/>
                    <a:pt x="386" y="451"/>
                  </a:cubicBezTo>
                  <a:cubicBezTo>
                    <a:pt x="388" y="446"/>
                    <a:pt x="390" y="441"/>
                    <a:pt x="392" y="437"/>
                  </a:cubicBezTo>
                  <a:cubicBezTo>
                    <a:pt x="395" y="429"/>
                    <a:pt x="395" y="429"/>
                    <a:pt x="395" y="429"/>
                  </a:cubicBezTo>
                  <a:cubicBezTo>
                    <a:pt x="397" y="425"/>
                    <a:pt x="397" y="425"/>
                    <a:pt x="397" y="425"/>
                  </a:cubicBezTo>
                  <a:cubicBezTo>
                    <a:pt x="398" y="423"/>
                    <a:pt x="399" y="421"/>
                    <a:pt x="400" y="420"/>
                  </a:cubicBezTo>
                  <a:cubicBezTo>
                    <a:pt x="404" y="420"/>
                    <a:pt x="404" y="420"/>
                    <a:pt x="404" y="420"/>
                  </a:cubicBezTo>
                  <a:cubicBezTo>
                    <a:pt x="405" y="420"/>
                    <a:pt x="405" y="420"/>
                    <a:pt x="406" y="420"/>
                  </a:cubicBezTo>
                  <a:cubicBezTo>
                    <a:pt x="407" y="420"/>
                    <a:pt x="407" y="420"/>
                    <a:pt x="407" y="420"/>
                  </a:cubicBezTo>
                  <a:cubicBezTo>
                    <a:pt x="408" y="420"/>
                    <a:pt x="408" y="420"/>
                    <a:pt x="408" y="420"/>
                  </a:cubicBezTo>
                  <a:cubicBezTo>
                    <a:pt x="410" y="420"/>
                    <a:pt x="411" y="420"/>
                    <a:pt x="413" y="420"/>
                  </a:cubicBezTo>
                  <a:cubicBezTo>
                    <a:pt x="417" y="420"/>
                    <a:pt x="420" y="419"/>
                    <a:pt x="423" y="418"/>
                  </a:cubicBezTo>
                  <a:cubicBezTo>
                    <a:pt x="430" y="416"/>
                    <a:pt x="435" y="413"/>
                    <a:pt x="440" y="408"/>
                  </a:cubicBezTo>
                  <a:cubicBezTo>
                    <a:pt x="442" y="406"/>
                    <a:pt x="444" y="403"/>
                    <a:pt x="445" y="400"/>
                  </a:cubicBezTo>
                  <a:cubicBezTo>
                    <a:pt x="446" y="397"/>
                    <a:pt x="447" y="394"/>
                    <a:pt x="448" y="390"/>
                  </a:cubicBezTo>
                  <a:cubicBezTo>
                    <a:pt x="449" y="384"/>
                    <a:pt x="448" y="377"/>
                    <a:pt x="445" y="371"/>
                  </a:cubicBezTo>
                  <a:cubicBezTo>
                    <a:pt x="443" y="365"/>
                    <a:pt x="438" y="360"/>
                    <a:pt x="432" y="359"/>
                  </a:cubicBezTo>
                  <a:cubicBezTo>
                    <a:pt x="431" y="359"/>
                    <a:pt x="430" y="359"/>
                    <a:pt x="428" y="359"/>
                  </a:cubicBezTo>
                  <a:cubicBezTo>
                    <a:pt x="427" y="359"/>
                    <a:pt x="425" y="360"/>
                    <a:pt x="424" y="361"/>
                  </a:cubicBezTo>
                  <a:cubicBezTo>
                    <a:pt x="421" y="362"/>
                    <a:pt x="419" y="364"/>
                    <a:pt x="416" y="366"/>
                  </a:cubicBezTo>
                  <a:cubicBezTo>
                    <a:pt x="414" y="368"/>
                    <a:pt x="411" y="371"/>
                    <a:pt x="409" y="374"/>
                  </a:cubicBezTo>
                  <a:cubicBezTo>
                    <a:pt x="409" y="375"/>
                    <a:pt x="408" y="375"/>
                    <a:pt x="408" y="376"/>
                  </a:cubicBezTo>
                  <a:cubicBezTo>
                    <a:pt x="407" y="377"/>
                    <a:pt x="407" y="377"/>
                    <a:pt x="407" y="377"/>
                  </a:cubicBezTo>
                  <a:cubicBezTo>
                    <a:pt x="407" y="378"/>
                    <a:pt x="407" y="378"/>
                    <a:pt x="407" y="378"/>
                  </a:cubicBezTo>
                  <a:cubicBezTo>
                    <a:pt x="404" y="383"/>
                    <a:pt x="404" y="383"/>
                    <a:pt x="404" y="383"/>
                  </a:cubicBezTo>
                  <a:cubicBezTo>
                    <a:pt x="399" y="393"/>
                    <a:pt x="399" y="393"/>
                    <a:pt x="399" y="393"/>
                  </a:cubicBezTo>
                  <a:cubicBezTo>
                    <a:pt x="393" y="406"/>
                    <a:pt x="393" y="406"/>
                    <a:pt x="393" y="406"/>
                  </a:cubicBezTo>
                  <a:cubicBezTo>
                    <a:pt x="393" y="406"/>
                    <a:pt x="392" y="406"/>
                    <a:pt x="392" y="406"/>
                  </a:cubicBezTo>
                  <a:cubicBezTo>
                    <a:pt x="391" y="405"/>
                    <a:pt x="391" y="405"/>
                    <a:pt x="391" y="405"/>
                  </a:cubicBezTo>
                  <a:cubicBezTo>
                    <a:pt x="388" y="404"/>
                    <a:pt x="388" y="404"/>
                    <a:pt x="388" y="404"/>
                  </a:cubicBezTo>
                  <a:cubicBezTo>
                    <a:pt x="386" y="403"/>
                    <a:pt x="385" y="403"/>
                    <a:pt x="383" y="402"/>
                  </a:cubicBezTo>
                  <a:cubicBezTo>
                    <a:pt x="382" y="401"/>
                    <a:pt x="382" y="401"/>
                    <a:pt x="382" y="401"/>
                  </a:cubicBezTo>
                  <a:cubicBezTo>
                    <a:pt x="381" y="400"/>
                    <a:pt x="381" y="400"/>
                    <a:pt x="381" y="400"/>
                  </a:cubicBezTo>
                  <a:cubicBezTo>
                    <a:pt x="380" y="400"/>
                    <a:pt x="380" y="400"/>
                    <a:pt x="379" y="399"/>
                  </a:cubicBezTo>
                  <a:cubicBezTo>
                    <a:pt x="378" y="398"/>
                    <a:pt x="377" y="398"/>
                    <a:pt x="376" y="397"/>
                  </a:cubicBezTo>
                  <a:cubicBezTo>
                    <a:pt x="372" y="394"/>
                    <a:pt x="368" y="390"/>
                    <a:pt x="365" y="386"/>
                  </a:cubicBezTo>
                  <a:cubicBezTo>
                    <a:pt x="362" y="381"/>
                    <a:pt x="359" y="377"/>
                    <a:pt x="357" y="373"/>
                  </a:cubicBezTo>
                  <a:cubicBezTo>
                    <a:pt x="356" y="370"/>
                    <a:pt x="355" y="368"/>
                    <a:pt x="354" y="366"/>
                  </a:cubicBezTo>
                  <a:cubicBezTo>
                    <a:pt x="353" y="363"/>
                    <a:pt x="353" y="363"/>
                    <a:pt x="353" y="363"/>
                  </a:cubicBezTo>
                  <a:cubicBezTo>
                    <a:pt x="352" y="361"/>
                    <a:pt x="352" y="361"/>
                    <a:pt x="352" y="361"/>
                  </a:cubicBezTo>
                  <a:cubicBezTo>
                    <a:pt x="351" y="359"/>
                    <a:pt x="350" y="357"/>
                    <a:pt x="350" y="356"/>
                  </a:cubicBezTo>
                  <a:cubicBezTo>
                    <a:pt x="352" y="354"/>
                    <a:pt x="354" y="353"/>
                    <a:pt x="356" y="352"/>
                  </a:cubicBezTo>
                  <a:cubicBezTo>
                    <a:pt x="358" y="351"/>
                    <a:pt x="358" y="351"/>
                    <a:pt x="358" y="351"/>
                  </a:cubicBezTo>
                  <a:cubicBezTo>
                    <a:pt x="359" y="350"/>
                    <a:pt x="359" y="350"/>
                    <a:pt x="359" y="350"/>
                  </a:cubicBezTo>
                  <a:cubicBezTo>
                    <a:pt x="359" y="349"/>
                    <a:pt x="360" y="349"/>
                    <a:pt x="360" y="349"/>
                  </a:cubicBezTo>
                  <a:cubicBezTo>
                    <a:pt x="363" y="347"/>
                    <a:pt x="365" y="345"/>
                    <a:pt x="367" y="342"/>
                  </a:cubicBezTo>
                  <a:cubicBezTo>
                    <a:pt x="372" y="338"/>
                    <a:pt x="376" y="333"/>
                    <a:pt x="378" y="328"/>
                  </a:cubicBezTo>
                  <a:cubicBezTo>
                    <a:pt x="380" y="322"/>
                    <a:pt x="382" y="317"/>
                    <a:pt x="380" y="311"/>
                  </a:cubicBezTo>
                  <a:cubicBezTo>
                    <a:pt x="380" y="308"/>
                    <a:pt x="379" y="306"/>
                    <a:pt x="377" y="303"/>
                  </a:cubicBezTo>
                  <a:cubicBezTo>
                    <a:pt x="377" y="302"/>
                    <a:pt x="376" y="301"/>
                    <a:pt x="375" y="300"/>
                  </a:cubicBezTo>
                  <a:cubicBezTo>
                    <a:pt x="374" y="299"/>
                    <a:pt x="373" y="297"/>
                    <a:pt x="372" y="297"/>
                  </a:cubicBezTo>
                  <a:cubicBezTo>
                    <a:pt x="368" y="293"/>
                    <a:pt x="362" y="292"/>
                    <a:pt x="357" y="293"/>
                  </a:cubicBezTo>
                  <a:cubicBezTo>
                    <a:pt x="354" y="294"/>
                    <a:pt x="352" y="295"/>
                    <a:pt x="349" y="296"/>
                  </a:cubicBezTo>
                  <a:cubicBezTo>
                    <a:pt x="347" y="298"/>
                    <a:pt x="345" y="300"/>
                    <a:pt x="343" y="302"/>
                  </a:cubicBezTo>
                  <a:cubicBezTo>
                    <a:pt x="338" y="306"/>
                    <a:pt x="336" y="311"/>
                    <a:pt x="334" y="317"/>
                  </a:cubicBezTo>
                  <a:cubicBezTo>
                    <a:pt x="332" y="323"/>
                    <a:pt x="332" y="329"/>
                    <a:pt x="333" y="335"/>
                  </a:cubicBezTo>
                  <a:cubicBezTo>
                    <a:pt x="332" y="329"/>
                    <a:pt x="332" y="323"/>
                    <a:pt x="334" y="317"/>
                  </a:cubicBezTo>
                  <a:cubicBezTo>
                    <a:pt x="335" y="312"/>
                    <a:pt x="338" y="307"/>
                    <a:pt x="342" y="302"/>
                  </a:cubicBezTo>
                  <a:cubicBezTo>
                    <a:pt x="343" y="301"/>
                    <a:pt x="344" y="300"/>
                    <a:pt x="345" y="299"/>
                  </a:cubicBezTo>
                  <a:cubicBezTo>
                    <a:pt x="346" y="299"/>
                    <a:pt x="346" y="298"/>
                    <a:pt x="347" y="298"/>
                  </a:cubicBezTo>
                  <a:cubicBezTo>
                    <a:pt x="348" y="297"/>
                    <a:pt x="348" y="297"/>
                    <a:pt x="349" y="297"/>
                  </a:cubicBezTo>
                  <a:cubicBezTo>
                    <a:pt x="351" y="295"/>
                    <a:pt x="354" y="294"/>
                    <a:pt x="356" y="293"/>
                  </a:cubicBezTo>
                  <a:cubicBezTo>
                    <a:pt x="362" y="292"/>
                    <a:pt x="368" y="293"/>
                    <a:pt x="372" y="296"/>
                  </a:cubicBezTo>
                  <a:cubicBezTo>
                    <a:pt x="372" y="297"/>
                    <a:pt x="373" y="297"/>
                    <a:pt x="373" y="297"/>
                  </a:cubicBezTo>
                  <a:cubicBezTo>
                    <a:pt x="374" y="298"/>
                    <a:pt x="374" y="299"/>
                    <a:pt x="375" y="299"/>
                  </a:cubicBezTo>
                  <a:cubicBezTo>
                    <a:pt x="375" y="300"/>
                    <a:pt x="376" y="301"/>
                    <a:pt x="377" y="303"/>
                  </a:cubicBezTo>
                  <a:cubicBezTo>
                    <a:pt x="379" y="305"/>
                    <a:pt x="380" y="308"/>
                    <a:pt x="380" y="310"/>
                  </a:cubicBezTo>
                  <a:cubicBezTo>
                    <a:pt x="382" y="316"/>
                    <a:pt x="381" y="322"/>
                    <a:pt x="378" y="327"/>
                  </a:cubicBezTo>
                  <a:cubicBezTo>
                    <a:pt x="376" y="333"/>
                    <a:pt x="372" y="338"/>
                    <a:pt x="368" y="342"/>
                  </a:cubicBezTo>
                  <a:cubicBezTo>
                    <a:pt x="366" y="345"/>
                    <a:pt x="363" y="347"/>
                    <a:pt x="361" y="349"/>
                  </a:cubicBezTo>
                  <a:cubicBezTo>
                    <a:pt x="360" y="349"/>
                    <a:pt x="359" y="350"/>
                    <a:pt x="359" y="350"/>
                  </a:cubicBezTo>
                  <a:cubicBezTo>
                    <a:pt x="358" y="351"/>
                    <a:pt x="358" y="351"/>
                    <a:pt x="358" y="351"/>
                  </a:cubicBezTo>
                  <a:cubicBezTo>
                    <a:pt x="356" y="352"/>
                    <a:pt x="356" y="352"/>
                    <a:pt x="356" y="352"/>
                  </a:cubicBezTo>
                  <a:cubicBezTo>
                    <a:pt x="354" y="353"/>
                    <a:pt x="352" y="354"/>
                    <a:pt x="350" y="356"/>
                  </a:cubicBezTo>
                  <a:cubicBezTo>
                    <a:pt x="350" y="356"/>
                    <a:pt x="350" y="356"/>
                    <a:pt x="350" y="356"/>
                  </a:cubicBezTo>
                  <a:cubicBezTo>
                    <a:pt x="351" y="357"/>
                    <a:pt x="351" y="357"/>
                    <a:pt x="351" y="357"/>
                  </a:cubicBezTo>
                  <a:cubicBezTo>
                    <a:pt x="351" y="358"/>
                    <a:pt x="351" y="358"/>
                    <a:pt x="351" y="358"/>
                  </a:cubicBezTo>
                  <a:cubicBezTo>
                    <a:pt x="352" y="361"/>
                    <a:pt x="352" y="361"/>
                    <a:pt x="352" y="361"/>
                  </a:cubicBezTo>
                  <a:cubicBezTo>
                    <a:pt x="353" y="363"/>
                    <a:pt x="353" y="363"/>
                    <a:pt x="353" y="363"/>
                  </a:cubicBezTo>
                  <a:cubicBezTo>
                    <a:pt x="354" y="366"/>
                    <a:pt x="354" y="366"/>
                    <a:pt x="354" y="366"/>
                  </a:cubicBezTo>
                  <a:cubicBezTo>
                    <a:pt x="355" y="368"/>
                    <a:pt x="356" y="370"/>
                    <a:pt x="357" y="372"/>
                  </a:cubicBezTo>
                  <a:cubicBezTo>
                    <a:pt x="359" y="377"/>
                    <a:pt x="362" y="381"/>
                    <a:pt x="365" y="385"/>
                  </a:cubicBezTo>
                  <a:cubicBezTo>
                    <a:pt x="368" y="389"/>
                    <a:pt x="372" y="393"/>
                    <a:pt x="376" y="397"/>
                  </a:cubicBezTo>
                  <a:cubicBezTo>
                    <a:pt x="377" y="397"/>
                    <a:pt x="378" y="398"/>
                    <a:pt x="379" y="399"/>
                  </a:cubicBezTo>
                  <a:cubicBezTo>
                    <a:pt x="380" y="399"/>
                    <a:pt x="380" y="400"/>
                    <a:pt x="381" y="400"/>
                  </a:cubicBezTo>
                  <a:cubicBezTo>
                    <a:pt x="382" y="401"/>
                    <a:pt x="382" y="401"/>
                    <a:pt x="382" y="401"/>
                  </a:cubicBezTo>
                  <a:cubicBezTo>
                    <a:pt x="383" y="401"/>
                    <a:pt x="383" y="401"/>
                    <a:pt x="383" y="401"/>
                  </a:cubicBezTo>
                  <a:cubicBezTo>
                    <a:pt x="385" y="402"/>
                    <a:pt x="386" y="403"/>
                    <a:pt x="388" y="404"/>
                  </a:cubicBezTo>
                  <a:cubicBezTo>
                    <a:pt x="390" y="405"/>
                    <a:pt x="390" y="405"/>
                    <a:pt x="390" y="405"/>
                  </a:cubicBezTo>
                  <a:cubicBezTo>
                    <a:pt x="392" y="405"/>
                    <a:pt x="392" y="405"/>
                    <a:pt x="392" y="405"/>
                  </a:cubicBezTo>
                  <a:cubicBezTo>
                    <a:pt x="392" y="405"/>
                    <a:pt x="393" y="406"/>
                    <a:pt x="393" y="406"/>
                  </a:cubicBezTo>
                  <a:cubicBezTo>
                    <a:pt x="399" y="392"/>
                    <a:pt x="399" y="392"/>
                    <a:pt x="399" y="392"/>
                  </a:cubicBezTo>
                  <a:cubicBezTo>
                    <a:pt x="404" y="383"/>
                    <a:pt x="404" y="383"/>
                    <a:pt x="404" y="383"/>
                  </a:cubicBezTo>
                  <a:cubicBezTo>
                    <a:pt x="406" y="378"/>
                    <a:pt x="406" y="378"/>
                    <a:pt x="406" y="378"/>
                  </a:cubicBezTo>
                  <a:cubicBezTo>
                    <a:pt x="407" y="377"/>
                    <a:pt x="407" y="377"/>
                    <a:pt x="407" y="377"/>
                  </a:cubicBezTo>
                  <a:cubicBezTo>
                    <a:pt x="408" y="376"/>
                    <a:pt x="408" y="376"/>
                    <a:pt x="408" y="376"/>
                  </a:cubicBezTo>
                  <a:cubicBezTo>
                    <a:pt x="408" y="375"/>
                    <a:pt x="409" y="374"/>
                    <a:pt x="409" y="374"/>
                  </a:cubicBezTo>
                  <a:cubicBezTo>
                    <a:pt x="411" y="371"/>
                    <a:pt x="414" y="368"/>
                    <a:pt x="416" y="366"/>
                  </a:cubicBezTo>
                  <a:cubicBezTo>
                    <a:pt x="421" y="361"/>
                    <a:pt x="427" y="358"/>
                    <a:pt x="432" y="359"/>
                  </a:cubicBezTo>
                  <a:cubicBezTo>
                    <a:pt x="435" y="360"/>
                    <a:pt x="438" y="361"/>
                    <a:pt x="440" y="363"/>
                  </a:cubicBezTo>
                  <a:cubicBezTo>
                    <a:pt x="443" y="365"/>
                    <a:pt x="444" y="368"/>
                    <a:pt x="446" y="371"/>
                  </a:cubicBezTo>
                  <a:cubicBezTo>
                    <a:pt x="448" y="377"/>
                    <a:pt x="449" y="384"/>
                    <a:pt x="448" y="390"/>
                  </a:cubicBezTo>
                  <a:cubicBezTo>
                    <a:pt x="447" y="394"/>
                    <a:pt x="447" y="397"/>
                    <a:pt x="445" y="400"/>
                  </a:cubicBezTo>
                  <a:cubicBezTo>
                    <a:pt x="444" y="403"/>
                    <a:pt x="442" y="406"/>
                    <a:pt x="440" y="408"/>
                  </a:cubicBezTo>
                  <a:cubicBezTo>
                    <a:pt x="436" y="413"/>
                    <a:pt x="430" y="417"/>
                    <a:pt x="423" y="419"/>
                  </a:cubicBezTo>
                  <a:cubicBezTo>
                    <a:pt x="420" y="420"/>
                    <a:pt x="416" y="420"/>
                    <a:pt x="413" y="420"/>
                  </a:cubicBezTo>
                  <a:cubicBezTo>
                    <a:pt x="411" y="421"/>
                    <a:pt x="410" y="421"/>
                    <a:pt x="408" y="421"/>
                  </a:cubicBezTo>
                  <a:cubicBezTo>
                    <a:pt x="407" y="421"/>
                    <a:pt x="407" y="421"/>
                    <a:pt x="407" y="421"/>
                  </a:cubicBezTo>
                  <a:cubicBezTo>
                    <a:pt x="407" y="421"/>
                    <a:pt x="407" y="421"/>
                    <a:pt x="406" y="421"/>
                  </a:cubicBezTo>
                  <a:cubicBezTo>
                    <a:pt x="405" y="421"/>
                    <a:pt x="405" y="421"/>
                    <a:pt x="404" y="420"/>
                  </a:cubicBezTo>
                  <a:cubicBezTo>
                    <a:pt x="400" y="420"/>
                    <a:pt x="400" y="420"/>
                    <a:pt x="400" y="420"/>
                  </a:cubicBezTo>
                  <a:cubicBezTo>
                    <a:pt x="399" y="422"/>
                    <a:pt x="399" y="423"/>
                    <a:pt x="398" y="425"/>
                  </a:cubicBezTo>
                  <a:cubicBezTo>
                    <a:pt x="396" y="429"/>
                    <a:pt x="396" y="429"/>
                    <a:pt x="396" y="429"/>
                  </a:cubicBezTo>
                  <a:cubicBezTo>
                    <a:pt x="393" y="435"/>
                    <a:pt x="393" y="435"/>
                    <a:pt x="393" y="435"/>
                  </a:cubicBezTo>
                  <a:cubicBezTo>
                    <a:pt x="388" y="447"/>
                    <a:pt x="388" y="447"/>
                    <a:pt x="388" y="447"/>
                  </a:cubicBezTo>
                  <a:cubicBezTo>
                    <a:pt x="384" y="456"/>
                    <a:pt x="381" y="464"/>
                    <a:pt x="378" y="472"/>
                  </a:cubicBezTo>
                  <a:cubicBezTo>
                    <a:pt x="371" y="489"/>
                    <a:pt x="365" y="506"/>
                    <a:pt x="359" y="523"/>
                  </a:cubicBezTo>
                  <a:cubicBezTo>
                    <a:pt x="353" y="539"/>
                    <a:pt x="347" y="556"/>
                    <a:pt x="342" y="573"/>
                  </a:cubicBezTo>
                  <a:cubicBezTo>
                    <a:pt x="340" y="581"/>
                    <a:pt x="337" y="590"/>
                    <a:pt x="335" y="598"/>
                  </a:cubicBezTo>
                  <a:cubicBezTo>
                    <a:pt x="330" y="612"/>
                    <a:pt x="330" y="612"/>
                    <a:pt x="330" y="612"/>
                  </a:cubicBezTo>
                  <a:cubicBezTo>
                    <a:pt x="329" y="617"/>
                    <a:pt x="329" y="617"/>
                    <a:pt x="329" y="617"/>
                  </a:cubicBezTo>
                  <a:cubicBezTo>
                    <a:pt x="328" y="620"/>
                    <a:pt x="328" y="620"/>
                    <a:pt x="328" y="620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9" y="621"/>
                    <a:pt x="329" y="621"/>
                    <a:pt x="329" y="621"/>
                  </a:cubicBezTo>
                  <a:cubicBezTo>
                    <a:pt x="329" y="621"/>
                    <a:pt x="329" y="621"/>
                    <a:pt x="329" y="621"/>
                  </a:cubicBezTo>
                  <a:cubicBezTo>
                    <a:pt x="339" y="621"/>
                    <a:pt x="339" y="621"/>
                    <a:pt x="339" y="621"/>
                  </a:cubicBezTo>
                  <a:cubicBezTo>
                    <a:pt x="392" y="621"/>
                    <a:pt x="392" y="621"/>
                    <a:pt x="392" y="621"/>
                  </a:cubicBezTo>
                  <a:cubicBezTo>
                    <a:pt x="393" y="621"/>
                    <a:pt x="393" y="621"/>
                    <a:pt x="393" y="621"/>
                  </a:cubicBezTo>
                  <a:cubicBezTo>
                    <a:pt x="393" y="621"/>
                    <a:pt x="393" y="621"/>
                    <a:pt x="393" y="621"/>
                  </a:cubicBezTo>
                  <a:cubicBezTo>
                    <a:pt x="394" y="621"/>
                    <a:pt x="395" y="621"/>
                    <a:pt x="395" y="621"/>
                  </a:cubicBezTo>
                  <a:cubicBezTo>
                    <a:pt x="397" y="621"/>
                    <a:pt x="398" y="620"/>
                    <a:pt x="399" y="620"/>
                  </a:cubicBezTo>
                  <a:cubicBezTo>
                    <a:pt x="402" y="619"/>
                    <a:pt x="404" y="618"/>
                    <a:pt x="406" y="616"/>
                  </a:cubicBezTo>
                  <a:cubicBezTo>
                    <a:pt x="410" y="613"/>
                    <a:pt x="413" y="608"/>
                    <a:pt x="414" y="603"/>
                  </a:cubicBezTo>
                  <a:cubicBezTo>
                    <a:pt x="414" y="602"/>
                    <a:pt x="414" y="601"/>
                    <a:pt x="414" y="601"/>
                  </a:cubicBezTo>
                  <a:cubicBezTo>
                    <a:pt x="414" y="600"/>
                    <a:pt x="414" y="600"/>
                    <a:pt x="414" y="600"/>
                  </a:cubicBezTo>
                  <a:cubicBezTo>
                    <a:pt x="414" y="599"/>
                    <a:pt x="414" y="599"/>
                    <a:pt x="414" y="599"/>
                  </a:cubicBezTo>
                  <a:cubicBezTo>
                    <a:pt x="414" y="596"/>
                    <a:pt x="414" y="596"/>
                    <a:pt x="414" y="596"/>
                  </a:cubicBezTo>
                  <a:cubicBezTo>
                    <a:pt x="414" y="590"/>
                    <a:pt x="414" y="590"/>
                    <a:pt x="414" y="590"/>
                  </a:cubicBezTo>
                  <a:cubicBezTo>
                    <a:pt x="414" y="577"/>
                    <a:pt x="414" y="577"/>
                    <a:pt x="414" y="577"/>
                  </a:cubicBezTo>
                  <a:cubicBezTo>
                    <a:pt x="414" y="552"/>
                    <a:pt x="414" y="552"/>
                    <a:pt x="414" y="552"/>
                  </a:cubicBezTo>
                  <a:cubicBezTo>
                    <a:pt x="414" y="548"/>
                    <a:pt x="414" y="548"/>
                    <a:pt x="414" y="548"/>
                  </a:cubicBezTo>
                  <a:cubicBezTo>
                    <a:pt x="414" y="547"/>
                    <a:pt x="415" y="547"/>
                    <a:pt x="415" y="547"/>
                  </a:cubicBezTo>
                  <a:cubicBezTo>
                    <a:pt x="416" y="546"/>
                    <a:pt x="416" y="546"/>
                    <a:pt x="416" y="546"/>
                  </a:cubicBezTo>
                  <a:cubicBezTo>
                    <a:pt x="420" y="545"/>
                    <a:pt x="424" y="543"/>
                    <a:pt x="428" y="541"/>
                  </a:cubicBezTo>
                  <a:cubicBezTo>
                    <a:pt x="442" y="533"/>
                    <a:pt x="456" y="523"/>
                    <a:pt x="470" y="513"/>
                  </a:cubicBezTo>
                  <a:cubicBezTo>
                    <a:pt x="496" y="493"/>
                    <a:pt x="518" y="468"/>
                    <a:pt x="535" y="440"/>
                  </a:cubicBezTo>
                  <a:cubicBezTo>
                    <a:pt x="553" y="412"/>
                    <a:pt x="565" y="382"/>
                    <a:pt x="572" y="350"/>
                  </a:cubicBezTo>
                  <a:cubicBezTo>
                    <a:pt x="580" y="319"/>
                    <a:pt x="581" y="286"/>
                    <a:pt x="578" y="255"/>
                  </a:cubicBezTo>
                  <a:cubicBezTo>
                    <a:pt x="574" y="223"/>
                    <a:pt x="566" y="192"/>
                    <a:pt x="552" y="164"/>
                  </a:cubicBezTo>
                  <a:cubicBezTo>
                    <a:pt x="539" y="135"/>
                    <a:pt x="521" y="109"/>
                    <a:pt x="499" y="86"/>
                  </a:cubicBezTo>
                  <a:cubicBezTo>
                    <a:pt x="477" y="63"/>
                    <a:pt x="451" y="44"/>
                    <a:pt x="424" y="30"/>
                  </a:cubicBezTo>
                  <a:cubicBezTo>
                    <a:pt x="412" y="23"/>
                    <a:pt x="399" y="18"/>
                    <a:pt x="386" y="13"/>
                  </a:cubicBezTo>
                  <a:cubicBezTo>
                    <a:pt x="369" y="8"/>
                    <a:pt x="353" y="4"/>
                    <a:pt x="339" y="2"/>
                  </a:cubicBezTo>
                  <a:cubicBezTo>
                    <a:pt x="325" y="0"/>
                    <a:pt x="313" y="0"/>
                    <a:pt x="305" y="0"/>
                  </a:cubicBezTo>
                  <a:cubicBezTo>
                    <a:pt x="296" y="0"/>
                    <a:pt x="291" y="0"/>
                    <a:pt x="291" y="1"/>
                  </a:cubicBezTo>
                  <a:cubicBezTo>
                    <a:pt x="291" y="1"/>
                    <a:pt x="296" y="2"/>
                    <a:pt x="308" y="3"/>
                  </a:cubicBezTo>
                  <a:cubicBezTo>
                    <a:pt x="314" y="3"/>
                    <a:pt x="322" y="4"/>
                    <a:pt x="331" y="6"/>
                  </a:cubicBezTo>
                  <a:cubicBezTo>
                    <a:pt x="341" y="7"/>
                    <a:pt x="352" y="10"/>
                    <a:pt x="365" y="13"/>
                  </a:cubicBezTo>
                  <a:cubicBezTo>
                    <a:pt x="372" y="15"/>
                    <a:pt x="380" y="18"/>
                    <a:pt x="388" y="21"/>
                  </a:cubicBezTo>
                  <a:cubicBezTo>
                    <a:pt x="397" y="24"/>
                    <a:pt x="405" y="28"/>
                    <a:pt x="413" y="31"/>
                  </a:cubicBezTo>
                  <a:cubicBezTo>
                    <a:pt x="429" y="39"/>
                    <a:pt x="440" y="46"/>
                    <a:pt x="440" y="46"/>
                  </a:cubicBezTo>
                  <a:cubicBezTo>
                    <a:pt x="445" y="49"/>
                    <a:pt x="445" y="50"/>
                    <a:pt x="444" y="50"/>
                  </a:cubicBezTo>
                  <a:cubicBezTo>
                    <a:pt x="443" y="50"/>
                    <a:pt x="440" y="48"/>
                    <a:pt x="437" y="47"/>
                  </a:cubicBezTo>
                  <a:cubicBezTo>
                    <a:pt x="475" y="70"/>
                    <a:pt x="507" y="102"/>
                    <a:pt x="530" y="139"/>
                  </a:cubicBezTo>
                  <a:cubicBezTo>
                    <a:pt x="553" y="176"/>
                    <a:pt x="567" y="219"/>
                    <a:pt x="571" y="263"/>
                  </a:cubicBezTo>
                  <a:cubicBezTo>
                    <a:pt x="572" y="285"/>
                    <a:pt x="572" y="307"/>
                    <a:pt x="568" y="329"/>
                  </a:cubicBezTo>
                  <a:cubicBezTo>
                    <a:pt x="565" y="350"/>
                    <a:pt x="559" y="371"/>
                    <a:pt x="551" y="392"/>
                  </a:cubicBezTo>
                  <a:cubicBezTo>
                    <a:pt x="535" y="432"/>
                    <a:pt x="509" y="469"/>
                    <a:pt x="475" y="498"/>
                  </a:cubicBezTo>
                  <a:cubicBezTo>
                    <a:pt x="462" y="510"/>
                    <a:pt x="448" y="520"/>
                    <a:pt x="432" y="529"/>
                  </a:cubicBezTo>
                  <a:cubicBezTo>
                    <a:pt x="428" y="531"/>
                    <a:pt x="425" y="533"/>
                    <a:pt x="421" y="535"/>
                  </a:cubicBezTo>
                  <a:cubicBezTo>
                    <a:pt x="419" y="536"/>
                    <a:pt x="417" y="537"/>
                    <a:pt x="415" y="538"/>
                  </a:cubicBezTo>
                  <a:cubicBezTo>
                    <a:pt x="413" y="539"/>
                    <a:pt x="410" y="541"/>
                    <a:pt x="407" y="542"/>
                  </a:cubicBezTo>
                  <a:cubicBezTo>
                    <a:pt x="406" y="542"/>
                    <a:pt x="406" y="542"/>
                    <a:pt x="406" y="542"/>
                  </a:cubicBezTo>
                  <a:cubicBezTo>
                    <a:pt x="406" y="542"/>
                    <a:pt x="406" y="542"/>
                    <a:pt x="406" y="542"/>
                  </a:cubicBezTo>
                  <a:cubicBezTo>
                    <a:pt x="406" y="543"/>
                    <a:pt x="406" y="543"/>
                    <a:pt x="406" y="543"/>
                  </a:cubicBezTo>
                  <a:cubicBezTo>
                    <a:pt x="406" y="544"/>
                    <a:pt x="406" y="544"/>
                    <a:pt x="406" y="544"/>
                  </a:cubicBezTo>
                  <a:cubicBezTo>
                    <a:pt x="406" y="547"/>
                    <a:pt x="406" y="547"/>
                    <a:pt x="406" y="547"/>
                  </a:cubicBezTo>
                  <a:cubicBezTo>
                    <a:pt x="406" y="551"/>
                    <a:pt x="406" y="551"/>
                    <a:pt x="406" y="551"/>
                  </a:cubicBezTo>
                  <a:cubicBezTo>
                    <a:pt x="406" y="558"/>
                    <a:pt x="406" y="558"/>
                    <a:pt x="406" y="558"/>
                  </a:cubicBezTo>
                  <a:cubicBezTo>
                    <a:pt x="406" y="571"/>
                    <a:pt x="406" y="571"/>
                    <a:pt x="406" y="571"/>
                  </a:cubicBezTo>
                  <a:cubicBezTo>
                    <a:pt x="406" y="598"/>
                    <a:pt x="406" y="598"/>
                    <a:pt x="406" y="598"/>
                  </a:cubicBezTo>
                  <a:cubicBezTo>
                    <a:pt x="406" y="600"/>
                    <a:pt x="406" y="600"/>
                    <a:pt x="406" y="600"/>
                  </a:cubicBezTo>
                  <a:cubicBezTo>
                    <a:pt x="406" y="600"/>
                    <a:pt x="406" y="600"/>
                    <a:pt x="406" y="600"/>
                  </a:cubicBezTo>
                  <a:cubicBezTo>
                    <a:pt x="406" y="601"/>
                    <a:pt x="406" y="601"/>
                    <a:pt x="406" y="601"/>
                  </a:cubicBezTo>
                  <a:cubicBezTo>
                    <a:pt x="406" y="602"/>
                    <a:pt x="406" y="603"/>
                    <a:pt x="406" y="604"/>
                  </a:cubicBezTo>
                  <a:cubicBezTo>
                    <a:pt x="405" y="605"/>
                    <a:pt x="404" y="607"/>
                    <a:pt x="403" y="608"/>
                  </a:cubicBezTo>
                  <a:cubicBezTo>
                    <a:pt x="401" y="611"/>
                    <a:pt x="398" y="613"/>
                    <a:pt x="394" y="613"/>
                  </a:cubicBezTo>
                  <a:cubicBezTo>
                    <a:pt x="394" y="613"/>
                    <a:pt x="393" y="613"/>
                    <a:pt x="393" y="613"/>
                  </a:cubicBezTo>
                  <a:cubicBezTo>
                    <a:pt x="391" y="613"/>
                    <a:pt x="391" y="613"/>
                    <a:pt x="391" y="613"/>
                  </a:cubicBezTo>
                  <a:cubicBezTo>
                    <a:pt x="388" y="613"/>
                    <a:pt x="388" y="613"/>
                    <a:pt x="388" y="613"/>
                  </a:cubicBezTo>
                  <a:cubicBezTo>
                    <a:pt x="381" y="613"/>
                    <a:pt x="381" y="613"/>
                    <a:pt x="381" y="613"/>
                  </a:cubicBezTo>
                  <a:cubicBezTo>
                    <a:pt x="368" y="613"/>
                    <a:pt x="368" y="613"/>
                    <a:pt x="368" y="613"/>
                  </a:cubicBezTo>
                  <a:cubicBezTo>
                    <a:pt x="342" y="613"/>
                    <a:pt x="342" y="613"/>
                    <a:pt x="342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8" y="613"/>
                    <a:pt x="339" y="613"/>
                    <a:pt x="339" y="613"/>
                  </a:cubicBezTo>
                  <a:cubicBezTo>
                    <a:pt x="339" y="612"/>
                    <a:pt x="339" y="612"/>
                    <a:pt x="339" y="612"/>
                  </a:cubicBezTo>
                  <a:cubicBezTo>
                    <a:pt x="339" y="610"/>
                    <a:pt x="339" y="610"/>
                    <a:pt x="339" y="610"/>
                  </a:cubicBezTo>
                  <a:cubicBezTo>
                    <a:pt x="342" y="599"/>
                    <a:pt x="342" y="599"/>
                    <a:pt x="342" y="599"/>
                  </a:cubicBezTo>
                  <a:cubicBezTo>
                    <a:pt x="345" y="591"/>
                    <a:pt x="348" y="582"/>
                    <a:pt x="350" y="574"/>
                  </a:cubicBezTo>
                  <a:cubicBezTo>
                    <a:pt x="355" y="557"/>
                    <a:pt x="361" y="540"/>
                    <a:pt x="367" y="524"/>
                  </a:cubicBezTo>
                  <a:cubicBezTo>
                    <a:pt x="373" y="507"/>
                    <a:pt x="379" y="490"/>
                    <a:pt x="385" y="474"/>
                  </a:cubicBezTo>
                  <a:cubicBezTo>
                    <a:pt x="389" y="466"/>
                    <a:pt x="392" y="458"/>
                    <a:pt x="396" y="450"/>
                  </a:cubicBezTo>
                  <a:cubicBezTo>
                    <a:pt x="401" y="438"/>
                    <a:pt x="401" y="438"/>
                    <a:pt x="401" y="438"/>
                  </a:cubicBezTo>
                  <a:cubicBezTo>
                    <a:pt x="403" y="432"/>
                    <a:pt x="403" y="432"/>
                    <a:pt x="403" y="432"/>
                  </a:cubicBezTo>
                  <a:cubicBezTo>
                    <a:pt x="404" y="430"/>
                    <a:pt x="404" y="430"/>
                    <a:pt x="404" y="430"/>
                  </a:cubicBezTo>
                  <a:cubicBezTo>
                    <a:pt x="405" y="429"/>
                    <a:pt x="405" y="429"/>
                    <a:pt x="405" y="428"/>
                  </a:cubicBezTo>
                  <a:cubicBezTo>
                    <a:pt x="405" y="428"/>
                    <a:pt x="406" y="428"/>
                    <a:pt x="406" y="429"/>
                  </a:cubicBezTo>
                  <a:cubicBezTo>
                    <a:pt x="407" y="429"/>
                    <a:pt x="407" y="429"/>
                    <a:pt x="407" y="429"/>
                  </a:cubicBezTo>
                  <a:cubicBezTo>
                    <a:pt x="408" y="429"/>
                    <a:pt x="408" y="429"/>
                    <a:pt x="408" y="429"/>
                  </a:cubicBezTo>
                  <a:cubicBezTo>
                    <a:pt x="410" y="429"/>
                    <a:pt x="412" y="429"/>
                    <a:pt x="414" y="428"/>
                  </a:cubicBezTo>
                  <a:cubicBezTo>
                    <a:pt x="418" y="428"/>
                    <a:pt x="422" y="427"/>
                    <a:pt x="426" y="426"/>
                  </a:cubicBezTo>
                  <a:cubicBezTo>
                    <a:pt x="433" y="424"/>
                    <a:pt x="441" y="420"/>
                    <a:pt x="446" y="413"/>
                  </a:cubicBezTo>
                  <a:cubicBezTo>
                    <a:pt x="449" y="410"/>
                    <a:pt x="451" y="407"/>
                    <a:pt x="453" y="403"/>
                  </a:cubicBezTo>
                  <a:cubicBezTo>
                    <a:pt x="454" y="399"/>
                    <a:pt x="455" y="395"/>
                    <a:pt x="456" y="391"/>
                  </a:cubicBezTo>
                  <a:cubicBezTo>
                    <a:pt x="457" y="383"/>
                    <a:pt x="457" y="375"/>
                    <a:pt x="453" y="367"/>
                  </a:cubicBezTo>
                  <a:cubicBezTo>
                    <a:pt x="451" y="363"/>
                    <a:pt x="449" y="360"/>
                    <a:pt x="446" y="357"/>
                  </a:cubicBezTo>
                  <a:cubicBezTo>
                    <a:pt x="442" y="354"/>
                    <a:pt x="438" y="352"/>
                    <a:pt x="434" y="351"/>
                  </a:cubicBezTo>
                  <a:cubicBezTo>
                    <a:pt x="433" y="351"/>
                    <a:pt x="431" y="351"/>
                    <a:pt x="430" y="351"/>
                  </a:cubicBezTo>
                  <a:cubicBezTo>
                    <a:pt x="429" y="351"/>
                    <a:pt x="428" y="351"/>
                    <a:pt x="427" y="351"/>
                  </a:cubicBezTo>
                  <a:cubicBezTo>
                    <a:pt x="424" y="351"/>
                    <a:pt x="422" y="352"/>
                    <a:pt x="420" y="353"/>
                  </a:cubicBezTo>
                  <a:cubicBezTo>
                    <a:pt x="416" y="355"/>
                    <a:pt x="413" y="357"/>
                    <a:pt x="410" y="360"/>
                  </a:cubicBezTo>
                  <a:cubicBezTo>
                    <a:pt x="407" y="363"/>
                    <a:pt x="405" y="366"/>
                    <a:pt x="402" y="369"/>
                  </a:cubicBezTo>
                  <a:cubicBezTo>
                    <a:pt x="402" y="369"/>
                    <a:pt x="401" y="370"/>
                    <a:pt x="401" y="371"/>
                  </a:cubicBezTo>
                  <a:cubicBezTo>
                    <a:pt x="400" y="372"/>
                    <a:pt x="400" y="372"/>
                    <a:pt x="400" y="372"/>
                  </a:cubicBezTo>
                  <a:cubicBezTo>
                    <a:pt x="400" y="373"/>
                    <a:pt x="400" y="373"/>
                    <a:pt x="400" y="373"/>
                  </a:cubicBezTo>
                  <a:cubicBezTo>
                    <a:pt x="399" y="374"/>
                    <a:pt x="399" y="374"/>
                    <a:pt x="399" y="374"/>
                  </a:cubicBezTo>
                  <a:cubicBezTo>
                    <a:pt x="396" y="379"/>
                    <a:pt x="396" y="379"/>
                    <a:pt x="396" y="379"/>
                  </a:cubicBezTo>
                  <a:cubicBezTo>
                    <a:pt x="392" y="389"/>
                    <a:pt x="392" y="389"/>
                    <a:pt x="392" y="389"/>
                  </a:cubicBezTo>
                  <a:cubicBezTo>
                    <a:pt x="389" y="394"/>
                    <a:pt x="389" y="394"/>
                    <a:pt x="389" y="394"/>
                  </a:cubicBezTo>
                  <a:cubicBezTo>
                    <a:pt x="389" y="395"/>
                    <a:pt x="389" y="395"/>
                    <a:pt x="389" y="394"/>
                  </a:cubicBezTo>
                  <a:cubicBezTo>
                    <a:pt x="388" y="394"/>
                    <a:pt x="388" y="394"/>
                    <a:pt x="388" y="394"/>
                  </a:cubicBezTo>
                  <a:cubicBezTo>
                    <a:pt x="388" y="394"/>
                    <a:pt x="388" y="394"/>
                    <a:pt x="388" y="394"/>
                  </a:cubicBezTo>
                  <a:cubicBezTo>
                    <a:pt x="387" y="394"/>
                    <a:pt x="387" y="394"/>
                    <a:pt x="387" y="394"/>
                  </a:cubicBezTo>
                  <a:cubicBezTo>
                    <a:pt x="386" y="393"/>
                    <a:pt x="386" y="393"/>
                    <a:pt x="386" y="393"/>
                  </a:cubicBezTo>
                  <a:cubicBezTo>
                    <a:pt x="385" y="393"/>
                    <a:pt x="385" y="393"/>
                    <a:pt x="385" y="393"/>
                  </a:cubicBezTo>
                  <a:cubicBezTo>
                    <a:pt x="385" y="392"/>
                    <a:pt x="384" y="392"/>
                    <a:pt x="383" y="391"/>
                  </a:cubicBezTo>
                  <a:cubicBezTo>
                    <a:pt x="380" y="389"/>
                    <a:pt x="377" y="386"/>
                    <a:pt x="375" y="383"/>
                  </a:cubicBezTo>
                  <a:cubicBezTo>
                    <a:pt x="369" y="377"/>
                    <a:pt x="365" y="370"/>
                    <a:pt x="362" y="363"/>
                  </a:cubicBezTo>
                  <a:cubicBezTo>
                    <a:pt x="365" y="370"/>
                    <a:pt x="369" y="377"/>
                    <a:pt x="375" y="383"/>
                  </a:cubicBezTo>
                  <a:cubicBezTo>
                    <a:pt x="377" y="386"/>
                    <a:pt x="380" y="389"/>
                    <a:pt x="383" y="391"/>
                  </a:cubicBezTo>
                  <a:cubicBezTo>
                    <a:pt x="384" y="392"/>
                    <a:pt x="385" y="392"/>
                    <a:pt x="385" y="393"/>
                  </a:cubicBezTo>
                  <a:cubicBezTo>
                    <a:pt x="386" y="393"/>
                    <a:pt x="386" y="393"/>
                    <a:pt x="386" y="393"/>
                  </a:cubicBezTo>
                  <a:cubicBezTo>
                    <a:pt x="387" y="393"/>
                    <a:pt x="387" y="393"/>
                    <a:pt x="387" y="393"/>
                  </a:cubicBezTo>
                  <a:cubicBezTo>
                    <a:pt x="387" y="394"/>
                    <a:pt x="387" y="394"/>
                    <a:pt x="388" y="394"/>
                  </a:cubicBezTo>
                  <a:cubicBezTo>
                    <a:pt x="388" y="394"/>
                    <a:pt x="388" y="394"/>
                    <a:pt x="388" y="394"/>
                  </a:cubicBezTo>
                  <a:cubicBezTo>
                    <a:pt x="389" y="394"/>
                    <a:pt x="389" y="394"/>
                    <a:pt x="389" y="394"/>
                  </a:cubicBezTo>
                  <a:cubicBezTo>
                    <a:pt x="389" y="394"/>
                    <a:pt x="389" y="395"/>
                    <a:pt x="389" y="394"/>
                  </a:cubicBezTo>
                  <a:cubicBezTo>
                    <a:pt x="392" y="389"/>
                    <a:pt x="392" y="389"/>
                    <a:pt x="392" y="389"/>
                  </a:cubicBezTo>
                  <a:cubicBezTo>
                    <a:pt x="396" y="379"/>
                    <a:pt x="396" y="379"/>
                    <a:pt x="396" y="379"/>
                  </a:cubicBezTo>
                  <a:cubicBezTo>
                    <a:pt x="399" y="374"/>
                    <a:pt x="399" y="374"/>
                    <a:pt x="399" y="374"/>
                  </a:cubicBezTo>
                  <a:cubicBezTo>
                    <a:pt x="399" y="373"/>
                    <a:pt x="399" y="373"/>
                    <a:pt x="400" y="372"/>
                  </a:cubicBezTo>
                  <a:cubicBezTo>
                    <a:pt x="401" y="371"/>
                    <a:pt x="401" y="371"/>
                    <a:pt x="401" y="371"/>
                  </a:cubicBezTo>
                  <a:cubicBezTo>
                    <a:pt x="401" y="370"/>
                    <a:pt x="402" y="369"/>
                    <a:pt x="402" y="369"/>
                  </a:cubicBezTo>
                  <a:cubicBezTo>
                    <a:pt x="405" y="365"/>
                    <a:pt x="407" y="362"/>
                    <a:pt x="410" y="360"/>
                  </a:cubicBezTo>
                  <a:cubicBezTo>
                    <a:pt x="413" y="357"/>
                    <a:pt x="417" y="354"/>
                    <a:pt x="421" y="353"/>
                  </a:cubicBezTo>
                  <a:cubicBezTo>
                    <a:pt x="423" y="352"/>
                    <a:pt x="425" y="351"/>
                    <a:pt x="427" y="351"/>
                  </a:cubicBezTo>
                  <a:cubicBezTo>
                    <a:pt x="429" y="350"/>
                    <a:pt x="432" y="350"/>
                    <a:pt x="434" y="351"/>
                  </a:cubicBezTo>
                  <a:cubicBezTo>
                    <a:pt x="439" y="352"/>
                    <a:pt x="443" y="354"/>
                    <a:pt x="446" y="357"/>
                  </a:cubicBezTo>
                  <a:cubicBezTo>
                    <a:pt x="449" y="360"/>
                    <a:pt x="452" y="364"/>
                    <a:pt x="453" y="368"/>
                  </a:cubicBezTo>
                  <a:cubicBezTo>
                    <a:pt x="457" y="375"/>
                    <a:pt x="457" y="384"/>
                    <a:pt x="456" y="392"/>
                  </a:cubicBezTo>
                  <a:cubicBezTo>
                    <a:pt x="455" y="396"/>
                    <a:pt x="454" y="400"/>
                    <a:pt x="453" y="403"/>
                  </a:cubicBezTo>
                  <a:cubicBezTo>
                    <a:pt x="451" y="407"/>
                    <a:pt x="449" y="411"/>
                    <a:pt x="446" y="414"/>
                  </a:cubicBezTo>
                  <a:cubicBezTo>
                    <a:pt x="441" y="420"/>
                    <a:pt x="433" y="424"/>
                    <a:pt x="425" y="426"/>
                  </a:cubicBezTo>
                  <a:cubicBezTo>
                    <a:pt x="422" y="428"/>
                    <a:pt x="418" y="428"/>
                    <a:pt x="414" y="429"/>
                  </a:cubicBezTo>
                  <a:cubicBezTo>
                    <a:pt x="412" y="429"/>
                    <a:pt x="410" y="429"/>
                    <a:pt x="408" y="429"/>
                  </a:cubicBezTo>
                  <a:cubicBezTo>
                    <a:pt x="407" y="429"/>
                    <a:pt x="407" y="429"/>
                    <a:pt x="407" y="429"/>
                  </a:cubicBezTo>
                  <a:cubicBezTo>
                    <a:pt x="407" y="429"/>
                    <a:pt x="407" y="429"/>
                    <a:pt x="407" y="429"/>
                  </a:cubicBezTo>
                  <a:cubicBezTo>
                    <a:pt x="406" y="429"/>
                    <a:pt x="406" y="429"/>
                    <a:pt x="406" y="429"/>
                  </a:cubicBezTo>
                  <a:cubicBezTo>
                    <a:pt x="406" y="429"/>
                    <a:pt x="405" y="429"/>
                    <a:pt x="405" y="429"/>
                  </a:cubicBezTo>
                  <a:cubicBezTo>
                    <a:pt x="405" y="429"/>
                    <a:pt x="405" y="429"/>
                    <a:pt x="404" y="430"/>
                  </a:cubicBezTo>
                  <a:cubicBezTo>
                    <a:pt x="404" y="432"/>
                    <a:pt x="404" y="432"/>
                    <a:pt x="404" y="432"/>
                  </a:cubicBezTo>
                  <a:cubicBezTo>
                    <a:pt x="401" y="438"/>
                    <a:pt x="401" y="438"/>
                    <a:pt x="401" y="438"/>
                  </a:cubicBezTo>
                  <a:cubicBezTo>
                    <a:pt x="396" y="450"/>
                    <a:pt x="396" y="450"/>
                    <a:pt x="396" y="450"/>
                  </a:cubicBezTo>
                  <a:cubicBezTo>
                    <a:pt x="392" y="458"/>
                    <a:pt x="389" y="466"/>
                    <a:pt x="385" y="475"/>
                  </a:cubicBezTo>
                  <a:cubicBezTo>
                    <a:pt x="379" y="491"/>
                    <a:pt x="373" y="508"/>
                    <a:pt x="367" y="525"/>
                  </a:cubicBezTo>
                  <a:cubicBezTo>
                    <a:pt x="361" y="541"/>
                    <a:pt x="355" y="558"/>
                    <a:pt x="350" y="575"/>
                  </a:cubicBezTo>
                  <a:cubicBezTo>
                    <a:pt x="347" y="584"/>
                    <a:pt x="345" y="592"/>
                    <a:pt x="342" y="601"/>
                  </a:cubicBezTo>
                  <a:cubicBezTo>
                    <a:pt x="339" y="611"/>
                    <a:pt x="339" y="611"/>
                    <a:pt x="339" y="611"/>
                  </a:cubicBezTo>
                  <a:cubicBezTo>
                    <a:pt x="339" y="612"/>
                    <a:pt x="339" y="612"/>
                    <a:pt x="339" y="612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40" y="613"/>
                    <a:pt x="340" y="613"/>
                    <a:pt x="340" y="613"/>
                  </a:cubicBezTo>
                  <a:cubicBezTo>
                    <a:pt x="343" y="613"/>
                    <a:pt x="343" y="613"/>
                    <a:pt x="343" y="613"/>
                  </a:cubicBezTo>
                  <a:cubicBezTo>
                    <a:pt x="369" y="613"/>
                    <a:pt x="369" y="613"/>
                    <a:pt x="369" y="613"/>
                  </a:cubicBezTo>
                  <a:cubicBezTo>
                    <a:pt x="382" y="613"/>
                    <a:pt x="382" y="613"/>
                    <a:pt x="382" y="613"/>
                  </a:cubicBezTo>
                  <a:cubicBezTo>
                    <a:pt x="389" y="613"/>
                    <a:pt x="389" y="613"/>
                    <a:pt x="389" y="613"/>
                  </a:cubicBezTo>
                  <a:cubicBezTo>
                    <a:pt x="392" y="613"/>
                    <a:pt x="392" y="613"/>
                    <a:pt x="392" y="613"/>
                  </a:cubicBezTo>
                  <a:cubicBezTo>
                    <a:pt x="393" y="613"/>
                    <a:pt x="393" y="613"/>
                    <a:pt x="394" y="613"/>
                  </a:cubicBezTo>
                  <a:cubicBezTo>
                    <a:pt x="394" y="613"/>
                    <a:pt x="395" y="613"/>
                    <a:pt x="395" y="613"/>
                  </a:cubicBezTo>
                  <a:cubicBezTo>
                    <a:pt x="398" y="612"/>
                    <a:pt x="402" y="610"/>
                    <a:pt x="404" y="607"/>
                  </a:cubicBezTo>
                  <a:cubicBezTo>
                    <a:pt x="405" y="606"/>
                    <a:pt x="405" y="604"/>
                    <a:pt x="406" y="603"/>
                  </a:cubicBezTo>
                  <a:cubicBezTo>
                    <a:pt x="406" y="602"/>
                    <a:pt x="406" y="601"/>
                    <a:pt x="406" y="600"/>
                  </a:cubicBezTo>
                  <a:cubicBezTo>
                    <a:pt x="406" y="597"/>
                    <a:pt x="406" y="597"/>
                    <a:pt x="406" y="597"/>
                  </a:cubicBezTo>
                  <a:cubicBezTo>
                    <a:pt x="406" y="570"/>
                    <a:pt x="406" y="570"/>
                    <a:pt x="406" y="570"/>
                  </a:cubicBezTo>
                  <a:cubicBezTo>
                    <a:pt x="406" y="557"/>
                    <a:pt x="406" y="557"/>
                    <a:pt x="406" y="557"/>
                  </a:cubicBezTo>
                  <a:cubicBezTo>
                    <a:pt x="406" y="550"/>
                    <a:pt x="406" y="550"/>
                    <a:pt x="406" y="550"/>
                  </a:cubicBezTo>
                  <a:cubicBezTo>
                    <a:pt x="406" y="545"/>
                    <a:pt x="406" y="545"/>
                    <a:pt x="406" y="545"/>
                  </a:cubicBezTo>
                  <a:cubicBezTo>
                    <a:pt x="406" y="543"/>
                    <a:pt x="406" y="543"/>
                    <a:pt x="406" y="543"/>
                  </a:cubicBezTo>
                  <a:cubicBezTo>
                    <a:pt x="406" y="543"/>
                    <a:pt x="406" y="543"/>
                    <a:pt x="406" y="543"/>
                  </a:cubicBezTo>
                  <a:cubicBezTo>
                    <a:pt x="406" y="542"/>
                    <a:pt x="406" y="542"/>
                    <a:pt x="406" y="542"/>
                  </a:cubicBezTo>
                  <a:cubicBezTo>
                    <a:pt x="407" y="542"/>
                    <a:pt x="407" y="542"/>
                    <a:pt x="407" y="542"/>
                  </a:cubicBezTo>
                  <a:cubicBezTo>
                    <a:pt x="408" y="542"/>
                    <a:pt x="408" y="542"/>
                    <a:pt x="408" y="542"/>
                  </a:cubicBezTo>
                  <a:cubicBezTo>
                    <a:pt x="412" y="540"/>
                    <a:pt x="412" y="540"/>
                    <a:pt x="412" y="540"/>
                  </a:cubicBezTo>
                  <a:cubicBezTo>
                    <a:pt x="415" y="538"/>
                    <a:pt x="415" y="538"/>
                    <a:pt x="415" y="538"/>
                  </a:cubicBezTo>
                  <a:cubicBezTo>
                    <a:pt x="417" y="537"/>
                    <a:pt x="419" y="536"/>
                    <a:pt x="421" y="535"/>
                  </a:cubicBezTo>
                  <a:cubicBezTo>
                    <a:pt x="425" y="533"/>
                    <a:pt x="429" y="531"/>
                    <a:pt x="433" y="529"/>
                  </a:cubicBezTo>
                  <a:cubicBezTo>
                    <a:pt x="448" y="520"/>
                    <a:pt x="462" y="509"/>
                    <a:pt x="475" y="498"/>
                  </a:cubicBezTo>
                  <a:cubicBezTo>
                    <a:pt x="509" y="469"/>
                    <a:pt x="535" y="432"/>
                    <a:pt x="551" y="391"/>
                  </a:cubicBezTo>
                  <a:cubicBezTo>
                    <a:pt x="568" y="350"/>
                    <a:pt x="574" y="305"/>
                    <a:pt x="570" y="261"/>
                  </a:cubicBezTo>
                  <a:cubicBezTo>
                    <a:pt x="566" y="217"/>
                    <a:pt x="552" y="174"/>
                    <a:pt x="528" y="136"/>
                  </a:cubicBezTo>
                  <a:cubicBezTo>
                    <a:pt x="504" y="99"/>
                    <a:pt x="471" y="67"/>
                    <a:pt x="432" y="44"/>
                  </a:cubicBezTo>
                  <a:cubicBezTo>
                    <a:pt x="430" y="43"/>
                    <a:pt x="429" y="43"/>
                    <a:pt x="432" y="45"/>
                  </a:cubicBezTo>
                  <a:cubicBezTo>
                    <a:pt x="442" y="52"/>
                    <a:pt x="442" y="52"/>
                    <a:pt x="442" y="52"/>
                  </a:cubicBezTo>
                  <a:cubicBezTo>
                    <a:pt x="446" y="55"/>
                    <a:pt x="452" y="59"/>
                    <a:pt x="460" y="65"/>
                  </a:cubicBezTo>
                  <a:cubicBezTo>
                    <a:pt x="470" y="73"/>
                    <a:pt x="487" y="88"/>
                    <a:pt x="505" y="108"/>
                  </a:cubicBezTo>
                  <a:cubicBezTo>
                    <a:pt x="513" y="119"/>
                    <a:pt x="522" y="131"/>
                    <a:pt x="530" y="144"/>
                  </a:cubicBezTo>
                  <a:cubicBezTo>
                    <a:pt x="538" y="157"/>
                    <a:pt x="545" y="172"/>
                    <a:pt x="551" y="188"/>
                  </a:cubicBezTo>
                  <a:cubicBezTo>
                    <a:pt x="557" y="203"/>
                    <a:pt x="562" y="220"/>
                    <a:pt x="565" y="237"/>
                  </a:cubicBezTo>
                  <a:cubicBezTo>
                    <a:pt x="568" y="254"/>
                    <a:pt x="569" y="271"/>
                    <a:pt x="569" y="288"/>
                  </a:cubicBezTo>
                  <a:cubicBezTo>
                    <a:pt x="569" y="305"/>
                    <a:pt x="568" y="321"/>
                    <a:pt x="565" y="337"/>
                  </a:cubicBezTo>
                  <a:cubicBezTo>
                    <a:pt x="562" y="352"/>
                    <a:pt x="558" y="366"/>
                    <a:pt x="554" y="379"/>
                  </a:cubicBezTo>
                  <a:cubicBezTo>
                    <a:pt x="539" y="422"/>
                    <a:pt x="513" y="461"/>
                    <a:pt x="478" y="492"/>
                  </a:cubicBezTo>
                  <a:cubicBezTo>
                    <a:pt x="461" y="508"/>
                    <a:pt x="442" y="521"/>
                    <a:pt x="421" y="532"/>
                  </a:cubicBezTo>
                  <a:cubicBezTo>
                    <a:pt x="419" y="534"/>
                    <a:pt x="416" y="535"/>
                    <a:pt x="413" y="536"/>
                  </a:cubicBezTo>
                  <a:cubicBezTo>
                    <a:pt x="408" y="539"/>
                    <a:pt x="408" y="539"/>
                    <a:pt x="408" y="539"/>
                  </a:cubicBezTo>
                  <a:cubicBezTo>
                    <a:pt x="404" y="541"/>
                    <a:pt x="404" y="541"/>
                    <a:pt x="404" y="541"/>
                  </a:cubicBezTo>
                  <a:cubicBezTo>
                    <a:pt x="404" y="541"/>
                    <a:pt x="404" y="541"/>
                    <a:pt x="404" y="541"/>
                  </a:cubicBezTo>
                  <a:cubicBezTo>
                    <a:pt x="404" y="541"/>
                    <a:pt x="404" y="541"/>
                    <a:pt x="404" y="541"/>
                  </a:cubicBezTo>
                  <a:cubicBezTo>
                    <a:pt x="404" y="542"/>
                    <a:pt x="404" y="542"/>
                    <a:pt x="404" y="542"/>
                  </a:cubicBezTo>
                  <a:cubicBezTo>
                    <a:pt x="404" y="543"/>
                    <a:pt x="404" y="543"/>
                    <a:pt x="404" y="543"/>
                  </a:cubicBezTo>
                  <a:cubicBezTo>
                    <a:pt x="404" y="545"/>
                    <a:pt x="404" y="545"/>
                    <a:pt x="404" y="545"/>
                  </a:cubicBezTo>
                  <a:cubicBezTo>
                    <a:pt x="404" y="565"/>
                    <a:pt x="404" y="565"/>
                    <a:pt x="404" y="565"/>
                  </a:cubicBezTo>
                  <a:cubicBezTo>
                    <a:pt x="404" y="600"/>
                    <a:pt x="404" y="600"/>
                    <a:pt x="404" y="600"/>
                  </a:cubicBezTo>
                  <a:cubicBezTo>
                    <a:pt x="403" y="602"/>
                    <a:pt x="403" y="604"/>
                    <a:pt x="402" y="606"/>
                  </a:cubicBezTo>
                  <a:cubicBezTo>
                    <a:pt x="401" y="607"/>
                    <a:pt x="399" y="609"/>
                    <a:pt x="397" y="609"/>
                  </a:cubicBezTo>
                  <a:cubicBezTo>
                    <a:pt x="397" y="610"/>
                    <a:pt x="396" y="610"/>
                    <a:pt x="395" y="610"/>
                  </a:cubicBezTo>
                  <a:cubicBezTo>
                    <a:pt x="394" y="610"/>
                    <a:pt x="393" y="610"/>
                    <a:pt x="391" y="610"/>
                  </a:cubicBezTo>
                  <a:cubicBezTo>
                    <a:pt x="382" y="610"/>
                    <a:pt x="382" y="610"/>
                    <a:pt x="382" y="610"/>
                  </a:cubicBezTo>
                  <a:cubicBezTo>
                    <a:pt x="346" y="610"/>
                    <a:pt x="346" y="610"/>
                    <a:pt x="346" y="610"/>
                  </a:cubicBezTo>
                  <a:cubicBezTo>
                    <a:pt x="343" y="610"/>
                    <a:pt x="343" y="610"/>
                    <a:pt x="343" y="610"/>
                  </a:cubicBezTo>
                  <a:cubicBezTo>
                    <a:pt x="342" y="610"/>
                    <a:pt x="342" y="610"/>
                    <a:pt x="342" y="610"/>
                  </a:cubicBezTo>
                  <a:cubicBezTo>
                    <a:pt x="342" y="610"/>
                    <a:pt x="342" y="610"/>
                    <a:pt x="342" y="610"/>
                  </a:cubicBezTo>
                  <a:cubicBezTo>
                    <a:pt x="342" y="610"/>
                    <a:pt x="342" y="610"/>
                    <a:pt x="342" y="610"/>
                  </a:cubicBezTo>
                  <a:cubicBezTo>
                    <a:pt x="342" y="609"/>
                    <a:pt x="342" y="609"/>
                    <a:pt x="342" y="609"/>
                  </a:cubicBezTo>
                  <a:cubicBezTo>
                    <a:pt x="346" y="596"/>
                    <a:pt x="346" y="596"/>
                    <a:pt x="346" y="596"/>
                  </a:cubicBezTo>
                  <a:cubicBezTo>
                    <a:pt x="350" y="584"/>
                    <a:pt x="353" y="573"/>
                    <a:pt x="357" y="561"/>
                  </a:cubicBezTo>
                  <a:cubicBezTo>
                    <a:pt x="364" y="539"/>
                    <a:pt x="372" y="516"/>
                    <a:pt x="381" y="493"/>
                  </a:cubicBezTo>
                  <a:cubicBezTo>
                    <a:pt x="385" y="482"/>
                    <a:pt x="389" y="471"/>
                    <a:pt x="394" y="460"/>
                  </a:cubicBezTo>
                  <a:cubicBezTo>
                    <a:pt x="396" y="454"/>
                    <a:pt x="399" y="449"/>
                    <a:pt x="401" y="443"/>
                  </a:cubicBezTo>
                  <a:cubicBezTo>
                    <a:pt x="405" y="435"/>
                    <a:pt x="405" y="435"/>
                    <a:pt x="405" y="435"/>
                  </a:cubicBezTo>
                  <a:cubicBezTo>
                    <a:pt x="406" y="432"/>
                    <a:pt x="406" y="432"/>
                    <a:pt x="406" y="432"/>
                  </a:cubicBezTo>
                  <a:cubicBezTo>
                    <a:pt x="406" y="431"/>
                    <a:pt x="406" y="431"/>
                    <a:pt x="406" y="431"/>
                  </a:cubicBezTo>
                  <a:cubicBezTo>
                    <a:pt x="407" y="431"/>
                    <a:pt x="407" y="431"/>
                    <a:pt x="407" y="431"/>
                  </a:cubicBezTo>
                  <a:cubicBezTo>
                    <a:pt x="407" y="431"/>
                    <a:pt x="407" y="431"/>
                    <a:pt x="407" y="431"/>
                  </a:cubicBezTo>
                  <a:cubicBezTo>
                    <a:pt x="407" y="431"/>
                    <a:pt x="407" y="431"/>
                    <a:pt x="407" y="431"/>
                  </a:cubicBezTo>
                  <a:cubicBezTo>
                    <a:pt x="408" y="431"/>
                    <a:pt x="408" y="431"/>
                    <a:pt x="408" y="431"/>
                  </a:cubicBezTo>
                  <a:cubicBezTo>
                    <a:pt x="410" y="431"/>
                    <a:pt x="412" y="431"/>
                    <a:pt x="414" y="431"/>
                  </a:cubicBezTo>
                  <a:cubicBezTo>
                    <a:pt x="418" y="430"/>
                    <a:pt x="422" y="430"/>
                    <a:pt x="426" y="429"/>
                  </a:cubicBezTo>
                  <a:cubicBezTo>
                    <a:pt x="434" y="426"/>
                    <a:pt x="442" y="422"/>
                    <a:pt x="448" y="415"/>
                  </a:cubicBezTo>
                  <a:cubicBezTo>
                    <a:pt x="451" y="412"/>
                    <a:pt x="453" y="408"/>
                    <a:pt x="455" y="404"/>
                  </a:cubicBezTo>
                  <a:cubicBezTo>
                    <a:pt x="457" y="400"/>
                    <a:pt x="458" y="396"/>
                    <a:pt x="458" y="392"/>
                  </a:cubicBezTo>
                  <a:cubicBezTo>
                    <a:pt x="460" y="383"/>
                    <a:pt x="459" y="374"/>
                    <a:pt x="455" y="366"/>
                  </a:cubicBezTo>
                  <a:cubicBezTo>
                    <a:pt x="453" y="362"/>
                    <a:pt x="450" y="358"/>
                    <a:pt x="447" y="355"/>
                  </a:cubicBezTo>
                  <a:cubicBezTo>
                    <a:pt x="444" y="352"/>
                    <a:pt x="439" y="350"/>
                    <a:pt x="434" y="349"/>
                  </a:cubicBezTo>
                  <a:cubicBezTo>
                    <a:pt x="433" y="348"/>
                    <a:pt x="432" y="348"/>
                    <a:pt x="430" y="348"/>
                  </a:cubicBezTo>
                  <a:cubicBezTo>
                    <a:pt x="429" y="348"/>
                    <a:pt x="428" y="348"/>
                    <a:pt x="426" y="349"/>
                  </a:cubicBezTo>
                  <a:cubicBezTo>
                    <a:pt x="424" y="349"/>
                    <a:pt x="421" y="350"/>
                    <a:pt x="419" y="351"/>
                  </a:cubicBezTo>
                  <a:cubicBezTo>
                    <a:pt x="415" y="353"/>
                    <a:pt x="412" y="355"/>
                    <a:pt x="409" y="358"/>
                  </a:cubicBezTo>
                  <a:cubicBezTo>
                    <a:pt x="406" y="361"/>
                    <a:pt x="403" y="364"/>
                    <a:pt x="401" y="367"/>
                  </a:cubicBezTo>
                  <a:cubicBezTo>
                    <a:pt x="400" y="368"/>
                    <a:pt x="399" y="369"/>
                    <a:pt x="399" y="370"/>
                  </a:cubicBezTo>
                  <a:cubicBezTo>
                    <a:pt x="398" y="370"/>
                    <a:pt x="398" y="370"/>
                    <a:pt x="398" y="370"/>
                  </a:cubicBezTo>
                  <a:cubicBezTo>
                    <a:pt x="398" y="371"/>
                    <a:pt x="398" y="371"/>
                    <a:pt x="398" y="371"/>
                  </a:cubicBezTo>
                  <a:cubicBezTo>
                    <a:pt x="398" y="371"/>
                    <a:pt x="398" y="371"/>
                    <a:pt x="398" y="371"/>
                  </a:cubicBezTo>
                  <a:cubicBezTo>
                    <a:pt x="397" y="373"/>
                    <a:pt x="397" y="373"/>
                    <a:pt x="397" y="373"/>
                  </a:cubicBezTo>
                  <a:cubicBezTo>
                    <a:pt x="395" y="378"/>
                    <a:pt x="395" y="378"/>
                    <a:pt x="395" y="378"/>
                  </a:cubicBezTo>
                  <a:cubicBezTo>
                    <a:pt x="388" y="392"/>
                    <a:pt x="388" y="392"/>
                    <a:pt x="388" y="392"/>
                  </a:cubicBezTo>
                  <a:cubicBezTo>
                    <a:pt x="388" y="392"/>
                    <a:pt x="387" y="391"/>
                    <a:pt x="387" y="391"/>
                  </a:cubicBezTo>
                  <a:cubicBezTo>
                    <a:pt x="387" y="391"/>
                    <a:pt x="387" y="391"/>
                    <a:pt x="387" y="391"/>
                  </a:cubicBezTo>
                  <a:cubicBezTo>
                    <a:pt x="385" y="390"/>
                    <a:pt x="385" y="390"/>
                    <a:pt x="385" y="390"/>
                  </a:cubicBezTo>
                  <a:cubicBezTo>
                    <a:pt x="384" y="390"/>
                    <a:pt x="384" y="389"/>
                    <a:pt x="383" y="388"/>
                  </a:cubicBezTo>
                  <a:cubicBezTo>
                    <a:pt x="379" y="386"/>
                    <a:pt x="376" y="382"/>
                    <a:pt x="374" y="379"/>
                  </a:cubicBezTo>
                  <a:cubicBezTo>
                    <a:pt x="371" y="375"/>
                    <a:pt x="369" y="372"/>
                    <a:pt x="367" y="367"/>
                  </a:cubicBezTo>
                  <a:cubicBezTo>
                    <a:pt x="366" y="365"/>
                    <a:pt x="365" y="363"/>
                    <a:pt x="364" y="361"/>
                  </a:cubicBezTo>
                  <a:cubicBezTo>
                    <a:pt x="363" y="361"/>
                    <a:pt x="363" y="361"/>
                    <a:pt x="363" y="361"/>
                  </a:cubicBezTo>
                  <a:cubicBezTo>
                    <a:pt x="363" y="360"/>
                    <a:pt x="363" y="360"/>
                    <a:pt x="363" y="360"/>
                  </a:cubicBezTo>
                  <a:cubicBezTo>
                    <a:pt x="363" y="360"/>
                    <a:pt x="363" y="360"/>
                    <a:pt x="363" y="360"/>
                  </a:cubicBezTo>
                  <a:cubicBezTo>
                    <a:pt x="364" y="360"/>
                    <a:pt x="364" y="360"/>
                    <a:pt x="364" y="360"/>
                  </a:cubicBezTo>
                  <a:cubicBezTo>
                    <a:pt x="364" y="360"/>
                    <a:pt x="364" y="360"/>
                    <a:pt x="364" y="360"/>
                  </a:cubicBezTo>
                  <a:cubicBezTo>
                    <a:pt x="365" y="359"/>
                    <a:pt x="365" y="359"/>
                    <a:pt x="365" y="359"/>
                  </a:cubicBezTo>
                  <a:cubicBezTo>
                    <a:pt x="368" y="357"/>
                    <a:pt x="370" y="355"/>
                    <a:pt x="372" y="353"/>
                  </a:cubicBezTo>
                  <a:cubicBezTo>
                    <a:pt x="376" y="349"/>
                    <a:pt x="380" y="345"/>
                    <a:pt x="383" y="340"/>
                  </a:cubicBezTo>
                  <a:cubicBezTo>
                    <a:pt x="387" y="336"/>
                    <a:pt x="390" y="330"/>
                    <a:pt x="391" y="324"/>
                  </a:cubicBezTo>
                  <a:cubicBezTo>
                    <a:pt x="392" y="318"/>
                    <a:pt x="392" y="311"/>
                    <a:pt x="390" y="305"/>
                  </a:cubicBezTo>
                  <a:cubicBezTo>
                    <a:pt x="389" y="302"/>
                    <a:pt x="388" y="299"/>
                    <a:pt x="386" y="296"/>
                  </a:cubicBezTo>
                  <a:cubicBezTo>
                    <a:pt x="385" y="295"/>
                    <a:pt x="384" y="294"/>
                    <a:pt x="383" y="292"/>
                  </a:cubicBezTo>
                  <a:cubicBezTo>
                    <a:pt x="383" y="292"/>
                    <a:pt x="382" y="291"/>
                    <a:pt x="382" y="291"/>
                  </a:cubicBezTo>
                  <a:cubicBezTo>
                    <a:pt x="381" y="290"/>
                    <a:pt x="381" y="290"/>
                    <a:pt x="381" y="290"/>
                  </a:cubicBezTo>
                  <a:cubicBezTo>
                    <a:pt x="380" y="289"/>
                    <a:pt x="380" y="289"/>
                    <a:pt x="380" y="289"/>
                  </a:cubicBezTo>
                  <a:cubicBezTo>
                    <a:pt x="377" y="287"/>
                    <a:pt x="374" y="285"/>
                    <a:pt x="371" y="283"/>
                  </a:cubicBezTo>
                  <a:cubicBezTo>
                    <a:pt x="368" y="282"/>
                    <a:pt x="364" y="282"/>
                    <a:pt x="361" y="282"/>
                  </a:cubicBezTo>
                  <a:cubicBezTo>
                    <a:pt x="354" y="282"/>
                    <a:pt x="348" y="284"/>
                    <a:pt x="343" y="287"/>
                  </a:cubicBezTo>
                  <a:cubicBezTo>
                    <a:pt x="340" y="289"/>
                    <a:pt x="338" y="291"/>
                    <a:pt x="336" y="293"/>
                  </a:cubicBezTo>
                  <a:cubicBezTo>
                    <a:pt x="333" y="295"/>
                    <a:pt x="331" y="298"/>
                    <a:pt x="330" y="300"/>
                  </a:cubicBezTo>
                  <a:cubicBezTo>
                    <a:pt x="327" y="304"/>
                    <a:pt x="325" y="308"/>
                    <a:pt x="324" y="312"/>
                  </a:cubicBezTo>
                  <a:cubicBezTo>
                    <a:pt x="322" y="316"/>
                    <a:pt x="322" y="321"/>
                    <a:pt x="321" y="325"/>
                  </a:cubicBezTo>
                  <a:cubicBezTo>
                    <a:pt x="321" y="329"/>
                    <a:pt x="321" y="333"/>
                    <a:pt x="322" y="337"/>
                  </a:cubicBezTo>
                  <a:cubicBezTo>
                    <a:pt x="322" y="340"/>
                    <a:pt x="322" y="340"/>
                    <a:pt x="322" y="340"/>
                  </a:cubicBezTo>
                  <a:cubicBezTo>
                    <a:pt x="322" y="343"/>
                    <a:pt x="322" y="343"/>
                    <a:pt x="322" y="343"/>
                  </a:cubicBezTo>
                  <a:cubicBezTo>
                    <a:pt x="323" y="343"/>
                    <a:pt x="323" y="343"/>
                    <a:pt x="323" y="343"/>
                  </a:cubicBezTo>
                  <a:cubicBezTo>
                    <a:pt x="322" y="343"/>
                    <a:pt x="322" y="343"/>
                    <a:pt x="322" y="343"/>
                  </a:cubicBezTo>
                  <a:cubicBezTo>
                    <a:pt x="322" y="344"/>
                    <a:pt x="322" y="344"/>
                    <a:pt x="322" y="344"/>
                  </a:cubicBezTo>
                  <a:cubicBezTo>
                    <a:pt x="320" y="344"/>
                    <a:pt x="318" y="345"/>
                    <a:pt x="315" y="345"/>
                  </a:cubicBezTo>
                  <a:cubicBezTo>
                    <a:pt x="311" y="346"/>
                    <a:pt x="307" y="347"/>
                    <a:pt x="302" y="347"/>
                  </a:cubicBezTo>
                  <a:cubicBezTo>
                    <a:pt x="298" y="346"/>
                    <a:pt x="293" y="346"/>
                    <a:pt x="289" y="345"/>
                  </a:cubicBezTo>
                  <a:cubicBezTo>
                    <a:pt x="287" y="345"/>
                    <a:pt x="287" y="345"/>
                    <a:pt x="287" y="345"/>
                  </a:cubicBezTo>
                  <a:cubicBezTo>
                    <a:pt x="286" y="345"/>
                    <a:pt x="286" y="345"/>
                    <a:pt x="286" y="345"/>
                  </a:cubicBezTo>
                  <a:cubicBezTo>
                    <a:pt x="285" y="345"/>
                    <a:pt x="285" y="345"/>
                    <a:pt x="285" y="345"/>
                  </a:cubicBezTo>
                  <a:cubicBezTo>
                    <a:pt x="285" y="345"/>
                    <a:pt x="285" y="345"/>
                    <a:pt x="285" y="345"/>
                  </a:cubicBezTo>
                  <a:cubicBezTo>
                    <a:pt x="285" y="345"/>
                    <a:pt x="285" y="345"/>
                    <a:pt x="285" y="345"/>
                  </a:cubicBezTo>
                  <a:cubicBezTo>
                    <a:pt x="285" y="344"/>
                    <a:pt x="285" y="344"/>
                    <a:pt x="285" y="344"/>
                  </a:cubicBezTo>
                  <a:cubicBezTo>
                    <a:pt x="286" y="343"/>
                    <a:pt x="286" y="343"/>
                    <a:pt x="286" y="343"/>
                  </a:cubicBezTo>
                  <a:cubicBezTo>
                    <a:pt x="290" y="339"/>
                    <a:pt x="293" y="334"/>
                    <a:pt x="295" y="330"/>
                  </a:cubicBezTo>
                  <a:cubicBezTo>
                    <a:pt x="298" y="325"/>
                    <a:pt x="300" y="320"/>
                    <a:pt x="302" y="314"/>
                  </a:cubicBezTo>
                  <a:cubicBezTo>
                    <a:pt x="302" y="311"/>
                    <a:pt x="303" y="308"/>
                    <a:pt x="302" y="305"/>
                  </a:cubicBezTo>
                  <a:cubicBezTo>
                    <a:pt x="302" y="301"/>
                    <a:pt x="302" y="298"/>
                    <a:pt x="300" y="295"/>
                  </a:cubicBezTo>
                  <a:cubicBezTo>
                    <a:pt x="298" y="289"/>
                    <a:pt x="293" y="284"/>
                    <a:pt x="289" y="280"/>
                  </a:cubicBezTo>
                  <a:cubicBezTo>
                    <a:pt x="284" y="277"/>
                    <a:pt x="278" y="274"/>
                    <a:pt x="271" y="274"/>
                  </a:cubicBezTo>
                  <a:cubicBezTo>
                    <a:pt x="268" y="273"/>
                    <a:pt x="264" y="274"/>
                    <a:pt x="261" y="275"/>
                  </a:cubicBezTo>
                  <a:cubicBezTo>
                    <a:pt x="258" y="276"/>
                    <a:pt x="255" y="277"/>
                    <a:pt x="252" y="279"/>
                  </a:cubicBezTo>
                  <a:cubicBezTo>
                    <a:pt x="247" y="282"/>
                    <a:pt x="243" y="287"/>
                    <a:pt x="240" y="291"/>
                  </a:cubicBezTo>
                  <a:cubicBezTo>
                    <a:pt x="237" y="296"/>
                    <a:pt x="234" y="301"/>
                    <a:pt x="232" y="306"/>
                  </a:cubicBezTo>
                  <a:cubicBezTo>
                    <a:pt x="230" y="311"/>
                    <a:pt x="229" y="316"/>
                    <a:pt x="228" y="322"/>
                  </a:cubicBezTo>
                  <a:cubicBezTo>
                    <a:pt x="228" y="325"/>
                    <a:pt x="228" y="328"/>
                    <a:pt x="228" y="331"/>
                  </a:cubicBezTo>
                  <a:cubicBezTo>
                    <a:pt x="228" y="331"/>
                    <a:pt x="228" y="332"/>
                    <a:pt x="228" y="333"/>
                  </a:cubicBezTo>
                  <a:cubicBezTo>
                    <a:pt x="228" y="334"/>
                    <a:pt x="228" y="334"/>
                    <a:pt x="228" y="335"/>
                  </a:cubicBezTo>
                  <a:cubicBezTo>
                    <a:pt x="229" y="337"/>
                    <a:pt x="229" y="338"/>
                    <a:pt x="229" y="339"/>
                  </a:cubicBezTo>
                  <a:cubicBezTo>
                    <a:pt x="230" y="342"/>
                    <a:pt x="231" y="345"/>
                    <a:pt x="232" y="348"/>
                  </a:cubicBezTo>
                  <a:cubicBezTo>
                    <a:pt x="233" y="348"/>
                    <a:pt x="233" y="349"/>
                    <a:pt x="233" y="350"/>
                  </a:cubicBezTo>
                  <a:cubicBezTo>
                    <a:pt x="234" y="350"/>
                    <a:pt x="234" y="350"/>
                    <a:pt x="234" y="350"/>
                  </a:cubicBezTo>
                  <a:cubicBezTo>
                    <a:pt x="234" y="350"/>
                    <a:pt x="234" y="350"/>
                    <a:pt x="234" y="350"/>
                  </a:cubicBezTo>
                  <a:cubicBezTo>
                    <a:pt x="234" y="350"/>
                    <a:pt x="234" y="350"/>
                    <a:pt x="234" y="350"/>
                  </a:cubicBezTo>
                  <a:cubicBezTo>
                    <a:pt x="233" y="351"/>
                    <a:pt x="233" y="351"/>
                    <a:pt x="233" y="351"/>
                  </a:cubicBezTo>
                  <a:cubicBezTo>
                    <a:pt x="231" y="353"/>
                    <a:pt x="229" y="355"/>
                    <a:pt x="228" y="357"/>
                  </a:cubicBezTo>
                  <a:cubicBezTo>
                    <a:pt x="224" y="360"/>
                    <a:pt x="221" y="363"/>
                    <a:pt x="217" y="366"/>
                  </a:cubicBezTo>
                  <a:cubicBezTo>
                    <a:pt x="213" y="369"/>
                    <a:pt x="209" y="372"/>
                    <a:pt x="205" y="375"/>
                  </a:cubicBezTo>
                  <a:cubicBezTo>
                    <a:pt x="204" y="376"/>
                    <a:pt x="203" y="376"/>
                    <a:pt x="202" y="377"/>
                  </a:cubicBezTo>
                  <a:cubicBezTo>
                    <a:pt x="200" y="378"/>
                    <a:pt x="200" y="378"/>
                    <a:pt x="200" y="378"/>
                  </a:cubicBezTo>
                  <a:cubicBezTo>
                    <a:pt x="200" y="378"/>
                    <a:pt x="200" y="378"/>
                    <a:pt x="200" y="378"/>
                  </a:cubicBezTo>
                  <a:cubicBezTo>
                    <a:pt x="200" y="378"/>
                    <a:pt x="200" y="378"/>
                    <a:pt x="200" y="378"/>
                  </a:cubicBezTo>
                  <a:cubicBezTo>
                    <a:pt x="198" y="375"/>
                    <a:pt x="198" y="375"/>
                    <a:pt x="198" y="375"/>
                  </a:cubicBezTo>
                  <a:cubicBezTo>
                    <a:pt x="196" y="370"/>
                    <a:pt x="196" y="370"/>
                    <a:pt x="196" y="370"/>
                  </a:cubicBezTo>
                  <a:cubicBezTo>
                    <a:pt x="195" y="368"/>
                    <a:pt x="194" y="366"/>
                    <a:pt x="192" y="365"/>
                  </a:cubicBezTo>
                  <a:cubicBezTo>
                    <a:pt x="188" y="358"/>
                    <a:pt x="182" y="351"/>
                    <a:pt x="174" y="346"/>
                  </a:cubicBezTo>
                  <a:cubicBezTo>
                    <a:pt x="170" y="344"/>
                    <a:pt x="166" y="342"/>
                    <a:pt x="161" y="342"/>
                  </a:cubicBezTo>
                  <a:cubicBezTo>
                    <a:pt x="157" y="341"/>
                    <a:pt x="152" y="341"/>
                    <a:pt x="147" y="342"/>
                  </a:cubicBezTo>
                  <a:cubicBezTo>
                    <a:pt x="145" y="343"/>
                    <a:pt x="142" y="344"/>
                    <a:pt x="140" y="345"/>
                  </a:cubicBezTo>
                  <a:cubicBezTo>
                    <a:pt x="138" y="346"/>
                    <a:pt x="136" y="347"/>
                    <a:pt x="134" y="348"/>
                  </a:cubicBezTo>
                  <a:cubicBezTo>
                    <a:pt x="131" y="351"/>
                    <a:pt x="127" y="355"/>
                    <a:pt x="125" y="359"/>
                  </a:cubicBezTo>
                  <a:cubicBezTo>
                    <a:pt x="123" y="364"/>
                    <a:pt x="122" y="369"/>
                    <a:pt x="122" y="374"/>
                  </a:cubicBezTo>
                  <a:cubicBezTo>
                    <a:pt x="122" y="379"/>
                    <a:pt x="123" y="383"/>
                    <a:pt x="125" y="387"/>
                  </a:cubicBezTo>
                  <a:cubicBezTo>
                    <a:pt x="126" y="391"/>
                    <a:pt x="128" y="395"/>
                    <a:pt x="131" y="399"/>
                  </a:cubicBezTo>
                  <a:cubicBezTo>
                    <a:pt x="133" y="402"/>
                    <a:pt x="136" y="405"/>
                    <a:pt x="139" y="408"/>
                  </a:cubicBezTo>
                  <a:cubicBezTo>
                    <a:pt x="146" y="414"/>
                    <a:pt x="154" y="418"/>
                    <a:pt x="162" y="421"/>
                  </a:cubicBezTo>
                  <a:cubicBezTo>
                    <a:pt x="166" y="422"/>
                    <a:pt x="171" y="422"/>
                    <a:pt x="175" y="422"/>
                  </a:cubicBezTo>
                  <a:cubicBezTo>
                    <a:pt x="177" y="422"/>
                    <a:pt x="179" y="422"/>
                    <a:pt x="181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3" y="425"/>
                    <a:pt x="183" y="425"/>
                    <a:pt x="183" y="425"/>
                  </a:cubicBezTo>
                  <a:cubicBezTo>
                    <a:pt x="186" y="432"/>
                    <a:pt x="186" y="432"/>
                    <a:pt x="186" y="432"/>
                  </a:cubicBezTo>
                  <a:cubicBezTo>
                    <a:pt x="189" y="438"/>
                    <a:pt x="191" y="443"/>
                    <a:pt x="193" y="448"/>
                  </a:cubicBezTo>
                  <a:cubicBezTo>
                    <a:pt x="198" y="458"/>
                    <a:pt x="202" y="469"/>
                    <a:pt x="206" y="480"/>
                  </a:cubicBezTo>
                  <a:cubicBezTo>
                    <a:pt x="215" y="501"/>
                    <a:pt x="222" y="522"/>
                    <a:pt x="230" y="544"/>
                  </a:cubicBezTo>
                  <a:cubicBezTo>
                    <a:pt x="236" y="562"/>
                    <a:pt x="241" y="580"/>
                    <a:pt x="247" y="598"/>
                  </a:cubicBezTo>
                  <a:cubicBezTo>
                    <a:pt x="250" y="609"/>
                    <a:pt x="250" y="609"/>
                    <a:pt x="250" y="609"/>
                  </a:cubicBezTo>
                  <a:cubicBezTo>
                    <a:pt x="250" y="610"/>
                    <a:pt x="250" y="610"/>
                    <a:pt x="250" y="610"/>
                  </a:cubicBezTo>
                  <a:cubicBezTo>
                    <a:pt x="250" y="610"/>
                    <a:pt x="250" y="610"/>
                    <a:pt x="250" y="610"/>
                  </a:cubicBezTo>
                  <a:cubicBezTo>
                    <a:pt x="224" y="610"/>
                    <a:pt x="224" y="610"/>
                    <a:pt x="224" y="610"/>
                  </a:cubicBezTo>
                  <a:cubicBezTo>
                    <a:pt x="196" y="610"/>
                    <a:pt x="196" y="610"/>
                    <a:pt x="196" y="610"/>
                  </a:cubicBezTo>
                  <a:cubicBezTo>
                    <a:pt x="188" y="610"/>
                    <a:pt x="188" y="610"/>
                    <a:pt x="188" y="610"/>
                  </a:cubicBezTo>
                  <a:cubicBezTo>
                    <a:pt x="187" y="610"/>
                    <a:pt x="186" y="609"/>
                    <a:pt x="184" y="609"/>
                  </a:cubicBezTo>
                  <a:cubicBezTo>
                    <a:pt x="182" y="608"/>
                    <a:pt x="180" y="605"/>
                    <a:pt x="179" y="603"/>
                  </a:cubicBezTo>
                  <a:cubicBezTo>
                    <a:pt x="179" y="602"/>
                    <a:pt x="179" y="601"/>
                    <a:pt x="179" y="600"/>
                  </a:cubicBezTo>
                  <a:cubicBezTo>
                    <a:pt x="179" y="600"/>
                    <a:pt x="179" y="600"/>
                    <a:pt x="179" y="600"/>
                  </a:cubicBezTo>
                  <a:cubicBezTo>
                    <a:pt x="179" y="599"/>
                    <a:pt x="179" y="599"/>
                    <a:pt x="179" y="599"/>
                  </a:cubicBezTo>
                  <a:cubicBezTo>
                    <a:pt x="179" y="597"/>
                    <a:pt x="179" y="597"/>
                    <a:pt x="179" y="597"/>
                  </a:cubicBezTo>
                  <a:cubicBezTo>
                    <a:pt x="179" y="590"/>
                    <a:pt x="179" y="590"/>
                    <a:pt x="179" y="590"/>
                  </a:cubicBezTo>
                  <a:cubicBezTo>
                    <a:pt x="179" y="576"/>
                    <a:pt x="179" y="576"/>
                    <a:pt x="179" y="576"/>
                  </a:cubicBezTo>
                  <a:cubicBezTo>
                    <a:pt x="179" y="544"/>
                    <a:pt x="179" y="544"/>
                    <a:pt x="179" y="544"/>
                  </a:cubicBezTo>
                  <a:cubicBezTo>
                    <a:pt x="179" y="540"/>
                    <a:pt x="179" y="540"/>
                    <a:pt x="179" y="540"/>
                  </a:cubicBezTo>
                  <a:cubicBezTo>
                    <a:pt x="179" y="540"/>
                    <a:pt x="179" y="540"/>
                    <a:pt x="179" y="540"/>
                  </a:cubicBezTo>
                  <a:cubicBezTo>
                    <a:pt x="178" y="540"/>
                    <a:pt x="178" y="540"/>
                    <a:pt x="178" y="540"/>
                  </a:cubicBezTo>
                  <a:cubicBezTo>
                    <a:pt x="177" y="540"/>
                    <a:pt x="177" y="540"/>
                    <a:pt x="177" y="540"/>
                  </a:cubicBezTo>
                  <a:cubicBezTo>
                    <a:pt x="176" y="539"/>
                    <a:pt x="176" y="539"/>
                    <a:pt x="176" y="539"/>
                  </a:cubicBezTo>
                  <a:cubicBezTo>
                    <a:pt x="170" y="536"/>
                    <a:pt x="170" y="536"/>
                    <a:pt x="170" y="536"/>
                  </a:cubicBezTo>
                  <a:cubicBezTo>
                    <a:pt x="168" y="535"/>
                    <a:pt x="166" y="534"/>
                    <a:pt x="164" y="533"/>
                  </a:cubicBezTo>
                  <a:cubicBezTo>
                    <a:pt x="160" y="531"/>
                    <a:pt x="155" y="528"/>
                    <a:pt x="151" y="526"/>
                  </a:cubicBezTo>
                  <a:cubicBezTo>
                    <a:pt x="143" y="521"/>
                    <a:pt x="135" y="516"/>
                    <a:pt x="128" y="511"/>
                  </a:cubicBezTo>
                  <a:cubicBezTo>
                    <a:pt x="113" y="500"/>
                    <a:pt x="99" y="487"/>
                    <a:pt x="86" y="473"/>
                  </a:cubicBezTo>
                  <a:cubicBezTo>
                    <a:pt x="61" y="446"/>
                    <a:pt x="41" y="413"/>
                    <a:pt x="29" y="378"/>
                  </a:cubicBezTo>
                  <a:cubicBezTo>
                    <a:pt x="17" y="344"/>
                    <a:pt x="12" y="307"/>
                    <a:pt x="14" y="271"/>
                  </a:cubicBezTo>
                  <a:cubicBezTo>
                    <a:pt x="16" y="235"/>
                    <a:pt x="25" y="201"/>
                    <a:pt x="40" y="170"/>
                  </a:cubicBezTo>
                  <a:cubicBezTo>
                    <a:pt x="54" y="139"/>
                    <a:pt x="74" y="111"/>
                    <a:pt x="97" y="89"/>
                  </a:cubicBezTo>
                  <a:cubicBezTo>
                    <a:pt x="120" y="66"/>
                    <a:pt x="147" y="48"/>
                    <a:pt x="174" y="35"/>
                  </a:cubicBezTo>
                  <a:cubicBezTo>
                    <a:pt x="198" y="24"/>
                    <a:pt x="220" y="18"/>
                    <a:pt x="237" y="14"/>
                  </a:cubicBezTo>
                  <a:cubicBezTo>
                    <a:pt x="255" y="10"/>
                    <a:pt x="268" y="9"/>
                    <a:pt x="278" y="8"/>
                  </a:cubicBezTo>
                  <a:cubicBezTo>
                    <a:pt x="283" y="8"/>
                    <a:pt x="287" y="8"/>
                    <a:pt x="290" y="8"/>
                  </a:cubicBezTo>
                  <a:cubicBezTo>
                    <a:pt x="293" y="7"/>
                    <a:pt x="295" y="7"/>
                    <a:pt x="296" y="7"/>
                  </a:cubicBezTo>
                  <a:cubicBezTo>
                    <a:pt x="298" y="7"/>
                    <a:pt x="296" y="6"/>
                    <a:pt x="291" y="6"/>
                  </a:cubicBezTo>
                  <a:cubicBezTo>
                    <a:pt x="286" y="6"/>
                    <a:pt x="277" y="5"/>
                    <a:pt x="266" y="6"/>
                  </a:cubicBezTo>
                  <a:cubicBezTo>
                    <a:pt x="254" y="7"/>
                    <a:pt x="239" y="8"/>
                    <a:pt x="222" y="12"/>
                  </a:cubicBezTo>
                  <a:cubicBezTo>
                    <a:pt x="205" y="16"/>
                    <a:pt x="186" y="22"/>
                    <a:pt x="165" y="32"/>
                  </a:cubicBezTo>
                  <a:cubicBezTo>
                    <a:pt x="145" y="42"/>
                    <a:pt x="123" y="56"/>
                    <a:pt x="102" y="74"/>
                  </a:cubicBezTo>
                  <a:cubicBezTo>
                    <a:pt x="101" y="73"/>
                    <a:pt x="101" y="73"/>
                    <a:pt x="101" y="73"/>
                  </a:cubicBezTo>
                  <a:cubicBezTo>
                    <a:pt x="122" y="55"/>
                    <a:pt x="141" y="43"/>
                    <a:pt x="157" y="34"/>
                  </a:cubicBezTo>
                  <a:cubicBezTo>
                    <a:pt x="173" y="26"/>
                    <a:pt x="186" y="20"/>
                    <a:pt x="196" y="17"/>
                  </a:cubicBezTo>
                  <a:cubicBezTo>
                    <a:pt x="206" y="13"/>
                    <a:pt x="213" y="11"/>
                    <a:pt x="218" y="10"/>
                  </a:cubicBezTo>
                  <a:cubicBezTo>
                    <a:pt x="222" y="8"/>
                    <a:pt x="225" y="8"/>
                    <a:pt x="225" y="7"/>
                  </a:cubicBezTo>
                  <a:cubicBezTo>
                    <a:pt x="227" y="6"/>
                    <a:pt x="223" y="7"/>
                    <a:pt x="220" y="7"/>
                  </a:cubicBezTo>
                  <a:cubicBezTo>
                    <a:pt x="217" y="8"/>
                    <a:pt x="215" y="7"/>
                    <a:pt x="221" y="5"/>
                  </a:cubicBezTo>
                  <a:cubicBezTo>
                    <a:pt x="194" y="12"/>
                    <a:pt x="168" y="23"/>
                    <a:pt x="144" y="37"/>
                  </a:cubicBezTo>
                  <a:cubicBezTo>
                    <a:pt x="120" y="51"/>
                    <a:pt x="98" y="69"/>
                    <a:pt x="78" y="89"/>
                  </a:cubicBezTo>
                  <a:cubicBezTo>
                    <a:pt x="59" y="110"/>
                    <a:pt x="43" y="133"/>
                    <a:pt x="30" y="158"/>
                  </a:cubicBezTo>
                  <a:cubicBezTo>
                    <a:pt x="18" y="183"/>
                    <a:pt x="9" y="210"/>
                    <a:pt x="4" y="237"/>
                  </a:cubicBezTo>
                  <a:cubicBezTo>
                    <a:pt x="3" y="244"/>
                    <a:pt x="1" y="253"/>
                    <a:pt x="1" y="263"/>
                  </a:cubicBezTo>
                  <a:cubicBezTo>
                    <a:pt x="0" y="272"/>
                    <a:pt x="0" y="283"/>
                    <a:pt x="0" y="293"/>
                  </a:cubicBezTo>
                  <a:cubicBezTo>
                    <a:pt x="0" y="304"/>
                    <a:pt x="1" y="314"/>
                    <a:pt x="2" y="324"/>
                  </a:cubicBezTo>
                  <a:cubicBezTo>
                    <a:pt x="3" y="334"/>
                    <a:pt x="5" y="342"/>
                    <a:pt x="6" y="349"/>
                  </a:cubicBezTo>
                  <a:cubicBezTo>
                    <a:pt x="12" y="376"/>
                    <a:pt x="22" y="402"/>
                    <a:pt x="35" y="426"/>
                  </a:cubicBezTo>
                  <a:cubicBezTo>
                    <a:pt x="48" y="450"/>
                    <a:pt x="64" y="472"/>
                    <a:pt x="83" y="491"/>
                  </a:cubicBezTo>
                  <a:cubicBezTo>
                    <a:pt x="102" y="510"/>
                    <a:pt x="124" y="527"/>
                    <a:pt x="148" y="540"/>
                  </a:cubicBezTo>
                  <a:cubicBezTo>
                    <a:pt x="151" y="542"/>
                    <a:pt x="154" y="544"/>
                    <a:pt x="157" y="545"/>
                  </a:cubicBezTo>
                  <a:cubicBezTo>
                    <a:pt x="161" y="547"/>
                    <a:pt x="161" y="547"/>
                    <a:pt x="161" y="547"/>
                  </a:cubicBezTo>
                  <a:cubicBezTo>
                    <a:pt x="164" y="549"/>
                    <a:pt x="164" y="549"/>
                    <a:pt x="164" y="549"/>
                  </a:cubicBezTo>
                  <a:cubicBezTo>
                    <a:pt x="165" y="549"/>
                    <a:pt x="165" y="549"/>
                    <a:pt x="165" y="549"/>
                  </a:cubicBezTo>
                  <a:cubicBezTo>
                    <a:pt x="165" y="549"/>
                    <a:pt x="165" y="549"/>
                    <a:pt x="165" y="549"/>
                  </a:cubicBezTo>
                  <a:cubicBezTo>
                    <a:pt x="165" y="551"/>
                    <a:pt x="165" y="551"/>
                    <a:pt x="165" y="551"/>
                  </a:cubicBezTo>
                  <a:cubicBezTo>
                    <a:pt x="165" y="561"/>
                    <a:pt x="165" y="561"/>
                    <a:pt x="165" y="561"/>
                  </a:cubicBezTo>
                  <a:cubicBezTo>
                    <a:pt x="165" y="601"/>
                    <a:pt x="165" y="601"/>
                    <a:pt x="165" y="601"/>
                  </a:cubicBezTo>
                  <a:cubicBezTo>
                    <a:pt x="165" y="605"/>
                    <a:pt x="167" y="610"/>
                    <a:pt x="169" y="614"/>
                  </a:cubicBezTo>
                  <a:cubicBezTo>
                    <a:pt x="172" y="618"/>
                    <a:pt x="176" y="621"/>
                    <a:pt x="180" y="622"/>
                  </a:cubicBezTo>
                  <a:cubicBezTo>
                    <a:pt x="180" y="622"/>
                    <a:pt x="180" y="622"/>
                    <a:pt x="181" y="622"/>
                  </a:cubicBezTo>
                  <a:cubicBezTo>
                    <a:pt x="176" y="623"/>
                    <a:pt x="172" y="626"/>
                    <a:pt x="169" y="629"/>
                  </a:cubicBezTo>
                  <a:cubicBezTo>
                    <a:pt x="166" y="633"/>
                    <a:pt x="164" y="637"/>
                    <a:pt x="164" y="641"/>
                  </a:cubicBezTo>
                  <a:cubicBezTo>
                    <a:pt x="163" y="646"/>
                    <a:pt x="163" y="650"/>
                    <a:pt x="165" y="654"/>
                  </a:cubicBezTo>
                  <a:cubicBezTo>
                    <a:pt x="166" y="658"/>
                    <a:pt x="169" y="662"/>
                    <a:pt x="172" y="665"/>
                  </a:cubicBezTo>
                  <a:cubicBezTo>
                    <a:pt x="174" y="667"/>
                    <a:pt x="176" y="668"/>
                    <a:pt x="178" y="669"/>
                  </a:cubicBezTo>
                  <a:cubicBezTo>
                    <a:pt x="181" y="670"/>
                    <a:pt x="183" y="670"/>
                    <a:pt x="185" y="670"/>
                  </a:cubicBezTo>
                  <a:cubicBezTo>
                    <a:pt x="205" y="670"/>
                    <a:pt x="205" y="670"/>
                    <a:pt x="205" y="670"/>
                  </a:cubicBezTo>
                  <a:cubicBezTo>
                    <a:pt x="244" y="670"/>
                    <a:pt x="244" y="670"/>
                    <a:pt x="244" y="670"/>
                  </a:cubicBezTo>
                  <a:cubicBezTo>
                    <a:pt x="268" y="670"/>
                    <a:pt x="268" y="670"/>
                    <a:pt x="268" y="670"/>
                  </a:cubicBezTo>
                  <a:cubicBezTo>
                    <a:pt x="232" y="670"/>
                    <a:pt x="232" y="670"/>
                    <a:pt x="232" y="670"/>
                  </a:cubicBezTo>
                  <a:cubicBezTo>
                    <a:pt x="192" y="670"/>
                    <a:pt x="192" y="670"/>
                    <a:pt x="192" y="670"/>
                  </a:cubicBezTo>
                  <a:cubicBezTo>
                    <a:pt x="188" y="670"/>
                    <a:pt x="188" y="670"/>
                    <a:pt x="188" y="670"/>
                  </a:cubicBezTo>
                  <a:cubicBezTo>
                    <a:pt x="185" y="670"/>
                    <a:pt x="185" y="670"/>
                    <a:pt x="185" y="670"/>
                  </a:cubicBezTo>
                  <a:cubicBezTo>
                    <a:pt x="184" y="670"/>
                    <a:pt x="183" y="671"/>
                    <a:pt x="181" y="671"/>
                  </a:cubicBezTo>
                  <a:cubicBezTo>
                    <a:pt x="177" y="672"/>
                    <a:pt x="172" y="674"/>
                    <a:pt x="169" y="678"/>
                  </a:cubicBezTo>
                  <a:cubicBezTo>
                    <a:pt x="166" y="681"/>
                    <a:pt x="164" y="686"/>
                    <a:pt x="164" y="690"/>
                  </a:cubicBezTo>
                  <a:cubicBezTo>
                    <a:pt x="163" y="694"/>
                    <a:pt x="163" y="699"/>
                    <a:pt x="165" y="703"/>
                  </a:cubicBezTo>
                  <a:cubicBezTo>
                    <a:pt x="166" y="707"/>
                    <a:pt x="169" y="711"/>
                    <a:pt x="172" y="714"/>
                  </a:cubicBezTo>
                  <a:cubicBezTo>
                    <a:pt x="174" y="715"/>
                    <a:pt x="176" y="717"/>
                    <a:pt x="178" y="717"/>
                  </a:cubicBezTo>
                  <a:cubicBezTo>
                    <a:pt x="181" y="718"/>
                    <a:pt x="183" y="719"/>
                    <a:pt x="185" y="719"/>
                  </a:cubicBezTo>
                  <a:cubicBezTo>
                    <a:pt x="205" y="719"/>
                    <a:pt x="205" y="719"/>
                    <a:pt x="205" y="719"/>
                  </a:cubicBezTo>
                  <a:cubicBezTo>
                    <a:pt x="244" y="719"/>
                    <a:pt x="244" y="719"/>
                    <a:pt x="244" y="719"/>
                  </a:cubicBezTo>
                  <a:cubicBezTo>
                    <a:pt x="265" y="719"/>
                    <a:pt x="265" y="719"/>
                    <a:pt x="265" y="719"/>
                  </a:cubicBezTo>
                  <a:cubicBezTo>
                    <a:pt x="205" y="719"/>
                    <a:pt x="205" y="719"/>
                    <a:pt x="205" y="719"/>
                  </a:cubicBezTo>
                  <a:cubicBezTo>
                    <a:pt x="193" y="719"/>
                    <a:pt x="193" y="719"/>
                    <a:pt x="193" y="719"/>
                  </a:cubicBezTo>
                  <a:cubicBezTo>
                    <a:pt x="187" y="719"/>
                    <a:pt x="187" y="719"/>
                    <a:pt x="187" y="719"/>
                  </a:cubicBezTo>
                  <a:cubicBezTo>
                    <a:pt x="186" y="719"/>
                    <a:pt x="186" y="719"/>
                    <a:pt x="186" y="719"/>
                  </a:cubicBezTo>
                  <a:cubicBezTo>
                    <a:pt x="185" y="719"/>
                    <a:pt x="185" y="719"/>
                    <a:pt x="185" y="719"/>
                  </a:cubicBezTo>
                  <a:cubicBezTo>
                    <a:pt x="184" y="719"/>
                    <a:pt x="184" y="719"/>
                    <a:pt x="184" y="719"/>
                  </a:cubicBezTo>
                  <a:cubicBezTo>
                    <a:pt x="182" y="719"/>
                    <a:pt x="181" y="719"/>
                    <a:pt x="179" y="720"/>
                  </a:cubicBezTo>
                  <a:cubicBezTo>
                    <a:pt x="174" y="722"/>
                    <a:pt x="169" y="726"/>
                    <a:pt x="167" y="730"/>
                  </a:cubicBezTo>
                  <a:cubicBezTo>
                    <a:pt x="164" y="735"/>
                    <a:pt x="163" y="740"/>
                    <a:pt x="163" y="746"/>
                  </a:cubicBezTo>
                  <a:cubicBezTo>
                    <a:pt x="164" y="751"/>
                    <a:pt x="166" y="756"/>
                    <a:pt x="169" y="760"/>
                  </a:cubicBezTo>
                  <a:cubicBezTo>
                    <a:pt x="171" y="762"/>
                    <a:pt x="173" y="764"/>
                    <a:pt x="176" y="765"/>
                  </a:cubicBezTo>
                  <a:cubicBezTo>
                    <a:pt x="179" y="766"/>
                    <a:pt x="181" y="767"/>
                    <a:pt x="184" y="767"/>
                  </a:cubicBezTo>
                  <a:cubicBezTo>
                    <a:pt x="204" y="767"/>
                    <a:pt x="204" y="767"/>
                    <a:pt x="204" y="767"/>
                  </a:cubicBezTo>
                  <a:cubicBezTo>
                    <a:pt x="220" y="801"/>
                    <a:pt x="220" y="801"/>
                    <a:pt x="220" y="801"/>
                  </a:cubicBezTo>
                  <a:cubicBezTo>
                    <a:pt x="222" y="805"/>
                    <a:pt x="222" y="805"/>
                    <a:pt x="222" y="805"/>
                  </a:cubicBezTo>
                  <a:cubicBezTo>
                    <a:pt x="224" y="808"/>
                    <a:pt x="224" y="808"/>
                    <a:pt x="224" y="808"/>
                  </a:cubicBezTo>
                  <a:cubicBezTo>
                    <a:pt x="224" y="809"/>
                    <a:pt x="224" y="809"/>
                    <a:pt x="224" y="809"/>
                  </a:cubicBezTo>
                  <a:cubicBezTo>
                    <a:pt x="225" y="810"/>
                    <a:pt x="225" y="810"/>
                    <a:pt x="225" y="810"/>
                  </a:cubicBezTo>
                  <a:cubicBezTo>
                    <a:pt x="225" y="810"/>
                    <a:pt x="225" y="811"/>
                    <a:pt x="225" y="811"/>
                  </a:cubicBezTo>
                  <a:cubicBezTo>
                    <a:pt x="227" y="813"/>
                    <a:pt x="227" y="813"/>
                    <a:pt x="227" y="813"/>
                  </a:cubicBezTo>
                  <a:cubicBezTo>
                    <a:pt x="229" y="815"/>
                    <a:pt x="229" y="815"/>
                    <a:pt x="229" y="815"/>
                  </a:cubicBezTo>
                  <a:cubicBezTo>
                    <a:pt x="230" y="817"/>
                    <a:pt x="231" y="818"/>
                    <a:pt x="232" y="820"/>
                  </a:cubicBezTo>
                  <a:cubicBezTo>
                    <a:pt x="234" y="821"/>
                    <a:pt x="235" y="822"/>
                    <a:pt x="236" y="824"/>
                  </a:cubicBezTo>
                  <a:cubicBezTo>
                    <a:pt x="238" y="825"/>
                    <a:pt x="239" y="826"/>
                    <a:pt x="241" y="828"/>
                  </a:cubicBezTo>
                  <a:cubicBezTo>
                    <a:pt x="242" y="828"/>
                    <a:pt x="243" y="829"/>
                    <a:pt x="245" y="830"/>
                  </a:cubicBezTo>
                  <a:cubicBezTo>
                    <a:pt x="246" y="830"/>
                    <a:pt x="247" y="830"/>
                    <a:pt x="247" y="830"/>
                  </a:cubicBezTo>
                  <a:cubicBezTo>
                    <a:pt x="249" y="831"/>
                    <a:pt x="249" y="831"/>
                    <a:pt x="249" y="831"/>
                  </a:cubicBezTo>
                  <a:cubicBezTo>
                    <a:pt x="250" y="831"/>
                    <a:pt x="252" y="831"/>
                    <a:pt x="254" y="831"/>
                  </a:cubicBezTo>
                  <a:cubicBezTo>
                    <a:pt x="268" y="833"/>
                    <a:pt x="282" y="834"/>
                    <a:pt x="296" y="834"/>
                  </a:cubicBezTo>
                  <a:cubicBezTo>
                    <a:pt x="303" y="835"/>
                    <a:pt x="310" y="835"/>
                    <a:pt x="318" y="834"/>
                  </a:cubicBezTo>
                  <a:cubicBezTo>
                    <a:pt x="321" y="834"/>
                    <a:pt x="325" y="834"/>
                    <a:pt x="329" y="833"/>
                  </a:cubicBezTo>
                  <a:cubicBezTo>
                    <a:pt x="331" y="833"/>
                    <a:pt x="332" y="832"/>
                    <a:pt x="334" y="832"/>
                  </a:cubicBezTo>
                  <a:cubicBezTo>
                    <a:pt x="335" y="832"/>
                    <a:pt x="336" y="831"/>
                    <a:pt x="337" y="831"/>
                  </a:cubicBezTo>
                  <a:cubicBezTo>
                    <a:pt x="338" y="831"/>
                    <a:pt x="338" y="831"/>
                    <a:pt x="339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1" y="830"/>
                    <a:pt x="341" y="830"/>
                    <a:pt x="341" y="830"/>
                  </a:cubicBezTo>
                  <a:cubicBezTo>
                    <a:pt x="341" y="829"/>
                    <a:pt x="341" y="829"/>
                    <a:pt x="341" y="829"/>
                  </a:cubicBezTo>
                  <a:cubicBezTo>
                    <a:pt x="342" y="829"/>
                    <a:pt x="342" y="829"/>
                    <a:pt x="343" y="829"/>
                  </a:cubicBezTo>
                  <a:cubicBezTo>
                    <a:pt x="342" y="829"/>
                    <a:pt x="342" y="829"/>
                    <a:pt x="341" y="829"/>
                  </a:cubicBezTo>
                  <a:cubicBezTo>
                    <a:pt x="341" y="830"/>
                    <a:pt x="341" y="830"/>
                    <a:pt x="341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39" y="830"/>
                    <a:pt x="339" y="830"/>
                    <a:pt x="339" y="830"/>
                  </a:cubicBezTo>
                  <a:cubicBezTo>
                    <a:pt x="338" y="831"/>
                    <a:pt x="338" y="831"/>
                    <a:pt x="337" y="831"/>
                  </a:cubicBezTo>
                  <a:cubicBezTo>
                    <a:pt x="336" y="831"/>
                    <a:pt x="335" y="832"/>
                    <a:pt x="334" y="832"/>
                  </a:cubicBezTo>
                  <a:cubicBezTo>
                    <a:pt x="332" y="832"/>
                    <a:pt x="330" y="833"/>
                    <a:pt x="329" y="833"/>
                  </a:cubicBezTo>
                  <a:cubicBezTo>
                    <a:pt x="325" y="834"/>
                    <a:pt x="321" y="834"/>
                    <a:pt x="317" y="834"/>
                  </a:cubicBezTo>
                  <a:cubicBezTo>
                    <a:pt x="310" y="834"/>
                    <a:pt x="303" y="834"/>
                    <a:pt x="296" y="834"/>
                  </a:cubicBezTo>
                  <a:cubicBezTo>
                    <a:pt x="282" y="834"/>
                    <a:pt x="268" y="833"/>
                    <a:pt x="254" y="831"/>
                  </a:cubicBezTo>
                  <a:cubicBezTo>
                    <a:pt x="252" y="831"/>
                    <a:pt x="250" y="830"/>
                    <a:pt x="248" y="830"/>
                  </a:cubicBezTo>
                  <a:cubicBezTo>
                    <a:pt x="247" y="830"/>
                    <a:pt x="247" y="830"/>
                    <a:pt x="247" y="830"/>
                  </a:cubicBezTo>
                  <a:cubicBezTo>
                    <a:pt x="246" y="830"/>
                    <a:pt x="246" y="830"/>
                    <a:pt x="246" y="830"/>
                  </a:cubicBezTo>
                  <a:cubicBezTo>
                    <a:pt x="246" y="830"/>
                    <a:pt x="246" y="830"/>
                    <a:pt x="246" y="830"/>
                  </a:cubicBezTo>
                  <a:cubicBezTo>
                    <a:pt x="245" y="829"/>
                    <a:pt x="245" y="829"/>
                    <a:pt x="245" y="829"/>
                  </a:cubicBezTo>
                  <a:cubicBezTo>
                    <a:pt x="243" y="829"/>
                    <a:pt x="242" y="828"/>
                    <a:pt x="241" y="827"/>
                  </a:cubicBezTo>
                  <a:cubicBezTo>
                    <a:pt x="239" y="826"/>
                    <a:pt x="238" y="825"/>
                    <a:pt x="236" y="823"/>
                  </a:cubicBezTo>
                  <a:cubicBezTo>
                    <a:pt x="235" y="822"/>
                    <a:pt x="234" y="821"/>
                    <a:pt x="232" y="819"/>
                  </a:cubicBezTo>
                  <a:cubicBezTo>
                    <a:pt x="231" y="818"/>
                    <a:pt x="230" y="817"/>
                    <a:pt x="229" y="815"/>
                  </a:cubicBezTo>
                  <a:cubicBezTo>
                    <a:pt x="227" y="813"/>
                    <a:pt x="227" y="813"/>
                    <a:pt x="227" y="813"/>
                  </a:cubicBezTo>
                  <a:cubicBezTo>
                    <a:pt x="225" y="811"/>
                    <a:pt x="225" y="811"/>
                    <a:pt x="225" y="811"/>
                  </a:cubicBezTo>
                  <a:cubicBezTo>
                    <a:pt x="225" y="810"/>
                    <a:pt x="225" y="810"/>
                    <a:pt x="225" y="809"/>
                  </a:cubicBezTo>
                  <a:cubicBezTo>
                    <a:pt x="224" y="809"/>
                    <a:pt x="224" y="809"/>
                    <a:pt x="224" y="809"/>
                  </a:cubicBezTo>
                  <a:cubicBezTo>
                    <a:pt x="224" y="808"/>
                    <a:pt x="224" y="808"/>
                    <a:pt x="224" y="808"/>
                  </a:cubicBezTo>
                  <a:cubicBezTo>
                    <a:pt x="223" y="805"/>
                    <a:pt x="223" y="805"/>
                    <a:pt x="223" y="805"/>
                  </a:cubicBezTo>
                  <a:cubicBezTo>
                    <a:pt x="220" y="801"/>
                    <a:pt x="220" y="801"/>
                    <a:pt x="220" y="801"/>
                  </a:cubicBezTo>
                  <a:cubicBezTo>
                    <a:pt x="204" y="767"/>
                    <a:pt x="204" y="767"/>
                    <a:pt x="204" y="767"/>
                  </a:cubicBezTo>
                  <a:cubicBezTo>
                    <a:pt x="194" y="767"/>
                    <a:pt x="194" y="767"/>
                    <a:pt x="194" y="767"/>
                  </a:cubicBezTo>
                  <a:cubicBezTo>
                    <a:pt x="187" y="767"/>
                    <a:pt x="187" y="767"/>
                    <a:pt x="187" y="767"/>
                  </a:cubicBezTo>
                  <a:cubicBezTo>
                    <a:pt x="186" y="767"/>
                    <a:pt x="184" y="767"/>
                    <a:pt x="182" y="767"/>
                  </a:cubicBezTo>
                  <a:cubicBezTo>
                    <a:pt x="180" y="766"/>
                    <a:pt x="178" y="766"/>
                    <a:pt x="177" y="765"/>
                  </a:cubicBezTo>
                  <a:cubicBezTo>
                    <a:pt x="171" y="762"/>
                    <a:pt x="166" y="756"/>
                    <a:pt x="165" y="750"/>
                  </a:cubicBezTo>
                  <a:cubicBezTo>
                    <a:pt x="163" y="744"/>
                    <a:pt x="164" y="737"/>
                    <a:pt x="167" y="731"/>
                  </a:cubicBezTo>
                  <a:cubicBezTo>
                    <a:pt x="166" y="732"/>
                    <a:pt x="166" y="733"/>
                    <a:pt x="166" y="733"/>
                  </a:cubicBezTo>
                  <a:cubicBezTo>
                    <a:pt x="166" y="733"/>
                    <a:pt x="167" y="733"/>
                    <a:pt x="167" y="731"/>
                  </a:cubicBezTo>
                  <a:cubicBezTo>
                    <a:pt x="164" y="737"/>
                    <a:pt x="164" y="743"/>
                    <a:pt x="165" y="749"/>
                  </a:cubicBezTo>
                  <a:cubicBezTo>
                    <a:pt x="167" y="755"/>
                    <a:pt x="171" y="761"/>
                    <a:pt x="177" y="764"/>
                  </a:cubicBezTo>
                  <a:cubicBezTo>
                    <a:pt x="178" y="765"/>
                    <a:pt x="180" y="765"/>
                    <a:pt x="182" y="766"/>
                  </a:cubicBezTo>
                  <a:cubicBezTo>
                    <a:pt x="183" y="766"/>
                    <a:pt x="183" y="766"/>
                    <a:pt x="184" y="766"/>
                  </a:cubicBezTo>
                  <a:cubicBezTo>
                    <a:pt x="185" y="766"/>
                    <a:pt x="185" y="766"/>
                    <a:pt x="185" y="766"/>
                  </a:cubicBezTo>
                  <a:cubicBezTo>
                    <a:pt x="186" y="766"/>
                    <a:pt x="186" y="766"/>
                    <a:pt x="186" y="766"/>
                  </a:cubicBezTo>
                  <a:cubicBezTo>
                    <a:pt x="194" y="766"/>
                    <a:pt x="194" y="766"/>
                    <a:pt x="194" y="766"/>
                  </a:cubicBezTo>
                  <a:cubicBezTo>
                    <a:pt x="205" y="766"/>
                    <a:pt x="205" y="766"/>
                    <a:pt x="205" y="766"/>
                  </a:cubicBezTo>
                  <a:cubicBezTo>
                    <a:pt x="221" y="800"/>
                    <a:pt x="221" y="800"/>
                    <a:pt x="221" y="800"/>
                  </a:cubicBezTo>
                  <a:cubicBezTo>
                    <a:pt x="224" y="805"/>
                    <a:pt x="224" y="805"/>
                    <a:pt x="224" y="805"/>
                  </a:cubicBezTo>
                  <a:cubicBezTo>
                    <a:pt x="225" y="807"/>
                    <a:pt x="225" y="807"/>
                    <a:pt x="225" y="807"/>
                  </a:cubicBezTo>
                  <a:cubicBezTo>
                    <a:pt x="225" y="808"/>
                    <a:pt x="225" y="808"/>
                    <a:pt x="225" y="808"/>
                  </a:cubicBezTo>
                  <a:cubicBezTo>
                    <a:pt x="226" y="809"/>
                    <a:pt x="226" y="809"/>
                    <a:pt x="226" y="809"/>
                  </a:cubicBezTo>
                  <a:cubicBezTo>
                    <a:pt x="226" y="809"/>
                    <a:pt x="226" y="810"/>
                    <a:pt x="226" y="810"/>
                  </a:cubicBezTo>
                  <a:cubicBezTo>
                    <a:pt x="228" y="812"/>
                    <a:pt x="228" y="812"/>
                    <a:pt x="228" y="812"/>
                  </a:cubicBezTo>
                  <a:cubicBezTo>
                    <a:pt x="230" y="815"/>
                    <a:pt x="230" y="815"/>
                    <a:pt x="230" y="815"/>
                  </a:cubicBezTo>
                  <a:cubicBezTo>
                    <a:pt x="231" y="816"/>
                    <a:pt x="232" y="817"/>
                    <a:pt x="233" y="819"/>
                  </a:cubicBezTo>
                  <a:cubicBezTo>
                    <a:pt x="234" y="820"/>
                    <a:pt x="236" y="821"/>
                    <a:pt x="237" y="823"/>
                  </a:cubicBezTo>
                  <a:cubicBezTo>
                    <a:pt x="238" y="824"/>
                    <a:pt x="240" y="825"/>
                    <a:pt x="242" y="827"/>
                  </a:cubicBezTo>
                  <a:cubicBezTo>
                    <a:pt x="243" y="827"/>
                    <a:pt x="244" y="828"/>
                    <a:pt x="245" y="829"/>
                  </a:cubicBezTo>
                  <a:cubicBezTo>
                    <a:pt x="246" y="829"/>
                    <a:pt x="246" y="829"/>
                    <a:pt x="246" y="829"/>
                  </a:cubicBezTo>
                  <a:cubicBezTo>
                    <a:pt x="246" y="829"/>
                    <a:pt x="246" y="829"/>
                    <a:pt x="246" y="829"/>
                  </a:cubicBezTo>
                  <a:cubicBezTo>
                    <a:pt x="247" y="829"/>
                    <a:pt x="247" y="829"/>
                    <a:pt x="247" y="829"/>
                  </a:cubicBezTo>
                  <a:cubicBezTo>
                    <a:pt x="249" y="829"/>
                    <a:pt x="249" y="829"/>
                    <a:pt x="249" y="829"/>
                  </a:cubicBezTo>
                  <a:cubicBezTo>
                    <a:pt x="250" y="830"/>
                    <a:pt x="252" y="830"/>
                    <a:pt x="254" y="830"/>
                  </a:cubicBezTo>
                  <a:cubicBezTo>
                    <a:pt x="268" y="832"/>
                    <a:pt x="282" y="833"/>
                    <a:pt x="296" y="834"/>
                  </a:cubicBezTo>
                  <a:cubicBezTo>
                    <a:pt x="303" y="834"/>
                    <a:pt x="310" y="834"/>
                    <a:pt x="317" y="833"/>
                  </a:cubicBezTo>
                  <a:cubicBezTo>
                    <a:pt x="321" y="833"/>
                    <a:pt x="325" y="833"/>
                    <a:pt x="328" y="832"/>
                  </a:cubicBezTo>
                  <a:cubicBezTo>
                    <a:pt x="330" y="832"/>
                    <a:pt x="332" y="831"/>
                    <a:pt x="334" y="831"/>
                  </a:cubicBezTo>
                  <a:cubicBezTo>
                    <a:pt x="335" y="831"/>
                    <a:pt x="336" y="830"/>
                    <a:pt x="337" y="830"/>
                  </a:cubicBezTo>
                  <a:cubicBezTo>
                    <a:pt x="337" y="830"/>
                    <a:pt x="338" y="830"/>
                    <a:pt x="338" y="829"/>
                  </a:cubicBezTo>
                  <a:cubicBezTo>
                    <a:pt x="339" y="829"/>
                    <a:pt x="339" y="829"/>
                    <a:pt x="339" y="829"/>
                  </a:cubicBezTo>
                  <a:cubicBezTo>
                    <a:pt x="340" y="829"/>
                    <a:pt x="340" y="829"/>
                    <a:pt x="340" y="829"/>
                  </a:cubicBezTo>
                  <a:cubicBezTo>
                    <a:pt x="340" y="829"/>
                    <a:pt x="340" y="829"/>
                    <a:pt x="340" y="829"/>
                  </a:cubicBezTo>
                  <a:cubicBezTo>
                    <a:pt x="341" y="829"/>
                    <a:pt x="341" y="829"/>
                    <a:pt x="341" y="829"/>
                  </a:cubicBezTo>
                  <a:cubicBezTo>
                    <a:pt x="341" y="828"/>
                    <a:pt x="341" y="828"/>
                    <a:pt x="341" y="828"/>
                  </a:cubicBezTo>
                  <a:cubicBezTo>
                    <a:pt x="342" y="828"/>
                    <a:pt x="342" y="828"/>
                    <a:pt x="343" y="827"/>
                  </a:cubicBezTo>
                  <a:cubicBezTo>
                    <a:pt x="344" y="827"/>
                    <a:pt x="345" y="826"/>
                    <a:pt x="346" y="826"/>
                  </a:cubicBezTo>
                  <a:cubicBezTo>
                    <a:pt x="346" y="827"/>
                    <a:pt x="346" y="827"/>
                    <a:pt x="346" y="827"/>
                  </a:cubicBezTo>
                  <a:cubicBezTo>
                    <a:pt x="352" y="823"/>
                    <a:pt x="357" y="817"/>
                    <a:pt x="360" y="812"/>
                  </a:cubicBezTo>
                  <a:cubicBezTo>
                    <a:pt x="369" y="796"/>
                    <a:pt x="369" y="796"/>
                    <a:pt x="369" y="796"/>
                  </a:cubicBezTo>
                  <a:cubicBezTo>
                    <a:pt x="377" y="780"/>
                    <a:pt x="377" y="780"/>
                    <a:pt x="377" y="780"/>
                  </a:cubicBezTo>
                  <a:cubicBezTo>
                    <a:pt x="382" y="772"/>
                    <a:pt x="382" y="772"/>
                    <a:pt x="382" y="772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5" y="768"/>
                    <a:pt x="385" y="768"/>
                    <a:pt x="385" y="768"/>
                  </a:cubicBezTo>
                  <a:cubicBezTo>
                    <a:pt x="391" y="768"/>
                    <a:pt x="391" y="768"/>
                    <a:pt x="391" y="768"/>
                  </a:cubicBezTo>
                  <a:cubicBezTo>
                    <a:pt x="396" y="768"/>
                    <a:pt x="396" y="768"/>
                    <a:pt x="396" y="768"/>
                  </a:cubicBezTo>
                  <a:cubicBezTo>
                    <a:pt x="396" y="768"/>
                    <a:pt x="396" y="768"/>
                    <a:pt x="396" y="768"/>
                  </a:cubicBezTo>
                  <a:cubicBezTo>
                    <a:pt x="397" y="768"/>
                    <a:pt x="397" y="768"/>
                    <a:pt x="397" y="768"/>
                  </a:cubicBezTo>
                  <a:cubicBezTo>
                    <a:pt x="398" y="768"/>
                    <a:pt x="398" y="768"/>
                    <a:pt x="399" y="768"/>
                  </a:cubicBezTo>
                  <a:cubicBezTo>
                    <a:pt x="400" y="768"/>
                    <a:pt x="401" y="768"/>
                    <a:pt x="402" y="767"/>
                  </a:cubicBezTo>
                  <a:cubicBezTo>
                    <a:pt x="406" y="766"/>
                    <a:pt x="409" y="764"/>
                    <a:pt x="412" y="761"/>
                  </a:cubicBezTo>
                  <a:cubicBezTo>
                    <a:pt x="416" y="756"/>
                    <a:pt x="418" y="749"/>
                    <a:pt x="418" y="744"/>
                  </a:cubicBezTo>
                  <a:cubicBezTo>
                    <a:pt x="417" y="748"/>
                    <a:pt x="416" y="753"/>
                    <a:pt x="414" y="757"/>
                  </a:cubicBezTo>
                  <a:cubicBezTo>
                    <a:pt x="411" y="761"/>
                    <a:pt x="407" y="764"/>
                    <a:pt x="402" y="765"/>
                  </a:cubicBezTo>
                  <a:cubicBezTo>
                    <a:pt x="401" y="766"/>
                    <a:pt x="400" y="766"/>
                    <a:pt x="399" y="766"/>
                  </a:cubicBezTo>
                  <a:cubicBezTo>
                    <a:pt x="398" y="766"/>
                    <a:pt x="397" y="766"/>
                    <a:pt x="397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5" y="766"/>
                    <a:pt x="395" y="766"/>
                    <a:pt x="395" y="766"/>
                  </a:cubicBezTo>
                  <a:cubicBezTo>
                    <a:pt x="390" y="766"/>
                    <a:pt x="390" y="766"/>
                    <a:pt x="390" y="766"/>
                  </a:cubicBezTo>
                  <a:cubicBezTo>
                    <a:pt x="385" y="766"/>
                    <a:pt x="385" y="766"/>
                    <a:pt x="385" y="766"/>
                  </a:cubicBezTo>
                  <a:cubicBezTo>
                    <a:pt x="384" y="766"/>
                    <a:pt x="384" y="766"/>
                    <a:pt x="384" y="766"/>
                  </a:cubicBezTo>
                  <a:cubicBezTo>
                    <a:pt x="384" y="766"/>
                    <a:pt x="384" y="766"/>
                    <a:pt x="384" y="766"/>
                  </a:cubicBezTo>
                  <a:cubicBezTo>
                    <a:pt x="383" y="766"/>
                    <a:pt x="383" y="766"/>
                    <a:pt x="383" y="766"/>
                  </a:cubicBezTo>
                  <a:cubicBezTo>
                    <a:pt x="383" y="766"/>
                    <a:pt x="383" y="766"/>
                    <a:pt x="383" y="766"/>
                  </a:cubicBezTo>
                  <a:cubicBezTo>
                    <a:pt x="382" y="767"/>
                    <a:pt x="382" y="767"/>
                    <a:pt x="382" y="767"/>
                  </a:cubicBezTo>
                  <a:cubicBezTo>
                    <a:pt x="379" y="771"/>
                    <a:pt x="379" y="771"/>
                    <a:pt x="379" y="771"/>
                  </a:cubicBezTo>
                  <a:cubicBezTo>
                    <a:pt x="375" y="780"/>
                    <a:pt x="375" y="780"/>
                    <a:pt x="375" y="780"/>
                  </a:cubicBezTo>
                  <a:cubicBezTo>
                    <a:pt x="366" y="796"/>
                    <a:pt x="366" y="796"/>
                    <a:pt x="366" y="796"/>
                  </a:cubicBezTo>
                  <a:cubicBezTo>
                    <a:pt x="361" y="805"/>
                    <a:pt x="361" y="805"/>
                    <a:pt x="361" y="805"/>
                  </a:cubicBezTo>
                  <a:cubicBezTo>
                    <a:pt x="359" y="809"/>
                    <a:pt x="359" y="809"/>
                    <a:pt x="359" y="809"/>
                  </a:cubicBezTo>
                  <a:cubicBezTo>
                    <a:pt x="358" y="811"/>
                    <a:pt x="357" y="812"/>
                    <a:pt x="356" y="814"/>
                  </a:cubicBezTo>
                  <a:cubicBezTo>
                    <a:pt x="354" y="816"/>
                    <a:pt x="352" y="819"/>
                    <a:pt x="349" y="822"/>
                  </a:cubicBezTo>
                  <a:cubicBezTo>
                    <a:pt x="346" y="824"/>
                    <a:pt x="343" y="826"/>
                    <a:pt x="339" y="828"/>
                  </a:cubicBezTo>
                  <a:cubicBezTo>
                    <a:pt x="339" y="828"/>
                    <a:pt x="339" y="828"/>
                    <a:pt x="339" y="828"/>
                  </a:cubicBezTo>
                  <a:cubicBezTo>
                    <a:pt x="336" y="829"/>
                    <a:pt x="333" y="830"/>
                    <a:pt x="330" y="830"/>
                  </a:cubicBezTo>
                  <a:cubicBezTo>
                    <a:pt x="327" y="831"/>
                    <a:pt x="324" y="831"/>
                    <a:pt x="321" y="831"/>
                  </a:cubicBezTo>
                  <a:cubicBezTo>
                    <a:pt x="315" y="832"/>
                    <a:pt x="309" y="832"/>
                    <a:pt x="303" y="832"/>
                  </a:cubicBezTo>
                  <a:cubicBezTo>
                    <a:pt x="291" y="832"/>
                    <a:pt x="279" y="831"/>
                    <a:pt x="267" y="830"/>
                  </a:cubicBezTo>
                  <a:cubicBezTo>
                    <a:pt x="261" y="829"/>
                    <a:pt x="255" y="829"/>
                    <a:pt x="249" y="828"/>
                  </a:cubicBezTo>
                  <a:cubicBezTo>
                    <a:pt x="248" y="828"/>
                    <a:pt x="247" y="828"/>
                    <a:pt x="246" y="827"/>
                  </a:cubicBezTo>
                  <a:cubicBezTo>
                    <a:pt x="245" y="827"/>
                    <a:pt x="244" y="826"/>
                    <a:pt x="243" y="826"/>
                  </a:cubicBezTo>
                  <a:cubicBezTo>
                    <a:pt x="241" y="825"/>
                    <a:pt x="240" y="824"/>
                    <a:pt x="239" y="823"/>
                  </a:cubicBezTo>
                  <a:cubicBezTo>
                    <a:pt x="238" y="822"/>
                    <a:pt x="237" y="820"/>
                    <a:pt x="236" y="819"/>
                  </a:cubicBezTo>
                  <a:cubicBezTo>
                    <a:pt x="240" y="823"/>
                    <a:pt x="246" y="827"/>
                    <a:pt x="253" y="828"/>
                  </a:cubicBezTo>
                  <a:cubicBezTo>
                    <a:pt x="263" y="829"/>
                    <a:pt x="273" y="830"/>
                    <a:pt x="283" y="831"/>
                  </a:cubicBezTo>
                  <a:cubicBezTo>
                    <a:pt x="292" y="831"/>
                    <a:pt x="302" y="832"/>
                    <a:pt x="311" y="832"/>
                  </a:cubicBezTo>
                  <a:cubicBezTo>
                    <a:pt x="316" y="832"/>
                    <a:pt x="321" y="831"/>
                    <a:pt x="325" y="831"/>
                  </a:cubicBezTo>
                  <a:cubicBezTo>
                    <a:pt x="330" y="830"/>
                    <a:pt x="335" y="829"/>
                    <a:pt x="339" y="827"/>
                  </a:cubicBezTo>
                  <a:cubicBezTo>
                    <a:pt x="339" y="827"/>
                    <a:pt x="339" y="827"/>
                    <a:pt x="339" y="827"/>
                  </a:cubicBezTo>
                  <a:cubicBezTo>
                    <a:pt x="343" y="826"/>
                    <a:pt x="346" y="824"/>
                    <a:pt x="349" y="821"/>
                  </a:cubicBezTo>
                  <a:cubicBezTo>
                    <a:pt x="352" y="819"/>
                    <a:pt x="354" y="816"/>
                    <a:pt x="356" y="813"/>
                  </a:cubicBezTo>
                  <a:cubicBezTo>
                    <a:pt x="357" y="812"/>
                    <a:pt x="358" y="810"/>
                    <a:pt x="359" y="809"/>
                  </a:cubicBezTo>
                  <a:cubicBezTo>
                    <a:pt x="361" y="804"/>
                    <a:pt x="361" y="804"/>
                    <a:pt x="361" y="804"/>
                  </a:cubicBezTo>
                  <a:cubicBezTo>
                    <a:pt x="366" y="796"/>
                    <a:pt x="366" y="796"/>
                    <a:pt x="366" y="796"/>
                  </a:cubicBezTo>
                  <a:cubicBezTo>
                    <a:pt x="375" y="779"/>
                    <a:pt x="375" y="779"/>
                    <a:pt x="375" y="779"/>
                  </a:cubicBezTo>
                  <a:cubicBezTo>
                    <a:pt x="379" y="771"/>
                    <a:pt x="379" y="771"/>
                    <a:pt x="379" y="771"/>
                  </a:cubicBezTo>
                  <a:cubicBezTo>
                    <a:pt x="381" y="767"/>
                    <a:pt x="381" y="767"/>
                    <a:pt x="381" y="767"/>
                  </a:cubicBezTo>
                  <a:cubicBezTo>
                    <a:pt x="382" y="765"/>
                    <a:pt x="382" y="765"/>
                    <a:pt x="382" y="765"/>
                  </a:cubicBezTo>
                  <a:cubicBezTo>
                    <a:pt x="390" y="766"/>
                    <a:pt x="390" y="766"/>
                    <a:pt x="390" y="766"/>
                  </a:cubicBezTo>
                  <a:cubicBezTo>
                    <a:pt x="395" y="766"/>
                    <a:pt x="395" y="766"/>
                    <a:pt x="395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7" y="766"/>
                    <a:pt x="397" y="766"/>
                    <a:pt x="397" y="766"/>
                  </a:cubicBezTo>
                  <a:cubicBezTo>
                    <a:pt x="397" y="766"/>
                    <a:pt x="398" y="766"/>
                    <a:pt x="398" y="765"/>
                  </a:cubicBezTo>
                  <a:cubicBezTo>
                    <a:pt x="400" y="765"/>
                    <a:pt x="401" y="765"/>
                    <a:pt x="402" y="765"/>
                  </a:cubicBezTo>
                  <a:cubicBezTo>
                    <a:pt x="407" y="763"/>
                    <a:pt x="410" y="760"/>
                    <a:pt x="413" y="756"/>
                  </a:cubicBezTo>
                  <a:cubicBezTo>
                    <a:pt x="415" y="752"/>
                    <a:pt x="417" y="748"/>
                    <a:pt x="417" y="743"/>
                  </a:cubicBezTo>
                  <a:cubicBezTo>
                    <a:pt x="417" y="740"/>
                    <a:pt x="416" y="737"/>
                    <a:pt x="415" y="734"/>
                  </a:cubicBezTo>
                  <a:cubicBezTo>
                    <a:pt x="413" y="730"/>
                    <a:pt x="410" y="727"/>
                    <a:pt x="407" y="725"/>
                  </a:cubicBezTo>
                  <a:cubicBezTo>
                    <a:pt x="405" y="723"/>
                    <a:pt x="402" y="723"/>
                    <a:pt x="399" y="723"/>
                  </a:cubicBezTo>
                  <a:cubicBezTo>
                    <a:pt x="397" y="723"/>
                    <a:pt x="396" y="723"/>
                    <a:pt x="396" y="724"/>
                  </a:cubicBezTo>
                  <a:cubicBezTo>
                    <a:pt x="396" y="724"/>
                    <a:pt x="397" y="725"/>
                    <a:pt x="400" y="726"/>
                  </a:cubicBezTo>
                  <a:cubicBezTo>
                    <a:pt x="402" y="727"/>
                    <a:pt x="405" y="729"/>
                    <a:pt x="408" y="733"/>
                  </a:cubicBezTo>
                  <a:cubicBezTo>
                    <a:pt x="408" y="734"/>
                    <a:pt x="409" y="735"/>
                    <a:pt x="410" y="737"/>
                  </a:cubicBezTo>
                  <a:cubicBezTo>
                    <a:pt x="410" y="739"/>
                    <a:pt x="410" y="740"/>
                    <a:pt x="411" y="742"/>
                  </a:cubicBezTo>
                  <a:cubicBezTo>
                    <a:pt x="411" y="745"/>
                    <a:pt x="410" y="747"/>
                    <a:pt x="410" y="747"/>
                  </a:cubicBezTo>
                  <a:cubicBezTo>
                    <a:pt x="409" y="749"/>
                    <a:pt x="409" y="748"/>
                    <a:pt x="408" y="747"/>
                  </a:cubicBezTo>
                  <a:cubicBezTo>
                    <a:pt x="408" y="749"/>
                    <a:pt x="406" y="752"/>
                    <a:pt x="405" y="754"/>
                  </a:cubicBezTo>
                  <a:cubicBezTo>
                    <a:pt x="403" y="756"/>
                    <a:pt x="401" y="757"/>
                    <a:pt x="398" y="758"/>
                  </a:cubicBezTo>
                  <a:cubicBezTo>
                    <a:pt x="397" y="758"/>
                    <a:pt x="397" y="758"/>
                    <a:pt x="396" y="758"/>
                  </a:cubicBezTo>
                  <a:cubicBezTo>
                    <a:pt x="394" y="758"/>
                    <a:pt x="394" y="758"/>
                    <a:pt x="394" y="758"/>
                  </a:cubicBezTo>
                  <a:cubicBezTo>
                    <a:pt x="389" y="758"/>
                    <a:pt x="389" y="758"/>
                    <a:pt x="389" y="758"/>
                  </a:cubicBezTo>
                  <a:cubicBezTo>
                    <a:pt x="377" y="758"/>
                    <a:pt x="377" y="758"/>
                    <a:pt x="377" y="758"/>
                  </a:cubicBezTo>
                  <a:cubicBezTo>
                    <a:pt x="362" y="787"/>
                    <a:pt x="362" y="787"/>
                    <a:pt x="362" y="787"/>
                  </a:cubicBezTo>
                  <a:cubicBezTo>
                    <a:pt x="354" y="801"/>
                    <a:pt x="354" y="801"/>
                    <a:pt x="354" y="801"/>
                  </a:cubicBezTo>
                  <a:cubicBezTo>
                    <a:pt x="352" y="804"/>
                    <a:pt x="352" y="804"/>
                    <a:pt x="352" y="804"/>
                  </a:cubicBezTo>
                  <a:cubicBezTo>
                    <a:pt x="352" y="805"/>
                    <a:pt x="351" y="806"/>
                    <a:pt x="350" y="807"/>
                  </a:cubicBezTo>
                  <a:cubicBezTo>
                    <a:pt x="349" y="809"/>
                    <a:pt x="348" y="811"/>
                    <a:pt x="346" y="813"/>
                  </a:cubicBezTo>
                  <a:cubicBezTo>
                    <a:pt x="345" y="815"/>
                    <a:pt x="343" y="816"/>
                    <a:pt x="342" y="817"/>
                  </a:cubicBezTo>
                  <a:cubicBezTo>
                    <a:pt x="341" y="817"/>
                    <a:pt x="341" y="818"/>
                    <a:pt x="341" y="818"/>
                  </a:cubicBezTo>
                  <a:cubicBezTo>
                    <a:pt x="341" y="818"/>
                    <a:pt x="341" y="817"/>
                    <a:pt x="342" y="817"/>
                  </a:cubicBezTo>
                  <a:cubicBezTo>
                    <a:pt x="343" y="816"/>
                    <a:pt x="345" y="815"/>
                    <a:pt x="346" y="813"/>
                  </a:cubicBezTo>
                  <a:cubicBezTo>
                    <a:pt x="348" y="811"/>
                    <a:pt x="349" y="809"/>
                    <a:pt x="350" y="807"/>
                  </a:cubicBezTo>
                  <a:cubicBezTo>
                    <a:pt x="351" y="806"/>
                    <a:pt x="352" y="805"/>
                    <a:pt x="352" y="804"/>
                  </a:cubicBezTo>
                  <a:cubicBezTo>
                    <a:pt x="354" y="801"/>
                    <a:pt x="354" y="801"/>
                    <a:pt x="354" y="801"/>
                  </a:cubicBezTo>
                  <a:cubicBezTo>
                    <a:pt x="361" y="787"/>
                    <a:pt x="361" y="787"/>
                    <a:pt x="361" y="787"/>
                  </a:cubicBezTo>
                  <a:cubicBezTo>
                    <a:pt x="377" y="757"/>
                    <a:pt x="377" y="757"/>
                    <a:pt x="377" y="757"/>
                  </a:cubicBezTo>
                  <a:cubicBezTo>
                    <a:pt x="389" y="757"/>
                    <a:pt x="389" y="757"/>
                    <a:pt x="389" y="757"/>
                  </a:cubicBezTo>
                  <a:cubicBezTo>
                    <a:pt x="394" y="757"/>
                    <a:pt x="394" y="757"/>
                    <a:pt x="394" y="757"/>
                  </a:cubicBezTo>
                  <a:cubicBezTo>
                    <a:pt x="396" y="757"/>
                    <a:pt x="396" y="757"/>
                    <a:pt x="396" y="757"/>
                  </a:cubicBezTo>
                  <a:cubicBezTo>
                    <a:pt x="397" y="757"/>
                    <a:pt x="398" y="757"/>
                    <a:pt x="398" y="757"/>
                  </a:cubicBezTo>
                  <a:cubicBezTo>
                    <a:pt x="401" y="757"/>
                    <a:pt x="403" y="755"/>
                    <a:pt x="405" y="753"/>
                  </a:cubicBezTo>
                  <a:cubicBezTo>
                    <a:pt x="406" y="751"/>
                    <a:pt x="407" y="748"/>
                    <a:pt x="408" y="746"/>
                  </a:cubicBezTo>
                  <a:cubicBezTo>
                    <a:pt x="408" y="745"/>
                    <a:pt x="407" y="745"/>
                    <a:pt x="407" y="746"/>
                  </a:cubicBezTo>
                  <a:cubicBezTo>
                    <a:pt x="406" y="746"/>
                    <a:pt x="406" y="748"/>
                    <a:pt x="405" y="750"/>
                  </a:cubicBezTo>
                  <a:cubicBezTo>
                    <a:pt x="404" y="751"/>
                    <a:pt x="403" y="752"/>
                    <a:pt x="402" y="753"/>
                  </a:cubicBezTo>
                  <a:cubicBezTo>
                    <a:pt x="401" y="754"/>
                    <a:pt x="399" y="755"/>
                    <a:pt x="398" y="755"/>
                  </a:cubicBezTo>
                  <a:cubicBezTo>
                    <a:pt x="397" y="755"/>
                    <a:pt x="397" y="755"/>
                    <a:pt x="397" y="755"/>
                  </a:cubicBezTo>
                  <a:cubicBezTo>
                    <a:pt x="396" y="755"/>
                    <a:pt x="396" y="755"/>
                    <a:pt x="396" y="755"/>
                  </a:cubicBezTo>
                  <a:cubicBezTo>
                    <a:pt x="396" y="755"/>
                    <a:pt x="396" y="755"/>
                    <a:pt x="396" y="755"/>
                  </a:cubicBezTo>
                  <a:cubicBezTo>
                    <a:pt x="394" y="755"/>
                    <a:pt x="394" y="755"/>
                    <a:pt x="394" y="755"/>
                  </a:cubicBezTo>
                  <a:cubicBezTo>
                    <a:pt x="390" y="755"/>
                    <a:pt x="390" y="755"/>
                    <a:pt x="390" y="755"/>
                  </a:cubicBezTo>
                  <a:cubicBezTo>
                    <a:pt x="376" y="755"/>
                    <a:pt x="376" y="755"/>
                    <a:pt x="376" y="755"/>
                  </a:cubicBezTo>
                  <a:cubicBezTo>
                    <a:pt x="366" y="774"/>
                    <a:pt x="366" y="774"/>
                    <a:pt x="366" y="774"/>
                  </a:cubicBezTo>
                  <a:cubicBezTo>
                    <a:pt x="363" y="780"/>
                    <a:pt x="360" y="785"/>
                    <a:pt x="358" y="789"/>
                  </a:cubicBezTo>
                  <a:cubicBezTo>
                    <a:pt x="353" y="798"/>
                    <a:pt x="353" y="798"/>
                    <a:pt x="353" y="798"/>
                  </a:cubicBezTo>
                  <a:cubicBezTo>
                    <a:pt x="351" y="802"/>
                    <a:pt x="351" y="802"/>
                    <a:pt x="351" y="802"/>
                  </a:cubicBezTo>
                  <a:cubicBezTo>
                    <a:pt x="350" y="803"/>
                    <a:pt x="350" y="804"/>
                    <a:pt x="349" y="804"/>
                  </a:cubicBezTo>
                  <a:cubicBezTo>
                    <a:pt x="349" y="805"/>
                    <a:pt x="349" y="806"/>
                    <a:pt x="348" y="806"/>
                  </a:cubicBezTo>
                  <a:cubicBezTo>
                    <a:pt x="347" y="809"/>
                    <a:pt x="345" y="811"/>
                    <a:pt x="342" y="813"/>
                  </a:cubicBezTo>
                  <a:cubicBezTo>
                    <a:pt x="340" y="815"/>
                    <a:pt x="338" y="817"/>
                    <a:pt x="336" y="818"/>
                  </a:cubicBezTo>
                  <a:cubicBezTo>
                    <a:pt x="335" y="818"/>
                    <a:pt x="335" y="818"/>
                    <a:pt x="335" y="818"/>
                  </a:cubicBezTo>
                  <a:cubicBezTo>
                    <a:pt x="331" y="819"/>
                    <a:pt x="326" y="820"/>
                    <a:pt x="320" y="821"/>
                  </a:cubicBezTo>
                  <a:cubicBezTo>
                    <a:pt x="315" y="821"/>
                    <a:pt x="310" y="821"/>
                    <a:pt x="304" y="821"/>
                  </a:cubicBezTo>
                  <a:cubicBezTo>
                    <a:pt x="293" y="821"/>
                    <a:pt x="282" y="821"/>
                    <a:pt x="270" y="820"/>
                  </a:cubicBezTo>
                  <a:cubicBezTo>
                    <a:pt x="265" y="819"/>
                    <a:pt x="259" y="818"/>
                    <a:pt x="254" y="818"/>
                  </a:cubicBezTo>
                  <a:cubicBezTo>
                    <a:pt x="252" y="817"/>
                    <a:pt x="251" y="817"/>
                    <a:pt x="250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6"/>
                  </a:cubicBezTo>
                  <a:cubicBezTo>
                    <a:pt x="247" y="815"/>
                    <a:pt x="245" y="814"/>
                    <a:pt x="244" y="812"/>
                  </a:cubicBezTo>
                  <a:cubicBezTo>
                    <a:pt x="242" y="810"/>
                    <a:pt x="240" y="808"/>
                    <a:pt x="239" y="806"/>
                  </a:cubicBezTo>
                  <a:cubicBezTo>
                    <a:pt x="237" y="804"/>
                    <a:pt x="237" y="804"/>
                    <a:pt x="237" y="804"/>
                  </a:cubicBezTo>
                  <a:cubicBezTo>
                    <a:pt x="237" y="803"/>
                    <a:pt x="237" y="803"/>
                    <a:pt x="237" y="803"/>
                  </a:cubicBezTo>
                  <a:cubicBezTo>
                    <a:pt x="237" y="803"/>
                    <a:pt x="237" y="803"/>
                    <a:pt x="237" y="803"/>
                  </a:cubicBezTo>
                  <a:cubicBezTo>
                    <a:pt x="237" y="803"/>
                    <a:pt x="237" y="803"/>
                    <a:pt x="237" y="803"/>
                  </a:cubicBezTo>
                  <a:cubicBezTo>
                    <a:pt x="235" y="800"/>
                    <a:pt x="235" y="800"/>
                    <a:pt x="235" y="800"/>
                  </a:cubicBezTo>
                  <a:cubicBezTo>
                    <a:pt x="228" y="785"/>
                    <a:pt x="228" y="785"/>
                    <a:pt x="228" y="785"/>
                  </a:cubicBezTo>
                  <a:cubicBezTo>
                    <a:pt x="221" y="771"/>
                    <a:pt x="221" y="771"/>
                    <a:pt x="221" y="771"/>
                  </a:cubicBezTo>
                  <a:cubicBezTo>
                    <a:pt x="213" y="753"/>
                    <a:pt x="213" y="753"/>
                    <a:pt x="213" y="753"/>
                  </a:cubicBezTo>
                  <a:cubicBezTo>
                    <a:pt x="185" y="753"/>
                    <a:pt x="185" y="753"/>
                    <a:pt x="185" y="753"/>
                  </a:cubicBezTo>
                  <a:cubicBezTo>
                    <a:pt x="183" y="753"/>
                    <a:pt x="182" y="752"/>
                    <a:pt x="180" y="750"/>
                  </a:cubicBezTo>
                  <a:cubicBezTo>
                    <a:pt x="179" y="749"/>
                    <a:pt x="178" y="746"/>
                    <a:pt x="178" y="744"/>
                  </a:cubicBezTo>
                  <a:cubicBezTo>
                    <a:pt x="178" y="741"/>
                    <a:pt x="178" y="739"/>
                    <a:pt x="179" y="737"/>
                  </a:cubicBezTo>
                  <a:cubicBezTo>
                    <a:pt x="181" y="735"/>
                    <a:pt x="182" y="734"/>
                    <a:pt x="184" y="733"/>
                  </a:cubicBezTo>
                  <a:cubicBezTo>
                    <a:pt x="184" y="733"/>
                    <a:pt x="185" y="733"/>
                    <a:pt x="185" y="733"/>
                  </a:cubicBezTo>
                  <a:cubicBezTo>
                    <a:pt x="188" y="733"/>
                    <a:pt x="188" y="733"/>
                    <a:pt x="188" y="733"/>
                  </a:cubicBezTo>
                  <a:cubicBezTo>
                    <a:pt x="194" y="733"/>
                    <a:pt x="194" y="733"/>
                    <a:pt x="194" y="733"/>
                  </a:cubicBezTo>
                  <a:cubicBezTo>
                    <a:pt x="206" y="733"/>
                    <a:pt x="206" y="733"/>
                    <a:pt x="206" y="733"/>
                  </a:cubicBezTo>
                  <a:cubicBezTo>
                    <a:pt x="263" y="732"/>
                    <a:pt x="326" y="734"/>
                    <a:pt x="373" y="732"/>
                  </a:cubicBezTo>
                  <a:cubicBezTo>
                    <a:pt x="414" y="731"/>
                    <a:pt x="399" y="727"/>
                    <a:pt x="357" y="725"/>
                  </a:cubicBezTo>
                  <a:cubicBezTo>
                    <a:pt x="357" y="724"/>
                    <a:pt x="357" y="724"/>
                    <a:pt x="357" y="724"/>
                  </a:cubicBezTo>
                  <a:cubicBezTo>
                    <a:pt x="399" y="725"/>
                    <a:pt x="378" y="722"/>
                    <a:pt x="383" y="720"/>
                  </a:cubicBezTo>
                  <a:cubicBezTo>
                    <a:pt x="364" y="720"/>
                    <a:pt x="346" y="720"/>
                    <a:pt x="327" y="719"/>
                  </a:cubicBezTo>
                  <a:cubicBezTo>
                    <a:pt x="361" y="719"/>
                    <a:pt x="361" y="719"/>
                    <a:pt x="361" y="719"/>
                  </a:cubicBezTo>
                  <a:cubicBezTo>
                    <a:pt x="380" y="719"/>
                    <a:pt x="380" y="719"/>
                    <a:pt x="380" y="719"/>
                  </a:cubicBezTo>
                  <a:cubicBezTo>
                    <a:pt x="389" y="720"/>
                    <a:pt x="389" y="720"/>
                    <a:pt x="389" y="720"/>
                  </a:cubicBezTo>
                  <a:cubicBezTo>
                    <a:pt x="393" y="720"/>
                    <a:pt x="393" y="720"/>
                    <a:pt x="393" y="720"/>
                  </a:cubicBezTo>
                  <a:cubicBezTo>
                    <a:pt x="396" y="720"/>
                    <a:pt x="396" y="720"/>
                    <a:pt x="396" y="720"/>
                  </a:cubicBezTo>
                  <a:cubicBezTo>
                    <a:pt x="396" y="720"/>
                    <a:pt x="396" y="720"/>
                    <a:pt x="396" y="720"/>
                  </a:cubicBezTo>
                  <a:cubicBezTo>
                    <a:pt x="397" y="720"/>
                    <a:pt x="397" y="720"/>
                    <a:pt x="397" y="720"/>
                  </a:cubicBezTo>
                  <a:cubicBezTo>
                    <a:pt x="398" y="720"/>
                    <a:pt x="398" y="720"/>
                    <a:pt x="399" y="719"/>
                  </a:cubicBezTo>
                  <a:cubicBezTo>
                    <a:pt x="403" y="719"/>
                    <a:pt x="407" y="717"/>
                    <a:pt x="409" y="715"/>
                  </a:cubicBezTo>
                  <a:cubicBezTo>
                    <a:pt x="412" y="713"/>
                    <a:pt x="414" y="710"/>
                    <a:pt x="416" y="707"/>
                  </a:cubicBezTo>
                  <a:cubicBezTo>
                    <a:pt x="418" y="701"/>
                    <a:pt x="418" y="696"/>
                    <a:pt x="417" y="691"/>
                  </a:cubicBezTo>
                  <a:cubicBezTo>
                    <a:pt x="418" y="697"/>
                    <a:pt x="417" y="703"/>
                    <a:pt x="413" y="708"/>
                  </a:cubicBezTo>
                  <a:cubicBezTo>
                    <a:pt x="412" y="711"/>
                    <a:pt x="409" y="713"/>
                    <a:pt x="406" y="715"/>
                  </a:cubicBezTo>
                  <a:cubicBezTo>
                    <a:pt x="404" y="716"/>
                    <a:pt x="400" y="717"/>
                    <a:pt x="397" y="718"/>
                  </a:cubicBezTo>
                  <a:cubicBezTo>
                    <a:pt x="369" y="717"/>
                    <a:pt x="369" y="717"/>
                    <a:pt x="369" y="717"/>
                  </a:cubicBezTo>
                  <a:cubicBezTo>
                    <a:pt x="350" y="717"/>
                    <a:pt x="330" y="717"/>
                    <a:pt x="311" y="716"/>
                  </a:cubicBezTo>
                  <a:cubicBezTo>
                    <a:pt x="195" y="716"/>
                    <a:pt x="195" y="716"/>
                    <a:pt x="195" y="716"/>
                  </a:cubicBezTo>
                  <a:cubicBezTo>
                    <a:pt x="227" y="716"/>
                    <a:pt x="264" y="715"/>
                    <a:pt x="296" y="716"/>
                  </a:cubicBezTo>
                  <a:cubicBezTo>
                    <a:pt x="319" y="716"/>
                    <a:pt x="341" y="717"/>
                    <a:pt x="362" y="717"/>
                  </a:cubicBezTo>
                  <a:cubicBezTo>
                    <a:pt x="394" y="717"/>
                    <a:pt x="394" y="717"/>
                    <a:pt x="394" y="717"/>
                  </a:cubicBezTo>
                  <a:cubicBezTo>
                    <a:pt x="395" y="717"/>
                    <a:pt x="396" y="717"/>
                    <a:pt x="398" y="717"/>
                  </a:cubicBezTo>
                  <a:cubicBezTo>
                    <a:pt x="400" y="717"/>
                    <a:pt x="402" y="716"/>
                    <a:pt x="403" y="716"/>
                  </a:cubicBezTo>
                  <a:cubicBezTo>
                    <a:pt x="406" y="714"/>
                    <a:pt x="409" y="712"/>
                    <a:pt x="411" y="709"/>
                  </a:cubicBezTo>
                  <a:cubicBezTo>
                    <a:pt x="416" y="704"/>
                    <a:pt x="417" y="697"/>
                    <a:pt x="416" y="691"/>
                  </a:cubicBezTo>
                  <a:cubicBezTo>
                    <a:pt x="416" y="688"/>
                    <a:pt x="415" y="685"/>
                    <a:pt x="414" y="683"/>
                  </a:cubicBezTo>
                  <a:cubicBezTo>
                    <a:pt x="412" y="679"/>
                    <a:pt x="409" y="677"/>
                    <a:pt x="406" y="676"/>
                  </a:cubicBezTo>
                  <a:cubicBezTo>
                    <a:pt x="404" y="674"/>
                    <a:pt x="401" y="674"/>
                    <a:pt x="399" y="674"/>
                  </a:cubicBezTo>
                  <a:cubicBezTo>
                    <a:pt x="397" y="674"/>
                    <a:pt x="396" y="675"/>
                    <a:pt x="396" y="675"/>
                  </a:cubicBezTo>
                  <a:cubicBezTo>
                    <a:pt x="396" y="676"/>
                    <a:pt x="397" y="676"/>
                    <a:pt x="399" y="677"/>
                  </a:cubicBezTo>
                  <a:cubicBezTo>
                    <a:pt x="401" y="678"/>
                    <a:pt x="404" y="679"/>
                    <a:pt x="407" y="683"/>
                  </a:cubicBezTo>
                  <a:cubicBezTo>
                    <a:pt x="408" y="685"/>
                    <a:pt x="410" y="688"/>
                    <a:pt x="410" y="690"/>
                  </a:cubicBezTo>
                  <a:cubicBezTo>
                    <a:pt x="411" y="693"/>
                    <a:pt x="411" y="695"/>
                    <a:pt x="411" y="695"/>
                  </a:cubicBezTo>
                  <a:cubicBezTo>
                    <a:pt x="410" y="697"/>
                    <a:pt x="409" y="696"/>
                    <a:pt x="409" y="695"/>
                  </a:cubicBezTo>
                  <a:cubicBezTo>
                    <a:pt x="409" y="698"/>
                    <a:pt x="408" y="701"/>
                    <a:pt x="406" y="704"/>
                  </a:cubicBezTo>
                  <a:cubicBezTo>
                    <a:pt x="404" y="706"/>
                    <a:pt x="401" y="708"/>
                    <a:pt x="398" y="709"/>
                  </a:cubicBezTo>
                  <a:cubicBezTo>
                    <a:pt x="398" y="709"/>
                    <a:pt x="397" y="709"/>
                    <a:pt x="396" y="709"/>
                  </a:cubicBezTo>
                  <a:cubicBezTo>
                    <a:pt x="393" y="709"/>
                    <a:pt x="393" y="709"/>
                    <a:pt x="393" y="709"/>
                  </a:cubicBezTo>
                  <a:cubicBezTo>
                    <a:pt x="388" y="709"/>
                    <a:pt x="388" y="709"/>
                    <a:pt x="388" y="709"/>
                  </a:cubicBezTo>
                  <a:cubicBezTo>
                    <a:pt x="377" y="709"/>
                    <a:pt x="377" y="709"/>
                    <a:pt x="377" y="709"/>
                  </a:cubicBezTo>
                  <a:cubicBezTo>
                    <a:pt x="332" y="708"/>
                    <a:pt x="332" y="708"/>
                    <a:pt x="332" y="708"/>
                  </a:cubicBezTo>
                  <a:cubicBezTo>
                    <a:pt x="295" y="708"/>
                    <a:pt x="259" y="708"/>
                    <a:pt x="223" y="707"/>
                  </a:cubicBezTo>
                  <a:cubicBezTo>
                    <a:pt x="259" y="708"/>
                    <a:pt x="296" y="708"/>
                    <a:pt x="332" y="708"/>
                  </a:cubicBezTo>
                  <a:cubicBezTo>
                    <a:pt x="377" y="709"/>
                    <a:pt x="377" y="709"/>
                    <a:pt x="377" y="709"/>
                  </a:cubicBezTo>
                  <a:cubicBezTo>
                    <a:pt x="388" y="709"/>
                    <a:pt x="388" y="709"/>
                    <a:pt x="388" y="709"/>
                  </a:cubicBezTo>
                  <a:cubicBezTo>
                    <a:pt x="394" y="709"/>
                    <a:pt x="394" y="709"/>
                    <a:pt x="394" y="709"/>
                  </a:cubicBezTo>
                  <a:cubicBezTo>
                    <a:pt x="395" y="709"/>
                    <a:pt x="395" y="709"/>
                    <a:pt x="395" y="709"/>
                  </a:cubicBezTo>
                  <a:cubicBezTo>
                    <a:pt x="396" y="709"/>
                    <a:pt x="396" y="709"/>
                    <a:pt x="396" y="709"/>
                  </a:cubicBezTo>
                  <a:cubicBezTo>
                    <a:pt x="397" y="709"/>
                    <a:pt x="397" y="709"/>
                    <a:pt x="397" y="709"/>
                  </a:cubicBezTo>
                  <a:cubicBezTo>
                    <a:pt x="397" y="709"/>
                    <a:pt x="398" y="708"/>
                    <a:pt x="399" y="708"/>
                  </a:cubicBezTo>
                  <a:cubicBezTo>
                    <a:pt x="401" y="708"/>
                    <a:pt x="404" y="706"/>
                    <a:pt x="406" y="703"/>
                  </a:cubicBezTo>
                  <a:cubicBezTo>
                    <a:pt x="407" y="701"/>
                    <a:pt x="408" y="697"/>
                    <a:pt x="408" y="694"/>
                  </a:cubicBezTo>
                  <a:cubicBezTo>
                    <a:pt x="408" y="694"/>
                    <a:pt x="407" y="694"/>
                    <a:pt x="407" y="694"/>
                  </a:cubicBezTo>
                  <a:cubicBezTo>
                    <a:pt x="407" y="695"/>
                    <a:pt x="407" y="696"/>
                    <a:pt x="406" y="699"/>
                  </a:cubicBezTo>
                  <a:cubicBezTo>
                    <a:pt x="405" y="700"/>
                    <a:pt x="404" y="703"/>
                    <a:pt x="402" y="704"/>
                  </a:cubicBezTo>
                  <a:cubicBezTo>
                    <a:pt x="400" y="705"/>
                    <a:pt x="399" y="706"/>
                    <a:pt x="397" y="706"/>
                  </a:cubicBezTo>
                  <a:cubicBezTo>
                    <a:pt x="397" y="706"/>
                    <a:pt x="397" y="706"/>
                    <a:pt x="396" y="706"/>
                  </a:cubicBezTo>
                  <a:cubicBezTo>
                    <a:pt x="394" y="706"/>
                    <a:pt x="394" y="706"/>
                    <a:pt x="394" y="706"/>
                  </a:cubicBezTo>
                  <a:cubicBezTo>
                    <a:pt x="390" y="706"/>
                    <a:pt x="390" y="706"/>
                    <a:pt x="390" y="706"/>
                  </a:cubicBezTo>
                  <a:cubicBezTo>
                    <a:pt x="379" y="707"/>
                    <a:pt x="366" y="707"/>
                    <a:pt x="357" y="707"/>
                  </a:cubicBezTo>
                  <a:cubicBezTo>
                    <a:pt x="306" y="705"/>
                    <a:pt x="251" y="706"/>
                    <a:pt x="201" y="705"/>
                  </a:cubicBezTo>
                  <a:cubicBezTo>
                    <a:pt x="187" y="705"/>
                    <a:pt x="187" y="705"/>
                    <a:pt x="187" y="705"/>
                  </a:cubicBezTo>
                  <a:cubicBezTo>
                    <a:pt x="185" y="704"/>
                    <a:pt x="185" y="704"/>
                    <a:pt x="185" y="704"/>
                  </a:cubicBezTo>
                  <a:cubicBezTo>
                    <a:pt x="185" y="704"/>
                    <a:pt x="185" y="704"/>
                    <a:pt x="185" y="704"/>
                  </a:cubicBezTo>
                  <a:cubicBezTo>
                    <a:pt x="184" y="704"/>
                    <a:pt x="184" y="704"/>
                    <a:pt x="183" y="704"/>
                  </a:cubicBezTo>
                  <a:cubicBezTo>
                    <a:pt x="182" y="704"/>
                    <a:pt x="181" y="703"/>
                    <a:pt x="180" y="702"/>
                  </a:cubicBezTo>
                  <a:cubicBezTo>
                    <a:pt x="179" y="700"/>
                    <a:pt x="178" y="697"/>
                    <a:pt x="178" y="694"/>
                  </a:cubicBezTo>
                  <a:cubicBezTo>
                    <a:pt x="178" y="692"/>
                    <a:pt x="179" y="689"/>
                    <a:pt x="181" y="687"/>
                  </a:cubicBezTo>
                  <a:cubicBezTo>
                    <a:pt x="181" y="686"/>
                    <a:pt x="182" y="686"/>
                    <a:pt x="183" y="685"/>
                  </a:cubicBezTo>
                  <a:cubicBezTo>
                    <a:pt x="184" y="685"/>
                    <a:pt x="184" y="685"/>
                    <a:pt x="185" y="685"/>
                  </a:cubicBezTo>
                  <a:cubicBezTo>
                    <a:pt x="185" y="685"/>
                    <a:pt x="185" y="685"/>
                    <a:pt x="185" y="685"/>
                  </a:cubicBezTo>
                  <a:cubicBezTo>
                    <a:pt x="185" y="685"/>
                    <a:pt x="185" y="685"/>
                    <a:pt x="185" y="685"/>
                  </a:cubicBezTo>
                  <a:cubicBezTo>
                    <a:pt x="186" y="685"/>
                    <a:pt x="186" y="685"/>
                    <a:pt x="186" y="685"/>
                  </a:cubicBezTo>
                  <a:cubicBezTo>
                    <a:pt x="187" y="685"/>
                    <a:pt x="187" y="685"/>
                    <a:pt x="187" y="685"/>
                  </a:cubicBezTo>
                  <a:cubicBezTo>
                    <a:pt x="201" y="685"/>
                    <a:pt x="201" y="685"/>
                    <a:pt x="201" y="685"/>
                  </a:cubicBezTo>
                  <a:cubicBezTo>
                    <a:pt x="229" y="685"/>
                    <a:pt x="229" y="685"/>
                    <a:pt x="229" y="685"/>
                  </a:cubicBezTo>
                  <a:cubicBezTo>
                    <a:pt x="279" y="684"/>
                    <a:pt x="334" y="685"/>
                    <a:pt x="376" y="684"/>
                  </a:cubicBezTo>
                  <a:cubicBezTo>
                    <a:pt x="412" y="683"/>
                    <a:pt x="398" y="678"/>
                    <a:pt x="362" y="677"/>
                  </a:cubicBezTo>
                  <a:cubicBezTo>
                    <a:pt x="362" y="675"/>
                    <a:pt x="362" y="675"/>
                    <a:pt x="362" y="675"/>
                  </a:cubicBezTo>
                  <a:cubicBezTo>
                    <a:pt x="398" y="676"/>
                    <a:pt x="380" y="673"/>
                    <a:pt x="385" y="671"/>
                  </a:cubicBezTo>
                  <a:cubicBezTo>
                    <a:pt x="369" y="671"/>
                    <a:pt x="353" y="671"/>
                    <a:pt x="337" y="671"/>
                  </a:cubicBezTo>
                  <a:cubicBezTo>
                    <a:pt x="361" y="671"/>
                    <a:pt x="361" y="671"/>
                    <a:pt x="361" y="671"/>
                  </a:cubicBezTo>
                  <a:cubicBezTo>
                    <a:pt x="380" y="671"/>
                    <a:pt x="380" y="671"/>
                    <a:pt x="380" y="671"/>
                  </a:cubicBezTo>
                  <a:cubicBezTo>
                    <a:pt x="389" y="671"/>
                    <a:pt x="389" y="671"/>
                    <a:pt x="389" y="671"/>
                  </a:cubicBezTo>
                  <a:cubicBezTo>
                    <a:pt x="393" y="671"/>
                    <a:pt x="393" y="671"/>
                    <a:pt x="393" y="671"/>
                  </a:cubicBezTo>
                  <a:cubicBezTo>
                    <a:pt x="396" y="671"/>
                    <a:pt x="396" y="671"/>
                    <a:pt x="396" y="671"/>
                  </a:cubicBezTo>
                  <a:cubicBezTo>
                    <a:pt x="396" y="671"/>
                    <a:pt x="396" y="671"/>
                    <a:pt x="396" y="671"/>
                  </a:cubicBezTo>
                  <a:cubicBezTo>
                    <a:pt x="397" y="671"/>
                    <a:pt x="397" y="671"/>
                    <a:pt x="397" y="671"/>
                  </a:cubicBezTo>
                  <a:cubicBezTo>
                    <a:pt x="398" y="671"/>
                    <a:pt x="399" y="671"/>
                    <a:pt x="399" y="671"/>
                  </a:cubicBezTo>
                  <a:cubicBezTo>
                    <a:pt x="403" y="670"/>
                    <a:pt x="407" y="668"/>
                    <a:pt x="409" y="666"/>
                  </a:cubicBezTo>
                  <a:cubicBezTo>
                    <a:pt x="412" y="664"/>
                    <a:pt x="414" y="661"/>
                    <a:pt x="416" y="658"/>
                  </a:cubicBezTo>
                  <a:cubicBezTo>
                    <a:pt x="418" y="653"/>
                    <a:pt x="418" y="647"/>
                    <a:pt x="417" y="642"/>
                  </a:cubicBezTo>
                  <a:cubicBezTo>
                    <a:pt x="418" y="648"/>
                    <a:pt x="417" y="655"/>
                    <a:pt x="413" y="660"/>
                  </a:cubicBezTo>
                  <a:cubicBezTo>
                    <a:pt x="412" y="662"/>
                    <a:pt x="409" y="665"/>
                    <a:pt x="407" y="666"/>
                  </a:cubicBezTo>
                  <a:cubicBezTo>
                    <a:pt x="404" y="668"/>
                    <a:pt x="400" y="669"/>
                    <a:pt x="397" y="669"/>
                  </a:cubicBezTo>
                  <a:cubicBezTo>
                    <a:pt x="369" y="669"/>
                    <a:pt x="369" y="669"/>
                    <a:pt x="369" y="669"/>
                  </a:cubicBezTo>
                  <a:cubicBezTo>
                    <a:pt x="350" y="668"/>
                    <a:pt x="330" y="668"/>
                    <a:pt x="311" y="668"/>
                  </a:cubicBezTo>
                  <a:cubicBezTo>
                    <a:pt x="195" y="667"/>
                    <a:pt x="195" y="667"/>
                    <a:pt x="195" y="667"/>
                  </a:cubicBezTo>
                  <a:cubicBezTo>
                    <a:pt x="227" y="667"/>
                    <a:pt x="264" y="667"/>
                    <a:pt x="296" y="668"/>
                  </a:cubicBezTo>
                  <a:cubicBezTo>
                    <a:pt x="319" y="668"/>
                    <a:pt x="341" y="668"/>
                    <a:pt x="362" y="668"/>
                  </a:cubicBezTo>
                  <a:cubicBezTo>
                    <a:pt x="394" y="668"/>
                    <a:pt x="394" y="668"/>
                    <a:pt x="394" y="668"/>
                  </a:cubicBezTo>
                  <a:cubicBezTo>
                    <a:pt x="396" y="668"/>
                    <a:pt x="396" y="668"/>
                    <a:pt x="396" y="668"/>
                  </a:cubicBezTo>
                  <a:cubicBezTo>
                    <a:pt x="396" y="668"/>
                    <a:pt x="396" y="668"/>
                    <a:pt x="396" y="668"/>
                  </a:cubicBezTo>
                  <a:cubicBezTo>
                    <a:pt x="397" y="668"/>
                    <a:pt x="397" y="668"/>
                    <a:pt x="397" y="668"/>
                  </a:cubicBezTo>
                  <a:cubicBezTo>
                    <a:pt x="397" y="668"/>
                    <a:pt x="398" y="668"/>
                    <a:pt x="398" y="668"/>
                  </a:cubicBezTo>
                  <a:cubicBezTo>
                    <a:pt x="400" y="668"/>
                    <a:pt x="402" y="668"/>
                    <a:pt x="403" y="667"/>
                  </a:cubicBezTo>
                  <a:cubicBezTo>
                    <a:pt x="407" y="666"/>
                    <a:pt x="409" y="663"/>
                    <a:pt x="411" y="661"/>
                  </a:cubicBezTo>
                  <a:cubicBezTo>
                    <a:pt x="416" y="656"/>
                    <a:pt x="417" y="649"/>
                    <a:pt x="416" y="642"/>
                  </a:cubicBezTo>
                  <a:cubicBezTo>
                    <a:pt x="416" y="639"/>
                    <a:pt x="415" y="637"/>
                    <a:pt x="414" y="634"/>
                  </a:cubicBezTo>
                  <a:cubicBezTo>
                    <a:pt x="412" y="631"/>
                    <a:pt x="409" y="629"/>
                    <a:pt x="406" y="627"/>
                  </a:cubicBezTo>
                  <a:cubicBezTo>
                    <a:pt x="404" y="626"/>
                    <a:pt x="401" y="625"/>
                    <a:pt x="399" y="626"/>
                  </a:cubicBezTo>
                  <a:cubicBezTo>
                    <a:pt x="397" y="626"/>
                    <a:pt x="396" y="626"/>
                    <a:pt x="396" y="627"/>
                  </a:cubicBezTo>
                  <a:cubicBezTo>
                    <a:pt x="396" y="627"/>
                    <a:pt x="397" y="628"/>
                    <a:pt x="399" y="628"/>
                  </a:cubicBezTo>
                  <a:cubicBezTo>
                    <a:pt x="401" y="629"/>
                    <a:pt x="404" y="631"/>
                    <a:pt x="407" y="634"/>
                  </a:cubicBezTo>
                  <a:cubicBezTo>
                    <a:pt x="408" y="636"/>
                    <a:pt x="410" y="639"/>
                    <a:pt x="410" y="642"/>
                  </a:cubicBezTo>
                  <a:cubicBezTo>
                    <a:pt x="411" y="645"/>
                    <a:pt x="411" y="647"/>
                    <a:pt x="411" y="647"/>
                  </a:cubicBezTo>
                  <a:cubicBezTo>
                    <a:pt x="410" y="648"/>
                    <a:pt x="409" y="647"/>
                    <a:pt x="409" y="646"/>
                  </a:cubicBezTo>
                  <a:cubicBezTo>
                    <a:pt x="409" y="650"/>
                    <a:pt x="408" y="653"/>
                    <a:pt x="406" y="655"/>
                  </a:cubicBezTo>
                  <a:cubicBezTo>
                    <a:pt x="404" y="658"/>
                    <a:pt x="401" y="660"/>
                    <a:pt x="398" y="660"/>
                  </a:cubicBezTo>
                  <a:cubicBezTo>
                    <a:pt x="398" y="660"/>
                    <a:pt x="397" y="660"/>
                    <a:pt x="396" y="660"/>
                  </a:cubicBezTo>
                  <a:cubicBezTo>
                    <a:pt x="394" y="660"/>
                    <a:pt x="394" y="660"/>
                    <a:pt x="394" y="660"/>
                  </a:cubicBezTo>
                  <a:cubicBezTo>
                    <a:pt x="388" y="660"/>
                    <a:pt x="388" y="660"/>
                    <a:pt x="388" y="660"/>
                  </a:cubicBezTo>
                  <a:cubicBezTo>
                    <a:pt x="377" y="660"/>
                    <a:pt x="377" y="660"/>
                    <a:pt x="377" y="660"/>
                  </a:cubicBezTo>
                  <a:cubicBezTo>
                    <a:pt x="332" y="660"/>
                    <a:pt x="332" y="660"/>
                    <a:pt x="332" y="660"/>
                  </a:cubicBezTo>
                  <a:cubicBezTo>
                    <a:pt x="295" y="660"/>
                    <a:pt x="259" y="659"/>
                    <a:pt x="223" y="658"/>
                  </a:cubicBezTo>
                  <a:cubicBezTo>
                    <a:pt x="259" y="659"/>
                    <a:pt x="296" y="660"/>
                    <a:pt x="332" y="660"/>
                  </a:cubicBezTo>
                  <a:cubicBezTo>
                    <a:pt x="377" y="660"/>
                    <a:pt x="377" y="660"/>
                    <a:pt x="377" y="660"/>
                  </a:cubicBezTo>
                  <a:cubicBezTo>
                    <a:pt x="388" y="660"/>
                    <a:pt x="388" y="660"/>
                    <a:pt x="388" y="660"/>
                  </a:cubicBezTo>
                  <a:cubicBezTo>
                    <a:pt x="394" y="660"/>
                    <a:pt x="394" y="660"/>
                    <a:pt x="394" y="660"/>
                  </a:cubicBezTo>
                  <a:cubicBezTo>
                    <a:pt x="395" y="660"/>
                    <a:pt x="395" y="660"/>
                    <a:pt x="395" y="660"/>
                  </a:cubicBezTo>
                  <a:cubicBezTo>
                    <a:pt x="396" y="660"/>
                    <a:pt x="396" y="660"/>
                    <a:pt x="396" y="660"/>
                  </a:cubicBezTo>
                  <a:cubicBezTo>
                    <a:pt x="397" y="660"/>
                    <a:pt x="397" y="660"/>
                    <a:pt x="397" y="660"/>
                  </a:cubicBezTo>
                  <a:cubicBezTo>
                    <a:pt x="397" y="660"/>
                    <a:pt x="398" y="660"/>
                    <a:pt x="399" y="660"/>
                  </a:cubicBezTo>
                  <a:cubicBezTo>
                    <a:pt x="402" y="659"/>
                    <a:pt x="404" y="657"/>
                    <a:pt x="406" y="654"/>
                  </a:cubicBezTo>
                  <a:cubicBezTo>
                    <a:pt x="407" y="652"/>
                    <a:pt x="408" y="649"/>
                    <a:pt x="408" y="646"/>
                  </a:cubicBezTo>
                  <a:cubicBezTo>
                    <a:pt x="408" y="645"/>
                    <a:pt x="407" y="645"/>
                    <a:pt x="407" y="646"/>
                  </a:cubicBezTo>
                  <a:cubicBezTo>
                    <a:pt x="407" y="646"/>
                    <a:pt x="407" y="648"/>
                    <a:pt x="406" y="650"/>
                  </a:cubicBezTo>
                  <a:cubicBezTo>
                    <a:pt x="405" y="651"/>
                    <a:pt x="404" y="654"/>
                    <a:pt x="402" y="656"/>
                  </a:cubicBezTo>
                  <a:cubicBezTo>
                    <a:pt x="400" y="657"/>
                    <a:pt x="399" y="658"/>
                    <a:pt x="397" y="658"/>
                  </a:cubicBezTo>
                  <a:cubicBezTo>
                    <a:pt x="397" y="658"/>
                    <a:pt x="397" y="658"/>
                    <a:pt x="396" y="658"/>
                  </a:cubicBezTo>
                  <a:cubicBezTo>
                    <a:pt x="394" y="658"/>
                    <a:pt x="394" y="658"/>
                    <a:pt x="394" y="658"/>
                  </a:cubicBezTo>
                  <a:cubicBezTo>
                    <a:pt x="390" y="658"/>
                    <a:pt x="390" y="658"/>
                    <a:pt x="390" y="658"/>
                  </a:cubicBezTo>
                  <a:cubicBezTo>
                    <a:pt x="379" y="658"/>
                    <a:pt x="366" y="658"/>
                    <a:pt x="357" y="658"/>
                  </a:cubicBezTo>
                  <a:cubicBezTo>
                    <a:pt x="306" y="657"/>
                    <a:pt x="251" y="657"/>
                    <a:pt x="201" y="656"/>
                  </a:cubicBezTo>
                  <a:cubicBezTo>
                    <a:pt x="187" y="656"/>
                    <a:pt x="187" y="656"/>
                    <a:pt x="187" y="656"/>
                  </a:cubicBezTo>
                  <a:cubicBezTo>
                    <a:pt x="185" y="656"/>
                    <a:pt x="185" y="656"/>
                    <a:pt x="185" y="656"/>
                  </a:cubicBezTo>
                  <a:cubicBezTo>
                    <a:pt x="185" y="656"/>
                    <a:pt x="185" y="656"/>
                    <a:pt x="185" y="656"/>
                  </a:cubicBezTo>
                  <a:cubicBezTo>
                    <a:pt x="184" y="656"/>
                    <a:pt x="184" y="656"/>
                    <a:pt x="183" y="655"/>
                  </a:cubicBezTo>
                  <a:cubicBezTo>
                    <a:pt x="182" y="655"/>
                    <a:pt x="181" y="654"/>
                    <a:pt x="180" y="653"/>
                  </a:cubicBezTo>
                  <a:cubicBezTo>
                    <a:pt x="179" y="652"/>
                    <a:pt x="178" y="649"/>
                    <a:pt x="178" y="646"/>
                  </a:cubicBezTo>
                  <a:cubicBezTo>
                    <a:pt x="178" y="643"/>
                    <a:pt x="179" y="640"/>
                    <a:pt x="181" y="638"/>
                  </a:cubicBezTo>
                  <a:cubicBezTo>
                    <a:pt x="181" y="638"/>
                    <a:pt x="182" y="637"/>
                    <a:pt x="183" y="637"/>
                  </a:cubicBezTo>
                  <a:cubicBezTo>
                    <a:pt x="184" y="636"/>
                    <a:pt x="184" y="636"/>
                    <a:pt x="185" y="636"/>
                  </a:cubicBezTo>
                  <a:cubicBezTo>
                    <a:pt x="185" y="636"/>
                    <a:pt x="185" y="636"/>
                    <a:pt x="185" y="636"/>
                  </a:cubicBezTo>
                  <a:cubicBezTo>
                    <a:pt x="185" y="636"/>
                    <a:pt x="185" y="636"/>
                    <a:pt x="185" y="636"/>
                  </a:cubicBezTo>
                  <a:cubicBezTo>
                    <a:pt x="186" y="636"/>
                    <a:pt x="186" y="636"/>
                    <a:pt x="186" y="636"/>
                  </a:cubicBezTo>
                  <a:cubicBezTo>
                    <a:pt x="187" y="636"/>
                    <a:pt x="187" y="636"/>
                    <a:pt x="187" y="636"/>
                  </a:cubicBezTo>
                  <a:cubicBezTo>
                    <a:pt x="201" y="636"/>
                    <a:pt x="201" y="636"/>
                    <a:pt x="201" y="636"/>
                  </a:cubicBezTo>
                  <a:cubicBezTo>
                    <a:pt x="229" y="636"/>
                    <a:pt x="229" y="636"/>
                    <a:pt x="229" y="636"/>
                  </a:cubicBezTo>
                  <a:cubicBezTo>
                    <a:pt x="279" y="635"/>
                    <a:pt x="334" y="636"/>
                    <a:pt x="376" y="635"/>
                  </a:cubicBezTo>
                  <a:cubicBezTo>
                    <a:pt x="412" y="634"/>
                    <a:pt x="398" y="630"/>
                    <a:pt x="362" y="628"/>
                  </a:cubicBezTo>
                  <a:cubicBezTo>
                    <a:pt x="362" y="627"/>
                    <a:pt x="362" y="627"/>
                    <a:pt x="362" y="627"/>
                  </a:cubicBezTo>
                  <a:cubicBezTo>
                    <a:pt x="393" y="627"/>
                    <a:pt x="385" y="625"/>
                    <a:pt x="384" y="624"/>
                  </a:cubicBezTo>
                  <a:cubicBezTo>
                    <a:pt x="391" y="624"/>
                    <a:pt x="391" y="624"/>
                    <a:pt x="391" y="624"/>
                  </a:cubicBezTo>
                  <a:cubicBezTo>
                    <a:pt x="392" y="624"/>
                    <a:pt x="392" y="624"/>
                    <a:pt x="392" y="624"/>
                  </a:cubicBezTo>
                  <a:cubicBezTo>
                    <a:pt x="393" y="624"/>
                    <a:pt x="393" y="624"/>
                    <a:pt x="393" y="624"/>
                  </a:cubicBezTo>
                  <a:cubicBezTo>
                    <a:pt x="394" y="624"/>
                    <a:pt x="394" y="624"/>
                    <a:pt x="394" y="624"/>
                  </a:cubicBezTo>
                  <a:cubicBezTo>
                    <a:pt x="395" y="624"/>
                    <a:pt x="397" y="623"/>
                    <a:pt x="398" y="623"/>
                  </a:cubicBezTo>
                  <a:cubicBezTo>
                    <a:pt x="400" y="623"/>
                    <a:pt x="403" y="622"/>
                    <a:pt x="405" y="620"/>
                  </a:cubicBezTo>
                  <a:cubicBezTo>
                    <a:pt x="410" y="617"/>
                    <a:pt x="414" y="613"/>
                    <a:pt x="415" y="608"/>
                  </a:cubicBezTo>
                  <a:cubicBezTo>
                    <a:pt x="416" y="605"/>
                    <a:pt x="417" y="603"/>
                    <a:pt x="417" y="600"/>
                  </a:cubicBezTo>
                  <a:cubicBezTo>
                    <a:pt x="417" y="594"/>
                    <a:pt x="417" y="594"/>
                    <a:pt x="417" y="594"/>
                  </a:cubicBezTo>
                  <a:cubicBezTo>
                    <a:pt x="417" y="571"/>
                    <a:pt x="417" y="571"/>
                    <a:pt x="417" y="571"/>
                  </a:cubicBezTo>
                  <a:cubicBezTo>
                    <a:pt x="417" y="550"/>
                    <a:pt x="417" y="550"/>
                    <a:pt x="417" y="550"/>
                  </a:cubicBezTo>
                  <a:cubicBezTo>
                    <a:pt x="417" y="549"/>
                    <a:pt x="417" y="549"/>
                    <a:pt x="417" y="549"/>
                  </a:cubicBezTo>
                  <a:cubicBezTo>
                    <a:pt x="420" y="548"/>
                    <a:pt x="420" y="548"/>
                    <a:pt x="420" y="548"/>
                  </a:cubicBezTo>
                  <a:cubicBezTo>
                    <a:pt x="423" y="546"/>
                    <a:pt x="427" y="544"/>
                    <a:pt x="430" y="542"/>
                  </a:cubicBezTo>
                  <a:cubicBezTo>
                    <a:pt x="427" y="544"/>
                    <a:pt x="423" y="546"/>
                    <a:pt x="420" y="548"/>
                  </a:cubicBezTo>
                  <a:cubicBezTo>
                    <a:pt x="417" y="549"/>
                    <a:pt x="417" y="549"/>
                    <a:pt x="417" y="549"/>
                  </a:cubicBezTo>
                  <a:cubicBezTo>
                    <a:pt x="417" y="549"/>
                    <a:pt x="417" y="549"/>
                    <a:pt x="417" y="550"/>
                  </a:cubicBezTo>
                  <a:cubicBezTo>
                    <a:pt x="417" y="572"/>
                    <a:pt x="417" y="572"/>
                    <a:pt x="417" y="572"/>
                  </a:cubicBezTo>
                  <a:cubicBezTo>
                    <a:pt x="417" y="595"/>
                    <a:pt x="417" y="595"/>
                    <a:pt x="417" y="595"/>
                  </a:cubicBezTo>
                  <a:cubicBezTo>
                    <a:pt x="417" y="601"/>
                    <a:pt x="417" y="601"/>
                    <a:pt x="417" y="601"/>
                  </a:cubicBezTo>
                  <a:cubicBezTo>
                    <a:pt x="417" y="603"/>
                    <a:pt x="416" y="606"/>
                    <a:pt x="415" y="609"/>
                  </a:cubicBezTo>
                  <a:cubicBezTo>
                    <a:pt x="413" y="614"/>
                    <a:pt x="409" y="618"/>
                    <a:pt x="405" y="621"/>
                  </a:cubicBezTo>
                  <a:cubicBezTo>
                    <a:pt x="402" y="622"/>
                    <a:pt x="400" y="623"/>
                    <a:pt x="397" y="623"/>
                  </a:cubicBezTo>
                  <a:cubicBezTo>
                    <a:pt x="396" y="623"/>
                    <a:pt x="394" y="624"/>
                    <a:pt x="393" y="624"/>
                  </a:cubicBezTo>
                  <a:cubicBezTo>
                    <a:pt x="390" y="624"/>
                    <a:pt x="390" y="624"/>
                    <a:pt x="390" y="624"/>
                  </a:cubicBezTo>
                  <a:cubicBezTo>
                    <a:pt x="384" y="624"/>
                    <a:pt x="384" y="624"/>
                    <a:pt x="384" y="624"/>
                  </a:cubicBezTo>
                  <a:cubicBezTo>
                    <a:pt x="384" y="623"/>
                    <a:pt x="384" y="623"/>
                    <a:pt x="385" y="623"/>
                  </a:cubicBezTo>
                  <a:cubicBezTo>
                    <a:pt x="379" y="623"/>
                    <a:pt x="374" y="623"/>
                    <a:pt x="369" y="623"/>
                  </a:cubicBezTo>
                  <a:cubicBezTo>
                    <a:pt x="390" y="623"/>
                    <a:pt x="390" y="623"/>
                    <a:pt x="390" y="623"/>
                  </a:cubicBezTo>
                  <a:cubicBezTo>
                    <a:pt x="393" y="623"/>
                    <a:pt x="393" y="623"/>
                    <a:pt x="393" y="623"/>
                  </a:cubicBezTo>
                  <a:cubicBezTo>
                    <a:pt x="394" y="623"/>
                    <a:pt x="395" y="623"/>
                    <a:pt x="397" y="622"/>
                  </a:cubicBezTo>
                  <a:cubicBezTo>
                    <a:pt x="399" y="622"/>
                    <a:pt x="402" y="621"/>
                    <a:pt x="404" y="620"/>
                  </a:cubicBezTo>
                  <a:cubicBezTo>
                    <a:pt x="409" y="617"/>
                    <a:pt x="413" y="612"/>
                    <a:pt x="414" y="607"/>
                  </a:cubicBezTo>
                  <a:cubicBezTo>
                    <a:pt x="415" y="606"/>
                    <a:pt x="415" y="605"/>
                    <a:pt x="415" y="603"/>
                  </a:cubicBezTo>
                  <a:cubicBezTo>
                    <a:pt x="416" y="603"/>
                    <a:pt x="416" y="602"/>
                    <a:pt x="416" y="601"/>
                  </a:cubicBezTo>
                  <a:cubicBezTo>
                    <a:pt x="416" y="601"/>
                    <a:pt x="416" y="600"/>
                    <a:pt x="416" y="599"/>
                  </a:cubicBezTo>
                  <a:cubicBezTo>
                    <a:pt x="416" y="593"/>
                    <a:pt x="416" y="593"/>
                    <a:pt x="416" y="593"/>
                  </a:cubicBezTo>
                  <a:cubicBezTo>
                    <a:pt x="416" y="581"/>
                    <a:pt x="416" y="581"/>
                    <a:pt x="416" y="581"/>
                  </a:cubicBezTo>
                  <a:cubicBezTo>
                    <a:pt x="416" y="557"/>
                    <a:pt x="416" y="557"/>
                    <a:pt x="416" y="557"/>
                  </a:cubicBezTo>
                  <a:cubicBezTo>
                    <a:pt x="416" y="549"/>
                    <a:pt x="416" y="549"/>
                    <a:pt x="416" y="549"/>
                  </a:cubicBezTo>
                  <a:cubicBezTo>
                    <a:pt x="416" y="548"/>
                    <a:pt x="416" y="548"/>
                    <a:pt x="416" y="548"/>
                  </a:cubicBezTo>
                  <a:cubicBezTo>
                    <a:pt x="416" y="548"/>
                    <a:pt x="416" y="548"/>
                    <a:pt x="416" y="548"/>
                  </a:cubicBezTo>
                  <a:cubicBezTo>
                    <a:pt x="417" y="548"/>
                    <a:pt x="417" y="548"/>
                    <a:pt x="417" y="548"/>
                  </a:cubicBezTo>
                  <a:cubicBezTo>
                    <a:pt x="419" y="547"/>
                    <a:pt x="421" y="546"/>
                    <a:pt x="423" y="545"/>
                  </a:cubicBezTo>
                  <a:cubicBezTo>
                    <a:pt x="430" y="541"/>
                    <a:pt x="437" y="537"/>
                    <a:pt x="444" y="533"/>
                  </a:cubicBezTo>
                  <a:cubicBezTo>
                    <a:pt x="445" y="534"/>
                    <a:pt x="445" y="534"/>
                    <a:pt x="445" y="534"/>
                  </a:cubicBezTo>
                  <a:cubicBezTo>
                    <a:pt x="476" y="514"/>
                    <a:pt x="504" y="488"/>
                    <a:pt x="526" y="458"/>
                  </a:cubicBezTo>
                  <a:cubicBezTo>
                    <a:pt x="548" y="428"/>
                    <a:pt x="564" y="394"/>
                    <a:pt x="574" y="357"/>
                  </a:cubicBezTo>
                  <a:cubicBezTo>
                    <a:pt x="583" y="321"/>
                    <a:pt x="585" y="283"/>
                    <a:pt x="579" y="245"/>
                  </a:cubicBezTo>
                  <a:cubicBezTo>
                    <a:pt x="574" y="208"/>
                    <a:pt x="561" y="171"/>
                    <a:pt x="542" y="139"/>
                  </a:cubicBezTo>
                  <a:close/>
                  <a:moveTo>
                    <a:pt x="338" y="819"/>
                  </a:moveTo>
                  <a:cubicBezTo>
                    <a:pt x="339" y="819"/>
                    <a:pt x="340" y="819"/>
                    <a:pt x="340" y="818"/>
                  </a:cubicBezTo>
                  <a:cubicBezTo>
                    <a:pt x="340" y="819"/>
                    <a:pt x="339" y="819"/>
                    <a:pt x="338" y="819"/>
                  </a:cubicBezTo>
                  <a:close/>
                  <a:moveTo>
                    <a:pt x="256" y="820"/>
                  </a:moveTo>
                  <a:cubicBezTo>
                    <a:pt x="265" y="821"/>
                    <a:pt x="274" y="822"/>
                    <a:pt x="283" y="823"/>
                  </a:cubicBezTo>
                  <a:cubicBezTo>
                    <a:pt x="292" y="823"/>
                    <a:pt x="301" y="824"/>
                    <a:pt x="310" y="824"/>
                  </a:cubicBezTo>
                  <a:cubicBezTo>
                    <a:pt x="315" y="824"/>
                    <a:pt x="319" y="823"/>
                    <a:pt x="324" y="823"/>
                  </a:cubicBezTo>
                  <a:cubicBezTo>
                    <a:pt x="328" y="822"/>
                    <a:pt x="333" y="822"/>
                    <a:pt x="336" y="820"/>
                  </a:cubicBezTo>
                  <a:cubicBezTo>
                    <a:pt x="337" y="820"/>
                    <a:pt x="337" y="820"/>
                    <a:pt x="337" y="820"/>
                  </a:cubicBezTo>
                  <a:cubicBezTo>
                    <a:pt x="337" y="820"/>
                    <a:pt x="337" y="820"/>
                    <a:pt x="338" y="819"/>
                  </a:cubicBezTo>
                  <a:cubicBezTo>
                    <a:pt x="337" y="820"/>
                    <a:pt x="337" y="820"/>
                    <a:pt x="337" y="820"/>
                  </a:cubicBezTo>
                  <a:cubicBezTo>
                    <a:pt x="336" y="820"/>
                    <a:pt x="336" y="820"/>
                    <a:pt x="336" y="820"/>
                  </a:cubicBezTo>
                  <a:cubicBezTo>
                    <a:pt x="332" y="822"/>
                    <a:pt x="328" y="822"/>
                    <a:pt x="324" y="823"/>
                  </a:cubicBezTo>
                  <a:cubicBezTo>
                    <a:pt x="319" y="823"/>
                    <a:pt x="315" y="824"/>
                    <a:pt x="310" y="824"/>
                  </a:cubicBezTo>
                  <a:cubicBezTo>
                    <a:pt x="301" y="824"/>
                    <a:pt x="292" y="824"/>
                    <a:pt x="283" y="823"/>
                  </a:cubicBezTo>
                  <a:cubicBezTo>
                    <a:pt x="274" y="822"/>
                    <a:pt x="264" y="821"/>
                    <a:pt x="256" y="820"/>
                  </a:cubicBezTo>
                  <a:cubicBezTo>
                    <a:pt x="253" y="820"/>
                    <a:pt x="251" y="820"/>
                    <a:pt x="249" y="819"/>
                  </a:cubicBezTo>
                  <a:cubicBezTo>
                    <a:pt x="249" y="819"/>
                    <a:pt x="249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9" y="819"/>
                    <a:pt x="249" y="819"/>
                    <a:pt x="249" y="819"/>
                  </a:cubicBezTo>
                  <a:cubicBezTo>
                    <a:pt x="249" y="819"/>
                    <a:pt x="249" y="819"/>
                    <a:pt x="249" y="819"/>
                  </a:cubicBezTo>
                  <a:cubicBezTo>
                    <a:pt x="249" y="819"/>
                    <a:pt x="249" y="819"/>
                    <a:pt x="249" y="819"/>
                  </a:cubicBezTo>
                  <a:cubicBezTo>
                    <a:pt x="251" y="820"/>
                    <a:pt x="254" y="820"/>
                    <a:pt x="256" y="820"/>
                  </a:cubicBezTo>
                  <a:close/>
                  <a:moveTo>
                    <a:pt x="249" y="817"/>
                  </a:move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lose/>
                  <a:moveTo>
                    <a:pt x="249" y="819"/>
                  </a:moveTo>
                  <a:cubicBezTo>
                    <a:pt x="249" y="819"/>
                    <a:pt x="249" y="819"/>
                    <a:pt x="249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9" y="819"/>
                    <a:pt x="249" y="819"/>
                    <a:pt x="249" y="819"/>
                  </a:cubicBezTo>
                  <a:close/>
                  <a:moveTo>
                    <a:pt x="246" y="817"/>
                  </a:moveTo>
                  <a:cubicBezTo>
                    <a:pt x="246" y="818"/>
                    <a:pt x="247" y="818"/>
                    <a:pt x="248" y="818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8"/>
                  </a:cubicBezTo>
                  <a:cubicBezTo>
                    <a:pt x="247" y="818"/>
                    <a:pt x="246" y="817"/>
                    <a:pt x="245" y="817"/>
                  </a:cubicBezTo>
                  <a:cubicBezTo>
                    <a:pt x="243" y="814"/>
                    <a:pt x="240" y="811"/>
                    <a:pt x="237" y="807"/>
                  </a:cubicBezTo>
                  <a:cubicBezTo>
                    <a:pt x="240" y="811"/>
                    <a:pt x="243" y="814"/>
                    <a:pt x="246" y="817"/>
                  </a:cubicBezTo>
                  <a:close/>
                  <a:moveTo>
                    <a:pt x="230" y="813"/>
                  </a:moveTo>
                  <a:cubicBezTo>
                    <a:pt x="230" y="812"/>
                    <a:pt x="230" y="812"/>
                    <a:pt x="230" y="812"/>
                  </a:cubicBezTo>
                  <a:cubicBezTo>
                    <a:pt x="228" y="811"/>
                    <a:pt x="228" y="811"/>
                    <a:pt x="228" y="811"/>
                  </a:cubicBezTo>
                  <a:cubicBezTo>
                    <a:pt x="228" y="810"/>
                    <a:pt x="228" y="810"/>
                    <a:pt x="228" y="810"/>
                  </a:cubicBezTo>
                  <a:cubicBezTo>
                    <a:pt x="227" y="809"/>
                    <a:pt x="227" y="809"/>
                    <a:pt x="227" y="809"/>
                  </a:cubicBezTo>
                  <a:cubicBezTo>
                    <a:pt x="227" y="808"/>
                    <a:pt x="227" y="808"/>
                    <a:pt x="227" y="808"/>
                  </a:cubicBezTo>
                  <a:cubicBezTo>
                    <a:pt x="223" y="800"/>
                    <a:pt x="223" y="800"/>
                    <a:pt x="223" y="800"/>
                  </a:cubicBezTo>
                  <a:cubicBezTo>
                    <a:pt x="215" y="784"/>
                    <a:pt x="215" y="784"/>
                    <a:pt x="215" y="784"/>
                  </a:cubicBezTo>
                  <a:cubicBezTo>
                    <a:pt x="220" y="793"/>
                    <a:pt x="224" y="804"/>
                    <a:pt x="230" y="813"/>
                  </a:cubicBezTo>
                  <a:close/>
                  <a:moveTo>
                    <a:pt x="190" y="672"/>
                  </a:moveTo>
                  <a:cubicBezTo>
                    <a:pt x="187" y="672"/>
                    <a:pt x="187" y="672"/>
                    <a:pt x="187" y="672"/>
                  </a:cubicBezTo>
                  <a:cubicBezTo>
                    <a:pt x="185" y="672"/>
                    <a:pt x="185" y="672"/>
                    <a:pt x="185" y="672"/>
                  </a:cubicBezTo>
                  <a:cubicBezTo>
                    <a:pt x="185" y="672"/>
                    <a:pt x="184" y="672"/>
                    <a:pt x="183" y="672"/>
                  </a:cubicBezTo>
                  <a:cubicBezTo>
                    <a:pt x="180" y="672"/>
                    <a:pt x="177" y="673"/>
                    <a:pt x="175" y="675"/>
                  </a:cubicBezTo>
                  <a:cubicBezTo>
                    <a:pt x="172" y="677"/>
                    <a:pt x="170" y="679"/>
                    <a:pt x="169" y="681"/>
                  </a:cubicBezTo>
                  <a:cubicBezTo>
                    <a:pt x="166" y="686"/>
                    <a:pt x="165" y="691"/>
                    <a:pt x="165" y="696"/>
                  </a:cubicBezTo>
                  <a:cubicBezTo>
                    <a:pt x="165" y="702"/>
                    <a:pt x="167" y="707"/>
                    <a:pt x="171" y="711"/>
                  </a:cubicBezTo>
                  <a:cubicBezTo>
                    <a:pt x="173" y="713"/>
                    <a:pt x="175" y="715"/>
                    <a:pt x="178" y="716"/>
                  </a:cubicBezTo>
                  <a:cubicBezTo>
                    <a:pt x="179" y="716"/>
                    <a:pt x="181" y="717"/>
                    <a:pt x="182" y="717"/>
                  </a:cubicBezTo>
                  <a:cubicBezTo>
                    <a:pt x="183" y="717"/>
                    <a:pt x="184" y="717"/>
                    <a:pt x="184" y="717"/>
                  </a:cubicBezTo>
                  <a:cubicBezTo>
                    <a:pt x="185" y="717"/>
                    <a:pt x="185" y="717"/>
                    <a:pt x="185" y="717"/>
                  </a:cubicBezTo>
                  <a:cubicBezTo>
                    <a:pt x="186" y="717"/>
                    <a:pt x="186" y="717"/>
                    <a:pt x="186" y="717"/>
                  </a:cubicBezTo>
                  <a:cubicBezTo>
                    <a:pt x="199" y="717"/>
                    <a:pt x="199" y="717"/>
                    <a:pt x="199" y="717"/>
                  </a:cubicBezTo>
                  <a:cubicBezTo>
                    <a:pt x="224" y="718"/>
                    <a:pt x="224" y="718"/>
                    <a:pt x="224" y="718"/>
                  </a:cubicBezTo>
                  <a:cubicBezTo>
                    <a:pt x="257" y="718"/>
                    <a:pt x="290" y="718"/>
                    <a:pt x="325" y="718"/>
                  </a:cubicBezTo>
                  <a:cubicBezTo>
                    <a:pt x="325" y="719"/>
                    <a:pt x="325" y="719"/>
                    <a:pt x="325" y="719"/>
                  </a:cubicBezTo>
                  <a:cubicBezTo>
                    <a:pt x="323" y="719"/>
                    <a:pt x="322" y="719"/>
                    <a:pt x="321" y="719"/>
                  </a:cubicBezTo>
                  <a:cubicBezTo>
                    <a:pt x="300" y="719"/>
                    <a:pt x="300" y="719"/>
                    <a:pt x="300" y="719"/>
                  </a:cubicBezTo>
                  <a:cubicBezTo>
                    <a:pt x="297" y="719"/>
                    <a:pt x="297" y="719"/>
                    <a:pt x="297" y="719"/>
                  </a:cubicBezTo>
                  <a:cubicBezTo>
                    <a:pt x="272" y="719"/>
                    <a:pt x="247" y="718"/>
                    <a:pt x="223" y="718"/>
                  </a:cubicBezTo>
                  <a:cubicBezTo>
                    <a:pt x="198" y="718"/>
                    <a:pt x="198" y="718"/>
                    <a:pt x="198" y="718"/>
                  </a:cubicBezTo>
                  <a:cubicBezTo>
                    <a:pt x="186" y="718"/>
                    <a:pt x="186" y="718"/>
                    <a:pt x="186" y="718"/>
                  </a:cubicBezTo>
                  <a:cubicBezTo>
                    <a:pt x="185" y="718"/>
                    <a:pt x="185" y="718"/>
                    <a:pt x="185" y="718"/>
                  </a:cubicBezTo>
                  <a:cubicBezTo>
                    <a:pt x="184" y="718"/>
                    <a:pt x="184" y="718"/>
                    <a:pt x="184" y="718"/>
                  </a:cubicBezTo>
                  <a:cubicBezTo>
                    <a:pt x="183" y="718"/>
                    <a:pt x="182" y="718"/>
                    <a:pt x="181" y="718"/>
                  </a:cubicBezTo>
                  <a:cubicBezTo>
                    <a:pt x="180" y="718"/>
                    <a:pt x="178" y="717"/>
                    <a:pt x="177" y="716"/>
                  </a:cubicBezTo>
                  <a:cubicBezTo>
                    <a:pt x="174" y="715"/>
                    <a:pt x="172" y="713"/>
                    <a:pt x="170" y="711"/>
                  </a:cubicBezTo>
                  <a:cubicBezTo>
                    <a:pt x="166" y="707"/>
                    <a:pt x="164" y="702"/>
                    <a:pt x="164" y="696"/>
                  </a:cubicBezTo>
                  <a:cubicBezTo>
                    <a:pt x="164" y="691"/>
                    <a:pt x="165" y="685"/>
                    <a:pt x="168" y="680"/>
                  </a:cubicBezTo>
                  <a:cubicBezTo>
                    <a:pt x="170" y="678"/>
                    <a:pt x="172" y="676"/>
                    <a:pt x="174" y="674"/>
                  </a:cubicBezTo>
                  <a:cubicBezTo>
                    <a:pt x="177" y="673"/>
                    <a:pt x="180" y="671"/>
                    <a:pt x="183" y="671"/>
                  </a:cubicBezTo>
                  <a:cubicBezTo>
                    <a:pt x="183" y="671"/>
                    <a:pt x="184" y="671"/>
                    <a:pt x="185" y="671"/>
                  </a:cubicBezTo>
                  <a:cubicBezTo>
                    <a:pt x="187" y="671"/>
                    <a:pt x="187" y="671"/>
                    <a:pt x="187" y="671"/>
                  </a:cubicBezTo>
                  <a:cubicBezTo>
                    <a:pt x="190" y="671"/>
                    <a:pt x="190" y="671"/>
                    <a:pt x="190" y="671"/>
                  </a:cubicBezTo>
                  <a:cubicBezTo>
                    <a:pt x="196" y="671"/>
                    <a:pt x="196" y="671"/>
                    <a:pt x="196" y="671"/>
                  </a:cubicBezTo>
                  <a:cubicBezTo>
                    <a:pt x="196" y="671"/>
                    <a:pt x="194" y="671"/>
                    <a:pt x="197" y="671"/>
                  </a:cubicBezTo>
                  <a:lnTo>
                    <a:pt x="190" y="672"/>
                  </a:lnTo>
                  <a:close/>
                  <a:moveTo>
                    <a:pt x="136" y="380"/>
                  </a:moveTo>
                  <a:cubicBezTo>
                    <a:pt x="135" y="376"/>
                    <a:pt x="135" y="371"/>
                    <a:pt x="136" y="368"/>
                  </a:cubicBezTo>
                  <a:cubicBezTo>
                    <a:pt x="137" y="364"/>
                    <a:pt x="139" y="361"/>
                    <a:pt x="143" y="359"/>
                  </a:cubicBezTo>
                  <a:cubicBezTo>
                    <a:pt x="146" y="356"/>
                    <a:pt x="150" y="355"/>
                    <a:pt x="154" y="354"/>
                  </a:cubicBezTo>
                  <a:cubicBezTo>
                    <a:pt x="158" y="354"/>
                    <a:pt x="162" y="355"/>
                    <a:pt x="166" y="357"/>
                  </a:cubicBezTo>
                  <a:cubicBezTo>
                    <a:pt x="170" y="359"/>
                    <a:pt x="174" y="362"/>
                    <a:pt x="177" y="366"/>
                  </a:cubicBezTo>
                  <a:cubicBezTo>
                    <a:pt x="180" y="369"/>
                    <a:pt x="183" y="373"/>
                    <a:pt x="185" y="377"/>
                  </a:cubicBezTo>
                  <a:cubicBezTo>
                    <a:pt x="188" y="384"/>
                    <a:pt x="188" y="384"/>
                    <a:pt x="188" y="384"/>
                  </a:cubicBezTo>
                  <a:cubicBezTo>
                    <a:pt x="194" y="396"/>
                    <a:pt x="194" y="396"/>
                    <a:pt x="194" y="396"/>
                  </a:cubicBezTo>
                  <a:cubicBezTo>
                    <a:pt x="196" y="395"/>
                    <a:pt x="198" y="394"/>
                    <a:pt x="200" y="393"/>
                  </a:cubicBezTo>
                  <a:cubicBezTo>
                    <a:pt x="201" y="393"/>
                    <a:pt x="201" y="392"/>
                    <a:pt x="202" y="392"/>
                  </a:cubicBezTo>
                  <a:cubicBezTo>
                    <a:pt x="203" y="391"/>
                    <a:pt x="204" y="391"/>
                    <a:pt x="205" y="390"/>
                  </a:cubicBezTo>
                  <a:cubicBezTo>
                    <a:pt x="207" y="389"/>
                    <a:pt x="207" y="389"/>
                    <a:pt x="207" y="389"/>
                  </a:cubicBezTo>
                  <a:cubicBezTo>
                    <a:pt x="209" y="388"/>
                    <a:pt x="209" y="388"/>
                    <a:pt x="209" y="388"/>
                  </a:cubicBezTo>
                  <a:cubicBezTo>
                    <a:pt x="210" y="387"/>
                    <a:pt x="211" y="386"/>
                    <a:pt x="213" y="386"/>
                  </a:cubicBezTo>
                  <a:cubicBezTo>
                    <a:pt x="217" y="383"/>
                    <a:pt x="221" y="380"/>
                    <a:pt x="225" y="376"/>
                  </a:cubicBezTo>
                  <a:cubicBezTo>
                    <a:pt x="229" y="373"/>
                    <a:pt x="233" y="369"/>
                    <a:pt x="237" y="366"/>
                  </a:cubicBezTo>
                  <a:cubicBezTo>
                    <a:pt x="239" y="364"/>
                    <a:pt x="240" y="362"/>
                    <a:pt x="242" y="360"/>
                  </a:cubicBezTo>
                  <a:cubicBezTo>
                    <a:pt x="244" y="358"/>
                    <a:pt x="244" y="358"/>
                    <a:pt x="244" y="358"/>
                  </a:cubicBezTo>
                  <a:cubicBezTo>
                    <a:pt x="246" y="356"/>
                    <a:pt x="246" y="356"/>
                    <a:pt x="246" y="356"/>
                  </a:cubicBezTo>
                  <a:cubicBezTo>
                    <a:pt x="247" y="354"/>
                    <a:pt x="249" y="353"/>
                    <a:pt x="250" y="351"/>
                  </a:cubicBezTo>
                  <a:cubicBezTo>
                    <a:pt x="249" y="349"/>
                    <a:pt x="247" y="348"/>
                    <a:pt x="246" y="346"/>
                  </a:cubicBezTo>
                  <a:cubicBezTo>
                    <a:pt x="245" y="345"/>
                    <a:pt x="245" y="345"/>
                    <a:pt x="245" y="345"/>
                  </a:cubicBezTo>
                  <a:cubicBezTo>
                    <a:pt x="245" y="344"/>
                    <a:pt x="245" y="344"/>
                    <a:pt x="245" y="344"/>
                  </a:cubicBezTo>
                  <a:cubicBezTo>
                    <a:pt x="245" y="343"/>
                    <a:pt x="244" y="343"/>
                    <a:pt x="244" y="342"/>
                  </a:cubicBezTo>
                  <a:cubicBezTo>
                    <a:pt x="243" y="340"/>
                    <a:pt x="242" y="338"/>
                    <a:pt x="242" y="336"/>
                  </a:cubicBezTo>
                  <a:cubicBezTo>
                    <a:pt x="242" y="335"/>
                    <a:pt x="241" y="334"/>
                    <a:pt x="241" y="333"/>
                  </a:cubicBezTo>
                  <a:cubicBezTo>
                    <a:pt x="241" y="332"/>
                    <a:pt x="241" y="332"/>
                    <a:pt x="241" y="331"/>
                  </a:cubicBezTo>
                  <a:cubicBezTo>
                    <a:pt x="241" y="331"/>
                    <a:pt x="241" y="330"/>
                    <a:pt x="241" y="330"/>
                  </a:cubicBezTo>
                  <a:cubicBezTo>
                    <a:pt x="241" y="328"/>
                    <a:pt x="241" y="325"/>
                    <a:pt x="241" y="323"/>
                  </a:cubicBezTo>
                  <a:cubicBezTo>
                    <a:pt x="242" y="314"/>
                    <a:pt x="246" y="306"/>
                    <a:pt x="251" y="298"/>
                  </a:cubicBezTo>
                  <a:cubicBezTo>
                    <a:pt x="253" y="295"/>
                    <a:pt x="256" y="291"/>
                    <a:pt x="260" y="289"/>
                  </a:cubicBezTo>
                  <a:cubicBezTo>
                    <a:pt x="263" y="287"/>
                    <a:pt x="267" y="286"/>
                    <a:pt x="271" y="286"/>
                  </a:cubicBezTo>
                  <a:cubicBezTo>
                    <a:pt x="274" y="287"/>
                    <a:pt x="278" y="288"/>
                    <a:pt x="281" y="291"/>
                  </a:cubicBezTo>
                  <a:cubicBezTo>
                    <a:pt x="285" y="293"/>
                    <a:pt x="287" y="297"/>
                    <a:pt x="288" y="300"/>
                  </a:cubicBezTo>
                  <a:cubicBezTo>
                    <a:pt x="291" y="307"/>
                    <a:pt x="288" y="316"/>
                    <a:pt x="284" y="324"/>
                  </a:cubicBezTo>
                  <a:cubicBezTo>
                    <a:pt x="282" y="328"/>
                    <a:pt x="279" y="332"/>
                    <a:pt x="276" y="335"/>
                  </a:cubicBezTo>
                  <a:cubicBezTo>
                    <a:pt x="275" y="337"/>
                    <a:pt x="275" y="337"/>
                    <a:pt x="275" y="337"/>
                  </a:cubicBezTo>
                  <a:cubicBezTo>
                    <a:pt x="273" y="339"/>
                    <a:pt x="273" y="339"/>
                    <a:pt x="273" y="339"/>
                  </a:cubicBezTo>
                  <a:cubicBezTo>
                    <a:pt x="269" y="344"/>
                    <a:pt x="269" y="344"/>
                    <a:pt x="269" y="344"/>
                  </a:cubicBezTo>
                  <a:cubicBezTo>
                    <a:pt x="268" y="346"/>
                    <a:pt x="267" y="347"/>
                    <a:pt x="267" y="349"/>
                  </a:cubicBezTo>
                  <a:cubicBezTo>
                    <a:pt x="267" y="349"/>
                    <a:pt x="267" y="350"/>
                    <a:pt x="267" y="350"/>
                  </a:cubicBezTo>
                  <a:cubicBezTo>
                    <a:pt x="267" y="351"/>
                    <a:pt x="267" y="351"/>
                    <a:pt x="267" y="351"/>
                  </a:cubicBezTo>
                  <a:cubicBezTo>
                    <a:pt x="267" y="351"/>
                    <a:pt x="267" y="351"/>
                    <a:pt x="268" y="351"/>
                  </a:cubicBezTo>
                  <a:cubicBezTo>
                    <a:pt x="268" y="352"/>
                    <a:pt x="268" y="352"/>
                    <a:pt x="268" y="352"/>
                  </a:cubicBezTo>
                  <a:cubicBezTo>
                    <a:pt x="268" y="352"/>
                    <a:pt x="269" y="353"/>
                    <a:pt x="270" y="353"/>
                  </a:cubicBezTo>
                  <a:cubicBezTo>
                    <a:pt x="270" y="354"/>
                    <a:pt x="271" y="354"/>
                    <a:pt x="272" y="354"/>
                  </a:cubicBezTo>
                  <a:cubicBezTo>
                    <a:pt x="274" y="355"/>
                    <a:pt x="276" y="356"/>
                    <a:pt x="277" y="356"/>
                  </a:cubicBezTo>
                  <a:cubicBezTo>
                    <a:pt x="278" y="356"/>
                    <a:pt x="279" y="357"/>
                    <a:pt x="280" y="357"/>
                  </a:cubicBezTo>
                  <a:cubicBezTo>
                    <a:pt x="283" y="357"/>
                    <a:pt x="283" y="357"/>
                    <a:pt x="283" y="357"/>
                  </a:cubicBezTo>
                  <a:cubicBezTo>
                    <a:pt x="285" y="358"/>
                    <a:pt x="286" y="358"/>
                    <a:pt x="287" y="358"/>
                  </a:cubicBezTo>
                  <a:cubicBezTo>
                    <a:pt x="292" y="359"/>
                    <a:pt x="297" y="359"/>
                    <a:pt x="303" y="359"/>
                  </a:cubicBezTo>
                  <a:cubicBezTo>
                    <a:pt x="308" y="359"/>
                    <a:pt x="313" y="359"/>
                    <a:pt x="318" y="358"/>
                  </a:cubicBezTo>
                  <a:cubicBezTo>
                    <a:pt x="321" y="357"/>
                    <a:pt x="323" y="356"/>
                    <a:pt x="326" y="355"/>
                  </a:cubicBezTo>
                  <a:cubicBezTo>
                    <a:pt x="327" y="355"/>
                    <a:pt x="327" y="355"/>
                    <a:pt x="327" y="355"/>
                  </a:cubicBezTo>
                  <a:cubicBezTo>
                    <a:pt x="328" y="355"/>
                    <a:pt x="328" y="355"/>
                    <a:pt x="328" y="355"/>
                  </a:cubicBezTo>
                  <a:cubicBezTo>
                    <a:pt x="331" y="353"/>
                    <a:pt x="331" y="353"/>
                    <a:pt x="331" y="353"/>
                  </a:cubicBezTo>
                  <a:cubicBezTo>
                    <a:pt x="333" y="353"/>
                    <a:pt x="335" y="352"/>
                    <a:pt x="337" y="351"/>
                  </a:cubicBezTo>
                  <a:cubicBezTo>
                    <a:pt x="336" y="348"/>
                    <a:pt x="336" y="345"/>
                    <a:pt x="335" y="342"/>
                  </a:cubicBezTo>
                  <a:cubicBezTo>
                    <a:pt x="335" y="340"/>
                    <a:pt x="335" y="340"/>
                    <a:pt x="335" y="340"/>
                  </a:cubicBezTo>
                  <a:cubicBezTo>
                    <a:pt x="335" y="339"/>
                    <a:pt x="335" y="339"/>
                    <a:pt x="335" y="339"/>
                  </a:cubicBezTo>
                  <a:cubicBezTo>
                    <a:pt x="334" y="337"/>
                    <a:pt x="334" y="337"/>
                    <a:pt x="334" y="337"/>
                  </a:cubicBezTo>
                  <a:cubicBezTo>
                    <a:pt x="334" y="333"/>
                    <a:pt x="334" y="330"/>
                    <a:pt x="334" y="327"/>
                  </a:cubicBezTo>
                  <a:cubicBezTo>
                    <a:pt x="334" y="320"/>
                    <a:pt x="336" y="314"/>
                    <a:pt x="339" y="309"/>
                  </a:cubicBezTo>
                  <a:cubicBezTo>
                    <a:pt x="340" y="307"/>
                    <a:pt x="342" y="304"/>
                    <a:pt x="345" y="302"/>
                  </a:cubicBezTo>
                  <a:cubicBezTo>
                    <a:pt x="346" y="301"/>
                    <a:pt x="347" y="300"/>
                    <a:pt x="348" y="299"/>
                  </a:cubicBezTo>
                  <a:cubicBezTo>
                    <a:pt x="349" y="298"/>
                    <a:pt x="350" y="297"/>
                    <a:pt x="352" y="297"/>
                  </a:cubicBezTo>
                  <a:cubicBezTo>
                    <a:pt x="357" y="294"/>
                    <a:pt x="363" y="294"/>
                    <a:pt x="367" y="296"/>
                  </a:cubicBezTo>
                  <a:cubicBezTo>
                    <a:pt x="369" y="296"/>
                    <a:pt x="370" y="297"/>
                    <a:pt x="371" y="297"/>
                  </a:cubicBezTo>
                  <a:cubicBezTo>
                    <a:pt x="371" y="298"/>
                    <a:pt x="372" y="298"/>
                    <a:pt x="372" y="299"/>
                  </a:cubicBezTo>
                  <a:cubicBezTo>
                    <a:pt x="373" y="299"/>
                    <a:pt x="373" y="300"/>
                    <a:pt x="374" y="300"/>
                  </a:cubicBezTo>
                  <a:cubicBezTo>
                    <a:pt x="375" y="303"/>
                    <a:pt x="377" y="305"/>
                    <a:pt x="378" y="308"/>
                  </a:cubicBezTo>
                  <a:cubicBezTo>
                    <a:pt x="380" y="313"/>
                    <a:pt x="380" y="319"/>
                    <a:pt x="378" y="325"/>
                  </a:cubicBezTo>
                  <a:cubicBezTo>
                    <a:pt x="376" y="330"/>
                    <a:pt x="372" y="336"/>
                    <a:pt x="367" y="340"/>
                  </a:cubicBezTo>
                  <a:cubicBezTo>
                    <a:pt x="365" y="343"/>
                    <a:pt x="363" y="345"/>
                    <a:pt x="360" y="347"/>
                  </a:cubicBezTo>
                  <a:cubicBezTo>
                    <a:pt x="359" y="347"/>
                    <a:pt x="359" y="348"/>
                    <a:pt x="358" y="348"/>
                  </a:cubicBezTo>
                  <a:cubicBezTo>
                    <a:pt x="357" y="349"/>
                    <a:pt x="357" y="349"/>
                    <a:pt x="357" y="349"/>
                  </a:cubicBezTo>
                  <a:cubicBezTo>
                    <a:pt x="356" y="350"/>
                    <a:pt x="356" y="350"/>
                    <a:pt x="356" y="350"/>
                  </a:cubicBezTo>
                  <a:cubicBezTo>
                    <a:pt x="353" y="352"/>
                    <a:pt x="351" y="353"/>
                    <a:pt x="348" y="355"/>
                  </a:cubicBezTo>
                  <a:cubicBezTo>
                    <a:pt x="349" y="357"/>
                    <a:pt x="349" y="359"/>
                    <a:pt x="350" y="361"/>
                  </a:cubicBezTo>
                  <a:cubicBezTo>
                    <a:pt x="350" y="362"/>
                    <a:pt x="351" y="363"/>
                    <a:pt x="351" y="364"/>
                  </a:cubicBezTo>
                  <a:cubicBezTo>
                    <a:pt x="352" y="366"/>
                    <a:pt x="352" y="366"/>
                    <a:pt x="352" y="366"/>
                  </a:cubicBezTo>
                  <a:cubicBezTo>
                    <a:pt x="353" y="369"/>
                    <a:pt x="354" y="371"/>
                    <a:pt x="356" y="373"/>
                  </a:cubicBezTo>
                  <a:cubicBezTo>
                    <a:pt x="358" y="378"/>
                    <a:pt x="361" y="382"/>
                    <a:pt x="364" y="387"/>
                  </a:cubicBezTo>
                  <a:cubicBezTo>
                    <a:pt x="367" y="391"/>
                    <a:pt x="371" y="395"/>
                    <a:pt x="375" y="398"/>
                  </a:cubicBezTo>
                  <a:cubicBezTo>
                    <a:pt x="376" y="399"/>
                    <a:pt x="377" y="400"/>
                    <a:pt x="378" y="400"/>
                  </a:cubicBezTo>
                  <a:cubicBezTo>
                    <a:pt x="379" y="401"/>
                    <a:pt x="379" y="401"/>
                    <a:pt x="380" y="402"/>
                  </a:cubicBezTo>
                  <a:cubicBezTo>
                    <a:pt x="381" y="402"/>
                    <a:pt x="381" y="402"/>
                    <a:pt x="381" y="402"/>
                  </a:cubicBezTo>
                  <a:cubicBezTo>
                    <a:pt x="381" y="402"/>
                    <a:pt x="381" y="402"/>
                    <a:pt x="381" y="402"/>
                  </a:cubicBezTo>
                  <a:cubicBezTo>
                    <a:pt x="383" y="403"/>
                    <a:pt x="383" y="403"/>
                    <a:pt x="383" y="403"/>
                  </a:cubicBezTo>
                  <a:cubicBezTo>
                    <a:pt x="384" y="404"/>
                    <a:pt x="386" y="405"/>
                    <a:pt x="388" y="406"/>
                  </a:cubicBezTo>
                  <a:cubicBezTo>
                    <a:pt x="391" y="407"/>
                    <a:pt x="391" y="407"/>
                    <a:pt x="391" y="407"/>
                  </a:cubicBezTo>
                  <a:cubicBezTo>
                    <a:pt x="392" y="408"/>
                    <a:pt x="392" y="408"/>
                    <a:pt x="392" y="408"/>
                  </a:cubicBezTo>
                  <a:cubicBezTo>
                    <a:pt x="393" y="408"/>
                    <a:pt x="393" y="408"/>
                    <a:pt x="394" y="408"/>
                  </a:cubicBezTo>
                  <a:cubicBezTo>
                    <a:pt x="401" y="393"/>
                    <a:pt x="401" y="393"/>
                    <a:pt x="401" y="393"/>
                  </a:cubicBezTo>
                  <a:cubicBezTo>
                    <a:pt x="406" y="383"/>
                    <a:pt x="406" y="383"/>
                    <a:pt x="406" y="383"/>
                  </a:cubicBezTo>
                  <a:cubicBezTo>
                    <a:pt x="408" y="379"/>
                    <a:pt x="408" y="379"/>
                    <a:pt x="408" y="379"/>
                  </a:cubicBezTo>
                  <a:cubicBezTo>
                    <a:pt x="409" y="378"/>
                    <a:pt x="409" y="378"/>
                    <a:pt x="409" y="378"/>
                  </a:cubicBezTo>
                  <a:cubicBezTo>
                    <a:pt x="409" y="377"/>
                    <a:pt x="409" y="377"/>
                    <a:pt x="409" y="377"/>
                  </a:cubicBezTo>
                  <a:cubicBezTo>
                    <a:pt x="410" y="376"/>
                    <a:pt x="410" y="375"/>
                    <a:pt x="411" y="375"/>
                  </a:cubicBezTo>
                  <a:cubicBezTo>
                    <a:pt x="413" y="372"/>
                    <a:pt x="415" y="370"/>
                    <a:pt x="417" y="367"/>
                  </a:cubicBezTo>
                  <a:cubicBezTo>
                    <a:pt x="420" y="365"/>
                    <a:pt x="422" y="363"/>
                    <a:pt x="425" y="362"/>
                  </a:cubicBezTo>
                  <a:cubicBezTo>
                    <a:pt x="426" y="361"/>
                    <a:pt x="427" y="361"/>
                    <a:pt x="429" y="361"/>
                  </a:cubicBezTo>
                  <a:cubicBezTo>
                    <a:pt x="430" y="361"/>
                    <a:pt x="431" y="361"/>
                    <a:pt x="432" y="361"/>
                  </a:cubicBezTo>
                  <a:cubicBezTo>
                    <a:pt x="437" y="362"/>
                    <a:pt x="441" y="366"/>
                    <a:pt x="444" y="372"/>
                  </a:cubicBezTo>
                  <a:cubicBezTo>
                    <a:pt x="446" y="377"/>
                    <a:pt x="447" y="384"/>
                    <a:pt x="446" y="390"/>
                  </a:cubicBezTo>
                  <a:cubicBezTo>
                    <a:pt x="445" y="393"/>
                    <a:pt x="445" y="396"/>
                    <a:pt x="443" y="399"/>
                  </a:cubicBezTo>
                  <a:cubicBezTo>
                    <a:pt x="442" y="402"/>
                    <a:pt x="440" y="405"/>
                    <a:pt x="438" y="407"/>
                  </a:cubicBezTo>
                  <a:cubicBezTo>
                    <a:pt x="434" y="411"/>
                    <a:pt x="429" y="415"/>
                    <a:pt x="423" y="417"/>
                  </a:cubicBezTo>
                  <a:cubicBezTo>
                    <a:pt x="420" y="418"/>
                    <a:pt x="416" y="418"/>
                    <a:pt x="413" y="418"/>
                  </a:cubicBezTo>
                  <a:cubicBezTo>
                    <a:pt x="411" y="418"/>
                    <a:pt x="410" y="419"/>
                    <a:pt x="408" y="419"/>
                  </a:cubicBezTo>
                  <a:cubicBezTo>
                    <a:pt x="407" y="418"/>
                    <a:pt x="407" y="418"/>
                    <a:pt x="407" y="418"/>
                  </a:cubicBezTo>
                  <a:cubicBezTo>
                    <a:pt x="407" y="418"/>
                    <a:pt x="406" y="418"/>
                    <a:pt x="406" y="418"/>
                  </a:cubicBezTo>
                  <a:cubicBezTo>
                    <a:pt x="405" y="418"/>
                    <a:pt x="404" y="418"/>
                    <a:pt x="404" y="418"/>
                  </a:cubicBezTo>
                  <a:cubicBezTo>
                    <a:pt x="399" y="418"/>
                    <a:pt x="399" y="418"/>
                    <a:pt x="399" y="418"/>
                  </a:cubicBezTo>
                  <a:cubicBezTo>
                    <a:pt x="398" y="419"/>
                    <a:pt x="397" y="421"/>
                    <a:pt x="397" y="423"/>
                  </a:cubicBezTo>
                  <a:cubicBezTo>
                    <a:pt x="395" y="427"/>
                    <a:pt x="395" y="427"/>
                    <a:pt x="395" y="427"/>
                  </a:cubicBezTo>
                  <a:cubicBezTo>
                    <a:pt x="392" y="432"/>
                    <a:pt x="392" y="432"/>
                    <a:pt x="392" y="432"/>
                  </a:cubicBezTo>
                  <a:cubicBezTo>
                    <a:pt x="387" y="443"/>
                    <a:pt x="387" y="443"/>
                    <a:pt x="387" y="443"/>
                  </a:cubicBezTo>
                  <a:cubicBezTo>
                    <a:pt x="384" y="451"/>
                    <a:pt x="381" y="458"/>
                    <a:pt x="378" y="465"/>
                  </a:cubicBezTo>
                  <a:cubicBezTo>
                    <a:pt x="372" y="480"/>
                    <a:pt x="367" y="495"/>
                    <a:pt x="361" y="510"/>
                  </a:cubicBezTo>
                  <a:cubicBezTo>
                    <a:pt x="351" y="539"/>
                    <a:pt x="341" y="570"/>
                    <a:pt x="332" y="600"/>
                  </a:cubicBezTo>
                  <a:cubicBezTo>
                    <a:pt x="327" y="617"/>
                    <a:pt x="327" y="617"/>
                    <a:pt x="327" y="617"/>
                  </a:cubicBezTo>
                  <a:cubicBezTo>
                    <a:pt x="326" y="622"/>
                    <a:pt x="326" y="622"/>
                    <a:pt x="326" y="622"/>
                  </a:cubicBezTo>
                  <a:cubicBezTo>
                    <a:pt x="325" y="622"/>
                    <a:pt x="325" y="622"/>
                    <a:pt x="325" y="622"/>
                  </a:cubicBezTo>
                  <a:cubicBezTo>
                    <a:pt x="330" y="603"/>
                    <a:pt x="330" y="603"/>
                    <a:pt x="330" y="603"/>
                  </a:cubicBezTo>
                  <a:cubicBezTo>
                    <a:pt x="334" y="592"/>
                    <a:pt x="334" y="592"/>
                    <a:pt x="334" y="592"/>
                  </a:cubicBezTo>
                  <a:cubicBezTo>
                    <a:pt x="342" y="563"/>
                    <a:pt x="352" y="534"/>
                    <a:pt x="362" y="506"/>
                  </a:cubicBezTo>
                  <a:cubicBezTo>
                    <a:pt x="367" y="491"/>
                    <a:pt x="373" y="477"/>
                    <a:pt x="378" y="463"/>
                  </a:cubicBezTo>
                  <a:cubicBezTo>
                    <a:pt x="381" y="456"/>
                    <a:pt x="384" y="449"/>
                    <a:pt x="387" y="442"/>
                  </a:cubicBezTo>
                  <a:cubicBezTo>
                    <a:pt x="392" y="432"/>
                    <a:pt x="392" y="432"/>
                    <a:pt x="392" y="432"/>
                  </a:cubicBezTo>
                  <a:cubicBezTo>
                    <a:pt x="394" y="426"/>
                    <a:pt x="394" y="426"/>
                    <a:pt x="394" y="426"/>
                  </a:cubicBezTo>
                  <a:cubicBezTo>
                    <a:pt x="398" y="417"/>
                    <a:pt x="398" y="417"/>
                    <a:pt x="398" y="417"/>
                  </a:cubicBezTo>
                  <a:cubicBezTo>
                    <a:pt x="403" y="418"/>
                    <a:pt x="403" y="418"/>
                    <a:pt x="403" y="418"/>
                  </a:cubicBezTo>
                  <a:cubicBezTo>
                    <a:pt x="404" y="418"/>
                    <a:pt x="405" y="418"/>
                    <a:pt x="406" y="418"/>
                  </a:cubicBezTo>
                  <a:cubicBezTo>
                    <a:pt x="406" y="418"/>
                    <a:pt x="407" y="418"/>
                    <a:pt x="407" y="418"/>
                  </a:cubicBezTo>
                  <a:cubicBezTo>
                    <a:pt x="408" y="418"/>
                    <a:pt x="408" y="418"/>
                    <a:pt x="408" y="418"/>
                  </a:cubicBezTo>
                  <a:cubicBezTo>
                    <a:pt x="410" y="418"/>
                    <a:pt x="411" y="418"/>
                    <a:pt x="413" y="418"/>
                  </a:cubicBezTo>
                  <a:cubicBezTo>
                    <a:pt x="416" y="417"/>
                    <a:pt x="419" y="417"/>
                    <a:pt x="422" y="416"/>
                  </a:cubicBezTo>
                  <a:cubicBezTo>
                    <a:pt x="428" y="414"/>
                    <a:pt x="434" y="411"/>
                    <a:pt x="438" y="406"/>
                  </a:cubicBezTo>
                  <a:cubicBezTo>
                    <a:pt x="440" y="404"/>
                    <a:pt x="442" y="402"/>
                    <a:pt x="443" y="399"/>
                  </a:cubicBezTo>
                  <a:cubicBezTo>
                    <a:pt x="444" y="396"/>
                    <a:pt x="445" y="393"/>
                    <a:pt x="445" y="390"/>
                  </a:cubicBezTo>
                  <a:cubicBezTo>
                    <a:pt x="446" y="384"/>
                    <a:pt x="446" y="377"/>
                    <a:pt x="443" y="372"/>
                  </a:cubicBezTo>
                  <a:cubicBezTo>
                    <a:pt x="441" y="367"/>
                    <a:pt x="436" y="362"/>
                    <a:pt x="432" y="362"/>
                  </a:cubicBezTo>
                  <a:cubicBezTo>
                    <a:pt x="431" y="362"/>
                    <a:pt x="431" y="362"/>
                    <a:pt x="430" y="361"/>
                  </a:cubicBezTo>
                  <a:cubicBezTo>
                    <a:pt x="430" y="361"/>
                    <a:pt x="429" y="362"/>
                    <a:pt x="429" y="362"/>
                  </a:cubicBezTo>
                  <a:cubicBezTo>
                    <a:pt x="428" y="362"/>
                    <a:pt x="426" y="362"/>
                    <a:pt x="425" y="363"/>
                  </a:cubicBezTo>
                  <a:cubicBezTo>
                    <a:pt x="423" y="364"/>
                    <a:pt x="420" y="366"/>
                    <a:pt x="418" y="368"/>
                  </a:cubicBezTo>
                  <a:cubicBezTo>
                    <a:pt x="415" y="370"/>
                    <a:pt x="413" y="373"/>
                    <a:pt x="411" y="375"/>
                  </a:cubicBezTo>
                  <a:cubicBezTo>
                    <a:pt x="411" y="376"/>
                    <a:pt x="410" y="377"/>
                    <a:pt x="410" y="377"/>
                  </a:cubicBezTo>
                  <a:cubicBezTo>
                    <a:pt x="409" y="378"/>
                    <a:pt x="409" y="378"/>
                    <a:pt x="409" y="378"/>
                  </a:cubicBezTo>
                  <a:cubicBezTo>
                    <a:pt x="409" y="379"/>
                    <a:pt x="409" y="379"/>
                    <a:pt x="409" y="379"/>
                  </a:cubicBezTo>
                  <a:cubicBezTo>
                    <a:pt x="406" y="384"/>
                    <a:pt x="406" y="384"/>
                    <a:pt x="406" y="384"/>
                  </a:cubicBezTo>
                  <a:cubicBezTo>
                    <a:pt x="402" y="394"/>
                    <a:pt x="402" y="394"/>
                    <a:pt x="402" y="394"/>
                  </a:cubicBezTo>
                  <a:cubicBezTo>
                    <a:pt x="394" y="409"/>
                    <a:pt x="394" y="409"/>
                    <a:pt x="394" y="409"/>
                  </a:cubicBezTo>
                  <a:cubicBezTo>
                    <a:pt x="394" y="409"/>
                    <a:pt x="393" y="409"/>
                    <a:pt x="393" y="409"/>
                  </a:cubicBezTo>
                  <a:cubicBezTo>
                    <a:pt x="391" y="408"/>
                    <a:pt x="391" y="408"/>
                    <a:pt x="391" y="408"/>
                  </a:cubicBezTo>
                  <a:cubicBezTo>
                    <a:pt x="388" y="407"/>
                    <a:pt x="388" y="407"/>
                    <a:pt x="388" y="407"/>
                  </a:cubicBezTo>
                  <a:cubicBezTo>
                    <a:pt x="386" y="406"/>
                    <a:pt x="384" y="405"/>
                    <a:pt x="382" y="404"/>
                  </a:cubicBezTo>
                  <a:cubicBezTo>
                    <a:pt x="381" y="403"/>
                    <a:pt x="381" y="403"/>
                    <a:pt x="381" y="403"/>
                  </a:cubicBezTo>
                  <a:cubicBezTo>
                    <a:pt x="380" y="403"/>
                    <a:pt x="380" y="403"/>
                    <a:pt x="380" y="403"/>
                  </a:cubicBezTo>
                  <a:cubicBezTo>
                    <a:pt x="380" y="402"/>
                    <a:pt x="380" y="402"/>
                    <a:pt x="380" y="402"/>
                  </a:cubicBezTo>
                  <a:cubicBezTo>
                    <a:pt x="379" y="402"/>
                    <a:pt x="378" y="402"/>
                    <a:pt x="378" y="401"/>
                  </a:cubicBezTo>
                  <a:cubicBezTo>
                    <a:pt x="377" y="400"/>
                    <a:pt x="376" y="400"/>
                    <a:pt x="375" y="399"/>
                  </a:cubicBezTo>
                  <a:cubicBezTo>
                    <a:pt x="370" y="395"/>
                    <a:pt x="367" y="391"/>
                    <a:pt x="363" y="387"/>
                  </a:cubicBezTo>
                  <a:cubicBezTo>
                    <a:pt x="360" y="383"/>
                    <a:pt x="357" y="378"/>
                    <a:pt x="355" y="374"/>
                  </a:cubicBezTo>
                  <a:cubicBezTo>
                    <a:pt x="354" y="371"/>
                    <a:pt x="352" y="369"/>
                    <a:pt x="351" y="367"/>
                  </a:cubicBezTo>
                  <a:cubicBezTo>
                    <a:pt x="351" y="366"/>
                    <a:pt x="351" y="366"/>
                    <a:pt x="351" y="366"/>
                  </a:cubicBezTo>
                  <a:cubicBezTo>
                    <a:pt x="350" y="364"/>
                    <a:pt x="350" y="364"/>
                    <a:pt x="350" y="364"/>
                  </a:cubicBezTo>
                  <a:cubicBezTo>
                    <a:pt x="350" y="363"/>
                    <a:pt x="350" y="362"/>
                    <a:pt x="349" y="361"/>
                  </a:cubicBezTo>
                  <a:cubicBezTo>
                    <a:pt x="348" y="359"/>
                    <a:pt x="348" y="357"/>
                    <a:pt x="347" y="355"/>
                  </a:cubicBezTo>
                  <a:cubicBezTo>
                    <a:pt x="350" y="353"/>
                    <a:pt x="352" y="351"/>
                    <a:pt x="355" y="349"/>
                  </a:cubicBezTo>
                  <a:cubicBezTo>
                    <a:pt x="357" y="348"/>
                    <a:pt x="357" y="348"/>
                    <a:pt x="357" y="348"/>
                  </a:cubicBezTo>
                  <a:cubicBezTo>
                    <a:pt x="358" y="348"/>
                    <a:pt x="358" y="348"/>
                    <a:pt x="358" y="348"/>
                  </a:cubicBezTo>
                  <a:cubicBezTo>
                    <a:pt x="358" y="347"/>
                    <a:pt x="359" y="347"/>
                    <a:pt x="359" y="346"/>
                  </a:cubicBezTo>
                  <a:cubicBezTo>
                    <a:pt x="362" y="344"/>
                    <a:pt x="364" y="342"/>
                    <a:pt x="367" y="340"/>
                  </a:cubicBezTo>
                  <a:cubicBezTo>
                    <a:pt x="371" y="335"/>
                    <a:pt x="375" y="330"/>
                    <a:pt x="377" y="325"/>
                  </a:cubicBezTo>
                  <a:cubicBezTo>
                    <a:pt x="379" y="319"/>
                    <a:pt x="379" y="313"/>
                    <a:pt x="377" y="308"/>
                  </a:cubicBezTo>
                  <a:cubicBezTo>
                    <a:pt x="376" y="306"/>
                    <a:pt x="375" y="303"/>
                    <a:pt x="373" y="301"/>
                  </a:cubicBezTo>
                  <a:cubicBezTo>
                    <a:pt x="372" y="301"/>
                    <a:pt x="372" y="300"/>
                    <a:pt x="371" y="299"/>
                  </a:cubicBezTo>
                  <a:cubicBezTo>
                    <a:pt x="371" y="299"/>
                    <a:pt x="371" y="299"/>
                    <a:pt x="370" y="298"/>
                  </a:cubicBezTo>
                  <a:cubicBezTo>
                    <a:pt x="369" y="297"/>
                    <a:pt x="368" y="297"/>
                    <a:pt x="367" y="296"/>
                  </a:cubicBezTo>
                  <a:cubicBezTo>
                    <a:pt x="363" y="295"/>
                    <a:pt x="357" y="295"/>
                    <a:pt x="352" y="298"/>
                  </a:cubicBezTo>
                  <a:cubicBezTo>
                    <a:pt x="351" y="298"/>
                    <a:pt x="350" y="299"/>
                    <a:pt x="349" y="300"/>
                  </a:cubicBezTo>
                  <a:cubicBezTo>
                    <a:pt x="347" y="301"/>
                    <a:pt x="346" y="302"/>
                    <a:pt x="345" y="303"/>
                  </a:cubicBezTo>
                  <a:cubicBezTo>
                    <a:pt x="343" y="305"/>
                    <a:pt x="341" y="307"/>
                    <a:pt x="340" y="310"/>
                  </a:cubicBezTo>
                  <a:cubicBezTo>
                    <a:pt x="337" y="315"/>
                    <a:pt x="335" y="321"/>
                    <a:pt x="335" y="327"/>
                  </a:cubicBezTo>
                  <a:cubicBezTo>
                    <a:pt x="335" y="330"/>
                    <a:pt x="335" y="333"/>
                    <a:pt x="335" y="337"/>
                  </a:cubicBezTo>
                  <a:cubicBezTo>
                    <a:pt x="336" y="339"/>
                    <a:pt x="336" y="339"/>
                    <a:pt x="336" y="339"/>
                  </a:cubicBezTo>
                  <a:cubicBezTo>
                    <a:pt x="336" y="340"/>
                    <a:pt x="336" y="340"/>
                    <a:pt x="336" y="340"/>
                  </a:cubicBezTo>
                  <a:cubicBezTo>
                    <a:pt x="336" y="342"/>
                    <a:pt x="336" y="342"/>
                    <a:pt x="336" y="342"/>
                  </a:cubicBezTo>
                  <a:cubicBezTo>
                    <a:pt x="336" y="343"/>
                    <a:pt x="336" y="343"/>
                    <a:pt x="336" y="343"/>
                  </a:cubicBezTo>
                  <a:cubicBezTo>
                    <a:pt x="337" y="344"/>
                    <a:pt x="337" y="344"/>
                    <a:pt x="337" y="344"/>
                  </a:cubicBezTo>
                  <a:cubicBezTo>
                    <a:pt x="337" y="347"/>
                    <a:pt x="337" y="347"/>
                    <a:pt x="337" y="347"/>
                  </a:cubicBezTo>
                  <a:cubicBezTo>
                    <a:pt x="338" y="351"/>
                    <a:pt x="338" y="351"/>
                    <a:pt x="338" y="351"/>
                  </a:cubicBezTo>
                  <a:cubicBezTo>
                    <a:pt x="336" y="352"/>
                    <a:pt x="334" y="353"/>
                    <a:pt x="332" y="354"/>
                  </a:cubicBezTo>
                  <a:cubicBezTo>
                    <a:pt x="331" y="355"/>
                    <a:pt x="330" y="355"/>
                    <a:pt x="329" y="355"/>
                  </a:cubicBezTo>
                  <a:cubicBezTo>
                    <a:pt x="328" y="356"/>
                    <a:pt x="328" y="356"/>
                    <a:pt x="328" y="356"/>
                  </a:cubicBezTo>
                  <a:cubicBezTo>
                    <a:pt x="326" y="356"/>
                    <a:pt x="326" y="356"/>
                    <a:pt x="326" y="356"/>
                  </a:cubicBezTo>
                  <a:cubicBezTo>
                    <a:pt x="324" y="357"/>
                    <a:pt x="321" y="358"/>
                    <a:pt x="318" y="359"/>
                  </a:cubicBezTo>
                  <a:cubicBezTo>
                    <a:pt x="313" y="360"/>
                    <a:pt x="308" y="360"/>
                    <a:pt x="303" y="360"/>
                  </a:cubicBezTo>
                  <a:cubicBezTo>
                    <a:pt x="297" y="360"/>
                    <a:pt x="292" y="360"/>
                    <a:pt x="287" y="359"/>
                  </a:cubicBezTo>
                  <a:cubicBezTo>
                    <a:pt x="286" y="359"/>
                    <a:pt x="284" y="359"/>
                    <a:pt x="283" y="358"/>
                  </a:cubicBezTo>
                  <a:cubicBezTo>
                    <a:pt x="282" y="358"/>
                    <a:pt x="281" y="358"/>
                    <a:pt x="280" y="358"/>
                  </a:cubicBezTo>
                  <a:cubicBezTo>
                    <a:pt x="279" y="358"/>
                    <a:pt x="278" y="357"/>
                    <a:pt x="277" y="357"/>
                  </a:cubicBezTo>
                  <a:cubicBezTo>
                    <a:pt x="275" y="357"/>
                    <a:pt x="273" y="356"/>
                    <a:pt x="271" y="355"/>
                  </a:cubicBezTo>
                  <a:cubicBezTo>
                    <a:pt x="270" y="355"/>
                    <a:pt x="269" y="354"/>
                    <a:pt x="268" y="354"/>
                  </a:cubicBezTo>
                  <a:cubicBezTo>
                    <a:pt x="268" y="353"/>
                    <a:pt x="267" y="353"/>
                    <a:pt x="267" y="352"/>
                  </a:cubicBezTo>
                  <a:cubicBezTo>
                    <a:pt x="266" y="352"/>
                    <a:pt x="266" y="351"/>
                    <a:pt x="266" y="351"/>
                  </a:cubicBezTo>
                  <a:cubicBezTo>
                    <a:pt x="266" y="350"/>
                    <a:pt x="266" y="350"/>
                    <a:pt x="266" y="350"/>
                  </a:cubicBezTo>
                  <a:cubicBezTo>
                    <a:pt x="266" y="350"/>
                    <a:pt x="266" y="349"/>
                    <a:pt x="265" y="349"/>
                  </a:cubicBezTo>
                  <a:cubicBezTo>
                    <a:pt x="265" y="348"/>
                    <a:pt x="266" y="346"/>
                    <a:pt x="268" y="344"/>
                  </a:cubicBezTo>
                  <a:cubicBezTo>
                    <a:pt x="272" y="339"/>
                    <a:pt x="272" y="339"/>
                    <a:pt x="272" y="339"/>
                  </a:cubicBezTo>
                  <a:cubicBezTo>
                    <a:pt x="274" y="336"/>
                    <a:pt x="274" y="336"/>
                    <a:pt x="274" y="336"/>
                  </a:cubicBezTo>
                  <a:cubicBezTo>
                    <a:pt x="275" y="335"/>
                    <a:pt x="275" y="335"/>
                    <a:pt x="275" y="335"/>
                  </a:cubicBezTo>
                  <a:cubicBezTo>
                    <a:pt x="278" y="331"/>
                    <a:pt x="281" y="327"/>
                    <a:pt x="283" y="323"/>
                  </a:cubicBezTo>
                  <a:cubicBezTo>
                    <a:pt x="285" y="319"/>
                    <a:pt x="287" y="315"/>
                    <a:pt x="288" y="311"/>
                  </a:cubicBezTo>
                  <a:cubicBezTo>
                    <a:pt x="289" y="307"/>
                    <a:pt x="289" y="304"/>
                    <a:pt x="288" y="300"/>
                  </a:cubicBezTo>
                  <a:cubicBezTo>
                    <a:pt x="286" y="297"/>
                    <a:pt x="284" y="294"/>
                    <a:pt x="281" y="292"/>
                  </a:cubicBezTo>
                  <a:cubicBezTo>
                    <a:pt x="277" y="289"/>
                    <a:pt x="274" y="288"/>
                    <a:pt x="270" y="287"/>
                  </a:cubicBezTo>
                  <a:cubicBezTo>
                    <a:pt x="267" y="287"/>
                    <a:pt x="264" y="288"/>
                    <a:pt x="260" y="290"/>
                  </a:cubicBezTo>
                  <a:cubicBezTo>
                    <a:pt x="257" y="292"/>
                    <a:pt x="254" y="295"/>
                    <a:pt x="252" y="299"/>
                  </a:cubicBezTo>
                  <a:cubicBezTo>
                    <a:pt x="247" y="306"/>
                    <a:pt x="243" y="315"/>
                    <a:pt x="242" y="323"/>
                  </a:cubicBezTo>
                  <a:cubicBezTo>
                    <a:pt x="242" y="326"/>
                    <a:pt x="242" y="328"/>
                    <a:pt x="242" y="330"/>
                  </a:cubicBezTo>
                  <a:cubicBezTo>
                    <a:pt x="242" y="330"/>
                    <a:pt x="242" y="331"/>
                    <a:pt x="242" y="331"/>
                  </a:cubicBezTo>
                  <a:cubicBezTo>
                    <a:pt x="242" y="332"/>
                    <a:pt x="242" y="332"/>
                    <a:pt x="242" y="333"/>
                  </a:cubicBezTo>
                  <a:cubicBezTo>
                    <a:pt x="242" y="334"/>
                    <a:pt x="243" y="335"/>
                    <a:pt x="243" y="336"/>
                  </a:cubicBezTo>
                  <a:cubicBezTo>
                    <a:pt x="243" y="338"/>
                    <a:pt x="244" y="340"/>
                    <a:pt x="245" y="342"/>
                  </a:cubicBezTo>
                  <a:cubicBezTo>
                    <a:pt x="245" y="342"/>
                    <a:pt x="245" y="343"/>
                    <a:pt x="246" y="343"/>
                  </a:cubicBezTo>
                  <a:cubicBezTo>
                    <a:pt x="246" y="343"/>
                    <a:pt x="246" y="343"/>
                    <a:pt x="246" y="344"/>
                  </a:cubicBezTo>
                  <a:cubicBezTo>
                    <a:pt x="247" y="346"/>
                    <a:pt x="247" y="346"/>
                    <a:pt x="247" y="346"/>
                  </a:cubicBezTo>
                  <a:cubicBezTo>
                    <a:pt x="248" y="347"/>
                    <a:pt x="250" y="349"/>
                    <a:pt x="251" y="351"/>
                  </a:cubicBezTo>
                  <a:cubicBezTo>
                    <a:pt x="250" y="353"/>
                    <a:pt x="248" y="355"/>
                    <a:pt x="247" y="356"/>
                  </a:cubicBezTo>
                  <a:cubicBezTo>
                    <a:pt x="246" y="357"/>
                    <a:pt x="245" y="358"/>
                    <a:pt x="244" y="359"/>
                  </a:cubicBezTo>
                  <a:cubicBezTo>
                    <a:pt x="243" y="361"/>
                    <a:pt x="243" y="361"/>
                    <a:pt x="243" y="361"/>
                  </a:cubicBezTo>
                  <a:cubicBezTo>
                    <a:pt x="241" y="363"/>
                    <a:pt x="239" y="365"/>
                    <a:pt x="237" y="366"/>
                  </a:cubicBezTo>
                  <a:cubicBezTo>
                    <a:pt x="234" y="370"/>
                    <a:pt x="230" y="374"/>
                    <a:pt x="226" y="377"/>
                  </a:cubicBezTo>
                  <a:cubicBezTo>
                    <a:pt x="222" y="380"/>
                    <a:pt x="217" y="384"/>
                    <a:pt x="213" y="387"/>
                  </a:cubicBezTo>
                  <a:cubicBezTo>
                    <a:pt x="212" y="387"/>
                    <a:pt x="211" y="388"/>
                    <a:pt x="210" y="389"/>
                  </a:cubicBezTo>
                  <a:cubicBezTo>
                    <a:pt x="208" y="390"/>
                    <a:pt x="208" y="390"/>
                    <a:pt x="208" y="390"/>
                  </a:cubicBezTo>
                  <a:cubicBezTo>
                    <a:pt x="207" y="390"/>
                    <a:pt x="207" y="390"/>
                    <a:pt x="207" y="390"/>
                  </a:cubicBezTo>
                  <a:cubicBezTo>
                    <a:pt x="206" y="391"/>
                    <a:pt x="206" y="391"/>
                    <a:pt x="206" y="391"/>
                  </a:cubicBezTo>
                  <a:cubicBezTo>
                    <a:pt x="205" y="392"/>
                    <a:pt x="204" y="392"/>
                    <a:pt x="203" y="393"/>
                  </a:cubicBezTo>
                  <a:cubicBezTo>
                    <a:pt x="202" y="393"/>
                    <a:pt x="201" y="394"/>
                    <a:pt x="200" y="394"/>
                  </a:cubicBezTo>
                  <a:cubicBezTo>
                    <a:pt x="198" y="395"/>
                    <a:pt x="196" y="396"/>
                    <a:pt x="194" y="397"/>
                  </a:cubicBezTo>
                  <a:cubicBezTo>
                    <a:pt x="187" y="385"/>
                    <a:pt x="187" y="385"/>
                    <a:pt x="187" y="385"/>
                  </a:cubicBezTo>
                  <a:cubicBezTo>
                    <a:pt x="184" y="378"/>
                    <a:pt x="184" y="378"/>
                    <a:pt x="184" y="378"/>
                  </a:cubicBezTo>
                  <a:cubicBezTo>
                    <a:pt x="182" y="374"/>
                    <a:pt x="179" y="370"/>
                    <a:pt x="177" y="367"/>
                  </a:cubicBezTo>
                  <a:cubicBezTo>
                    <a:pt x="174" y="363"/>
                    <a:pt x="170" y="360"/>
                    <a:pt x="167" y="358"/>
                  </a:cubicBezTo>
                  <a:cubicBezTo>
                    <a:pt x="163" y="356"/>
                    <a:pt x="159" y="355"/>
                    <a:pt x="155" y="355"/>
                  </a:cubicBezTo>
                  <a:cubicBezTo>
                    <a:pt x="152" y="355"/>
                    <a:pt x="148" y="356"/>
                    <a:pt x="144" y="358"/>
                  </a:cubicBezTo>
                  <a:cubicBezTo>
                    <a:pt x="141" y="361"/>
                    <a:pt x="138" y="363"/>
                    <a:pt x="137" y="367"/>
                  </a:cubicBezTo>
                  <a:cubicBezTo>
                    <a:pt x="136" y="370"/>
                    <a:pt x="135" y="374"/>
                    <a:pt x="136" y="378"/>
                  </a:cubicBezTo>
                  <a:cubicBezTo>
                    <a:pt x="137" y="382"/>
                    <a:pt x="139" y="386"/>
                    <a:pt x="141" y="389"/>
                  </a:cubicBezTo>
                  <a:cubicBezTo>
                    <a:pt x="141" y="388"/>
                    <a:pt x="139" y="386"/>
                    <a:pt x="139" y="386"/>
                  </a:cubicBezTo>
                  <a:cubicBezTo>
                    <a:pt x="139" y="385"/>
                    <a:pt x="139" y="386"/>
                    <a:pt x="139" y="387"/>
                  </a:cubicBezTo>
                  <a:cubicBezTo>
                    <a:pt x="140" y="388"/>
                    <a:pt x="141" y="389"/>
                    <a:pt x="142" y="392"/>
                  </a:cubicBezTo>
                  <a:cubicBezTo>
                    <a:pt x="140" y="388"/>
                    <a:pt x="137" y="384"/>
                    <a:pt x="136" y="380"/>
                  </a:cubicBezTo>
                  <a:close/>
                  <a:moveTo>
                    <a:pt x="183" y="623"/>
                  </a:moveTo>
                  <a:cubicBezTo>
                    <a:pt x="180" y="624"/>
                    <a:pt x="177" y="625"/>
                    <a:pt x="175" y="626"/>
                  </a:cubicBezTo>
                  <a:cubicBezTo>
                    <a:pt x="172" y="628"/>
                    <a:pt x="170" y="630"/>
                    <a:pt x="169" y="632"/>
                  </a:cubicBezTo>
                  <a:cubicBezTo>
                    <a:pt x="166" y="637"/>
                    <a:pt x="165" y="642"/>
                    <a:pt x="165" y="648"/>
                  </a:cubicBezTo>
                  <a:cubicBezTo>
                    <a:pt x="165" y="653"/>
                    <a:pt x="167" y="658"/>
                    <a:pt x="171" y="662"/>
                  </a:cubicBezTo>
                  <a:cubicBezTo>
                    <a:pt x="173" y="664"/>
                    <a:pt x="175" y="666"/>
                    <a:pt x="178" y="667"/>
                  </a:cubicBezTo>
                  <a:cubicBezTo>
                    <a:pt x="179" y="668"/>
                    <a:pt x="181" y="668"/>
                    <a:pt x="182" y="668"/>
                  </a:cubicBezTo>
                  <a:cubicBezTo>
                    <a:pt x="183" y="669"/>
                    <a:pt x="184" y="669"/>
                    <a:pt x="184" y="669"/>
                  </a:cubicBezTo>
                  <a:cubicBezTo>
                    <a:pt x="185" y="669"/>
                    <a:pt x="185" y="669"/>
                    <a:pt x="185" y="669"/>
                  </a:cubicBezTo>
                  <a:cubicBezTo>
                    <a:pt x="186" y="669"/>
                    <a:pt x="186" y="669"/>
                    <a:pt x="186" y="669"/>
                  </a:cubicBezTo>
                  <a:cubicBezTo>
                    <a:pt x="199" y="669"/>
                    <a:pt x="199" y="669"/>
                    <a:pt x="199" y="669"/>
                  </a:cubicBezTo>
                  <a:cubicBezTo>
                    <a:pt x="224" y="669"/>
                    <a:pt x="224" y="669"/>
                    <a:pt x="224" y="669"/>
                  </a:cubicBezTo>
                  <a:cubicBezTo>
                    <a:pt x="257" y="669"/>
                    <a:pt x="290" y="670"/>
                    <a:pt x="325" y="669"/>
                  </a:cubicBezTo>
                  <a:cubicBezTo>
                    <a:pt x="325" y="670"/>
                    <a:pt x="325" y="670"/>
                    <a:pt x="325" y="670"/>
                  </a:cubicBezTo>
                  <a:cubicBezTo>
                    <a:pt x="311" y="670"/>
                    <a:pt x="311" y="670"/>
                    <a:pt x="311" y="670"/>
                  </a:cubicBezTo>
                  <a:cubicBezTo>
                    <a:pt x="298" y="670"/>
                    <a:pt x="298" y="670"/>
                    <a:pt x="298" y="670"/>
                  </a:cubicBezTo>
                  <a:cubicBezTo>
                    <a:pt x="273" y="670"/>
                    <a:pt x="248" y="670"/>
                    <a:pt x="223" y="670"/>
                  </a:cubicBezTo>
                  <a:cubicBezTo>
                    <a:pt x="198" y="670"/>
                    <a:pt x="198" y="670"/>
                    <a:pt x="198" y="670"/>
                  </a:cubicBezTo>
                  <a:cubicBezTo>
                    <a:pt x="186" y="670"/>
                    <a:pt x="186" y="670"/>
                    <a:pt x="186" y="670"/>
                  </a:cubicBezTo>
                  <a:cubicBezTo>
                    <a:pt x="185" y="670"/>
                    <a:pt x="185" y="670"/>
                    <a:pt x="185" y="670"/>
                  </a:cubicBezTo>
                  <a:cubicBezTo>
                    <a:pt x="184" y="670"/>
                    <a:pt x="184" y="670"/>
                    <a:pt x="184" y="670"/>
                  </a:cubicBezTo>
                  <a:cubicBezTo>
                    <a:pt x="183" y="670"/>
                    <a:pt x="182" y="669"/>
                    <a:pt x="181" y="669"/>
                  </a:cubicBezTo>
                  <a:cubicBezTo>
                    <a:pt x="180" y="669"/>
                    <a:pt x="178" y="669"/>
                    <a:pt x="177" y="668"/>
                  </a:cubicBezTo>
                  <a:cubicBezTo>
                    <a:pt x="174" y="667"/>
                    <a:pt x="172" y="665"/>
                    <a:pt x="170" y="663"/>
                  </a:cubicBezTo>
                  <a:cubicBezTo>
                    <a:pt x="166" y="658"/>
                    <a:pt x="164" y="653"/>
                    <a:pt x="164" y="648"/>
                  </a:cubicBezTo>
                  <a:cubicBezTo>
                    <a:pt x="164" y="642"/>
                    <a:pt x="165" y="637"/>
                    <a:pt x="168" y="632"/>
                  </a:cubicBezTo>
                  <a:cubicBezTo>
                    <a:pt x="170" y="630"/>
                    <a:pt x="172" y="627"/>
                    <a:pt x="174" y="626"/>
                  </a:cubicBezTo>
                  <a:cubicBezTo>
                    <a:pt x="176" y="624"/>
                    <a:pt x="179" y="623"/>
                    <a:pt x="182" y="623"/>
                  </a:cubicBezTo>
                  <a:cubicBezTo>
                    <a:pt x="182" y="623"/>
                    <a:pt x="183" y="623"/>
                    <a:pt x="183" y="623"/>
                  </a:cubicBezTo>
                  <a:cubicBezTo>
                    <a:pt x="183" y="623"/>
                    <a:pt x="183" y="623"/>
                    <a:pt x="183" y="623"/>
                  </a:cubicBezTo>
                  <a:close/>
                  <a:moveTo>
                    <a:pt x="248" y="379"/>
                  </a:moveTo>
                  <a:cubicBezTo>
                    <a:pt x="251" y="377"/>
                    <a:pt x="253" y="375"/>
                    <a:pt x="255" y="372"/>
                  </a:cubicBezTo>
                  <a:cubicBezTo>
                    <a:pt x="259" y="368"/>
                    <a:pt x="259" y="368"/>
                    <a:pt x="259" y="368"/>
                  </a:cubicBezTo>
                  <a:cubicBezTo>
                    <a:pt x="260" y="368"/>
                    <a:pt x="261" y="369"/>
                    <a:pt x="262" y="369"/>
                  </a:cubicBezTo>
                  <a:cubicBezTo>
                    <a:pt x="262" y="369"/>
                    <a:pt x="262" y="369"/>
                    <a:pt x="262" y="369"/>
                  </a:cubicBezTo>
                  <a:cubicBezTo>
                    <a:pt x="263" y="370"/>
                    <a:pt x="263" y="370"/>
                    <a:pt x="263" y="370"/>
                  </a:cubicBezTo>
                  <a:cubicBezTo>
                    <a:pt x="264" y="370"/>
                    <a:pt x="264" y="370"/>
                    <a:pt x="264" y="370"/>
                  </a:cubicBezTo>
                  <a:cubicBezTo>
                    <a:pt x="266" y="371"/>
                    <a:pt x="266" y="371"/>
                    <a:pt x="266" y="371"/>
                  </a:cubicBezTo>
                  <a:cubicBezTo>
                    <a:pt x="270" y="372"/>
                    <a:pt x="273" y="373"/>
                    <a:pt x="276" y="374"/>
                  </a:cubicBezTo>
                  <a:cubicBezTo>
                    <a:pt x="283" y="376"/>
                    <a:pt x="290" y="377"/>
                    <a:pt x="297" y="377"/>
                  </a:cubicBezTo>
                  <a:cubicBezTo>
                    <a:pt x="304" y="377"/>
                    <a:pt x="311" y="377"/>
                    <a:pt x="318" y="376"/>
                  </a:cubicBezTo>
                  <a:cubicBezTo>
                    <a:pt x="321" y="375"/>
                    <a:pt x="324" y="375"/>
                    <a:pt x="328" y="374"/>
                  </a:cubicBezTo>
                  <a:cubicBezTo>
                    <a:pt x="330" y="373"/>
                    <a:pt x="330" y="373"/>
                    <a:pt x="330" y="373"/>
                  </a:cubicBezTo>
                  <a:cubicBezTo>
                    <a:pt x="332" y="372"/>
                    <a:pt x="332" y="372"/>
                    <a:pt x="332" y="372"/>
                  </a:cubicBezTo>
                  <a:cubicBezTo>
                    <a:pt x="333" y="372"/>
                    <a:pt x="334" y="372"/>
                    <a:pt x="334" y="371"/>
                  </a:cubicBezTo>
                  <a:cubicBezTo>
                    <a:pt x="334" y="372"/>
                    <a:pt x="334" y="372"/>
                    <a:pt x="335" y="372"/>
                  </a:cubicBezTo>
                  <a:cubicBezTo>
                    <a:pt x="335" y="373"/>
                    <a:pt x="335" y="373"/>
                    <a:pt x="335" y="374"/>
                  </a:cubicBezTo>
                  <a:cubicBezTo>
                    <a:pt x="336" y="375"/>
                    <a:pt x="336" y="375"/>
                    <a:pt x="336" y="375"/>
                  </a:cubicBezTo>
                  <a:cubicBezTo>
                    <a:pt x="336" y="376"/>
                    <a:pt x="336" y="376"/>
                    <a:pt x="336" y="376"/>
                  </a:cubicBezTo>
                  <a:cubicBezTo>
                    <a:pt x="336" y="376"/>
                    <a:pt x="337" y="377"/>
                    <a:pt x="337" y="378"/>
                  </a:cubicBezTo>
                  <a:cubicBezTo>
                    <a:pt x="338" y="380"/>
                    <a:pt x="340" y="383"/>
                    <a:pt x="341" y="386"/>
                  </a:cubicBezTo>
                  <a:cubicBezTo>
                    <a:pt x="345" y="391"/>
                    <a:pt x="348" y="396"/>
                    <a:pt x="352" y="400"/>
                  </a:cubicBezTo>
                  <a:cubicBezTo>
                    <a:pt x="356" y="405"/>
                    <a:pt x="361" y="409"/>
                    <a:pt x="365" y="413"/>
                  </a:cubicBezTo>
                  <a:cubicBezTo>
                    <a:pt x="368" y="415"/>
                    <a:pt x="370" y="416"/>
                    <a:pt x="373" y="418"/>
                  </a:cubicBezTo>
                  <a:cubicBezTo>
                    <a:pt x="375" y="419"/>
                    <a:pt x="375" y="419"/>
                    <a:pt x="375" y="419"/>
                  </a:cubicBezTo>
                  <a:cubicBezTo>
                    <a:pt x="376" y="420"/>
                    <a:pt x="376" y="420"/>
                    <a:pt x="376" y="420"/>
                  </a:cubicBezTo>
                  <a:cubicBezTo>
                    <a:pt x="376" y="420"/>
                    <a:pt x="377" y="420"/>
                    <a:pt x="378" y="421"/>
                  </a:cubicBezTo>
                  <a:cubicBezTo>
                    <a:pt x="372" y="434"/>
                    <a:pt x="372" y="434"/>
                    <a:pt x="372" y="434"/>
                  </a:cubicBezTo>
                  <a:cubicBezTo>
                    <a:pt x="369" y="440"/>
                    <a:pt x="367" y="445"/>
                    <a:pt x="364" y="451"/>
                  </a:cubicBezTo>
                  <a:cubicBezTo>
                    <a:pt x="359" y="462"/>
                    <a:pt x="355" y="473"/>
                    <a:pt x="350" y="484"/>
                  </a:cubicBezTo>
                  <a:cubicBezTo>
                    <a:pt x="355" y="473"/>
                    <a:pt x="359" y="462"/>
                    <a:pt x="364" y="451"/>
                  </a:cubicBezTo>
                  <a:cubicBezTo>
                    <a:pt x="367" y="445"/>
                    <a:pt x="369" y="439"/>
                    <a:pt x="371" y="434"/>
                  </a:cubicBezTo>
                  <a:cubicBezTo>
                    <a:pt x="377" y="421"/>
                    <a:pt x="377" y="421"/>
                    <a:pt x="377" y="421"/>
                  </a:cubicBezTo>
                  <a:cubicBezTo>
                    <a:pt x="377" y="420"/>
                    <a:pt x="376" y="420"/>
                    <a:pt x="376" y="420"/>
                  </a:cubicBezTo>
                  <a:cubicBezTo>
                    <a:pt x="375" y="419"/>
                    <a:pt x="375" y="419"/>
                    <a:pt x="375" y="419"/>
                  </a:cubicBezTo>
                  <a:cubicBezTo>
                    <a:pt x="373" y="418"/>
                    <a:pt x="373" y="418"/>
                    <a:pt x="373" y="418"/>
                  </a:cubicBezTo>
                  <a:cubicBezTo>
                    <a:pt x="370" y="417"/>
                    <a:pt x="368" y="415"/>
                    <a:pt x="365" y="413"/>
                  </a:cubicBezTo>
                  <a:cubicBezTo>
                    <a:pt x="360" y="409"/>
                    <a:pt x="356" y="405"/>
                    <a:pt x="352" y="400"/>
                  </a:cubicBezTo>
                  <a:cubicBezTo>
                    <a:pt x="348" y="396"/>
                    <a:pt x="344" y="391"/>
                    <a:pt x="341" y="386"/>
                  </a:cubicBezTo>
                  <a:cubicBezTo>
                    <a:pt x="340" y="383"/>
                    <a:pt x="338" y="380"/>
                    <a:pt x="337" y="378"/>
                  </a:cubicBezTo>
                  <a:cubicBezTo>
                    <a:pt x="336" y="376"/>
                    <a:pt x="336" y="376"/>
                    <a:pt x="336" y="376"/>
                  </a:cubicBezTo>
                  <a:cubicBezTo>
                    <a:pt x="336" y="375"/>
                    <a:pt x="336" y="375"/>
                    <a:pt x="336" y="375"/>
                  </a:cubicBezTo>
                  <a:cubicBezTo>
                    <a:pt x="335" y="374"/>
                    <a:pt x="335" y="374"/>
                    <a:pt x="335" y="374"/>
                  </a:cubicBezTo>
                  <a:cubicBezTo>
                    <a:pt x="335" y="373"/>
                    <a:pt x="335" y="373"/>
                    <a:pt x="335" y="372"/>
                  </a:cubicBezTo>
                  <a:cubicBezTo>
                    <a:pt x="334" y="372"/>
                    <a:pt x="334" y="372"/>
                    <a:pt x="334" y="371"/>
                  </a:cubicBezTo>
                  <a:cubicBezTo>
                    <a:pt x="334" y="372"/>
                    <a:pt x="333" y="372"/>
                    <a:pt x="332" y="372"/>
                  </a:cubicBezTo>
                  <a:cubicBezTo>
                    <a:pt x="330" y="373"/>
                    <a:pt x="330" y="373"/>
                    <a:pt x="330" y="373"/>
                  </a:cubicBezTo>
                  <a:cubicBezTo>
                    <a:pt x="328" y="374"/>
                    <a:pt x="328" y="374"/>
                    <a:pt x="328" y="374"/>
                  </a:cubicBezTo>
                  <a:cubicBezTo>
                    <a:pt x="324" y="375"/>
                    <a:pt x="321" y="375"/>
                    <a:pt x="318" y="376"/>
                  </a:cubicBezTo>
                  <a:cubicBezTo>
                    <a:pt x="311" y="377"/>
                    <a:pt x="304" y="378"/>
                    <a:pt x="297" y="377"/>
                  </a:cubicBezTo>
                  <a:cubicBezTo>
                    <a:pt x="290" y="377"/>
                    <a:pt x="283" y="376"/>
                    <a:pt x="276" y="374"/>
                  </a:cubicBezTo>
                  <a:cubicBezTo>
                    <a:pt x="273" y="374"/>
                    <a:pt x="270" y="373"/>
                    <a:pt x="266" y="371"/>
                  </a:cubicBezTo>
                  <a:cubicBezTo>
                    <a:pt x="265" y="371"/>
                    <a:pt x="265" y="371"/>
                    <a:pt x="264" y="370"/>
                  </a:cubicBezTo>
                  <a:cubicBezTo>
                    <a:pt x="263" y="370"/>
                    <a:pt x="263" y="370"/>
                    <a:pt x="263" y="370"/>
                  </a:cubicBezTo>
                  <a:cubicBezTo>
                    <a:pt x="262" y="370"/>
                    <a:pt x="262" y="370"/>
                    <a:pt x="262" y="370"/>
                  </a:cubicBezTo>
                  <a:cubicBezTo>
                    <a:pt x="262" y="369"/>
                    <a:pt x="262" y="369"/>
                    <a:pt x="262" y="369"/>
                  </a:cubicBezTo>
                  <a:cubicBezTo>
                    <a:pt x="261" y="369"/>
                    <a:pt x="260" y="369"/>
                    <a:pt x="259" y="368"/>
                  </a:cubicBezTo>
                  <a:cubicBezTo>
                    <a:pt x="258" y="369"/>
                    <a:pt x="257" y="370"/>
                    <a:pt x="255" y="373"/>
                  </a:cubicBezTo>
                  <a:cubicBezTo>
                    <a:pt x="253" y="375"/>
                    <a:pt x="250" y="377"/>
                    <a:pt x="248" y="379"/>
                  </a:cubicBezTo>
                  <a:cubicBezTo>
                    <a:pt x="244" y="384"/>
                    <a:pt x="239" y="388"/>
                    <a:pt x="235" y="392"/>
                  </a:cubicBezTo>
                  <a:cubicBezTo>
                    <a:pt x="234" y="393"/>
                    <a:pt x="235" y="393"/>
                    <a:pt x="236" y="393"/>
                  </a:cubicBezTo>
                  <a:cubicBezTo>
                    <a:pt x="236" y="392"/>
                    <a:pt x="238" y="391"/>
                    <a:pt x="242" y="388"/>
                  </a:cubicBezTo>
                  <a:cubicBezTo>
                    <a:pt x="244" y="386"/>
                    <a:pt x="247" y="384"/>
                    <a:pt x="251" y="380"/>
                  </a:cubicBezTo>
                  <a:cubicBezTo>
                    <a:pt x="252" y="378"/>
                    <a:pt x="254" y="377"/>
                    <a:pt x="256" y="374"/>
                  </a:cubicBezTo>
                  <a:cubicBezTo>
                    <a:pt x="259" y="372"/>
                    <a:pt x="259" y="372"/>
                    <a:pt x="259" y="372"/>
                  </a:cubicBezTo>
                  <a:cubicBezTo>
                    <a:pt x="259" y="371"/>
                    <a:pt x="259" y="371"/>
                    <a:pt x="260" y="371"/>
                  </a:cubicBezTo>
                  <a:cubicBezTo>
                    <a:pt x="260" y="371"/>
                    <a:pt x="260" y="371"/>
                    <a:pt x="260" y="371"/>
                  </a:cubicBezTo>
                  <a:cubicBezTo>
                    <a:pt x="261" y="371"/>
                    <a:pt x="261" y="371"/>
                    <a:pt x="261" y="371"/>
                  </a:cubicBezTo>
                  <a:cubicBezTo>
                    <a:pt x="262" y="372"/>
                    <a:pt x="262" y="372"/>
                    <a:pt x="262" y="372"/>
                  </a:cubicBezTo>
                  <a:cubicBezTo>
                    <a:pt x="264" y="373"/>
                    <a:pt x="266" y="374"/>
                    <a:pt x="268" y="374"/>
                  </a:cubicBezTo>
                  <a:cubicBezTo>
                    <a:pt x="273" y="376"/>
                    <a:pt x="277" y="377"/>
                    <a:pt x="282" y="378"/>
                  </a:cubicBezTo>
                  <a:cubicBezTo>
                    <a:pt x="291" y="379"/>
                    <a:pt x="299" y="379"/>
                    <a:pt x="307" y="379"/>
                  </a:cubicBezTo>
                  <a:cubicBezTo>
                    <a:pt x="312" y="379"/>
                    <a:pt x="317" y="378"/>
                    <a:pt x="323" y="377"/>
                  </a:cubicBezTo>
                  <a:cubicBezTo>
                    <a:pt x="325" y="377"/>
                    <a:pt x="328" y="376"/>
                    <a:pt x="331" y="375"/>
                  </a:cubicBezTo>
                  <a:cubicBezTo>
                    <a:pt x="332" y="375"/>
                    <a:pt x="332" y="375"/>
                    <a:pt x="332" y="375"/>
                  </a:cubicBezTo>
                  <a:cubicBezTo>
                    <a:pt x="333" y="374"/>
                    <a:pt x="333" y="374"/>
                    <a:pt x="333" y="374"/>
                  </a:cubicBezTo>
                  <a:cubicBezTo>
                    <a:pt x="333" y="375"/>
                    <a:pt x="333" y="375"/>
                    <a:pt x="333" y="375"/>
                  </a:cubicBezTo>
                  <a:cubicBezTo>
                    <a:pt x="334" y="376"/>
                    <a:pt x="334" y="376"/>
                    <a:pt x="334" y="376"/>
                  </a:cubicBezTo>
                  <a:cubicBezTo>
                    <a:pt x="334" y="376"/>
                    <a:pt x="334" y="376"/>
                    <a:pt x="334" y="376"/>
                  </a:cubicBezTo>
                  <a:cubicBezTo>
                    <a:pt x="334" y="377"/>
                    <a:pt x="334" y="377"/>
                    <a:pt x="334" y="377"/>
                  </a:cubicBezTo>
                  <a:cubicBezTo>
                    <a:pt x="334" y="378"/>
                    <a:pt x="334" y="378"/>
                    <a:pt x="334" y="378"/>
                  </a:cubicBezTo>
                  <a:cubicBezTo>
                    <a:pt x="336" y="380"/>
                    <a:pt x="337" y="383"/>
                    <a:pt x="339" y="386"/>
                  </a:cubicBezTo>
                  <a:cubicBezTo>
                    <a:pt x="342" y="391"/>
                    <a:pt x="345" y="397"/>
                    <a:pt x="350" y="401"/>
                  </a:cubicBezTo>
                  <a:cubicBezTo>
                    <a:pt x="354" y="406"/>
                    <a:pt x="358" y="411"/>
                    <a:pt x="363" y="415"/>
                  </a:cubicBezTo>
                  <a:cubicBezTo>
                    <a:pt x="366" y="417"/>
                    <a:pt x="369" y="418"/>
                    <a:pt x="371" y="420"/>
                  </a:cubicBezTo>
                  <a:cubicBezTo>
                    <a:pt x="374" y="421"/>
                    <a:pt x="374" y="421"/>
                    <a:pt x="374" y="421"/>
                  </a:cubicBezTo>
                  <a:cubicBezTo>
                    <a:pt x="374" y="422"/>
                    <a:pt x="374" y="422"/>
                    <a:pt x="374" y="422"/>
                  </a:cubicBezTo>
                  <a:cubicBezTo>
                    <a:pt x="374" y="422"/>
                    <a:pt x="374" y="422"/>
                    <a:pt x="374" y="423"/>
                  </a:cubicBezTo>
                  <a:cubicBezTo>
                    <a:pt x="372" y="428"/>
                    <a:pt x="372" y="428"/>
                    <a:pt x="372" y="428"/>
                  </a:cubicBezTo>
                  <a:cubicBezTo>
                    <a:pt x="366" y="440"/>
                    <a:pt x="366" y="440"/>
                    <a:pt x="366" y="440"/>
                  </a:cubicBezTo>
                  <a:cubicBezTo>
                    <a:pt x="363" y="448"/>
                    <a:pt x="360" y="456"/>
                    <a:pt x="356" y="464"/>
                  </a:cubicBezTo>
                  <a:cubicBezTo>
                    <a:pt x="350" y="480"/>
                    <a:pt x="344" y="495"/>
                    <a:pt x="338" y="511"/>
                  </a:cubicBezTo>
                  <a:cubicBezTo>
                    <a:pt x="330" y="534"/>
                    <a:pt x="322" y="557"/>
                    <a:pt x="315" y="580"/>
                  </a:cubicBezTo>
                  <a:cubicBezTo>
                    <a:pt x="314" y="585"/>
                    <a:pt x="312" y="591"/>
                    <a:pt x="310" y="597"/>
                  </a:cubicBezTo>
                  <a:cubicBezTo>
                    <a:pt x="308" y="606"/>
                    <a:pt x="308" y="606"/>
                    <a:pt x="308" y="606"/>
                  </a:cubicBezTo>
                  <a:cubicBezTo>
                    <a:pt x="307" y="608"/>
                    <a:pt x="307" y="608"/>
                    <a:pt x="307" y="608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6" y="609"/>
                    <a:pt x="306" y="609"/>
                    <a:pt x="306" y="609"/>
                  </a:cubicBezTo>
                  <a:cubicBezTo>
                    <a:pt x="304" y="609"/>
                    <a:pt x="304" y="609"/>
                    <a:pt x="304" y="609"/>
                  </a:cubicBezTo>
                  <a:cubicBezTo>
                    <a:pt x="295" y="609"/>
                    <a:pt x="295" y="609"/>
                    <a:pt x="295" y="609"/>
                  </a:cubicBezTo>
                  <a:cubicBezTo>
                    <a:pt x="286" y="609"/>
                    <a:pt x="286" y="609"/>
                    <a:pt x="286" y="609"/>
                  </a:cubicBezTo>
                  <a:cubicBezTo>
                    <a:pt x="286" y="609"/>
                    <a:pt x="286" y="609"/>
                    <a:pt x="286" y="609"/>
                  </a:cubicBezTo>
                  <a:cubicBezTo>
                    <a:pt x="286" y="609"/>
                    <a:pt x="286" y="609"/>
                    <a:pt x="286" y="609"/>
                  </a:cubicBezTo>
                  <a:cubicBezTo>
                    <a:pt x="280" y="587"/>
                    <a:pt x="280" y="587"/>
                    <a:pt x="280" y="587"/>
                  </a:cubicBezTo>
                  <a:cubicBezTo>
                    <a:pt x="277" y="579"/>
                    <a:pt x="275" y="571"/>
                    <a:pt x="272" y="563"/>
                  </a:cubicBezTo>
                  <a:cubicBezTo>
                    <a:pt x="267" y="547"/>
                    <a:pt x="262" y="531"/>
                    <a:pt x="256" y="515"/>
                  </a:cubicBezTo>
                  <a:cubicBezTo>
                    <a:pt x="246" y="484"/>
                    <a:pt x="234" y="454"/>
                    <a:pt x="222" y="429"/>
                  </a:cubicBezTo>
                  <a:cubicBezTo>
                    <a:pt x="217" y="418"/>
                    <a:pt x="214" y="411"/>
                    <a:pt x="211" y="408"/>
                  </a:cubicBezTo>
                  <a:cubicBezTo>
                    <a:pt x="210" y="406"/>
                    <a:pt x="210" y="405"/>
                    <a:pt x="209" y="405"/>
                  </a:cubicBezTo>
                  <a:cubicBezTo>
                    <a:pt x="212" y="404"/>
                    <a:pt x="215" y="402"/>
                    <a:pt x="220" y="400"/>
                  </a:cubicBezTo>
                  <a:cubicBezTo>
                    <a:pt x="223" y="398"/>
                    <a:pt x="226" y="395"/>
                    <a:pt x="229" y="393"/>
                  </a:cubicBezTo>
                  <a:cubicBezTo>
                    <a:pt x="232" y="391"/>
                    <a:pt x="234" y="389"/>
                    <a:pt x="234" y="389"/>
                  </a:cubicBezTo>
                  <a:cubicBezTo>
                    <a:pt x="237" y="388"/>
                    <a:pt x="236" y="389"/>
                    <a:pt x="235" y="391"/>
                  </a:cubicBezTo>
                  <a:cubicBezTo>
                    <a:pt x="240" y="387"/>
                    <a:pt x="244" y="383"/>
                    <a:pt x="248" y="379"/>
                  </a:cubicBezTo>
                  <a:close/>
                  <a:moveTo>
                    <a:pt x="318" y="622"/>
                  </a:moveTo>
                  <a:cubicBezTo>
                    <a:pt x="319" y="621"/>
                    <a:pt x="319" y="621"/>
                    <a:pt x="319" y="621"/>
                  </a:cubicBezTo>
                  <a:cubicBezTo>
                    <a:pt x="323" y="606"/>
                    <a:pt x="323" y="606"/>
                    <a:pt x="323" y="606"/>
                  </a:cubicBezTo>
                  <a:cubicBezTo>
                    <a:pt x="325" y="599"/>
                    <a:pt x="327" y="592"/>
                    <a:pt x="329" y="585"/>
                  </a:cubicBezTo>
                  <a:cubicBezTo>
                    <a:pt x="337" y="557"/>
                    <a:pt x="346" y="530"/>
                    <a:pt x="356" y="502"/>
                  </a:cubicBezTo>
                  <a:cubicBezTo>
                    <a:pt x="361" y="489"/>
                    <a:pt x="366" y="475"/>
                    <a:pt x="372" y="462"/>
                  </a:cubicBezTo>
                  <a:cubicBezTo>
                    <a:pt x="374" y="455"/>
                    <a:pt x="377" y="448"/>
                    <a:pt x="380" y="442"/>
                  </a:cubicBezTo>
                  <a:cubicBezTo>
                    <a:pt x="385" y="432"/>
                    <a:pt x="385" y="432"/>
                    <a:pt x="385" y="432"/>
                  </a:cubicBezTo>
                  <a:cubicBezTo>
                    <a:pt x="392" y="416"/>
                    <a:pt x="392" y="416"/>
                    <a:pt x="392" y="416"/>
                  </a:cubicBezTo>
                  <a:cubicBezTo>
                    <a:pt x="386" y="413"/>
                    <a:pt x="386" y="413"/>
                    <a:pt x="386" y="413"/>
                  </a:cubicBezTo>
                  <a:cubicBezTo>
                    <a:pt x="385" y="412"/>
                    <a:pt x="384" y="412"/>
                    <a:pt x="383" y="411"/>
                  </a:cubicBezTo>
                  <a:cubicBezTo>
                    <a:pt x="381" y="410"/>
                    <a:pt x="381" y="410"/>
                    <a:pt x="381" y="410"/>
                  </a:cubicBezTo>
                  <a:cubicBezTo>
                    <a:pt x="381" y="410"/>
                    <a:pt x="381" y="410"/>
                    <a:pt x="380" y="410"/>
                  </a:cubicBezTo>
                  <a:cubicBezTo>
                    <a:pt x="380" y="410"/>
                    <a:pt x="380" y="410"/>
                    <a:pt x="380" y="410"/>
                  </a:cubicBezTo>
                  <a:cubicBezTo>
                    <a:pt x="378" y="409"/>
                    <a:pt x="376" y="407"/>
                    <a:pt x="374" y="406"/>
                  </a:cubicBezTo>
                  <a:cubicBezTo>
                    <a:pt x="371" y="404"/>
                    <a:pt x="367" y="401"/>
                    <a:pt x="364" y="398"/>
                  </a:cubicBezTo>
                  <a:cubicBezTo>
                    <a:pt x="358" y="392"/>
                    <a:pt x="353" y="385"/>
                    <a:pt x="349" y="377"/>
                  </a:cubicBezTo>
                  <a:cubicBezTo>
                    <a:pt x="353" y="385"/>
                    <a:pt x="358" y="392"/>
                    <a:pt x="364" y="398"/>
                  </a:cubicBezTo>
                  <a:cubicBezTo>
                    <a:pt x="367" y="401"/>
                    <a:pt x="371" y="404"/>
                    <a:pt x="374" y="406"/>
                  </a:cubicBezTo>
                  <a:cubicBezTo>
                    <a:pt x="376" y="407"/>
                    <a:pt x="378" y="409"/>
                    <a:pt x="380" y="410"/>
                  </a:cubicBezTo>
                  <a:cubicBezTo>
                    <a:pt x="383" y="412"/>
                    <a:pt x="388" y="414"/>
                    <a:pt x="391" y="416"/>
                  </a:cubicBezTo>
                  <a:cubicBezTo>
                    <a:pt x="384" y="433"/>
                    <a:pt x="384" y="433"/>
                    <a:pt x="384" y="433"/>
                  </a:cubicBezTo>
                  <a:cubicBezTo>
                    <a:pt x="379" y="445"/>
                    <a:pt x="379" y="445"/>
                    <a:pt x="379" y="445"/>
                  </a:cubicBezTo>
                  <a:cubicBezTo>
                    <a:pt x="375" y="452"/>
                    <a:pt x="372" y="460"/>
                    <a:pt x="369" y="468"/>
                  </a:cubicBezTo>
                  <a:cubicBezTo>
                    <a:pt x="363" y="483"/>
                    <a:pt x="357" y="499"/>
                    <a:pt x="351" y="515"/>
                  </a:cubicBezTo>
                  <a:cubicBezTo>
                    <a:pt x="340" y="546"/>
                    <a:pt x="330" y="578"/>
                    <a:pt x="321" y="612"/>
                  </a:cubicBezTo>
                  <a:cubicBezTo>
                    <a:pt x="321" y="611"/>
                    <a:pt x="321" y="609"/>
                    <a:pt x="320" y="612"/>
                  </a:cubicBezTo>
                  <a:cubicBezTo>
                    <a:pt x="329" y="579"/>
                    <a:pt x="339" y="546"/>
                    <a:pt x="350" y="515"/>
                  </a:cubicBezTo>
                  <a:cubicBezTo>
                    <a:pt x="356" y="499"/>
                    <a:pt x="362" y="483"/>
                    <a:pt x="368" y="468"/>
                  </a:cubicBezTo>
                  <a:cubicBezTo>
                    <a:pt x="371" y="460"/>
                    <a:pt x="375" y="452"/>
                    <a:pt x="378" y="444"/>
                  </a:cubicBezTo>
                  <a:cubicBezTo>
                    <a:pt x="383" y="433"/>
                    <a:pt x="383" y="433"/>
                    <a:pt x="383" y="433"/>
                  </a:cubicBezTo>
                  <a:cubicBezTo>
                    <a:pt x="391" y="416"/>
                    <a:pt x="391" y="416"/>
                    <a:pt x="391" y="416"/>
                  </a:cubicBezTo>
                  <a:cubicBezTo>
                    <a:pt x="384" y="413"/>
                    <a:pt x="384" y="413"/>
                    <a:pt x="384" y="413"/>
                  </a:cubicBezTo>
                  <a:cubicBezTo>
                    <a:pt x="383" y="413"/>
                    <a:pt x="383" y="412"/>
                    <a:pt x="382" y="412"/>
                  </a:cubicBezTo>
                  <a:cubicBezTo>
                    <a:pt x="380" y="411"/>
                    <a:pt x="380" y="411"/>
                    <a:pt x="380" y="411"/>
                  </a:cubicBezTo>
                  <a:cubicBezTo>
                    <a:pt x="379" y="410"/>
                    <a:pt x="379" y="410"/>
                    <a:pt x="379" y="410"/>
                  </a:cubicBezTo>
                  <a:cubicBezTo>
                    <a:pt x="377" y="409"/>
                    <a:pt x="375" y="408"/>
                    <a:pt x="373" y="406"/>
                  </a:cubicBezTo>
                  <a:cubicBezTo>
                    <a:pt x="369" y="404"/>
                    <a:pt x="366" y="401"/>
                    <a:pt x="363" y="397"/>
                  </a:cubicBezTo>
                  <a:cubicBezTo>
                    <a:pt x="356" y="391"/>
                    <a:pt x="350" y="383"/>
                    <a:pt x="346" y="374"/>
                  </a:cubicBezTo>
                  <a:cubicBezTo>
                    <a:pt x="347" y="374"/>
                    <a:pt x="347" y="374"/>
                    <a:pt x="347" y="374"/>
                  </a:cubicBezTo>
                  <a:cubicBezTo>
                    <a:pt x="347" y="373"/>
                    <a:pt x="346" y="372"/>
                    <a:pt x="346" y="372"/>
                  </a:cubicBezTo>
                  <a:cubicBezTo>
                    <a:pt x="346" y="371"/>
                    <a:pt x="346" y="371"/>
                    <a:pt x="346" y="371"/>
                  </a:cubicBezTo>
                  <a:cubicBezTo>
                    <a:pt x="345" y="371"/>
                    <a:pt x="345" y="371"/>
                    <a:pt x="345" y="371"/>
                  </a:cubicBezTo>
                  <a:cubicBezTo>
                    <a:pt x="345" y="370"/>
                    <a:pt x="345" y="370"/>
                    <a:pt x="345" y="370"/>
                  </a:cubicBezTo>
                  <a:cubicBezTo>
                    <a:pt x="344" y="368"/>
                    <a:pt x="344" y="368"/>
                    <a:pt x="344" y="368"/>
                  </a:cubicBezTo>
                  <a:cubicBezTo>
                    <a:pt x="343" y="364"/>
                    <a:pt x="342" y="361"/>
                    <a:pt x="340" y="358"/>
                  </a:cubicBezTo>
                  <a:cubicBezTo>
                    <a:pt x="337" y="359"/>
                    <a:pt x="334" y="360"/>
                    <a:pt x="331" y="361"/>
                  </a:cubicBezTo>
                  <a:cubicBezTo>
                    <a:pt x="330" y="362"/>
                    <a:pt x="330" y="362"/>
                    <a:pt x="329" y="362"/>
                  </a:cubicBezTo>
                  <a:cubicBezTo>
                    <a:pt x="327" y="363"/>
                    <a:pt x="327" y="363"/>
                    <a:pt x="327" y="363"/>
                  </a:cubicBezTo>
                  <a:cubicBezTo>
                    <a:pt x="325" y="363"/>
                    <a:pt x="325" y="363"/>
                    <a:pt x="325" y="363"/>
                  </a:cubicBezTo>
                  <a:cubicBezTo>
                    <a:pt x="322" y="364"/>
                    <a:pt x="319" y="365"/>
                    <a:pt x="316" y="365"/>
                  </a:cubicBezTo>
                  <a:cubicBezTo>
                    <a:pt x="310" y="366"/>
                    <a:pt x="304" y="367"/>
                    <a:pt x="297" y="367"/>
                  </a:cubicBezTo>
                  <a:cubicBezTo>
                    <a:pt x="291" y="366"/>
                    <a:pt x="285" y="365"/>
                    <a:pt x="279" y="364"/>
                  </a:cubicBezTo>
                  <a:cubicBezTo>
                    <a:pt x="276" y="363"/>
                    <a:pt x="273" y="362"/>
                    <a:pt x="270" y="361"/>
                  </a:cubicBezTo>
                  <a:cubicBezTo>
                    <a:pt x="269" y="361"/>
                    <a:pt x="269" y="361"/>
                    <a:pt x="268" y="360"/>
                  </a:cubicBezTo>
                  <a:cubicBezTo>
                    <a:pt x="267" y="360"/>
                    <a:pt x="267" y="360"/>
                    <a:pt x="267" y="360"/>
                  </a:cubicBezTo>
                  <a:cubicBezTo>
                    <a:pt x="266" y="360"/>
                    <a:pt x="266" y="360"/>
                    <a:pt x="266" y="360"/>
                  </a:cubicBezTo>
                  <a:cubicBezTo>
                    <a:pt x="265" y="359"/>
                    <a:pt x="265" y="359"/>
                    <a:pt x="265" y="359"/>
                  </a:cubicBezTo>
                  <a:cubicBezTo>
                    <a:pt x="263" y="358"/>
                    <a:pt x="263" y="358"/>
                    <a:pt x="263" y="358"/>
                  </a:cubicBezTo>
                  <a:cubicBezTo>
                    <a:pt x="261" y="357"/>
                    <a:pt x="261" y="357"/>
                    <a:pt x="261" y="357"/>
                  </a:cubicBezTo>
                  <a:cubicBezTo>
                    <a:pt x="256" y="354"/>
                    <a:pt x="256" y="354"/>
                    <a:pt x="256" y="354"/>
                  </a:cubicBezTo>
                  <a:cubicBezTo>
                    <a:pt x="251" y="361"/>
                    <a:pt x="251" y="361"/>
                    <a:pt x="251" y="361"/>
                  </a:cubicBezTo>
                  <a:cubicBezTo>
                    <a:pt x="248" y="364"/>
                    <a:pt x="248" y="364"/>
                    <a:pt x="248" y="364"/>
                  </a:cubicBezTo>
                  <a:cubicBezTo>
                    <a:pt x="246" y="366"/>
                    <a:pt x="246" y="366"/>
                    <a:pt x="246" y="366"/>
                  </a:cubicBezTo>
                  <a:cubicBezTo>
                    <a:pt x="243" y="369"/>
                    <a:pt x="243" y="369"/>
                    <a:pt x="243" y="369"/>
                  </a:cubicBezTo>
                  <a:cubicBezTo>
                    <a:pt x="241" y="371"/>
                    <a:pt x="239" y="373"/>
                    <a:pt x="237" y="375"/>
                  </a:cubicBezTo>
                  <a:cubicBezTo>
                    <a:pt x="233" y="379"/>
                    <a:pt x="230" y="383"/>
                    <a:pt x="226" y="386"/>
                  </a:cubicBezTo>
                  <a:cubicBezTo>
                    <a:pt x="231" y="383"/>
                    <a:pt x="236" y="378"/>
                    <a:pt x="241" y="374"/>
                  </a:cubicBezTo>
                  <a:cubicBezTo>
                    <a:pt x="243" y="372"/>
                    <a:pt x="245" y="370"/>
                    <a:pt x="247" y="367"/>
                  </a:cubicBezTo>
                  <a:cubicBezTo>
                    <a:pt x="249" y="366"/>
                    <a:pt x="249" y="366"/>
                    <a:pt x="249" y="366"/>
                  </a:cubicBezTo>
                  <a:cubicBezTo>
                    <a:pt x="250" y="365"/>
                    <a:pt x="250" y="365"/>
                    <a:pt x="250" y="365"/>
                  </a:cubicBezTo>
                  <a:cubicBezTo>
                    <a:pt x="251" y="363"/>
                    <a:pt x="251" y="363"/>
                    <a:pt x="251" y="363"/>
                  </a:cubicBezTo>
                  <a:cubicBezTo>
                    <a:pt x="257" y="357"/>
                    <a:pt x="257" y="357"/>
                    <a:pt x="257" y="357"/>
                  </a:cubicBezTo>
                  <a:cubicBezTo>
                    <a:pt x="261" y="359"/>
                    <a:pt x="261" y="359"/>
                    <a:pt x="261" y="359"/>
                  </a:cubicBezTo>
                  <a:cubicBezTo>
                    <a:pt x="263" y="360"/>
                    <a:pt x="263" y="360"/>
                    <a:pt x="263" y="360"/>
                  </a:cubicBezTo>
                  <a:cubicBezTo>
                    <a:pt x="264" y="361"/>
                    <a:pt x="264" y="361"/>
                    <a:pt x="264" y="361"/>
                  </a:cubicBezTo>
                  <a:cubicBezTo>
                    <a:pt x="266" y="362"/>
                    <a:pt x="266" y="362"/>
                    <a:pt x="267" y="362"/>
                  </a:cubicBezTo>
                  <a:cubicBezTo>
                    <a:pt x="269" y="363"/>
                    <a:pt x="269" y="363"/>
                    <a:pt x="269" y="363"/>
                  </a:cubicBezTo>
                  <a:cubicBezTo>
                    <a:pt x="272" y="364"/>
                    <a:pt x="275" y="365"/>
                    <a:pt x="278" y="366"/>
                  </a:cubicBezTo>
                  <a:cubicBezTo>
                    <a:pt x="284" y="367"/>
                    <a:pt x="291" y="368"/>
                    <a:pt x="297" y="369"/>
                  </a:cubicBezTo>
                  <a:cubicBezTo>
                    <a:pt x="303" y="369"/>
                    <a:pt x="310" y="369"/>
                    <a:pt x="316" y="368"/>
                  </a:cubicBezTo>
                  <a:cubicBezTo>
                    <a:pt x="319" y="367"/>
                    <a:pt x="322" y="367"/>
                    <a:pt x="325" y="366"/>
                  </a:cubicBezTo>
                  <a:cubicBezTo>
                    <a:pt x="328" y="365"/>
                    <a:pt x="328" y="365"/>
                    <a:pt x="328" y="365"/>
                  </a:cubicBezTo>
                  <a:cubicBezTo>
                    <a:pt x="329" y="365"/>
                    <a:pt x="329" y="365"/>
                    <a:pt x="329" y="365"/>
                  </a:cubicBezTo>
                  <a:cubicBezTo>
                    <a:pt x="330" y="364"/>
                    <a:pt x="331" y="364"/>
                    <a:pt x="331" y="364"/>
                  </a:cubicBezTo>
                  <a:cubicBezTo>
                    <a:pt x="334" y="363"/>
                    <a:pt x="336" y="362"/>
                    <a:pt x="339" y="361"/>
                  </a:cubicBezTo>
                  <a:cubicBezTo>
                    <a:pt x="342" y="368"/>
                    <a:pt x="342" y="368"/>
                    <a:pt x="342" y="368"/>
                  </a:cubicBezTo>
                  <a:cubicBezTo>
                    <a:pt x="342" y="369"/>
                    <a:pt x="342" y="370"/>
                    <a:pt x="343" y="371"/>
                  </a:cubicBezTo>
                  <a:cubicBezTo>
                    <a:pt x="343" y="372"/>
                    <a:pt x="343" y="372"/>
                    <a:pt x="343" y="372"/>
                  </a:cubicBezTo>
                  <a:cubicBezTo>
                    <a:pt x="343" y="372"/>
                    <a:pt x="343" y="372"/>
                    <a:pt x="343" y="372"/>
                  </a:cubicBezTo>
                  <a:cubicBezTo>
                    <a:pt x="344" y="373"/>
                    <a:pt x="344" y="373"/>
                    <a:pt x="344" y="373"/>
                  </a:cubicBezTo>
                  <a:cubicBezTo>
                    <a:pt x="345" y="376"/>
                    <a:pt x="346" y="378"/>
                    <a:pt x="348" y="381"/>
                  </a:cubicBezTo>
                  <a:cubicBezTo>
                    <a:pt x="351" y="386"/>
                    <a:pt x="354" y="390"/>
                    <a:pt x="358" y="394"/>
                  </a:cubicBezTo>
                  <a:cubicBezTo>
                    <a:pt x="361" y="399"/>
                    <a:pt x="366" y="403"/>
                    <a:pt x="370" y="406"/>
                  </a:cubicBezTo>
                  <a:cubicBezTo>
                    <a:pt x="372" y="408"/>
                    <a:pt x="375" y="409"/>
                    <a:pt x="377" y="411"/>
                  </a:cubicBezTo>
                  <a:cubicBezTo>
                    <a:pt x="378" y="411"/>
                    <a:pt x="378" y="411"/>
                    <a:pt x="378" y="411"/>
                  </a:cubicBezTo>
                  <a:cubicBezTo>
                    <a:pt x="379" y="412"/>
                    <a:pt x="379" y="412"/>
                    <a:pt x="379" y="412"/>
                  </a:cubicBezTo>
                  <a:cubicBezTo>
                    <a:pt x="380" y="413"/>
                    <a:pt x="381" y="413"/>
                    <a:pt x="382" y="414"/>
                  </a:cubicBezTo>
                  <a:cubicBezTo>
                    <a:pt x="384" y="415"/>
                    <a:pt x="386" y="416"/>
                    <a:pt x="388" y="417"/>
                  </a:cubicBezTo>
                  <a:cubicBezTo>
                    <a:pt x="381" y="433"/>
                    <a:pt x="381" y="433"/>
                    <a:pt x="381" y="433"/>
                  </a:cubicBezTo>
                  <a:cubicBezTo>
                    <a:pt x="376" y="445"/>
                    <a:pt x="376" y="445"/>
                    <a:pt x="376" y="445"/>
                  </a:cubicBezTo>
                  <a:cubicBezTo>
                    <a:pt x="372" y="454"/>
                    <a:pt x="369" y="462"/>
                    <a:pt x="365" y="471"/>
                  </a:cubicBezTo>
                  <a:cubicBezTo>
                    <a:pt x="359" y="488"/>
                    <a:pt x="352" y="504"/>
                    <a:pt x="346" y="521"/>
                  </a:cubicBezTo>
                  <a:cubicBezTo>
                    <a:pt x="352" y="505"/>
                    <a:pt x="358" y="488"/>
                    <a:pt x="365" y="471"/>
                  </a:cubicBezTo>
                  <a:cubicBezTo>
                    <a:pt x="368" y="462"/>
                    <a:pt x="372" y="454"/>
                    <a:pt x="375" y="445"/>
                  </a:cubicBezTo>
                  <a:cubicBezTo>
                    <a:pt x="377" y="441"/>
                    <a:pt x="379" y="437"/>
                    <a:pt x="381" y="433"/>
                  </a:cubicBezTo>
                  <a:cubicBezTo>
                    <a:pt x="388" y="417"/>
                    <a:pt x="388" y="417"/>
                    <a:pt x="388" y="417"/>
                  </a:cubicBezTo>
                  <a:cubicBezTo>
                    <a:pt x="385" y="416"/>
                    <a:pt x="382" y="414"/>
                    <a:pt x="380" y="413"/>
                  </a:cubicBezTo>
                  <a:cubicBezTo>
                    <a:pt x="380" y="413"/>
                    <a:pt x="379" y="413"/>
                    <a:pt x="379" y="412"/>
                  </a:cubicBezTo>
                  <a:cubicBezTo>
                    <a:pt x="378" y="412"/>
                    <a:pt x="378" y="412"/>
                    <a:pt x="378" y="412"/>
                  </a:cubicBezTo>
                  <a:cubicBezTo>
                    <a:pt x="377" y="411"/>
                    <a:pt x="377" y="411"/>
                    <a:pt x="377" y="411"/>
                  </a:cubicBezTo>
                  <a:cubicBezTo>
                    <a:pt x="376" y="411"/>
                    <a:pt x="375" y="410"/>
                    <a:pt x="375" y="410"/>
                  </a:cubicBezTo>
                  <a:cubicBezTo>
                    <a:pt x="372" y="408"/>
                    <a:pt x="369" y="406"/>
                    <a:pt x="366" y="403"/>
                  </a:cubicBezTo>
                  <a:cubicBezTo>
                    <a:pt x="360" y="398"/>
                    <a:pt x="355" y="392"/>
                    <a:pt x="351" y="386"/>
                  </a:cubicBezTo>
                  <a:cubicBezTo>
                    <a:pt x="349" y="382"/>
                    <a:pt x="347" y="379"/>
                    <a:pt x="345" y="376"/>
                  </a:cubicBezTo>
                  <a:cubicBezTo>
                    <a:pt x="345" y="375"/>
                    <a:pt x="344" y="374"/>
                    <a:pt x="344" y="373"/>
                  </a:cubicBezTo>
                  <a:cubicBezTo>
                    <a:pt x="343" y="372"/>
                    <a:pt x="343" y="372"/>
                    <a:pt x="343" y="372"/>
                  </a:cubicBezTo>
                  <a:cubicBezTo>
                    <a:pt x="342" y="370"/>
                    <a:pt x="342" y="370"/>
                    <a:pt x="342" y="370"/>
                  </a:cubicBezTo>
                  <a:cubicBezTo>
                    <a:pt x="341" y="367"/>
                    <a:pt x="340" y="364"/>
                    <a:pt x="339" y="361"/>
                  </a:cubicBezTo>
                  <a:cubicBezTo>
                    <a:pt x="336" y="362"/>
                    <a:pt x="334" y="363"/>
                    <a:pt x="331" y="364"/>
                  </a:cubicBezTo>
                  <a:cubicBezTo>
                    <a:pt x="330" y="364"/>
                    <a:pt x="330" y="365"/>
                    <a:pt x="329" y="365"/>
                  </a:cubicBezTo>
                  <a:cubicBezTo>
                    <a:pt x="328" y="365"/>
                    <a:pt x="328" y="365"/>
                    <a:pt x="328" y="365"/>
                  </a:cubicBezTo>
                  <a:cubicBezTo>
                    <a:pt x="325" y="366"/>
                    <a:pt x="325" y="366"/>
                    <a:pt x="325" y="366"/>
                  </a:cubicBezTo>
                  <a:cubicBezTo>
                    <a:pt x="322" y="367"/>
                    <a:pt x="319" y="368"/>
                    <a:pt x="316" y="368"/>
                  </a:cubicBezTo>
                  <a:cubicBezTo>
                    <a:pt x="309" y="369"/>
                    <a:pt x="303" y="369"/>
                    <a:pt x="297" y="369"/>
                  </a:cubicBezTo>
                  <a:cubicBezTo>
                    <a:pt x="290" y="369"/>
                    <a:pt x="284" y="368"/>
                    <a:pt x="278" y="366"/>
                  </a:cubicBezTo>
                  <a:cubicBezTo>
                    <a:pt x="275" y="366"/>
                    <a:pt x="272" y="365"/>
                    <a:pt x="269" y="364"/>
                  </a:cubicBezTo>
                  <a:cubicBezTo>
                    <a:pt x="268" y="363"/>
                    <a:pt x="267" y="363"/>
                    <a:pt x="267" y="363"/>
                  </a:cubicBezTo>
                  <a:cubicBezTo>
                    <a:pt x="266" y="362"/>
                    <a:pt x="266" y="362"/>
                    <a:pt x="264" y="362"/>
                  </a:cubicBezTo>
                  <a:cubicBezTo>
                    <a:pt x="262" y="361"/>
                    <a:pt x="262" y="361"/>
                    <a:pt x="262" y="361"/>
                  </a:cubicBezTo>
                  <a:cubicBezTo>
                    <a:pt x="261" y="360"/>
                    <a:pt x="261" y="360"/>
                    <a:pt x="261" y="360"/>
                  </a:cubicBezTo>
                  <a:cubicBezTo>
                    <a:pt x="257" y="358"/>
                    <a:pt x="257" y="358"/>
                    <a:pt x="257" y="358"/>
                  </a:cubicBezTo>
                  <a:cubicBezTo>
                    <a:pt x="252" y="364"/>
                    <a:pt x="252" y="364"/>
                    <a:pt x="252" y="364"/>
                  </a:cubicBezTo>
                  <a:cubicBezTo>
                    <a:pt x="250" y="366"/>
                    <a:pt x="250" y="366"/>
                    <a:pt x="250" y="366"/>
                  </a:cubicBezTo>
                  <a:cubicBezTo>
                    <a:pt x="248" y="368"/>
                    <a:pt x="248" y="368"/>
                    <a:pt x="248" y="368"/>
                  </a:cubicBezTo>
                  <a:cubicBezTo>
                    <a:pt x="246" y="370"/>
                    <a:pt x="244" y="372"/>
                    <a:pt x="241" y="375"/>
                  </a:cubicBezTo>
                  <a:cubicBezTo>
                    <a:pt x="237" y="379"/>
                    <a:pt x="232" y="383"/>
                    <a:pt x="227" y="387"/>
                  </a:cubicBezTo>
                  <a:cubicBezTo>
                    <a:pt x="225" y="389"/>
                    <a:pt x="222" y="391"/>
                    <a:pt x="220" y="392"/>
                  </a:cubicBezTo>
                  <a:cubicBezTo>
                    <a:pt x="217" y="395"/>
                    <a:pt x="215" y="397"/>
                    <a:pt x="212" y="398"/>
                  </a:cubicBezTo>
                  <a:cubicBezTo>
                    <a:pt x="208" y="402"/>
                    <a:pt x="204" y="405"/>
                    <a:pt x="204" y="406"/>
                  </a:cubicBezTo>
                  <a:cubicBezTo>
                    <a:pt x="205" y="406"/>
                    <a:pt x="206" y="406"/>
                    <a:pt x="208" y="405"/>
                  </a:cubicBezTo>
                  <a:cubicBezTo>
                    <a:pt x="208" y="405"/>
                    <a:pt x="208" y="406"/>
                    <a:pt x="208" y="406"/>
                  </a:cubicBezTo>
                  <a:cubicBezTo>
                    <a:pt x="209" y="411"/>
                    <a:pt x="214" y="426"/>
                    <a:pt x="223" y="449"/>
                  </a:cubicBezTo>
                  <a:cubicBezTo>
                    <a:pt x="222" y="449"/>
                    <a:pt x="222" y="449"/>
                    <a:pt x="222" y="449"/>
                  </a:cubicBezTo>
                  <a:cubicBezTo>
                    <a:pt x="217" y="438"/>
                    <a:pt x="214" y="431"/>
                    <a:pt x="212" y="427"/>
                  </a:cubicBezTo>
                  <a:cubicBezTo>
                    <a:pt x="210" y="423"/>
                    <a:pt x="209" y="422"/>
                    <a:pt x="209" y="422"/>
                  </a:cubicBezTo>
                  <a:cubicBezTo>
                    <a:pt x="207" y="421"/>
                    <a:pt x="208" y="426"/>
                    <a:pt x="206" y="423"/>
                  </a:cubicBezTo>
                  <a:cubicBezTo>
                    <a:pt x="216" y="445"/>
                    <a:pt x="225" y="467"/>
                    <a:pt x="232" y="490"/>
                  </a:cubicBezTo>
                  <a:cubicBezTo>
                    <a:pt x="234" y="496"/>
                    <a:pt x="238" y="507"/>
                    <a:pt x="240" y="513"/>
                  </a:cubicBezTo>
                  <a:cubicBezTo>
                    <a:pt x="251" y="541"/>
                    <a:pt x="260" y="569"/>
                    <a:pt x="268" y="598"/>
                  </a:cubicBezTo>
                  <a:cubicBezTo>
                    <a:pt x="271" y="608"/>
                    <a:pt x="271" y="608"/>
                    <a:pt x="271" y="608"/>
                  </a:cubicBezTo>
                  <a:cubicBezTo>
                    <a:pt x="273" y="614"/>
                    <a:pt x="273" y="614"/>
                    <a:pt x="273" y="614"/>
                  </a:cubicBezTo>
                  <a:cubicBezTo>
                    <a:pt x="274" y="619"/>
                    <a:pt x="274" y="619"/>
                    <a:pt x="274" y="619"/>
                  </a:cubicBezTo>
                  <a:cubicBezTo>
                    <a:pt x="275" y="622"/>
                    <a:pt x="275" y="622"/>
                    <a:pt x="275" y="622"/>
                  </a:cubicBezTo>
                  <a:cubicBezTo>
                    <a:pt x="268" y="622"/>
                    <a:pt x="268" y="622"/>
                    <a:pt x="268" y="622"/>
                  </a:cubicBezTo>
                  <a:cubicBezTo>
                    <a:pt x="268" y="621"/>
                    <a:pt x="268" y="621"/>
                    <a:pt x="268" y="621"/>
                  </a:cubicBezTo>
                  <a:cubicBezTo>
                    <a:pt x="263" y="604"/>
                    <a:pt x="263" y="604"/>
                    <a:pt x="263" y="604"/>
                  </a:cubicBezTo>
                  <a:cubicBezTo>
                    <a:pt x="261" y="595"/>
                    <a:pt x="261" y="595"/>
                    <a:pt x="261" y="595"/>
                  </a:cubicBezTo>
                  <a:cubicBezTo>
                    <a:pt x="257" y="582"/>
                    <a:pt x="253" y="570"/>
                    <a:pt x="249" y="557"/>
                  </a:cubicBezTo>
                  <a:cubicBezTo>
                    <a:pt x="241" y="532"/>
                    <a:pt x="232" y="507"/>
                    <a:pt x="223" y="483"/>
                  </a:cubicBezTo>
                  <a:cubicBezTo>
                    <a:pt x="218" y="471"/>
                    <a:pt x="213" y="459"/>
                    <a:pt x="208" y="447"/>
                  </a:cubicBezTo>
                  <a:cubicBezTo>
                    <a:pt x="206" y="441"/>
                    <a:pt x="203" y="435"/>
                    <a:pt x="201" y="429"/>
                  </a:cubicBezTo>
                  <a:cubicBezTo>
                    <a:pt x="196" y="420"/>
                    <a:pt x="196" y="420"/>
                    <a:pt x="196" y="420"/>
                  </a:cubicBezTo>
                  <a:cubicBezTo>
                    <a:pt x="190" y="406"/>
                    <a:pt x="190" y="406"/>
                    <a:pt x="190" y="406"/>
                  </a:cubicBezTo>
                  <a:cubicBezTo>
                    <a:pt x="185" y="407"/>
                    <a:pt x="185" y="407"/>
                    <a:pt x="185" y="407"/>
                  </a:cubicBezTo>
                  <a:cubicBezTo>
                    <a:pt x="182" y="407"/>
                    <a:pt x="182" y="407"/>
                    <a:pt x="182" y="407"/>
                  </a:cubicBezTo>
                  <a:cubicBezTo>
                    <a:pt x="182" y="407"/>
                    <a:pt x="181" y="408"/>
                    <a:pt x="181" y="408"/>
                  </a:cubicBezTo>
                  <a:cubicBezTo>
                    <a:pt x="180" y="408"/>
                    <a:pt x="180" y="408"/>
                    <a:pt x="180" y="408"/>
                  </a:cubicBezTo>
                  <a:cubicBezTo>
                    <a:pt x="178" y="408"/>
                    <a:pt x="177" y="408"/>
                    <a:pt x="175" y="408"/>
                  </a:cubicBezTo>
                  <a:cubicBezTo>
                    <a:pt x="172" y="408"/>
                    <a:pt x="169" y="407"/>
                    <a:pt x="166" y="407"/>
                  </a:cubicBezTo>
                  <a:cubicBezTo>
                    <a:pt x="159" y="405"/>
                    <a:pt x="154" y="402"/>
                    <a:pt x="149" y="397"/>
                  </a:cubicBezTo>
                  <a:cubicBezTo>
                    <a:pt x="144" y="393"/>
                    <a:pt x="140" y="388"/>
                    <a:pt x="138" y="382"/>
                  </a:cubicBezTo>
                  <a:cubicBezTo>
                    <a:pt x="136" y="376"/>
                    <a:pt x="136" y="370"/>
                    <a:pt x="138" y="366"/>
                  </a:cubicBezTo>
                  <a:cubicBezTo>
                    <a:pt x="139" y="364"/>
                    <a:pt x="141" y="362"/>
                    <a:pt x="143" y="360"/>
                  </a:cubicBezTo>
                  <a:cubicBezTo>
                    <a:pt x="145" y="358"/>
                    <a:pt x="148" y="357"/>
                    <a:pt x="151" y="356"/>
                  </a:cubicBezTo>
                  <a:cubicBezTo>
                    <a:pt x="156" y="355"/>
                    <a:pt x="162" y="356"/>
                    <a:pt x="167" y="359"/>
                  </a:cubicBezTo>
                  <a:cubicBezTo>
                    <a:pt x="172" y="362"/>
                    <a:pt x="177" y="367"/>
                    <a:pt x="180" y="373"/>
                  </a:cubicBezTo>
                  <a:cubicBezTo>
                    <a:pt x="181" y="374"/>
                    <a:pt x="182" y="375"/>
                    <a:pt x="183" y="377"/>
                  </a:cubicBezTo>
                  <a:cubicBezTo>
                    <a:pt x="185" y="382"/>
                    <a:pt x="185" y="382"/>
                    <a:pt x="185" y="382"/>
                  </a:cubicBezTo>
                  <a:cubicBezTo>
                    <a:pt x="193" y="398"/>
                    <a:pt x="193" y="398"/>
                    <a:pt x="193" y="398"/>
                  </a:cubicBezTo>
                  <a:cubicBezTo>
                    <a:pt x="195" y="397"/>
                    <a:pt x="197" y="396"/>
                    <a:pt x="200" y="395"/>
                  </a:cubicBezTo>
                  <a:cubicBezTo>
                    <a:pt x="201" y="394"/>
                    <a:pt x="202" y="394"/>
                    <a:pt x="203" y="393"/>
                  </a:cubicBezTo>
                  <a:cubicBezTo>
                    <a:pt x="204" y="393"/>
                    <a:pt x="205" y="392"/>
                    <a:pt x="206" y="392"/>
                  </a:cubicBezTo>
                  <a:cubicBezTo>
                    <a:pt x="207" y="391"/>
                    <a:pt x="207" y="391"/>
                    <a:pt x="207" y="391"/>
                  </a:cubicBezTo>
                  <a:cubicBezTo>
                    <a:pt x="208" y="390"/>
                    <a:pt x="208" y="390"/>
                    <a:pt x="208" y="390"/>
                  </a:cubicBezTo>
                  <a:cubicBezTo>
                    <a:pt x="210" y="389"/>
                    <a:pt x="210" y="389"/>
                    <a:pt x="210" y="389"/>
                  </a:cubicBezTo>
                  <a:cubicBezTo>
                    <a:pt x="211" y="388"/>
                    <a:pt x="212" y="388"/>
                    <a:pt x="213" y="387"/>
                  </a:cubicBezTo>
                  <a:cubicBezTo>
                    <a:pt x="218" y="384"/>
                    <a:pt x="222" y="381"/>
                    <a:pt x="226" y="378"/>
                  </a:cubicBezTo>
                  <a:cubicBezTo>
                    <a:pt x="230" y="374"/>
                    <a:pt x="234" y="371"/>
                    <a:pt x="238" y="367"/>
                  </a:cubicBezTo>
                  <a:cubicBezTo>
                    <a:pt x="240" y="365"/>
                    <a:pt x="242" y="363"/>
                    <a:pt x="243" y="361"/>
                  </a:cubicBezTo>
                  <a:cubicBezTo>
                    <a:pt x="244" y="360"/>
                    <a:pt x="244" y="360"/>
                    <a:pt x="244" y="360"/>
                  </a:cubicBezTo>
                  <a:cubicBezTo>
                    <a:pt x="245" y="359"/>
                    <a:pt x="245" y="359"/>
                    <a:pt x="245" y="359"/>
                  </a:cubicBezTo>
                  <a:cubicBezTo>
                    <a:pt x="246" y="358"/>
                    <a:pt x="246" y="358"/>
                    <a:pt x="247" y="357"/>
                  </a:cubicBezTo>
                  <a:cubicBezTo>
                    <a:pt x="249" y="355"/>
                    <a:pt x="250" y="353"/>
                    <a:pt x="252" y="351"/>
                  </a:cubicBezTo>
                  <a:cubicBezTo>
                    <a:pt x="250" y="349"/>
                    <a:pt x="249" y="347"/>
                    <a:pt x="248" y="345"/>
                  </a:cubicBezTo>
                  <a:cubicBezTo>
                    <a:pt x="247" y="344"/>
                    <a:pt x="247" y="344"/>
                    <a:pt x="247" y="344"/>
                  </a:cubicBezTo>
                  <a:cubicBezTo>
                    <a:pt x="247" y="344"/>
                    <a:pt x="246" y="343"/>
                    <a:pt x="246" y="343"/>
                  </a:cubicBezTo>
                  <a:cubicBezTo>
                    <a:pt x="246" y="343"/>
                    <a:pt x="246" y="343"/>
                    <a:pt x="246" y="343"/>
                  </a:cubicBezTo>
                  <a:cubicBezTo>
                    <a:pt x="246" y="342"/>
                    <a:pt x="246" y="342"/>
                    <a:pt x="245" y="341"/>
                  </a:cubicBezTo>
                  <a:cubicBezTo>
                    <a:pt x="245" y="340"/>
                    <a:pt x="244" y="338"/>
                    <a:pt x="243" y="336"/>
                  </a:cubicBezTo>
                  <a:cubicBezTo>
                    <a:pt x="243" y="335"/>
                    <a:pt x="243" y="334"/>
                    <a:pt x="243" y="333"/>
                  </a:cubicBezTo>
                  <a:cubicBezTo>
                    <a:pt x="243" y="332"/>
                    <a:pt x="243" y="332"/>
                    <a:pt x="242" y="331"/>
                  </a:cubicBezTo>
                  <a:cubicBezTo>
                    <a:pt x="242" y="331"/>
                    <a:pt x="242" y="330"/>
                    <a:pt x="242" y="330"/>
                  </a:cubicBezTo>
                  <a:cubicBezTo>
                    <a:pt x="242" y="328"/>
                    <a:pt x="242" y="326"/>
                    <a:pt x="243" y="324"/>
                  </a:cubicBezTo>
                  <a:cubicBezTo>
                    <a:pt x="244" y="315"/>
                    <a:pt x="247" y="306"/>
                    <a:pt x="252" y="299"/>
                  </a:cubicBezTo>
                  <a:cubicBezTo>
                    <a:pt x="254" y="296"/>
                    <a:pt x="257" y="293"/>
                    <a:pt x="260" y="291"/>
                  </a:cubicBezTo>
                  <a:cubicBezTo>
                    <a:pt x="263" y="289"/>
                    <a:pt x="267" y="288"/>
                    <a:pt x="270" y="288"/>
                  </a:cubicBezTo>
                  <a:cubicBezTo>
                    <a:pt x="274" y="288"/>
                    <a:pt x="277" y="290"/>
                    <a:pt x="280" y="292"/>
                  </a:cubicBezTo>
                  <a:cubicBezTo>
                    <a:pt x="283" y="294"/>
                    <a:pt x="286" y="297"/>
                    <a:pt x="287" y="300"/>
                  </a:cubicBezTo>
                  <a:cubicBezTo>
                    <a:pt x="288" y="304"/>
                    <a:pt x="288" y="307"/>
                    <a:pt x="287" y="311"/>
                  </a:cubicBezTo>
                  <a:cubicBezTo>
                    <a:pt x="287" y="315"/>
                    <a:pt x="285" y="319"/>
                    <a:pt x="283" y="323"/>
                  </a:cubicBezTo>
                  <a:cubicBezTo>
                    <a:pt x="280" y="327"/>
                    <a:pt x="278" y="330"/>
                    <a:pt x="275" y="334"/>
                  </a:cubicBezTo>
                  <a:cubicBezTo>
                    <a:pt x="274" y="336"/>
                    <a:pt x="274" y="336"/>
                    <a:pt x="274" y="336"/>
                  </a:cubicBezTo>
                  <a:cubicBezTo>
                    <a:pt x="272" y="338"/>
                    <a:pt x="272" y="338"/>
                    <a:pt x="272" y="338"/>
                  </a:cubicBezTo>
                  <a:cubicBezTo>
                    <a:pt x="267" y="344"/>
                    <a:pt x="267" y="344"/>
                    <a:pt x="267" y="344"/>
                  </a:cubicBezTo>
                  <a:cubicBezTo>
                    <a:pt x="266" y="346"/>
                    <a:pt x="265" y="347"/>
                    <a:pt x="265" y="349"/>
                  </a:cubicBezTo>
                  <a:cubicBezTo>
                    <a:pt x="265" y="349"/>
                    <a:pt x="265" y="350"/>
                    <a:pt x="265" y="350"/>
                  </a:cubicBezTo>
                  <a:cubicBezTo>
                    <a:pt x="265" y="351"/>
                    <a:pt x="266" y="351"/>
                    <a:pt x="266" y="351"/>
                  </a:cubicBezTo>
                  <a:cubicBezTo>
                    <a:pt x="266" y="351"/>
                    <a:pt x="266" y="351"/>
                    <a:pt x="266" y="351"/>
                  </a:cubicBezTo>
                  <a:cubicBezTo>
                    <a:pt x="266" y="352"/>
                    <a:pt x="266" y="352"/>
                    <a:pt x="266" y="352"/>
                  </a:cubicBezTo>
                  <a:cubicBezTo>
                    <a:pt x="267" y="354"/>
                    <a:pt x="268" y="354"/>
                    <a:pt x="270" y="355"/>
                  </a:cubicBezTo>
                  <a:cubicBezTo>
                    <a:pt x="272" y="356"/>
                    <a:pt x="274" y="357"/>
                    <a:pt x="276" y="357"/>
                  </a:cubicBezTo>
                  <a:cubicBezTo>
                    <a:pt x="277" y="358"/>
                    <a:pt x="278" y="358"/>
                    <a:pt x="280" y="358"/>
                  </a:cubicBezTo>
                  <a:cubicBezTo>
                    <a:pt x="281" y="358"/>
                    <a:pt x="282" y="359"/>
                    <a:pt x="283" y="359"/>
                  </a:cubicBezTo>
                  <a:cubicBezTo>
                    <a:pt x="285" y="359"/>
                    <a:pt x="285" y="359"/>
                    <a:pt x="285" y="359"/>
                  </a:cubicBezTo>
                  <a:cubicBezTo>
                    <a:pt x="287" y="360"/>
                    <a:pt x="287" y="360"/>
                    <a:pt x="287" y="360"/>
                  </a:cubicBezTo>
                  <a:cubicBezTo>
                    <a:pt x="292" y="360"/>
                    <a:pt x="297" y="361"/>
                    <a:pt x="302" y="361"/>
                  </a:cubicBezTo>
                  <a:cubicBezTo>
                    <a:pt x="308" y="361"/>
                    <a:pt x="313" y="360"/>
                    <a:pt x="318" y="359"/>
                  </a:cubicBezTo>
                  <a:cubicBezTo>
                    <a:pt x="321" y="359"/>
                    <a:pt x="324" y="358"/>
                    <a:pt x="327" y="357"/>
                  </a:cubicBezTo>
                  <a:cubicBezTo>
                    <a:pt x="327" y="357"/>
                    <a:pt x="328" y="356"/>
                    <a:pt x="329" y="356"/>
                  </a:cubicBezTo>
                  <a:cubicBezTo>
                    <a:pt x="330" y="355"/>
                    <a:pt x="331" y="355"/>
                    <a:pt x="332" y="355"/>
                  </a:cubicBezTo>
                  <a:cubicBezTo>
                    <a:pt x="338" y="352"/>
                    <a:pt x="338" y="352"/>
                    <a:pt x="338" y="352"/>
                  </a:cubicBezTo>
                  <a:cubicBezTo>
                    <a:pt x="338" y="347"/>
                    <a:pt x="338" y="347"/>
                    <a:pt x="338" y="347"/>
                  </a:cubicBezTo>
                  <a:cubicBezTo>
                    <a:pt x="337" y="344"/>
                    <a:pt x="337" y="344"/>
                    <a:pt x="337" y="344"/>
                  </a:cubicBezTo>
                  <a:cubicBezTo>
                    <a:pt x="337" y="343"/>
                    <a:pt x="337" y="343"/>
                    <a:pt x="337" y="343"/>
                  </a:cubicBezTo>
                  <a:cubicBezTo>
                    <a:pt x="337" y="342"/>
                    <a:pt x="337" y="342"/>
                    <a:pt x="337" y="342"/>
                  </a:cubicBezTo>
                  <a:cubicBezTo>
                    <a:pt x="336" y="340"/>
                    <a:pt x="336" y="340"/>
                    <a:pt x="336" y="340"/>
                  </a:cubicBezTo>
                  <a:cubicBezTo>
                    <a:pt x="336" y="339"/>
                    <a:pt x="336" y="339"/>
                    <a:pt x="336" y="339"/>
                  </a:cubicBezTo>
                  <a:cubicBezTo>
                    <a:pt x="336" y="336"/>
                    <a:pt x="336" y="336"/>
                    <a:pt x="336" y="336"/>
                  </a:cubicBezTo>
                  <a:cubicBezTo>
                    <a:pt x="336" y="333"/>
                    <a:pt x="335" y="330"/>
                    <a:pt x="335" y="327"/>
                  </a:cubicBezTo>
                  <a:cubicBezTo>
                    <a:pt x="336" y="321"/>
                    <a:pt x="337" y="315"/>
                    <a:pt x="340" y="310"/>
                  </a:cubicBezTo>
                  <a:cubicBezTo>
                    <a:pt x="342" y="307"/>
                    <a:pt x="343" y="305"/>
                    <a:pt x="345" y="303"/>
                  </a:cubicBezTo>
                  <a:cubicBezTo>
                    <a:pt x="347" y="302"/>
                    <a:pt x="348" y="301"/>
                    <a:pt x="349" y="300"/>
                  </a:cubicBezTo>
                  <a:cubicBezTo>
                    <a:pt x="350" y="299"/>
                    <a:pt x="351" y="299"/>
                    <a:pt x="352" y="298"/>
                  </a:cubicBezTo>
                  <a:cubicBezTo>
                    <a:pt x="357" y="296"/>
                    <a:pt x="363" y="295"/>
                    <a:pt x="367" y="297"/>
                  </a:cubicBezTo>
                  <a:cubicBezTo>
                    <a:pt x="368" y="297"/>
                    <a:pt x="369" y="298"/>
                    <a:pt x="370" y="299"/>
                  </a:cubicBezTo>
                  <a:cubicBezTo>
                    <a:pt x="370" y="299"/>
                    <a:pt x="371" y="299"/>
                    <a:pt x="371" y="300"/>
                  </a:cubicBezTo>
                  <a:cubicBezTo>
                    <a:pt x="372" y="300"/>
                    <a:pt x="372" y="301"/>
                    <a:pt x="373" y="301"/>
                  </a:cubicBezTo>
                  <a:cubicBezTo>
                    <a:pt x="374" y="304"/>
                    <a:pt x="376" y="306"/>
                    <a:pt x="377" y="308"/>
                  </a:cubicBezTo>
                  <a:cubicBezTo>
                    <a:pt x="378" y="311"/>
                    <a:pt x="378" y="313"/>
                    <a:pt x="378" y="316"/>
                  </a:cubicBezTo>
                  <a:cubicBezTo>
                    <a:pt x="378" y="319"/>
                    <a:pt x="377" y="322"/>
                    <a:pt x="376" y="324"/>
                  </a:cubicBezTo>
                  <a:cubicBezTo>
                    <a:pt x="374" y="330"/>
                    <a:pt x="371" y="335"/>
                    <a:pt x="366" y="339"/>
                  </a:cubicBezTo>
                  <a:cubicBezTo>
                    <a:pt x="364" y="342"/>
                    <a:pt x="362" y="344"/>
                    <a:pt x="359" y="346"/>
                  </a:cubicBezTo>
                  <a:cubicBezTo>
                    <a:pt x="359" y="346"/>
                    <a:pt x="358" y="347"/>
                    <a:pt x="357" y="347"/>
                  </a:cubicBezTo>
                  <a:cubicBezTo>
                    <a:pt x="356" y="348"/>
                    <a:pt x="356" y="348"/>
                    <a:pt x="356" y="348"/>
                  </a:cubicBezTo>
                  <a:cubicBezTo>
                    <a:pt x="355" y="349"/>
                    <a:pt x="355" y="349"/>
                    <a:pt x="355" y="349"/>
                  </a:cubicBezTo>
                  <a:cubicBezTo>
                    <a:pt x="352" y="351"/>
                    <a:pt x="349" y="353"/>
                    <a:pt x="346" y="355"/>
                  </a:cubicBezTo>
                  <a:cubicBezTo>
                    <a:pt x="347" y="357"/>
                    <a:pt x="348" y="359"/>
                    <a:pt x="349" y="361"/>
                  </a:cubicBezTo>
                  <a:cubicBezTo>
                    <a:pt x="349" y="362"/>
                    <a:pt x="350" y="363"/>
                    <a:pt x="350" y="364"/>
                  </a:cubicBezTo>
                  <a:cubicBezTo>
                    <a:pt x="351" y="366"/>
                    <a:pt x="351" y="366"/>
                    <a:pt x="351" y="366"/>
                  </a:cubicBezTo>
                  <a:cubicBezTo>
                    <a:pt x="351" y="367"/>
                    <a:pt x="351" y="367"/>
                    <a:pt x="351" y="367"/>
                  </a:cubicBezTo>
                  <a:cubicBezTo>
                    <a:pt x="352" y="369"/>
                    <a:pt x="353" y="372"/>
                    <a:pt x="354" y="374"/>
                  </a:cubicBezTo>
                  <a:cubicBezTo>
                    <a:pt x="357" y="378"/>
                    <a:pt x="360" y="383"/>
                    <a:pt x="363" y="387"/>
                  </a:cubicBezTo>
                  <a:cubicBezTo>
                    <a:pt x="366" y="392"/>
                    <a:pt x="370" y="396"/>
                    <a:pt x="374" y="399"/>
                  </a:cubicBezTo>
                  <a:cubicBezTo>
                    <a:pt x="375" y="400"/>
                    <a:pt x="377" y="401"/>
                    <a:pt x="378" y="401"/>
                  </a:cubicBezTo>
                  <a:cubicBezTo>
                    <a:pt x="378" y="402"/>
                    <a:pt x="379" y="402"/>
                    <a:pt x="379" y="403"/>
                  </a:cubicBezTo>
                  <a:cubicBezTo>
                    <a:pt x="380" y="403"/>
                    <a:pt x="380" y="403"/>
                    <a:pt x="380" y="403"/>
                  </a:cubicBezTo>
                  <a:cubicBezTo>
                    <a:pt x="381" y="403"/>
                    <a:pt x="381" y="403"/>
                    <a:pt x="381" y="403"/>
                  </a:cubicBezTo>
                  <a:cubicBezTo>
                    <a:pt x="382" y="404"/>
                    <a:pt x="382" y="404"/>
                    <a:pt x="382" y="404"/>
                  </a:cubicBezTo>
                  <a:cubicBezTo>
                    <a:pt x="384" y="405"/>
                    <a:pt x="386" y="406"/>
                    <a:pt x="388" y="407"/>
                  </a:cubicBezTo>
                  <a:cubicBezTo>
                    <a:pt x="390" y="408"/>
                    <a:pt x="392" y="409"/>
                    <a:pt x="394" y="410"/>
                  </a:cubicBezTo>
                  <a:cubicBezTo>
                    <a:pt x="402" y="394"/>
                    <a:pt x="402" y="394"/>
                    <a:pt x="402" y="394"/>
                  </a:cubicBezTo>
                  <a:cubicBezTo>
                    <a:pt x="407" y="384"/>
                    <a:pt x="407" y="384"/>
                    <a:pt x="407" y="384"/>
                  </a:cubicBezTo>
                  <a:cubicBezTo>
                    <a:pt x="409" y="379"/>
                    <a:pt x="409" y="379"/>
                    <a:pt x="409" y="379"/>
                  </a:cubicBezTo>
                  <a:cubicBezTo>
                    <a:pt x="410" y="378"/>
                    <a:pt x="410" y="378"/>
                    <a:pt x="410" y="378"/>
                  </a:cubicBezTo>
                  <a:cubicBezTo>
                    <a:pt x="410" y="377"/>
                    <a:pt x="410" y="377"/>
                    <a:pt x="410" y="377"/>
                  </a:cubicBezTo>
                  <a:cubicBezTo>
                    <a:pt x="411" y="377"/>
                    <a:pt x="411" y="376"/>
                    <a:pt x="412" y="375"/>
                  </a:cubicBezTo>
                  <a:cubicBezTo>
                    <a:pt x="414" y="373"/>
                    <a:pt x="416" y="370"/>
                    <a:pt x="418" y="368"/>
                  </a:cubicBezTo>
                  <a:cubicBezTo>
                    <a:pt x="420" y="366"/>
                    <a:pt x="423" y="364"/>
                    <a:pt x="425" y="363"/>
                  </a:cubicBezTo>
                  <a:cubicBezTo>
                    <a:pt x="426" y="362"/>
                    <a:pt x="428" y="362"/>
                    <a:pt x="429" y="362"/>
                  </a:cubicBezTo>
                  <a:cubicBezTo>
                    <a:pt x="429" y="362"/>
                    <a:pt x="430" y="362"/>
                    <a:pt x="430" y="362"/>
                  </a:cubicBezTo>
                  <a:cubicBezTo>
                    <a:pt x="431" y="362"/>
                    <a:pt x="431" y="362"/>
                    <a:pt x="432" y="362"/>
                  </a:cubicBezTo>
                  <a:cubicBezTo>
                    <a:pt x="436" y="363"/>
                    <a:pt x="441" y="367"/>
                    <a:pt x="443" y="372"/>
                  </a:cubicBezTo>
                  <a:cubicBezTo>
                    <a:pt x="445" y="377"/>
                    <a:pt x="446" y="384"/>
                    <a:pt x="445" y="390"/>
                  </a:cubicBezTo>
                  <a:cubicBezTo>
                    <a:pt x="445" y="393"/>
                    <a:pt x="444" y="396"/>
                    <a:pt x="442" y="399"/>
                  </a:cubicBezTo>
                  <a:cubicBezTo>
                    <a:pt x="441" y="402"/>
                    <a:pt x="440" y="404"/>
                    <a:pt x="438" y="406"/>
                  </a:cubicBezTo>
                  <a:cubicBezTo>
                    <a:pt x="434" y="411"/>
                    <a:pt x="428" y="414"/>
                    <a:pt x="422" y="416"/>
                  </a:cubicBezTo>
                  <a:cubicBezTo>
                    <a:pt x="419" y="417"/>
                    <a:pt x="416" y="417"/>
                    <a:pt x="413" y="417"/>
                  </a:cubicBezTo>
                  <a:cubicBezTo>
                    <a:pt x="411" y="418"/>
                    <a:pt x="410" y="418"/>
                    <a:pt x="408" y="418"/>
                  </a:cubicBezTo>
                  <a:cubicBezTo>
                    <a:pt x="407" y="418"/>
                    <a:pt x="407" y="418"/>
                    <a:pt x="407" y="418"/>
                  </a:cubicBezTo>
                  <a:cubicBezTo>
                    <a:pt x="407" y="418"/>
                    <a:pt x="406" y="418"/>
                    <a:pt x="406" y="418"/>
                  </a:cubicBezTo>
                  <a:cubicBezTo>
                    <a:pt x="405" y="417"/>
                    <a:pt x="404" y="417"/>
                    <a:pt x="403" y="417"/>
                  </a:cubicBezTo>
                  <a:cubicBezTo>
                    <a:pt x="398" y="417"/>
                    <a:pt x="398" y="417"/>
                    <a:pt x="398" y="417"/>
                  </a:cubicBezTo>
                  <a:cubicBezTo>
                    <a:pt x="394" y="426"/>
                    <a:pt x="394" y="426"/>
                    <a:pt x="394" y="426"/>
                  </a:cubicBezTo>
                  <a:cubicBezTo>
                    <a:pt x="392" y="432"/>
                    <a:pt x="392" y="432"/>
                    <a:pt x="392" y="432"/>
                  </a:cubicBezTo>
                  <a:cubicBezTo>
                    <a:pt x="387" y="442"/>
                    <a:pt x="387" y="442"/>
                    <a:pt x="387" y="442"/>
                  </a:cubicBezTo>
                  <a:cubicBezTo>
                    <a:pt x="384" y="449"/>
                    <a:pt x="381" y="456"/>
                    <a:pt x="378" y="463"/>
                  </a:cubicBezTo>
                  <a:cubicBezTo>
                    <a:pt x="372" y="477"/>
                    <a:pt x="367" y="492"/>
                    <a:pt x="362" y="506"/>
                  </a:cubicBezTo>
                  <a:cubicBezTo>
                    <a:pt x="351" y="535"/>
                    <a:pt x="342" y="564"/>
                    <a:pt x="333" y="593"/>
                  </a:cubicBezTo>
                  <a:cubicBezTo>
                    <a:pt x="330" y="604"/>
                    <a:pt x="330" y="604"/>
                    <a:pt x="330" y="604"/>
                  </a:cubicBezTo>
                  <a:cubicBezTo>
                    <a:pt x="327" y="613"/>
                    <a:pt x="327" y="613"/>
                    <a:pt x="327" y="613"/>
                  </a:cubicBezTo>
                  <a:cubicBezTo>
                    <a:pt x="326" y="619"/>
                    <a:pt x="326" y="619"/>
                    <a:pt x="326" y="619"/>
                  </a:cubicBezTo>
                  <a:cubicBezTo>
                    <a:pt x="325" y="621"/>
                    <a:pt x="325" y="621"/>
                    <a:pt x="325" y="621"/>
                  </a:cubicBezTo>
                  <a:cubicBezTo>
                    <a:pt x="325" y="622"/>
                    <a:pt x="325" y="622"/>
                    <a:pt x="325" y="622"/>
                  </a:cubicBezTo>
                  <a:lnTo>
                    <a:pt x="318" y="6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57" name="矩形 56">
            <a:extLst>
              <a:ext uri="{FF2B5EF4-FFF2-40B4-BE49-F238E27FC236}">
                <a16:creationId xmlns:a16="http://schemas.microsoft.com/office/drawing/2014/main" id="{3E670D5D-2680-4F39-8616-048889FC8A07}"/>
              </a:ext>
            </a:extLst>
          </p:cNvPr>
          <p:cNvSpPr/>
          <p:nvPr/>
        </p:nvSpPr>
        <p:spPr>
          <a:xfrm>
            <a:off x="1059395" y="4062774"/>
            <a:ext cx="3292441" cy="27069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1D1AED43-6C5E-8756-2AA0-60E905AFD834}"/>
              </a:ext>
            </a:extLst>
          </p:cNvPr>
          <p:cNvSpPr/>
          <p:nvPr/>
        </p:nvSpPr>
        <p:spPr>
          <a:xfrm>
            <a:off x="2838994" y="4737463"/>
            <a:ext cx="653143" cy="86795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FE8EC99C-3CED-E38D-84B0-B65C9DA5EA85}"/>
              </a:ext>
            </a:extLst>
          </p:cNvPr>
          <p:cNvSpPr/>
          <p:nvPr/>
        </p:nvSpPr>
        <p:spPr>
          <a:xfrm>
            <a:off x="2778034" y="1440530"/>
            <a:ext cx="714103" cy="64424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8EC2491D-3944-08B9-6F35-EE8DFD79F860}"/>
              </a:ext>
            </a:extLst>
          </p:cNvPr>
          <p:cNvSpPr/>
          <p:nvPr/>
        </p:nvSpPr>
        <p:spPr>
          <a:xfrm>
            <a:off x="2778034" y="3104226"/>
            <a:ext cx="714103" cy="64424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投影片編號版面配置區 2">
            <a:extLst>
              <a:ext uri="{FF2B5EF4-FFF2-40B4-BE49-F238E27FC236}">
                <a16:creationId xmlns:a16="http://schemas.microsoft.com/office/drawing/2014/main" id="{95834CD8-DEB5-5F1D-307A-E20DB6A603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46326" y="6331445"/>
            <a:ext cx="2743200" cy="365125"/>
          </a:xfrm>
        </p:spPr>
        <p:txBody>
          <a:bodyPr/>
          <a:lstStyle/>
          <a:p>
            <a:fld id="{EF27B4D1-FA05-449E-A80B-57A962297113}" type="slidenum">
              <a:rPr lang="zh-TW" altLang="en-US" smtClean="0"/>
              <a:t>31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86653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 descr="一張含有 文字, 螢幕擷取畫面, 字型 的圖片&#10;&#10;AI 產生的內容可能不正確。">
            <a:extLst>
              <a:ext uri="{FF2B5EF4-FFF2-40B4-BE49-F238E27FC236}">
                <a16:creationId xmlns:a16="http://schemas.microsoft.com/office/drawing/2014/main" id="{8376D511-6E63-346C-5EBD-BC77F0DD8D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0959" y="1536955"/>
            <a:ext cx="3551479" cy="5196597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759639F1-2578-42FE-B983-53FE2B4AB06E}"/>
              </a:ext>
            </a:extLst>
          </p:cNvPr>
          <p:cNvSpPr/>
          <p:nvPr/>
        </p:nvSpPr>
        <p:spPr bwMode="auto">
          <a:xfrm>
            <a:off x="814313" y="327413"/>
            <a:ext cx="9810143" cy="549605"/>
          </a:xfrm>
          <a:prstGeom prst="rect">
            <a:avLst/>
          </a:prstGeom>
          <a:solidFill>
            <a:srgbClr val="C3E0D3"/>
          </a:solidFill>
          <a:ln>
            <a:solidFill>
              <a:schemeClr val="bg1"/>
            </a:solidFill>
          </a:ln>
          <a:effectLst>
            <a:outerShdw blurRad="50800" dist="127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spcBef>
                <a:spcPct val="50000"/>
              </a:spcBef>
              <a:defRPr/>
            </a:pPr>
            <a:r>
              <a:rPr lang="en-US" altLang="zh-TW" sz="3200" b="1" spc="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4</a:t>
            </a:r>
            <a:r>
              <a:rPr lang="zh-TW" altLang="en-US" sz="3200" b="1" spc="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、報名資料確認送出及列印</a:t>
            </a:r>
            <a:r>
              <a:rPr lang="en-US" altLang="zh-TW" sz="3200" b="1" spc="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-</a:t>
            </a:r>
            <a:r>
              <a:rPr lang="zh-TW" altLang="en-US" sz="2800" b="1" spc="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報名繳交資料</a:t>
            </a:r>
            <a:r>
              <a:rPr lang="en-US" altLang="zh-TW" sz="2800" b="1" spc="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(4/12)</a:t>
            </a:r>
          </a:p>
        </p:txBody>
      </p:sp>
      <p:sp>
        <p:nvSpPr>
          <p:cNvPr id="4" name="矩形 4">
            <a:extLst>
              <a:ext uri="{FF2B5EF4-FFF2-40B4-BE49-F238E27FC236}">
                <a16:creationId xmlns:a16="http://schemas.microsoft.com/office/drawing/2014/main" id="{F16FF021-EA96-4DD8-AD9F-8F7AB60E77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4312" y="976154"/>
            <a:ext cx="89131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zh-TW" altLang="en-US" sz="2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三、報名繳交資料列印－報名資料郵寄封面</a:t>
            </a:r>
            <a:r>
              <a:rPr lang="zh-TW" altLang="en-US" sz="2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（一筆繳費帳號一張）</a:t>
            </a:r>
            <a:endParaRPr lang="en-US" altLang="zh-TW" sz="2400" b="1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EE302762-CD78-4F44-857D-C2ACF1C25CAF}"/>
              </a:ext>
            </a:extLst>
          </p:cNvPr>
          <p:cNvSpPr/>
          <p:nvPr/>
        </p:nvSpPr>
        <p:spPr>
          <a:xfrm>
            <a:off x="7297785" y="2238103"/>
            <a:ext cx="644434" cy="265761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720E1864-7027-4FC2-ADEB-67626C231086}"/>
              </a:ext>
            </a:extLst>
          </p:cNvPr>
          <p:cNvSpPr/>
          <p:nvPr/>
        </p:nvSpPr>
        <p:spPr>
          <a:xfrm>
            <a:off x="5055367" y="5709225"/>
            <a:ext cx="615207" cy="904532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 6">
            <a:extLst>
              <a:ext uri="{FF2B5EF4-FFF2-40B4-BE49-F238E27FC236}">
                <a16:creationId xmlns:a16="http://schemas.microsoft.com/office/drawing/2014/main" id="{9F9FA279-2BB9-4C3C-ADB1-7D7C73685C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14998" y="2332866"/>
            <a:ext cx="1936480" cy="2192267"/>
          </a:xfrm>
          <a:prstGeom prst="rect">
            <a:avLst/>
          </a:prstGeom>
          <a:solidFill>
            <a:srgbClr val="FECEF1"/>
          </a:solidFill>
          <a:ln w="38100">
            <a:solidFill>
              <a:srgbClr val="7030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561975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561975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56197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56197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56197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56197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56197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56197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56197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lnSpc>
                <a:spcPct val="120000"/>
              </a:lnSpc>
              <a:spcBef>
                <a:spcPts val="600"/>
              </a:spcBef>
              <a:buFontTx/>
              <a:buNone/>
              <a:defRPr/>
            </a:pPr>
            <a:r>
              <a:rPr lang="zh-TW" altLang="zh-TW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新細明體" panose="02020500000000000000" pitchFamily="18" charset="-120"/>
              </a:rPr>
              <a:t>※</a:t>
            </a:r>
            <a:r>
              <a:rPr lang="zh-TW" altLang="zh-TW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提醒：</a:t>
            </a:r>
            <a:endParaRPr lang="en-US" altLang="zh-TW" b="1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ts val="3600"/>
              </a:lnSpc>
              <a:spcBef>
                <a:spcPts val="600"/>
              </a:spcBef>
              <a:buFontTx/>
              <a:buNone/>
              <a:defRPr/>
            </a:pPr>
            <a:r>
              <a:rPr lang="zh-TW" altLang="en-US" b="1" spc="500" dirty="0">
                <a:solidFill>
                  <a:schemeClr val="bg1"/>
                </a:solidFill>
                <a:effectLst>
                  <a:glow rad="114300">
                    <a:srgbClr val="C00000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郵寄至</a:t>
            </a:r>
            <a:endParaRPr lang="en-US" altLang="zh-TW" b="1" spc="500" dirty="0">
              <a:solidFill>
                <a:schemeClr val="bg1"/>
              </a:solidFill>
              <a:effectLst>
                <a:glow rad="114300">
                  <a:srgbClr val="C00000"/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ts val="3600"/>
              </a:lnSpc>
              <a:spcBef>
                <a:spcPts val="600"/>
              </a:spcBef>
              <a:buFontTx/>
              <a:buNone/>
              <a:defRPr/>
            </a:pPr>
            <a:r>
              <a:rPr lang="zh-TW" altLang="en-US" b="1" spc="500" dirty="0">
                <a:solidFill>
                  <a:schemeClr val="bg1"/>
                </a:solidFill>
                <a:effectLst>
                  <a:glow rad="114300">
                    <a:srgbClr val="C00000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總召單位</a:t>
            </a:r>
            <a:endParaRPr lang="en-US" altLang="zh-TW" b="1" spc="500" dirty="0">
              <a:solidFill>
                <a:schemeClr val="bg1"/>
              </a:solidFill>
              <a:effectLst>
                <a:glow rad="114300">
                  <a:srgbClr val="C00000"/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ts val="3600"/>
              </a:lnSpc>
              <a:spcBef>
                <a:spcPts val="600"/>
              </a:spcBef>
              <a:buFontTx/>
              <a:buNone/>
              <a:defRPr/>
            </a:pPr>
            <a:r>
              <a:rPr lang="en-US" altLang="zh-TW" b="1" spc="500" dirty="0">
                <a:solidFill>
                  <a:schemeClr val="bg1"/>
                </a:solidFill>
                <a:effectLst>
                  <a:glow rad="114300">
                    <a:srgbClr val="C00000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b="1" spc="500" dirty="0">
                <a:solidFill>
                  <a:schemeClr val="bg1"/>
                </a:solidFill>
                <a:effectLst>
                  <a:glow rad="114300">
                    <a:srgbClr val="C00000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聯合會</a:t>
            </a:r>
            <a:r>
              <a:rPr lang="en-US" altLang="zh-TW" b="1" spc="500" dirty="0">
                <a:solidFill>
                  <a:schemeClr val="bg1"/>
                </a:solidFill>
                <a:effectLst>
                  <a:glow rad="114300">
                    <a:srgbClr val="C00000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)</a:t>
            </a:r>
            <a:endParaRPr lang="zh-TW" altLang="zh-TW" b="1" spc="500" dirty="0">
              <a:solidFill>
                <a:schemeClr val="bg1"/>
              </a:solidFill>
              <a:effectLst>
                <a:glow rad="114300">
                  <a:srgbClr val="C00000"/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10" name="PA_任意多边形 140">
            <a:extLst>
              <a:ext uri="{FF2B5EF4-FFF2-40B4-BE49-F238E27FC236}">
                <a16:creationId xmlns:a16="http://schemas.microsoft.com/office/drawing/2014/main" id="{8A4DB315-803F-4C5D-84C7-7583A176FC9E}"/>
              </a:ext>
            </a:extLst>
          </p:cNvPr>
          <p:cNvSpPr>
            <a:spLocks noEditPoints="1"/>
          </p:cNvSpPr>
          <p:nvPr>
            <p:custDataLst>
              <p:tags r:id="rId1"/>
            </p:custDataLst>
          </p:nvPr>
        </p:nvSpPr>
        <p:spPr bwMode="auto">
          <a:xfrm>
            <a:off x="8102658" y="3112106"/>
            <a:ext cx="836027" cy="585869"/>
          </a:xfrm>
          <a:custGeom>
            <a:avLst/>
            <a:gdLst/>
            <a:ahLst/>
            <a:cxnLst>
              <a:cxn ang="0">
                <a:pos x="1197" y="631"/>
              </a:cxn>
              <a:cxn ang="0">
                <a:pos x="1794" y="471"/>
              </a:cxn>
              <a:cxn ang="0">
                <a:pos x="828" y="176"/>
              </a:cxn>
              <a:cxn ang="0">
                <a:pos x="21" y="382"/>
              </a:cxn>
              <a:cxn ang="0">
                <a:pos x="117" y="373"/>
              </a:cxn>
              <a:cxn ang="0">
                <a:pos x="100" y="488"/>
              </a:cxn>
              <a:cxn ang="0">
                <a:pos x="87" y="613"/>
              </a:cxn>
              <a:cxn ang="0">
                <a:pos x="200" y="507"/>
              </a:cxn>
              <a:cxn ang="0">
                <a:pos x="386" y="462"/>
              </a:cxn>
              <a:cxn ang="0">
                <a:pos x="458" y="485"/>
              </a:cxn>
              <a:cxn ang="0">
                <a:pos x="277" y="472"/>
              </a:cxn>
              <a:cxn ang="0">
                <a:pos x="301" y="514"/>
              </a:cxn>
              <a:cxn ang="0">
                <a:pos x="308" y="537"/>
              </a:cxn>
              <a:cxn ang="0">
                <a:pos x="344" y="564"/>
              </a:cxn>
              <a:cxn ang="0">
                <a:pos x="420" y="529"/>
              </a:cxn>
              <a:cxn ang="0">
                <a:pos x="513" y="589"/>
              </a:cxn>
              <a:cxn ang="0">
                <a:pos x="579" y="488"/>
              </a:cxn>
              <a:cxn ang="0">
                <a:pos x="585" y="533"/>
              </a:cxn>
              <a:cxn ang="0">
                <a:pos x="658" y="507"/>
              </a:cxn>
              <a:cxn ang="0">
                <a:pos x="620" y="590"/>
              </a:cxn>
              <a:cxn ang="0">
                <a:pos x="739" y="486"/>
              </a:cxn>
              <a:cxn ang="0">
                <a:pos x="726" y="585"/>
              </a:cxn>
              <a:cxn ang="0">
                <a:pos x="1183" y="491"/>
              </a:cxn>
              <a:cxn ang="0">
                <a:pos x="1027" y="568"/>
              </a:cxn>
              <a:cxn ang="0">
                <a:pos x="867" y="534"/>
              </a:cxn>
              <a:cxn ang="0">
                <a:pos x="749" y="575"/>
              </a:cxn>
              <a:cxn ang="0">
                <a:pos x="812" y="530"/>
              </a:cxn>
              <a:cxn ang="0">
                <a:pos x="849" y="561"/>
              </a:cxn>
              <a:cxn ang="0">
                <a:pos x="881" y="607"/>
              </a:cxn>
              <a:cxn ang="0">
                <a:pos x="970" y="492"/>
              </a:cxn>
              <a:cxn ang="0">
                <a:pos x="1060" y="513"/>
              </a:cxn>
              <a:cxn ang="0">
                <a:pos x="1117" y="507"/>
              </a:cxn>
              <a:cxn ang="0">
                <a:pos x="1078" y="602"/>
              </a:cxn>
              <a:cxn ang="0">
                <a:pos x="1237" y="530"/>
              </a:cxn>
              <a:cxn ang="0">
                <a:pos x="1137" y="610"/>
              </a:cxn>
              <a:cxn ang="0">
                <a:pos x="1241" y="474"/>
              </a:cxn>
              <a:cxn ang="0">
                <a:pos x="1303" y="533"/>
              </a:cxn>
              <a:cxn ang="0">
                <a:pos x="1262" y="573"/>
              </a:cxn>
              <a:cxn ang="0">
                <a:pos x="1196" y="738"/>
              </a:cxn>
              <a:cxn ang="0">
                <a:pos x="1231" y="710"/>
              </a:cxn>
              <a:cxn ang="0">
                <a:pos x="1220" y="796"/>
              </a:cxn>
              <a:cxn ang="0">
                <a:pos x="1342" y="676"/>
              </a:cxn>
              <a:cxn ang="0">
                <a:pos x="1411" y="631"/>
              </a:cxn>
              <a:cxn ang="0">
                <a:pos x="1421" y="634"/>
              </a:cxn>
              <a:cxn ang="0">
                <a:pos x="1539" y="523"/>
              </a:cxn>
              <a:cxn ang="0">
                <a:pos x="1560" y="506"/>
              </a:cxn>
              <a:cxn ang="0">
                <a:pos x="1645" y="450"/>
              </a:cxn>
              <a:cxn ang="0">
                <a:pos x="1616" y="538"/>
              </a:cxn>
              <a:cxn ang="0">
                <a:pos x="1765" y="370"/>
              </a:cxn>
              <a:cxn ang="0">
                <a:pos x="1726" y="491"/>
              </a:cxn>
              <a:cxn ang="0">
                <a:pos x="1799" y="444"/>
              </a:cxn>
              <a:cxn ang="0">
                <a:pos x="1279" y="179"/>
              </a:cxn>
              <a:cxn ang="0">
                <a:pos x="1289" y="104"/>
              </a:cxn>
              <a:cxn ang="0">
                <a:pos x="1201" y="193"/>
              </a:cxn>
              <a:cxn ang="0">
                <a:pos x="1284" y="37"/>
              </a:cxn>
              <a:cxn ang="0">
                <a:pos x="1201" y="86"/>
              </a:cxn>
              <a:cxn ang="0">
                <a:pos x="1106" y="190"/>
              </a:cxn>
              <a:cxn ang="0">
                <a:pos x="1322" y="210"/>
              </a:cxn>
              <a:cxn ang="0">
                <a:pos x="1318" y="478"/>
              </a:cxn>
              <a:cxn ang="0">
                <a:pos x="306" y="202"/>
              </a:cxn>
              <a:cxn ang="0">
                <a:pos x="29" y="430"/>
              </a:cxn>
              <a:cxn ang="0">
                <a:pos x="111" y="214"/>
              </a:cxn>
            </a:cxnLst>
            <a:rect l="0" t="0" r="r" b="b"/>
            <a:pathLst>
              <a:path w="1858" h="840">
                <a:moveTo>
                  <a:pt x="15" y="443"/>
                </a:moveTo>
                <a:lnTo>
                  <a:pt x="15" y="443"/>
                </a:lnTo>
                <a:lnTo>
                  <a:pt x="21" y="467"/>
                </a:lnTo>
                <a:lnTo>
                  <a:pt x="27" y="491"/>
                </a:lnTo>
                <a:lnTo>
                  <a:pt x="35" y="543"/>
                </a:lnTo>
                <a:lnTo>
                  <a:pt x="35" y="543"/>
                </a:lnTo>
                <a:lnTo>
                  <a:pt x="39" y="566"/>
                </a:lnTo>
                <a:lnTo>
                  <a:pt x="45" y="590"/>
                </a:lnTo>
                <a:lnTo>
                  <a:pt x="48" y="602"/>
                </a:lnTo>
                <a:lnTo>
                  <a:pt x="53" y="613"/>
                </a:lnTo>
                <a:lnTo>
                  <a:pt x="58" y="621"/>
                </a:lnTo>
                <a:lnTo>
                  <a:pt x="65" y="628"/>
                </a:lnTo>
                <a:lnTo>
                  <a:pt x="65" y="628"/>
                </a:lnTo>
                <a:lnTo>
                  <a:pt x="94" y="624"/>
                </a:lnTo>
                <a:lnTo>
                  <a:pt x="124" y="621"/>
                </a:lnTo>
                <a:lnTo>
                  <a:pt x="155" y="618"/>
                </a:lnTo>
                <a:lnTo>
                  <a:pt x="185" y="617"/>
                </a:lnTo>
                <a:lnTo>
                  <a:pt x="312" y="614"/>
                </a:lnTo>
                <a:lnTo>
                  <a:pt x="312" y="614"/>
                </a:lnTo>
                <a:lnTo>
                  <a:pt x="415" y="613"/>
                </a:lnTo>
                <a:lnTo>
                  <a:pt x="516" y="613"/>
                </a:lnTo>
                <a:lnTo>
                  <a:pt x="618" y="614"/>
                </a:lnTo>
                <a:lnTo>
                  <a:pt x="719" y="617"/>
                </a:lnTo>
                <a:lnTo>
                  <a:pt x="923" y="623"/>
                </a:lnTo>
                <a:lnTo>
                  <a:pt x="1026" y="625"/>
                </a:lnTo>
                <a:lnTo>
                  <a:pt x="1128" y="627"/>
                </a:lnTo>
                <a:lnTo>
                  <a:pt x="1128" y="627"/>
                </a:lnTo>
                <a:lnTo>
                  <a:pt x="1158" y="625"/>
                </a:lnTo>
                <a:lnTo>
                  <a:pt x="1172" y="627"/>
                </a:lnTo>
                <a:lnTo>
                  <a:pt x="1179" y="630"/>
                </a:lnTo>
                <a:lnTo>
                  <a:pt x="1185" y="632"/>
                </a:lnTo>
                <a:lnTo>
                  <a:pt x="1185" y="632"/>
                </a:lnTo>
                <a:lnTo>
                  <a:pt x="1187" y="625"/>
                </a:lnTo>
                <a:lnTo>
                  <a:pt x="1192" y="618"/>
                </a:lnTo>
                <a:lnTo>
                  <a:pt x="1201" y="604"/>
                </a:lnTo>
                <a:lnTo>
                  <a:pt x="1214" y="592"/>
                </a:lnTo>
                <a:lnTo>
                  <a:pt x="1225" y="582"/>
                </a:lnTo>
                <a:lnTo>
                  <a:pt x="1225" y="582"/>
                </a:lnTo>
                <a:lnTo>
                  <a:pt x="1214" y="600"/>
                </a:lnTo>
                <a:lnTo>
                  <a:pt x="1203" y="618"/>
                </a:lnTo>
                <a:lnTo>
                  <a:pt x="1203" y="618"/>
                </a:lnTo>
                <a:lnTo>
                  <a:pt x="1197" y="631"/>
                </a:lnTo>
                <a:lnTo>
                  <a:pt x="1196" y="637"/>
                </a:lnTo>
                <a:lnTo>
                  <a:pt x="1197" y="638"/>
                </a:lnTo>
                <a:lnTo>
                  <a:pt x="1199" y="637"/>
                </a:lnTo>
                <a:lnTo>
                  <a:pt x="1199" y="637"/>
                </a:lnTo>
                <a:lnTo>
                  <a:pt x="1230" y="607"/>
                </a:lnTo>
                <a:lnTo>
                  <a:pt x="1259" y="578"/>
                </a:lnTo>
                <a:lnTo>
                  <a:pt x="1200" y="661"/>
                </a:lnTo>
                <a:lnTo>
                  <a:pt x="1193" y="627"/>
                </a:lnTo>
                <a:lnTo>
                  <a:pt x="1193" y="627"/>
                </a:lnTo>
                <a:lnTo>
                  <a:pt x="1192" y="631"/>
                </a:lnTo>
                <a:lnTo>
                  <a:pt x="1190" y="634"/>
                </a:lnTo>
                <a:lnTo>
                  <a:pt x="1185" y="638"/>
                </a:lnTo>
                <a:lnTo>
                  <a:pt x="1182" y="640"/>
                </a:lnTo>
                <a:lnTo>
                  <a:pt x="1179" y="642"/>
                </a:lnTo>
                <a:lnTo>
                  <a:pt x="1176" y="647"/>
                </a:lnTo>
                <a:lnTo>
                  <a:pt x="1176" y="652"/>
                </a:lnTo>
                <a:lnTo>
                  <a:pt x="1176" y="652"/>
                </a:lnTo>
                <a:lnTo>
                  <a:pt x="1176" y="677"/>
                </a:lnTo>
                <a:lnTo>
                  <a:pt x="1176" y="703"/>
                </a:lnTo>
                <a:lnTo>
                  <a:pt x="1179" y="728"/>
                </a:lnTo>
                <a:lnTo>
                  <a:pt x="1182" y="752"/>
                </a:lnTo>
                <a:lnTo>
                  <a:pt x="1189" y="797"/>
                </a:lnTo>
                <a:lnTo>
                  <a:pt x="1197" y="840"/>
                </a:lnTo>
                <a:lnTo>
                  <a:pt x="1197" y="840"/>
                </a:lnTo>
                <a:lnTo>
                  <a:pt x="1277" y="794"/>
                </a:lnTo>
                <a:lnTo>
                  <a:pt x="1359" y="748"/>
                </a:lnTo>
                <a:lnTo>
                  <a:pt x="1439" y="701"/>
                </a:lnTo>
                <a:lnTo>
                  <a:pt x="1478" y="677"/>
                </a:lnTo>
                <a:lnTo>
                  <a:pt x="1516" y="654"/>
                </a:lnTo>
                <a:lnTo>
                  <a:pt x="1516" y="654"/>
                </a:lnTo>
                <a:lnTo>
                  <a:pt x="1547" y="632"/>
                </a:lnTo>
                <a:lnTo>
                  <a:pt x="1577" y="610"/>
                </a:lnTo>
                <a:lnTo>
                  <a:pt x="1634" y="568"/>
                </a:lnTo>
                <a:lnTo>
                  <a:pt x="1665" y="547"/>
                </a:lnTo>
                <a:lnTo>
                  <a:pt x="1696" y="529"/>
                </a:lnTo>
                <a:lnTo>
                  <a:pt x="1728" y="510"/>
                </a:lnTo>
                <a:lnTo>
                  <a:pt x="1762" y="495"/>
                </a:lnTo>
                <a:lnTo>
                  <a:pt x="1762" y="495"/>
                </a:lnTo>
                <a:lnTo>
                  <a:pt x="1772" y="489"/>
                </a:lnTo>
                <a:lnTo>
                  <a:pt x="1780" y="485"/>
                </a:lnTo>
                <a:lnTo>
                  <a:pt x="1787" y="478"/>
                </a:lnTo>
                <a:lnTo>
                  <a:pt x="1794" y="471"/>
                </a:lnTo>
                <a:lnTo>
                  <a:pt x="1807" y="457"/>
                </a:lnTo>
                <a:lnTo>
                  <a:pt x="1820" y="441"/>
                </a:lnTo>
                <a:lnTo>
                  <a:pt x="1820" y="441"/>
                </a:lnTo>
                <a:lnTo>
                  <a:pt x="1827" y="403"/>
                </a:lnTo>
                <a:lnTo>
                  <a:pt x="1835" y="366"/>
                </a:lnTo>
                <a:lnTo>
                  <a:pt x="1846" y="329"/>
                </a:lnTo>
                <a:lnTo>
                  <a:pt x="1858" y="294"/>
                </a:lnTo>
                <a:lnTo>
                  <a:pt x="1296" y="2"/>
                </a:lnTo>
                <a:lnTo>
                  <a:pt x="1296" y="2"/>
                </a:lnTo>
                <a:lnTo>
                  <a:pt x="1293" y="0"/>
                </a:lnTo>
                <a:lnTo>
                  <a:pt x="1289" y="3"/>
                </a:lnTo>
                <a:lnTo>
                  <a:pt x="1287" y="6"/>
                </a:lnTo>
                <a:lnTo>
                  <a:pt x="1286" y="9"/>
                </a:lnTo>
                <a:lnTo>
                  <a:pt x="1286" y="9"/>
                </a:lnTo>
                <a:lnTo>
                  <a:pt x="1284" y="11"/>
                </a:lnTo>
                <a:lnTo>
                  <a:pt x="1284" y="11"/>
                </a:lnTo>
                <a:lnTo>
                  <a:pt x="1282" y="9"/>
                </a:lnTo>
                <a:lnTo>
                  <a:pt x="1280" y="4"/>
                </a:lnTo>
                <a:lnTo>
                  <a:pt x="1277" y="4"/>
                </a:lnTo>
                <a:lnTo>
                  <a:pt x="1276" y="4"/>
                </a:lnTo>
                <a:lnTo>
                  <a:pt x="1276" y="4"/>
                </a:lnTo>
                <a:lnTo>
                  <a:pt x="1256" y="21"/>
                </a:lnTo>
                <a:lnTo>
                  <a:pt x="1237" y="37"/>
                </a:lnTo>
                <a:lnTo>
                  <a:pt x="1217" y="51"/>
                </a:lnTo>
                <a:lnTo>
                  <a:pt x="1206" y="56"/>
                </a:lnTo>
                <a:lnTo>
                  <a:pt x="1194" y="62"/>
                </a:lnTo>
                <a:lnTo>
                  <a:pt x="1194" y="62"/>
                </a:lnTo>
                <a:lnTo>
                  <a:pt x="1189" y="65"/>
                </a:lnTo>
                <a:lnTo>
                  <a:pt x="1186" y="69"/>
                </a:lnTo>
                <a:lnTo>
                  <a:pt x="1183" y="73"/>
                </a:lnTo>
                <a:lnTo>
                  <a:pt x="1180" y="79"/>
                </a:lnTo>
                <a:lnTo>
                  <a:pt x="1178" y="91"/>
                </a:lnTo>
                <a:lnTo>
                  <a:pt x="1175" y="104"/>
                </a:lnTo>
                <a:lnTo>
                  <a:pt x="1175" y="104"/>
                </a:lnTo>
                <a:lnTo>
                  <a:pt x="1172" y="122"/>
                </a:lnTo>
                <a:lnTo>
                  <a:pt x="1171" y="142"/>
                </a:lnTo>
                <a:lnTo>
                  <a:pt x="1172" y="160"/>
                </a:lnTo>
                <a:lnTo>
                  <a:pt x="1175" y="179"/>
                </a:lnTo>
                <a:lnTo>
                  <a:pt x="1069" y="179"/>
                </a:lnTo>
                <a:lnTo>
                  <a:pt x="1069" y="179"/>
                </a:lnTo>
                <a:lnTo>
                  <a:pt x="948" y="176"/>
                </a:lnTo>
                <a:lnTo>
                  <a:pt x="828" y="176"/>
                </a:lnTo>
                <a:lnTo>
                  <a:pt x="708" y="177"/>
                </a:lnTo>
                <a:lnTo>
                  <a:pt x="589" y="180"/>
                </a:lnTo>
                <a:lnTo>
                  <a:pt x="353" y="186"/>
                </a:lnTo>
                <a:lnTo>
                  <a:pt x="233" y="188"/>
                </a:lnTo>
                <a:lnTo>
                  <a:pt x="115" y="190"/>
                </a:lnTo>
                <a:lnTo>
                  <a:pt x="115" y="190"/>
                </a:lnTo>
                <a:lnTo>
                  <a:pt x="98" y="210"/>
                </a:lnTo>
                <a:lnTo>
                  <a:pt x="84" y="231"/>
                </a:lnTo>
                <a:lnTo>
                  <a:pt x="55" y="273"/>
                </a:lnTo>
                <a:lnTo>
                  <a:pt x="28" y="318"/>
                </a:lnTo>
                <a:lnTo>
                  <a:pt x="0" y="363"/>
                </a:lnTo>
                <a:lnTo>
                  <a:pt x="0" y="363"/>
                </a:lnTo>
                <a:lnTo>
                  <a:pt x="1" y="378"/>
                </a:lnTo>
                <a:lnTo>
                  <a:pt x="4" y="395"/>
                </a:lnTo>
                <a:lnTo>
                  <a:pt x="8" y="412"/>
                </a:lnTo>
                <a:lnTo>
                  <a:pt x="8" y="420"/>
                </a:lnTo>
                <a:lnTo>
                  <a:pt x="8" y="429"/>
                </a:lnTo>
                <a:lnTo>
                  <a:pt x="8" y="429"/>
                </a:lnTo>
                <a:lnTo>
                  <a:pt x="8" y="436"/>
                </a:lnTo>
                <a:lnTo>
                  <a:pt x="8" y="441"/>
                </a:lnTo>
                <a:lnTo>
                  <a:pt x="10" y="443"/>
                </a:lnTo>
                <a:lnTo>
                  <a:pt x="11" y="444"/>
                </a:lnTo>
                <a:lnTo>
                  <a:pt x="13" y="444"/>
                </a:lnTo>
                <a:lnTo>
                  <a:pt x="15" y="443"/>
                </a:lnTo>
                <a:lnTo>
                  <a:pt x="15" y="443"/>
                </a:lnTo>
                <a:close/>
                <a:moveTo>
                  <a:pt x="32" y="364"/>
                </a:moveTo>
                <a:lnTo>
                  <a:pt x="32" y="364"/>
                </a:lnTo>
                <a:lnTo>
                  <a:pt x="48" y="337"/>
                </a:lnTo>
                <a:lnTo>
                  <a:pt x="66" y="311"/>
                </a:lnTo>
                <a:lnTo>
                  <a:pt x="84" y="287"/>
                </a:lnTo>
                <a:lnTo>
                  <a:pt x="104" y="266"/>
                </a:lnTo>
                <a:lnTo>
                  <a:pt x="104" y="266"/>
                </a:lnTo>
                <a:lnTo>
                  <a:pt x="107" y="266"/>
                </a:lnTo>
                <a:lnTo>
                  <a:pt x="107" y="266"/>
                </a:lnTo>
                <a:lnTo>
                  <a:pt x="79" y="309"/>
                </a:lnTo>
                <a:lnTo>
                  <a:pt x="49" y="356"/>
                </a:lnTo>
                <a:lnTo>
                  <a:pt x="21" y="405"/>
                </a:lnTo>
                <a:lnTo>
                  <a:pt x="21" y="405"/>
                </a:lnTo>
                <a:lnTo>
                  <a:pt x="18" y="399"/>
                </a:lnTo>
                <a:lnTo>
                  <a:pt x="18" y="394"/>
                </a:lnTo>
                <a:lnTo>
                  <a:pt x="20" y="388"/>
                </a:lnTo>
                <a:lnTo>
                  <a:pt x="21" y="382"/>
                </a:lnTo>
                <a:lnTo>
                  <a:pt x="27" y="373"/>
                </a:lnTo>
                <a:lnTo>
                  <a:pt x="32" y="364"/>
                </a:lnTo>
                <a:lnTo>
                  <a:pt x="32" y="364"/>
                </a:lnTo>
                <a:close/>
                <a:moveTo>
                  <a:pt x="135" y="378"/>
                </a:moveTo>
                <a:lnTo>
                  <a:pt x="94" y="425"/>
                </a:lnTo>
                <a:lnTo>
                  <a:pt x="94" y="425"/>
                </a:lnTo>
                <a:lnTo>
                  <a:pt x="104" y="406"/>
                </a:lnTo>
                <a:lnTo>
                  <a:pt x="114" y="389"/>
                </a:lnTo>
                <a:lnTo>
                  <a:pt x="136" y="354"/>
                </a:lnTo>
                <a:lnTo>
                  <a:pt x="136" y="354"/>
                </a:lnTo>
                <a:lnTo>
                  <a:pt x="138" y="356"/>
                </a:lnTo>
                <a:lnTo>
                  <a:pt x="139" y="358"/>
                </a:lnTo>
                <a:lnTo>
                  <a:pt x="140" y="364"/>
                </a:lnTo>
                <a:lnTo>
                  <a:pt x="139" y="371"/>
                </a:lnTo>
                <a:lnTo>
                  <a:pt x="135" y="378"/>
                </a:lnTo>
                <a:lnTo>
                  <a:pt x="135" y="378"/>
                </a:lnTo>
                <a:close/>
                <a:moveTo>
                  <a:pt x="143" y="391"/>
                </a:moveTo>
                <a:lnTo>
                  <a:pt x="143" y="391"/>
                </a:lnTo>
                <a:lnTo>
                  <a:pt x="146" y="396"/>
                </a:lnTo>
                <a:lnTo>
                  <a:pt x="148" y="403"/>
                </a:lnTo>
                <a:lnTo>
                  <a:pt x="146" y="413"/>
                </a:lnTo>
                <a:lnTo>
                  <a:pt x="145" y="417"/>
                </a:lnTo>
                <a:lnTo>
                  <a:pt x="142" y="422"/>
                </a:lnTo>
                <a:lnTo>
                  <a:pt x="96" y="478"/>
                </a:lnTo>
                <a:lnTo>
                  <a:pt x="96" y="478"/>
                </a:lnTo>
                <a:lnTo>
                  <a:pt x="118" y="434"/>
                </a:lnTo>
                <a:lnTo>
                  <a:pt x="143" y="391"/>
                </a:lnTo>
                <a:lnTo>
                  <a:pt x="143" y="391"/>
                </a:lnTo>
                <a:close/>
                <a:moveTo>
                  <a:pt x="129" y="332"/>
                </a:moveTo>
                <a:lnTo>
                  <a:pt x="129" y="332"/>
                </a:lnTo>
                <a:lnTo>
                  <a:pt x="110" y="356"/>
                </a:lnTo>
                <a:lnTo>
                  <a:pt x="90" y="381"/>
                </a:lnTo>
                <a:lnTo>
                  <a:pt x="70" y="406"/>
                </a:lnTo>
                <a:lnTo>
                  <a:pt x="63" y="420"/>
                </a:lnTo>
                <a:lnTo>
                  <a:pt x="56" y="436"/>
                </a:lnTo>
                <a:lnTo>
                  <a:pt x="56" y="436"/>
                </a:lnTo>
                <a:lnTo>
                  <a:pt x="73" y="415"/>
                </a:lnTo>
                <a:lnTo>
                  <a:pt x="90" y="394"/>
                </a:lnTo>
                <a:lnTo>
                  <a:pt x="108" y="373"/>
                </a:lnTo>
                <a:lnTo>
                  <a:pt x="125" y="354"/>
                </a:lnTo>
                <a:lnTo>
                  <a:pt x="125" y="354"/>
                </a:lnTo>
                <a:lnTo>
                  <a:pt x="117" y="373"/>
                </a:lnTo>
                <a:lnTo>
                  <a:pt x="107" y="389"/>
                </a:lnTo>
                <a:lnTo>
                  <a:pt x="84" y="423"/>
                </a:lnTo>
                <a:lnTo>
                  <a:pt x="60" y="455"/>
                </a:lnTo>
                <a:lnTo>
                  <a:pt x="38" y="491"/>
                </a:lnTo>
                <a:lnTo>
                  <a:pt x="38" y="491"/>
                </a:lnTo>
                <a:lnTo>
                  <a:pt x="38" y="478"/>
                </a:lnTo>
                <a:lnTo>
                  <a:pt x="39" y="467"/>
                </a:lnTo>
                <a:lnTo>
                  <a:pt x="44" y="448"/>
                </a:lnTo>
                <a:lnTo>
                  <a:pt x="51" y="430"/>
                </a:lnTo>
                <a:lnTo>
                  <a:pt x="59" y="413"/>
                </a:lnTo>
                <a:lnTo>
                  <a:pt x="124" y="306"/>
                </a:lnTo>
                <a:lnTo>
                  <a:pt x="124" y="306"/>
                </a:lnTo>
                <a:lnTo>
                  <a:pt x="125" y="305"/>
                </a:lnTo>
                <a:lnTo>
                  <a:pt x="126" y="306"/>
                </a:lnTo>
                <a:lnTo>
                  <a:pt x="129" y="315"/>
                </a:lnTo>
                <a:lnTo>
                  <a:pt x="131" y="325"/>
                </a:lnTo>
                <a:lnTo>
                  <a:pt x="131" y="329"/>
                </a:lnTo>
                <a:lnTo>
                  <a:pt x="129" y="332"/>
                </a:lnTo>
                <a:lnTo>
                  <a:pt x="129" y="332"/>
                </a:lnTo>
                <a:close/>
                <a:moveTo>
                  <a:pt x="65" y="479"/>
                </a:moveTo>
                <a:lnTo>
                  <a:pt x="65" y="477"/>
                </a:lnTo>
                <a:lnTo>
                  <a:pt x="65" y="472"/>
                </a:lnTo>
                <a:lnTo>
                  <a:pt x="133" y="395"/>
                </a:lnTo>
                <a:lnTo>
                  <a:pt x="133" y="395"/>
                </a:lnTo>
                <a:lnTo>
                  <a:pt x="111" y="432"/>
                </a:lnTo>
                <a:lnTo>
                  <a:pt x="88" y="468"/>
                </a:lnTo>
                <a:lnTo>
                  <a:pt x="48" y="544"/>
                </a:lnTo>
                <a:lnTo>
                  <a:pt x="48" y="544"/>
                </a:lnTo>
                <a:lnTo>
                  <a:pt x="44" y="533"/>
                </a:lnTo>
                <a:lnTo>
                  <a:pt x="42" y="524"/>
                </a:lnTo>
                <a:lnTo>
                  <a:pt x="44" y="514"/>
                </a:lnTo>
                <a:lnTo>
                  <a:pt x="45" y="506"/>
                </a:lnTo>
                <a:lnTo>
                  <a:pt x="49" y="498"/>
                </a:lnTo>
                <a:lnTo>
                  <a:pt x="53" y="491"/>
                </a:lnTo>
                <a:lnTo>
                  <a:pt x="59" y="485"/>
                </a:lnTo>
                <a:lnTo>
                  <a:pt x="65" y="479"/>
                </a:lnTo>
                <a:lnTo>
                  <a:pt x="65" y="479"/>
                </a:lnTo>
                <a:close/>
                <a:moveTo>
                  <a:pt x="49" y="562"/>
                </a:moveTo>
                <a:lnTo>
                  <a:pt x="49" y="562"/>
                </a:lnTo>
                <a:lnTo>
                  <a:pt x="65" y="537"/>
                </a:lnTo>
                <a:lnTo>
                  <a:pt x="81" y="512"/>
                </a:lnTo>
                <a:lnTo>
                  <a:pt x="100" y="488"/>
                </a:lnTo>
                <a:lnTo>
                  <a:pt x="118" y="465"/>
                </a:lnTo>
                <a:lnTo>
                  <a:pt x="55" y="581"/>
                </a:lnTo>
                <a:lnTo>
                  <a:pt x="55" y="581"/>
                </a:lnTo>
                <a:lnTo>
                  <a:pt x="53" y="576"/>
                </a:lnTo>
                <a:lnTo>
                  <a:pt x="52" y="571"/>
                </a:lnTo>
                <a:lnTo>
                  <a:pt x="49" y="566"/>
                </a:lnTo>
                <a:lnTo>
                  <a:pt x="49" y="562"/>
                </a:lnTo>
                <a:lnTo>
                  <a:pt x="49" y="562"/>
                </a:lnTo>
                <a:close/>
                <a:moveTo>
                  <a:pt x="66" y="581"/>
                </a:moveTo>
                <a:lnTo>
                  <a:pt x="66" y="581"/>
                </a:lnTo>
                <a:lnTo>
                  <a:pt x="110" y="500"/>
                </a:lnTo>
                <a:lnTo>
                  <a:pt x="131" y="464"/>
                </a:lnTo>
                <a:lnTo>
                  <a:pt x="153" y="427"/>
                </a:lnTo>
                <a:lnTo>
                  <a:pt x="153" y="427"/>
                </a:lnTo>
                <a:lnTo>
                  <a:pt x="155" y="430"/>
                </a:lnTo>
                <a:lnTo>
                  <a:pt x="155" y="434"/>
                </a:lnTo>
                <a:lnTo>
                  <a:pt x="155" y="439"/>
                </a:lnTo>
                <a:lnTo>
                  <a:pt x="155" y="439"/>
                </a:lnTo>
                <a:lnTo>
                  <a:pt x="131" y="482"/>
                </a:lnTo>
                <a:lnTo>
                  <a:pt x="110" y="526"/>
                </a:lnTo>
                <a:lnTo>
                  <a:pt x="87" y="569"/>
                </a:lnTo>
                <a:lnTo>
                  <a:pt x="65" y="610"/>
                </a:lnTo>
                <a:lnTo>
                  <a:pt x="65" y="610"/>
                </a:lnTo>
                <a:lnTo>
                  <a:pt x="63" y="607"/>
                </a:lnTo>
                <a:lnTo>
                  <a:pt x="62" y="603"/>
                </a:lnTo>
                <a:lnTo>
                  <a:pt x="62" y="595"/>
                </a:lnTo>
                <a:lnTo>
                  <a:pt x="63" y="586"/>
                </a:lnTo>
                <a:lnTo>
                  <a:pt x="66" y="581"/>
                </a:lnTo>
                <a:lnTo>
                  <a:pt x="66" y="581"/>
                </a:lnTo>
                <a:close/>
                <a:moveTo>
                  <a:pt x="84" y="602"/>
                </a:moveTo>
                <a:lnTo>
                  <a:pt x="156" y="460"/>
                </a:lnTo>
                <a:lnTo>
                  <a:pt x="156" y="460"/>
                </a:lnTo>
                <a:lnTo>
                  <a:pt x="159" y="462"/>
                </a:lnTo>
                <a:lnTo>
                  <a:pt x="160" y="464"/>
                </a:lnTo>
                <a:lnTo>
                  <a:pt x="167" y="465"/>
                </a:lnTo>
                <a:lnTo>
                  <a:pt x="173" y="465"/>
                </a:lnTo>
                <a:lnTo>
                  <a:pt x="176" y="467"/>
                </a:lnTo>
                <a:lnTo>
                  <a:pt x="178" y="469"/>
                </a:lnTo>
                <a:lnTo>
                  <a:pt x="90" y="610"/>
                </a:lnTo>
                <a:lnTo>
                  <a:pt x="90" y="610"/>
                </a:lnTo>
                <a:lnTo>
                  <a:pt x="88" y="613"/>
                </a:lnTo>
                <a:lnTo>
                  <a:pt x="87" y="613"/>
                </a:lnTo>
                <a:lnTo>
                  <a:pt x="86" y="613"/>
                </a:lnTo>
                <a:lnTo>
                  <a:pt x="84" y="610"/>
                </a:lnTo>
                <a:lnTo>
                  <a:pt x="84" y="606"/>
                </a:lnTo>
                <a:lnTo>
                  <a:pt x="84" y="602"/>
                </a:lnTo>
                <a:lnTo>
                  <a:pt x="84" y="602"/>
                </a:lnTo>
                <a:close/>
                <a:moveTo>
                  <a:pt x="104" y="610"/>
                </a:moveTo>
                <a:lnTo>
                  <a:pt x="104" y="610"/>
                </a:lnTo>
                <a:lnTo>
                  <a:pt x="124" y="575"/>
                </a:lnTo>
                <a:lnTo>
                  <a:pt x="143" y="541"/>
                </a:lnTo>
                <a:lnTo>
                  <a:pt x="164" y="510"/>
                </a:lnTo>
                <a:lnTo>
                  <a:pt x="187" y="479"/>
                </a:lnTo>
                <a:lnTo>
                  <a:pt x="187" y="479"/>
                </a:lnTo>
                <a:lnTo>
                  <a:pt x="188" y="485"/>
                </a:lnTo>
                <a:lnTo>
                  <a:pt x="187" y="491"/>
                </a:lnTo>
                <a:lnTo>
                  <a:pt x="184" y="496"/>
                </a:lnTo>
                <a:lnTo>
                  <a:pt x="180" y="500"/>
                </a:lnTo>
                <a:lnTo>
                  <a:pt x="180" y="500"/>
                </a:lnTo>
                <a:lnTo>
                  <a:pt x="177" y="503"/>
                </a:lnTo>
                <a:lnTo>
                  <a:pt x="176" y="507"/>
                </a:lnTo>
                <a:lnTo>
                  <a:pt x="174" y="516"/>
                </a:lnTo>
                <a:lnTo>
                  <a:pt x="176" y="519"/>
                </a:lnTo>
                <a:lnTo>
                  <a:pt x="126" y="607"/>
                </a:lnTo>
                <a:lnTo>
                  <a:pt x="126" y="607"/>
                </a:lnTo>
                <a:lnTo>
                  <a:pt x="115" y="607"/>
                </a:lnTo>
                <a:lnTo>
                  <a:pt x="110" y="607"/>
                </a:lnTo>
                <a:lnTo>
                  <a:pt x="104" y="610"/>
                </a:lnTo>
                <a:lnTo>
                  <a:pt x="104" y="610"/>
                </a:lnTo>
                <a:close/>
                <a:moveTo>
                  <a:pt x="140" y="606"/>
                </a:moveTo>
                <a:lnTo>
                  <a:pt x="140" y="606"/>
                </a:lnTo>
                <a:lnTo>
                  <a:pt x="155" y="572"/>
                </a:lnTo>
                <a:lnTo>
                  <a:pt x="170" y="540"/>
                </a:lnTo>
                <a:lnTo>
                  <a:pt x="187" y="506"/>
                </a:lnTo>
                <a:lnTo>
                  <a:pt x="201" y="472"/>
                </a:lnTo>
                <a:lnTo>
                  <a:pt x="201" y="472"/>
                </a:lnTo>
                <a:lnTo>
                  <a:pt x="204" y="469"/>
                </a:lnTo>
                <a:lnTo>
                  <a:pt x="207" y="468"/>
                </a:lnTo>
                <a:lnTo>
                  <a:pt x="215" y="467"/>
                </a:lnTo>
                <a:lnTo>
                  <a:pt x="226" y="468"/>
                </a:lnTo>
                <a:lnTo>
                  <a:pt x="235" y="471"/>
                </a:lnTo>
                <a:lnTo>
                  <a:pt x="235" y="471"/>
                </a:lnTo>
                <a:lnTo>
                  <a:pt x="211" y="495"/>
                </a:lnTo>
                <a:lnTo>
                  <a:pt x="200" y="507"/>
                </a:lnTo>
                <a:lnTo>
                  <a:pt x="190" y="521"/>
                </a:lnTo>
                <a:lnTo>
                  <a:pt x="180" y="534"/>
                </a:lnTo>
                <a:lnTo>
                  <a:pt x="170" y="550"/>
                </a:lnTo>
                <a:lnTo>
                  <a:pt x="162" y="565"/>
                </a:lnTo>
                <a:lnTo>
                  <a:pt x="155" y="581"/>
                </a:lnTo>
                <a:lnTo>
                  <a:pt x="155" y="581"/>
                </a:lnTo>
                <a:lnTo>
                  <a:pt x="191" y="533"/>
                </a:lnTo>
                <a:lnTo>
                  <a:pt x="209" y="509"/>
                </a:lnTo>
                <a:lnTo>
                  <a:pt x="230" y="485"/>
                </a:lnTo>
                <a:lnTo>
                  <a:pt x="223" y="513"/>
                </a:lnTo>
                <a:lnTo>
                  <a:pt x="223" y="513"/>
                </a:lnTo>
                <a:lnTo>
                  <a:pt x="222" y="512"/>
                </a:lnTo>
                <a:lnTo>
                  <a:pt x="221" y="509"/>
                </a:lnTo>
                <a:lnTo>
                  <a:pt x="219" y="510"/>
                </a:lnTo>
                <a:lnTo>
                  <a:pt x="218" y="513"/>
                </a:lnTo>
                <a:lnTo>
                  <a:pt x="218" y="513"/>
                </a:lnTo>
                <a:lnTo>
                  <a:pt x="216" y="519"/>
                </a:lnTo>
                <a:lnTo>
                  <a:pt x="216" y="521"/>
                </a:lnTo>
                <a:lnTo>
                  <a:pt x="216" y="524"/>
                </a:lnTo>
                <a:lnTo>
                  <a:pt x="216" y="524"/>
                </a:lnTo>
                <a:lnTo>
                  <a:pt x="192" y="561"/>
                </a:lnTo>
                <a:lnTo>
                  <a:pt x="180" y="582"/>
                </a:lnTo>
                <a:lnTo>
                  <a:pt x="174" y="592"/>
                </a:lnTo>
                <a:lnTo>
                  <a:pt x="170" y="602"/>
                </a:lnTo>
                <a:lnTo>
                  <a:pt x="140" y="606"/>
                </a:lnTo>
                <a:close/>
                <a:moveTo>
                  <a:pt x="319" y="457"/>
                </a:moveTo>
                <a:lnTo>
                  <a:pt x="236" y="454"/>
                </a:lnTo>
                <a:lnTo>
                  <a:pt x="236" y="454"/>
                </a:lnTo>
                <a:lnTo>
                  <a:pt x="235" y="454"/>
                </a:lnTo>
                <a:lnTo>
                  <a:pt x="233" y="451"/>
                </a:lnTo>
                <a:lnTo>
                  <a:pt x="233" y="451"/>
                </a:lnTo>
                <a:lnTo>
                  <a:pt x="280" y="450"/>
                </a:lnTo>
                <a:lnTo>
                  <a:pt x="325" y="450"/>
                </a:lnTo>
                <a:lnTo>
                  <a:pt x="370" y="453"/>
                </a:lnTo>
                <a:lnTo>
                  <a:pt x="415" y="455"/>
                </a:lnTo>
                <a:lnTo>
                  <a:pt x="504" y="462"/>
                </a:lnTo>
                <a:lnTo>
                  <a:pt x="593" y="471"/>
                </a:lnTo>
                <a:lnTo>
                  <a:pt x="593" y="471"/>
                </a:lnTo>
                <a:lnTo>
                  <a:pt x="558" y="471"/>
                </a:lnTo>
                <a:lnTo>
                  <a:pt x="523" y="471"/>
                </a:lnTo>
                <a:lnTo>
                  <a:pt x="454" y="468"/>
                </a:lnTo>
                <a:lnTo>
                  <a:pt x="386" y="462"/>
                </a:lnTo>
                <a:lnTo>
                  <a:pt x="319" y="457"/>
                </a:lnTo>
                <a:lnTo>
                  <a:pt x="319" y="457"/>
                </a:lnTo>
                <a:close/>
                <a:moveTo>
                  <a:pt x="556" y="486"/>
                </a:moveTo>
                <a:lnTo>
                  <a:pt x="556" y="486"/>
                </a:lnTo>
                <a:lnTo>
                  <a:pt x="521" y="517"/>
                </a:lnTo>
                <a:lnTo>
                  <a:pt x="504" y="534"/>
                </a:lnTo>
                <a:lnTo>
                  <a:pt x="488" y="551"/>
                </a:lnTo>
                <a:lnTo>
                  <a:pt x="488" y="551"/>
                </a:lnTo>
                <a:lnTo>
                  <a:pt x="492" y="543"/>
                </a:lnTo>
                <a:lnTo>
                  <a:pt x="496" y="536"/>
                </a:lnTo>
                <a:lnTo>
                  <a:pt x="507" y="520"/>
                </a:lnTo>
                <a:lnTo>
                  <a:pt x="518" y="505"/>
                </a:lnTo>
                <a:lnTo>
                  <a:pt x="524" y="496"/>
                </a:lnTo>
                <a:lnTo>
                  <a:pt x="530" y="488"/>
                </a:lnTo>
                <a:lnTo>
                  <a:pt x="530" y="488"/>
                </a:lnTo>
                <a:lnTo>
                  <a:pt x="531" y="486"/>
                </a:lnTo>
                <a:lnTo>
                  <a:pt x="533" y="485"/>
                </a:lnTo>
                <a:lnTo>
                  <a:pt x="541" y="485"/>
                </a:lnTo>
                <a:lnTo>
                  <a:pt x="556" y="486"/>
                </a:lnTo>
                <a:lnTo>
                  <a:pt x="556" y="486"/>
                </a:lnTo>
                <a:close/>
                <a:moveTo>
                  <a:pt x="503" y="486"/>
                </a:moveTo>
                <a:lnTo>
                  <a:pt x="503" y="486"/>
                </a:lnTo>
                <a:lnTo>
                  <a:pt x="483" y="502"/>
                </a:lnTo>
                <a:lnTo>
                  <a:pt x="465" y="519"/>
                </a:lnTo>
                <a:lnTo>
                  <a:pt x="448" y="537"/>
                </a:lnTo>
                <a:lnTo>
                  <a:pt x="433" y="558"/>
                </a:lnTo>
                <a:lnTo>
                  <a:pt x="433" y="558"/>
                </a:lnTo>
                <a:lnTo>
                  <a:pt x="443" y="540"/>
                </a:lnTo>
                <a:lnTo>
                  <a:pt x="452" y="524"/>
                </a:lnTo>
                <a:lnTo>
                  <a:pt x="464" y="509"/>
                </a:lnTo>
                <a:lnTo>
                  <a:pt x="474" y="492"/>
                </a:lnTo>
                <a:lnTo>
                  <a:pt x="474" y="492"/>
                </a:lnTo>
                <a:lnTo>
                  <a:pt x="478" y="488"/>
                </a:lnTo>
                <a:lnTo>
                  <a:pt x="479" y="485"/>
                </a:lnTo>
                <a:lnTo>
                  <a:pt x="482" y="484"/>
                </a:lnTo>
                <a:lnTo>
                  <a:pt x="482" y="484"/>
                </a:lnTo>
                <a:lnTo>
                  <a:pt x="488" y="484"/>
                </a:lnTo>
                <a:lnTo>
                  <a:pt x="493" y="485"/>
                </a:lnTo>
                <a:lnTo>
                  <a:pt x="503" y="486"/>
                </a:lnTo>
                <a:lnTo>
                  <a:pt x="503" y="486"/>
                </a:lnTo>
                <a:close/>
                <a:moveTo>
                  <a:pt x="458" y="485"/>
                </a:moveTo>
                <a:lnTo>
                  <a:pt x="458" y="485"/>
                </a:lnTo>
                <a:lnTo>
                  <a:pt x="441" y="498"/>
                </a:lnTo>
                <a:lnTo>
                  <a:pt x="426" y="512"/>
                </a:lnTo>
                <a:lnTo>
                  <a:pt x="410" y="527"/>
                </a:lnTo>
                <a:lnTo>
                  <a:pt x="396" y="543"/>
                </a:lnTo>
                <a:lnTo>
                  <a:pt x="430" y="484"/>
                </a:lnTo>
                <a:lnTo>
                  <a:pt x="430" y="484"/>
                </a:lnTo>
                <a:lnTo>
                  <a:pt x="431" y="482"/>
                </a:lnTo>
                <a:lnTo>
                  <a:pt x="434" y="481"/>
                </a:lnTo>
                <a:lnTo>
                  <a:pt x="441" y="481"/>
                </a:lnTo>
                <a:lnTo>
                  <a:pt x="450" y="482"/>
                </a:lnTo>
                <a:lnTo>
                  <a:pt x="458" y="485"/>
                </a:lnTo>
                <a:lnTo>
                  <a:pt x="458" y="485"/>
                </a:lnTo>
                <a:close/>
                <a:moveTo>
                  <a:pt x="407" y="479"/>
                </a:moveTo>
                <a:lnTo>
                  <a:pt x="407" y="479"/>
                </a:lnTo>
                <a:lnTo>
                  <a:pt x="393" y="492"/>
                </a:lnTo>
                <a:lnTo>
                  <a:pt x="381" y="506"/>
                </a:lnTo>
                <a:lnTo>
                  <a:pt x="355" y="533"/>
                </a:lnTo>
                <a:lnTo>
                  <a:pt x="355" y="533"/>
                </a:lnTo>
                <a:lnTo>
                  <a:pt x="364" y="520"/>
                </a:lnTo>
                <a:lnTo>
                  <a:pt x="374" y="506"/>
                </a:lnTo>
                <a:lnTo>
                  <a:pt x="382" y="492"/>
                </a:lnTo>
                <a:lnTo>
                  <a:pt x="391" y="479"/>
                </a:lnTo>
                <a:lnTo>
                  <a:pt x="407" y="479"/>
                </a:lnTo>
                <a:close/>
                <a:moveTo>
                  <a:pt x="332" y="469"/>
                </a:moveTo>
                <a:lnTo>
                  <a:pt x="332" y="469"/>
                </a:lnTo>
                <a:lnTo>
                  <a:pt x="315" y="486"/>
                </a:lnTo>
                <a:lnTo>
                  <a:pt x="298" y="505"/>
                </a:lnTo>
                <a:lnTo>
                  <a:pt x="282" y="523"/>
                </a:lnTo>
                <a:lnTo>
                  <a:pt x="267" y="541"/>
                </a:lnTo>
                <a:lnTo>
                  <a:pt x="302" y="471"/>
                </a:lnTo>
                <a:lnTo>
                  <a:pt x="302" y="471"/>
                </a:lnTo>
                <a:lnTo>
                  <a:pt x="313" y="471"/>
                </a:lnTo>
                <a:lnTo>
                  <a:pt x="332" y="469"/>
                </a:lnTo>
                <a:lnTo>
                  <a:pt x="332" y="469"/>
                </a:lnTo>
                <a:close/>
                <a:moveTo>
                  <a:pt x="244" y="482"/>
                </a:moveTo>
                <a:lnTo>
                  <a:pt x="244" y="482"/>
                </a:lnTo>
                <a:lnTo>
                  <a:pt x="249" y="475"/>
                </a:lnTo>
                <a:lnTo>
                  <a:pt x="253" y="472"/>
                </a:lnTo>
                <a:lnTo>
                  <a:pt x="257" y="472"/>
                </a:lnTo>
                <a:lnTo>
                  <a:pt x="261" y="472"/>
                </a:lnTo>
                <a:lnTo>
                  <a:pt x="261" y="472"/>
                </a:lnTo>
                <a:lnTo>
                  <a:pt x="277" y="472"/>
                </a:lnTo>
                <a:lnTo>
                  <a:pt x="294" y="471"/>
                </a:lnTo>
                <a:lnTo>
                  <a:pt x="294" y="471"/>
                </a:lnTo>
                <a:lnTo>
                  <a:pt x="268" y="498"/>
                </a:lnTo>
                <a:lnTo>
                  <a:pt x="244" y="526"/>
                </a:lnTo>
                <a:lnTo>
                  <a:pt x="223" y="554"/>
                </a:lnTo>
                <a:lnTo>
                  <a:pt x="202" y="585"/>
                </a:lnTo>
                <a:lnTo>
                  <a:pt x="202" y="585"/>
                </a:lnTo>
                <a:lnTo>
                  <a:pt x="198" y="589"/>
                </a:lnTo>
                <a:lnTo>
                  <a:pt x="194" y="595"/>
                </a:lnTo>
                <a:lnTo>
                  <a:pt x="187" y="599"/>
                </a:lnTo>
                <a:lnTo>
                  <a:pt x="180" y="602"/>
                </a:lnTo>
                <a:lnTo>
                  <a:pt x="244" y="482"/>
                </a:lnTo>
                <a:close/>
                <a:moveTo>
                  <a:pt x="195" y="600"/>
                </a:moveTo>
                <a:lnTo>
                  <a:pt x="274" y="502"/>
                </a:lnTo>
                <a:lnTo>
                  <a:pt x="274" y="502"/>
                </a:lnTo>
                <a:lnTo>
                  <a:pt x="275" y="510"/>
                </a:lnTo>
                <a:lnTo>
                  <a:pt x="274" y="517"/>
                </a:lnTo>
                <a:lnTo>
                  <a:pt x="273" y="520"/>
                </a:lnTo>
                <a:lnTo>
                  <a:pt x="270" y="521"/>
                </a:lnTo>
                <a:lnTo>
                  <a:pt x="270" y="521"/>
                </a:lnTo>
                <a:lnTo>
                  <a:pt x="270" y="519"/>
                </a:lnTo>
                <a:lnTo>
                  <a:pt x="270" y="519"/>
                </a:lnTo>
                <a:lnTo>
                  <a:pt x="267" y="520"/>
                </a:lnTo>
                <a:lnTo>
                  <a:pt x="266" y="523"/>
                </a:lnTo>
                <a:lnTo>
                  <a:pt x="264" y="524"/>
                </a:lnTo>
                <a:lnTo>
                  <a:pt x="266" y="526"/>
                </a:lnTo>
                <a:lnTo>
                  <a:pt x="225" y="600"/>
                </a:lnTo>
                <a:lnTo>
                  <a:pt x="225" y="600"/>
                </a:lnTo>
                <a:lnTo>
                  <a:pt x="223" y="602"/>
                </a:lnTo>
                <a:lnTo>
                  <a:pt x="219" y="603"/>
                </a:lnTo>
                <a:lnTo>
                  <a:pt x="212" y="603"/>
                </a:lnTo>
                <a:lnTo>
                  <a:pt x="195" y="600"/>
                </a:lnTo>
                <a:lnTo>
                  <a:pt x="195" y="600"/>
                </a:lnTo>
                <a:close/>
                <a:moveTo>
                  <a:pt x="237" y="599"/>
                </a:moveTo>
                <a:lnTo>
                  <a:pt x="251" y="575"/>
                </a:lnTo>
                <a:lnTo>
                  <a:pt x="251" y="575"/>
                </a:lnTo>
                <a:lnTo>
                  <a:pt x="254" y="575"/>
                </a:lnTo>
                <a:lnTo>
                  <a:pt x="257" y="572"/>
                </a:lnTo>
                <a:lnTo>
                  <a:pt x="257" y="572"/>
                </a:lnTo>
                <a:lnTo>
                  <a:pt x="270" y="552"/>
                </a:lnTo>
                <a:lnTo>
                  <a:pt x="285" y="533"/>
                </a:lnTo>
                <a:lnTo>
                  <a:pt x="301" y="514"/>
                </a:lnTo>
                <a:lnTo>
                  <a:pt x="318" y="496"/>
                </a:lnTo>
                <a:lnTo>
                  <a:pt x="318" y="496"/>
                </a:lnTo>
                <a:lnTo>
                  <a:pt x="318" y="500"/>
                </a:lnTo>
                <a:lnTo>
                  <a:pt x="318" y="500"/>
                </a:lnTo>
                <a:lnTo>
                  <a:pt x="306" y="523"/>
                </a:lnTo>
                <a:lnTo>
                  <a:pt x="295" y="545"/>
                </a:lnTo>
                <a:lnTo>
                  <a:pt x="268" y="590"/>
                </a:lnTo>
                <a:lnTo>
                  <a:pt x="268" y="590"/>
                </a:lnTo>
                <a:lnTo>
                  <a:pt x="266" y="595"/>
                </a:lnTo>
                <a:lnTo>
                  <a:pt x="261" y="597"/>
                </a:lnTo>
                <a:lnTo>
                  <a:pt x="259" y="599"/>
                </a:lnTo>
                <a:lnTo>
                  <a:pt x="254" y="599"/>
                </a:lnTo>
                <a:lnTo>
                  <a:pt x="246" y="599"/>
                </a:lnTo>
                <a:lnTo>
                  <a:pt x="237" y="599"/>
                </a:lnTo>
                <a:lnTo>
                  <a:pt x="237" y="599"/>
                </a:lnTo>
                <a:close/>
                <a:moveTo>
                  <a:pt x="305" y="599"/>
                </a:moveTo>
                <a:lnTo>
                  <a:pt x="305" y="599"/>
                </a:lnTo>
                <a:lnTo>
                  <a:pt x="289" y="599"/>
                </a:lnTo>
                <a:lnTo>
                  <a:pt x="271" y="602"/>
                </a:lnTo>
                <a:lnTo>
                  <a:pt x="298" y="562"/>
                </a:lnTo>
                <a:lnTo>
                  <a:pt x="298" y="562"/>
                </a:lnTo>
                <a:lnTo>
                  <a:pt x="296" y="561"/>
                </a:lnTo>
                <a:lnTo>
                  <a:pt x="295" y="559"/>
                </a:lnTo>
                <a:lnTo>
                  <a:pt x="295" y="559"/>
                </a:lnTo>
                <a:lnTo>
                  <a:pt x="298" y="554"/>
                </a:lnTo>
                <a:lnTo>
                  <a:pt x="301" y="548"/>
                </a:lnTo>
                <a:lnTo>
                  <a:pt x="305" y="543"/>
                </a:lnTo>
                <a:lnTo>
                  <a:pt x="308" y="537"/>
                </a:lnTo>
                <a:lnTo>
                  <a:pt x="308" y="537"/>
                </a:lnTo>
                <a:lnTo>
                  <a:pt x="318" y="521"/>
                </a:lnTo>
                <a:lnTo>
                  <a:pt x="325" y="506"/>
                </a:lnTo>
                <a:lnTo>
                  <a:pt x="340" y="472"/>
                </a:lnTo>
                <a:lnTo>
                  <a:pt x="340" y="472"/>
                </a:lnTo>
                <a:lnTo>
                  <a:pt x="346" y="474"/>
                </a:lnTo>
                <a:lnTo>
                  <a:pt x="353" y="474"/>
                </a:lnTo>
                <a:lnTo>
                  <a:pt x="360" y="475"/>
                </a:lnTo>
                <a:lnTo>
                  <a:pt x="367" y="477"/>
                </a:lnTo>
                <a:lnTo>
                  <a:pt x="367" y="477"/>
                </a:lnTo>
                <a:lnTo>
                  <a:pt x="351" y="491"/>
                </a:lnTo>
                <a:lnTo>
                  <a:pt x="337" y="506"/>
                </a:lnTo>
                <a:lnTo>
                  <a:pt x="308" y="537"/>
                </a:lnTo>
                <a:lnTo>
                  <a:pt x="308" y="537"/>
                </a:lnTo>
                <a:lnTo>
                  <a:pt x="308" y="538"/>
                </a:lnTo>
                <a:lnTo>
                  <a:pt x="309" y="541"/>
                </a:lnTo>
                <a:lnTo>
                  <a:pt x="309" y="541"/>
                </a:lnTo>
                <a:lnTo>
                  <a:pt x="303" y="551"/>
                </a:lnTo>
                <a:lnTo>
                  <a:pt x="301" y="562"/>
                </a:lnTo>
                <a:lnTo>
                  <a:pt x="301" y="562"/>
                </a:lnTo>
                <a:lnTo>
                  <a:pt x="318" y="540"/>
                </a:lnTo>
                <a:lnTo>
                  <a:pt x="337" y="517"/>
                </a:lnTo>
                <a:lnTo>
                  <a:pt x="358" y="496"/>
                </a:lnTo>
                <a:lnTo>
                  <a:pt x="370" y="486"/>
                </a:lnTo>
                <a:lnTo>
                  <a:pt x="382" y="477"/>
                </a:lnTo>
                <a:lnTo>
                  <a:pt x="382" y="477"/>
                </a:lnTo>
                <a:lnTo>
                  <a:pt x="379" y="484"/>
                </a:lnTo>
                <a:lnTo>
                  <a:pt x="377" y="489"/>
                </a:lnTo>
                <a:lnTo>
                  <a:pt x="368" y="499"/>
                </a:lnTo>
                <a:lnTo>
                  <a:pt x="361" y="509"/>
                </a:lnTo>
                <a:lnTo>
                  <a:pt x="354" y="520"/>
                </a:lnTo>
                <a:lnTo>
                  <a:pt x="355" y="523"/>
                </a:lnTo>
                <a:lnTo>
                  <a:pt x="355" y="523"/>
                </a:lnTo>
                <a:lnTo>
                  <a:pt x="343" y="540"/>
                </a:lnTo>
                <a:lnTo>
                  <a:pt x="329" y="558"/>
                </a:lnTo>
                <a:lnTo>
                  <a:pt x="316" y="579"/>
                </a:lnTo>
                <a:lnTo>
                  <a:pt x="305" y="599"/>
                </a:lnTo>
                <a:lnTo>
                  <a:pt x="305" y="599"/>
                </a:lnTo>
                <a:close/>
                <a:moveTo>
                  <a:pt x="319" y="602"/>
                </a:moveTo>
                <a:lnTo>
                  <a:pt x="319" y="602"/>
                </a:lnTo>
                <a:lnTo>
                  <a:pt x="322" y="595"/>
                </a:lnTo>
                <a:lnTo>
                  <a:pt x="325" y="588"/>
                </a:lnTo>
                <a:lnTo>
                  <a:pt x="327" y="581"/>
                </a:lnTo>
                <a:lnTo>
                  <a:pt x="334" y="576"/>
                </a:lnTo>
                <a:lnTo>
                  <a:pt x="333" y="573"/>
                </a:lnTo>
                <a:lnTo>
                  <a:pt x="333" y="573"/>
                </a:lnTo>
                <a:lnTo>
                  <a:pt x="334" y="566"/>
                </a:lnTo>
                <a:lnTo>
                  <a:pt x="336" y="564"/>
                </a:lnTo>
                <a:lnTo>
                  <a:pt x="339" y="562"/>
                </a:lnTo>
                <a:lnTo>
                  <a:pt x="339" y="562"/>
                </a:lnTo>
                <a:lnTo>
                  <a:pt x="337" y="566"/>
                </a:lnTo>
                <a:lnTo>
                  <a:pt x="337" y="568"/>
                </a:lnTo>
                <a:lnTo>
                  <a:pt x="339" y="568"/>
                </a:lnTo>
                <a:lnTo>
                  <a:pt x="343" y="565"/>
                </a:lnTo>
                <a:lnTo>
                  <a:pt x="344" y="564"/>
                </a:lnTo>
                <a:lnTo>
                  <a:pt x="344" y="564"/>
                </a:lnTo>
                <a:lnTo>
                  <a:pt x="363" y="541"/>
                </a:lnTo>
                <a:lnTo>
                  <a:pt x="381" y="520"/>
                </a:lnTo>
                <a:lnTo>
                  <a:pt x="399" y="500"/>
                </a:lnTo>
                <a:lnTo>
                  <a:pt x="419" y="482"/>
                </a:lnTo>
                <a:lnTo>
                  <a:pt x="419" y="482"/>
                </a:lnTo>
                <a:lnTo>
                  <a:pt x="420" y="482"/>
                </a:lnTo>
                <a:lnTo>
                  <a:pt x="420" y="482"/>
                </a:lnTo>
                <a:lnTo>
                  <a:pt x="419" y="488"/>
                </a:lnTo>
                <a:lnTo>
                  <a:pt x="416" y="499"/>
                </a:lnTo>
                <a:lnTo>
                  <a:pt x="416" y="499"/>
                </a:lnTo>
                <a:lnTo>
                  <a:pt x="413" y="499"/>
                </a:lnTo>
                <a:lnTo>
                  <a:pt x="412" y="500"/>
                </a:lnTo>
                <a:lnTo>
                  <a:pt x="406" y="506"/>
                </a:lnTo>
                <a:lnTo>
                  <a:pt x="402" y="513"/>
                </a:lnTo>
                <a:lnTo>
                  <a:pt x="399" y="521"/>
                </a:lnTo>
                <a:lnTo>
                  <a:pt x="400" y="524"/>
                </a:lnTo>
                <a:lnTo>
                  <a:pt x="400" y="524"/>
                </a:lnTo>
                <a:lnTo>
                  <a:pt x="386" y="541"/>
                </a:lnTo>
                <a:lnTo>
                  <a:pt x="372" y="561"/>
                </a:lnTo>
                <a:lnTo>
                  <a:pt x="360" y="582"/>
                </a:lnTo>
                <a:lnTo>
                  <a:pt x="347" y="602"/>
                </a:lnTo>
                <a:lnTo>
                  <a:pt x="319" y="602"/>
                </a:lnTo>
                <a:close/>
                <a:moveTo>
                  <a:pt x="361" y="602"/>
                </a:moveTo>
                <a:lnTo>
                  <a:pt x="361" y="602"/>
                </a:lnTo>
                <a:lnTo>
                  <a:pt x="363" y="597"/>
                </a:lnTo>
                <a:lnTo>
                  <a:pt x="365" y="593"/>
                </a:lnTo>
                <a:lnTo>
                  <a:pt x="371" y="585"/>
                </a:lnTo>
                <a:lnTo>
                  <a:pt x="378" y="578"/>
                </a:lnTo>
                <a:lnTo>
                  <a:pt x="384" y="569"/>
                </a:lnTo>
                <a:lnTo>
                  <a:pt x="379" y="571"/>
                </a:lnTo>
                <a:lnTo>
                  <a:pt x="379" y="571"/>
                </a:lnTo>
                <a:lnTo>
                  <a:pt x="381" y="565"/>
                </a:lnTo>
                <a:lnTo>
                  <a:pt x="384" y="561"/>
                </a:lnTo>
                <a:lnTo>
                  <a:pt x="389" y="552"/>
                </a:lnTo>
                <a:lnTo>
                  <a:pt x="389" y="552"/>
                </a:lnTo>
                <a:lnTo>
                  <a:pt x="389" y="557"/>
                </a:lnTo>
                <a:lnTo>
                  <a:pt x="388" y="559"/>
                </a:lnTo>
                <a:lnTo>
                  <a:pt x="385" y="564"/>
                </a:lnTo>
                <a:lnTo>
                  <a:pt x="384" y="569"/>
                </a:lnTo>
                <a:lnTo>
                  <a:pt x="384" y="569"/>
                </a:lnTo>
                <a:lnTo>
                  <a:pt x="402" y="548"/>
                </a:lnTo>
                <a:lnTo>
                  <a:pt x="420" y="529"/>
                </a:lnTo>
                <a:lnTo>
                  <a:pt x="441" y="507"/>
                </a:lnTo>
                <a:lnTo>
                  <a:pt x="452" y="499"/>
                </a:lnTo>
                <a:lnTo>
                  <a:pt x="465" y="491"/>
                </a:lnTo>
                <a:lnTo>
                  <a:pt x="465" y="491"/>
                </a:lnTo>
                <a:lnTo>
                  <a:pt x="459" y="500"/>
                </a:lnTo>
                <a:lnTo>
                  <a:pt x="455" y="509"/>
                </a:lnTo>
                <a:lnTo>
                  <a:pt x="452" y="516"/>
                </a:lnTo>
                <a:lnTo>
                  <a:pt x="447" y="523"/>
                </a:lnTo>
                <a:lnTo>
                  <a:pt x="447" y="523"/>
                </a:lnTo>
                <a:lnTo>
                  <a:pt x="445" y="519"/>
                </a:lnTo>
                <a:lnTo>
                  <a:pt x="445" y="521"/>
                </a:lnTo>
                <a:lnTo>
                  <a:pt x="445" y="521"/>
                </a:lnTo>
                <a:lnTo>
                  <a:pt x="443" y="523"/>
                </a:lnTo>
                <a:lnTo>
                  <a:pt x="443" y="524"/>
                </a:lnTo>
                <a:lnTo>
                  <a:pt x="444" y="529"/>
                </a:lnTo>
                <a:lnTo>
                  <a:pt x="444" y="529"/>
                </a:lnTo>
                <a:lnTo>
                  <a:pt x="434" y="543"/>
                </a:lnTo>
                <a:lnTo>
                  <a:pt x="423" y="557"/>
                </a:lnTo>
                <a:lnTo>
                  <a:pt x="413" y="571"/>
                </a:lnTo>
                <a:lnTo>
                  <a:pt x="403" y="586"/>
                </a:lnTo>
                <a:lnTo>
                  <a:pt x="403" y="586"/>
                </a:lnTo>
                <a:lnTo>
                  <a:pt x="403" y="590"/>
                </a:lnTo>
                <a:lnTo>
                  <a:pt x="403" y="596"/>
                </a:lnTo>
                <a:lnTo>
                  <a:pt x="403" y="597"/>
                </a:lnTo>
                <a:lnTo>
                  <a:pt x="405" y="599"/>
                </a:lnTo>
                <a:lnTo>
                  <a:pt x="406" y="597"/>
                </a:lnTo>
                <a:lnTo>
                  <a:pt x="407" y="596"/>
                </a:lnTo>
                <a:lnTo>
                  <a:pt x="407" y="596"/>
                </a:lnTo>
                <a:lnTo>
                  <a:pt x="419" y="579"/>
                </a:lnTo>
                <a:lnTo>
                  <a:pt x="430" y="565"/>
                </a:lnTo>
                <a:lnTo>
                  <a:pt x="443" y="551"/>
                </a:lnTo>
                <a:lnTo>
                  <a:pt x="455" y="537"/>
                </a:lnTo>
                <a:lnTo>
                  <a:pt x="469" y="524"/>
                </a:lnTo>
                <a:lnTo>
                  <a:pt x="485" y="513"/>
                </a:lnTo>
                <a:lnTo>
                  <a:pt x="516" y="491"/>
                </a:lnTo>
                <a:lnTo>
                  <a:pt x="444" y="603"/>
                </a:lnTo>
                <a:lnTo>
                  <a:pt x="444" y="603"/>
                </a:lnTo>
                <a:lnTo>
                  <a:pt x="402" y="602"/>
                </a:lnTo>
                <a:lnTo>
                  <a:pt x="381" y="602"/>
                </a:lnTo>
                <a:lnTo>
                  <a:pt x="361" y="602"/>
                </a:lnTo>
                <a:lnTo>
                  <a:pt x="361" y="602"/>
                </a:lnTo>
                <a:close/>
                <a:moveTo>
                  <a:pt x="513" y="589"/>
                </a:moveTo>
                <a:lnTo>
                  <a:pt x="513" y="589"/>
                </a:lnTo>
                <a:lnTo>
                  <a:pt x="520" y="578"/>
                </a:lnTo>
                <a:lnTo>
                  <a:pt x="527" y="565"/>
                </a:lnTo>
                <a:lnTo>
                  <a:pt x="533" y="552"/>
                </a:lnTo>
                <a:lnTo>
                  <a:pt x="538" y="537"/>
                </a:lnTo>
                <a:lnTo>
                  <a:pt x="538" y="537"/>
                </a:lnTo>
                <a:lnTo>
                  <a:pt x="526" y="551"/>
                </a:lnTo>
                <a:lnTo>
                  <a:pt x="514" y="566"/>
                </a:lnTo>
                <a:lnTo>
                  <a:pt x="503" y="583"/>
                </a:lnTo>
                <a:lnTo>
                  <a:pt x="495" y="602"/>
                </a:lnTo>
                <a:lnTo>
                  <a:pt x="461" y="600"/>
                </a:lnTo>
                <a:lnTo>
                  <a:pt x="461" y="600"/>
                </a:lnTo>
                <a:lnTo>
                  <a:pt x="465" y="593"/>
                </a:lnTo>
                <a:lnTo>
                  <a:pt x="469" y="588"/>
                </a:lnTo>
                <a:lnTo>
                  <a:pt x="475" y="582"/>
                </a:lnTo>
                <a:lnTo>
                  <a:pt x="479" y="575"/>
                </a:lnTo>
                <a:lnTo>
                  <a:pt x="483" y="571"/>
                </a:lnTo>
                <a:lnTo>
                  <a:pt x="479" y="571"/>
                </a:lnTo>
                <a:lnTo>
                  <a:pt x="479" y="571"/>
                </a:lnTo>
                <a:lnTo>
                  <a:pt x="479" y="566"/>
                </a:lnTo>
                <a:lnTo>
                  <a:pt x="481" y="562"/>
                </a:lnTo>
                <a:lnTo>
                  <a:pt x="483" y="558"/>
                </a:lnTo>
                <a:lnTo>
                  <a:pt x="489" y="558"/>
                </a:lnTo>
                <a:lnTo>
                  <a:pt x="483" y="571"/>
                </a:lnTo>
                <a:lnTo>
                  <a:pt x="483" y="571"/>
                </a:lnTo>
                <a:lnTo>
                  <a:pt x="500" y="551"/>
                </a:lnTo>
                <a:lnTo>
                  <a:pt x="520" y="530"/>
                </a:lnTo>
                <a:lnTo>
                  <a:pt x="541" y="510"/>
                </a:lnTo>
                <a:lnTo>
                  <a:pt x="563" y="492"/>
                </a:lnTo>
                <a:lnTo>
                  <a:pt x="552" y="514"/>
                </a:lnTo>
                <a:lnTo>
                  <a:pt x="552" y="514"/>
                </a:lnTo>
                <a:lnTo>
                  <a:pt x="547" y="519"/>
                </a:lnTo>
                <a:lnTo>
                  <a:pt x="541" y="524"/>
                </a:lnTo>
                <a:lnTo>
                  <a:pt x="540" y="527"/>
                </a:lnTo>
                <a:lnTo>
                  <a:pt x="538" y="531"/>
                </a:lnTo>
                <a:lnTo>
                  <a:pt x="540" y="534"/>
                </a:lnTo>
                <a:lnTo>
                  <a:pt x="542" y="537"/>
                </a:lnTo>
                <a:lnTo>
                  <a:pt x="542" y="537"/>
                </a:lnTo>
                <a:lnTo>
                  <a:pt x="551" y="526"/>
                </a:lnTo>
                <a:lnTo>
                  <a:pt x="562" y="513"/>
                </a:lnTo>
                <a:lnTo>
                  <a:pt x="579" y="488"/>
                </a:lnTo>
                <a:lnTo>
                  <a:pt x="579" y="488"/>
                </a:lnTo>
                <a:lnTo>
                  <a:pt x="580" y="486"/>
                </a:lnTo>
                <a:lnTo>
                  <a:pt x="583" y="485"/>
                </a:lnTo>
                <a:lnTo>
                  <a:pt x="586" y="486"/>
                </a:lnTo>
                <a:lnTo>
                  <a:pt x="589" y="489"/>
                </a:lnTo>
                <a:lnTo>
                  <a:pt x="589" y="491"/>
                </a:lnTo>
                <a:lnTo>
                  <a:pt x="589" y="493"/>
                </a:lnTo>
                <a:lnTo>
                  <a:pt x="589" y="493"/>
                </a:lnTo>
                <a:lnTo>
                  <a:pt x="569" y="519"/>
                </a:lnTo>
                <a:lnTo>
                  <a:pt x="551" y="545"/>
                </a:lnTo>
                <a:lnTo>
                  <a:pt x="534" y="572"/>
                </a:lnTo>
                <a:lnTo>
                  <a:pt x="518" y="599"/>
                </a:lnTo>
                <a:lnTo>
                  <a:pt x="518" y="599"/>
                </a:lnTo>
                <a:lnTo>
                  <a:pt x="516" y="602"/>
                </a:lnTo>
                <a:lnTo>
                  <a:pt x="514" y="602"/>
                </a:lnTo>
                <a:lnTo>
                  <a:pt x="513" y="602"/>
                </a:lnTo>
                <a:lnTo>
                  <a:pt x="511" y="600"/>
                </a:lnTo>
                <a:lnTo>
                  <a:pt x="510" y="595"/>
                </a:lnTo>
                <a:lnTo>
                  <a:pt x="511" y="592"/>
                </a:lnTo>
                <a:lnTo>
                  <a:pt x="513" y="589"/>
                </a:lnTo>
                <a:lnTo>
                  <a:pt x="513" y="589"/>
                </a:lnTo>
                <a:close/>
                <a:moveTo>
                  <a:pt x="542" y="600"/>
                </a:moveTo>
                <a:lnTo>
                  <a:pt x="542" y="600"/>
                </a:lnTo>
                <a:lnTo>
                  <a:pt x="541" y="599"/>
                </a:lnTo>
                <a:lnTo>
                  <a:pt x="541" y="597"/>
                </a:lnTo>
                <a:lnTo>
                  <a:pt x="542" y="593"/>
                </a:lnTo>
                <a:lnTo>
                  <a:pt x="544" y="592"/>
                </a:lnTo>
                <a:lnTo>
                  <a:pt x="542" y="590"/>
                </a:lnTo>
                <a:lnTo>
                  <a:pt x="540" y="590"/>
                </a:lnTo>
                <a:lnTo>
                  <a:pt x="535" y="592"/>
                </a:lnTo>
                <a:lnTo>
                  <a:pt x="535" y="592"/>
                </a:lnTo>
                <a:lnTo>
                  <a:pt x="549" y="566"/>
                </a:lnTo>
                <a:lnTo>
                  <a:pt x="565" y="540"/>
                </a:lnTo>
                <a:lnTo>
                  <a:pt x="583" y="513"/>
                </a:lnTo>
                <a:lnTo>
                  <a:pt x="600" y="489"/>
                </a:lnTo>
                <a:lnTo>
                  <a:pt x="600" y="489"/>
                </a:lnTo>
                <a:lnTo>
                  <a:pt x="601" y="488"/>
                </a:lnTo>
                <a:lnTo>
                  <a:pt x="604" y="486"/>
                </a:lnTo>
                <a:lnTo>
                  <a:pt x="611" y="486"/>
                </a:lnTo>
                <a:lnTo>
                  <a:pt x="630" y="488"/>
                </a:lnTo>
                <a:lnTo>
                  <a:pt x="630" y="488"/>
                </a:lnTo>
                <a:lnTo>
                  <a:pt x="606" y="510"/>
                </a:lnTo>
                <a:lnTo>
                  <a:pt x="585" y="533"/>
                </a:lnTo>
                <a:lnTo>
                  <a:pt x="575" y="545"/>
                </a:lnTo>
                <a:lnTo>
                  <a:pt x="565" y="558"/>
                </a:lnTo>
                <a:lnTo>
                  <a:pt x="556" y="571"/>
                </a:lnTo>
                <a:lnTo>
                  <a:pt x="548" y="585"/>
                </a:lnTo>
                <a:lnTo>
                  <a:pt x="548" y="585"/>
                </a:lnTo>
                <a:lnTo>
                  <a:pt x="590" y="537"/>
                </a:lnTo>
                <a:lnTo>
                  <a:pt x="613" y="513"/>
                </a:lnTo>
                <a:lnTo>
                  <a:pt x="637" y="491"/>
                </a:lnTo>
                <a:lnTo>
                  <a:pt x="637" y="491"/>
                </a:lnTo>
                <a:lnTo>
                  <a:pt x="637" y="495"/>
                </a:lnTo>
                <a:lnTo>
                  <a:pt x="637" y="499"/>
                </a:lnTo>
                <a:lnTo>
                  <a:pt x="632" y="506"/>
                </a:lnTo>
                <a:lnTo>
                  <a:pt x="628" y="513"/>
                </a:lnTo>
                <a:lnTo>
                  <a:pt x="624" y="519"/>
                </a:lnTo>
                <a:lnTo>
                  <a:pt x="624" y="519"/>
                </a:lnTo>
                <a:lnTo>
                  <a:pt x="622" y="520"/>
                </a:lnTo>
                <a:lnTo>
                  <a:pt x="621" y="520"/>
                </a:lnTo>
                <a:lnTo>
                  <a:pt x="620" y="521"/>
                </a:lnTo>
                <a:lnTo>
                  <a:pt x="569" y="600"/>
                </a:lnTo>
                <a:lnTo>
                  <a:pt x="569" y="600"/>
                </a:lnTo>
                <a:lnTo>
                  <a:pt x="563" y="602"/>
                </a:lnTo>
                <a:lnTo>
                  <a:pt x="555" y="602"/>
                </a:lnTo>
                <a:lnTo>
                  <a:pt x="547" y="602"/>
                </a:lnTo>
                <a:lnTo>
                  <a:pt x="542" y="600"/>
                </a:lnTo>
                <a:lnTo>
                  <a:pt x="542" y="600"/>
                </a:lnTo>
                <a:close/>
                <a:moveTo>
                  <a:pt x="592" y="597"/>
                </a:moveTo>
                <a:lnTo>
                  <a:pt x="600" y="585"/>
                </a:lnTo>
                <a:lnTo>
                  <a:pt x="600" y="585"/>
                </a:lnTo>
                <a:lnTo>
                  <a:pt x="597" y="586"/>
                </a:lnTo>
                <a:lnTo>
                  <a:pt x="593" y="589"/>
                </a:lnTo>
                <a:lnTo>
                  <a:pt x="590" y="592"/>
                </a:lnTo>
                <a:lnTo>
                  <a:pt x="587" y="592"/>
                </a:lnTo>
                <a:lnTo>
                  <a:pt x="585" y="592"/>
                </a:lnTo>
                <a:lnTo>
                  <a:pt x="646" y="491"/>
                </a:lnTo>
                <a:lnTo>
                  <a:pt x="646" y="491"/>
                </a:lnTo>
                <a:lnTo>
                  <a:pt x="648" y="488"/>
                </a:lnTo>
                <a:lnTo>
                  <a:pt x="651" y="488"/>
                </a:lnTo>
                <a:lnTo>
                  <a:pt x="658" y="486"/>
                </a:lnTo>
                <a:lnTo>
                  <a:pt x="667" y="486"/>
                </a:lnTo>
                <a:lnTo>
                  <a:pt x="676" y="489"/>
                </a:lnTo>
                <a:lnTo>
                  <a:pt x="676" y="489"/>
                </a:lnTo>
                <a:lnTo>
                  <a:pt x="658" y="507"/>
                </a:lnTo>
                <a:lnTo>
                  <a:pt x="638" y="527"/>
                </a:lnTo>
                <a:lnTo>
                  <a:pt x="621" y="550"/>
                </a:lnTo>
                <a:lnTo>
                  <a:pt x="614" y="561"/>
                </a:lnTo>
                <a:lnTo>
                  <a:pt x="607" y="573"/>
                </a:lnTo>
                <a:lnTo>
                  <a:pt x="607" y="573"/>
                </a:lnTo>
                <a:lnTo>
                  <a:pt x="607" y="569"/>
                </a:lnTo>
                <a:lnTo>
                  <a:pt x="607" y="568"/>
                </a:lnTo>
                <a:lnTo>
                  <a:pt x="606" y="568"/>
                </a:lnTo>
                <a:lnTo>
                  <a:pt x="604" y="568"/>
                </a:lnTo>
                <a:lnTo>
                  <a:pt x="601" y="572"/>
                </a:lnTo>
                <a:lnTo>
                  <a:pt x="601" y="573"/>
                </a:lnTo>
                <a:lnTo>
                  <a:pt x="601" y="575"/>
                </a:lnTo>
                <a:lnTo>
                  <a:pt x="601" y="575"/>
                </a:lnTo>
                <a:lnTo>
                  <a:pt x="599" y="576"/>
                </a:lnTo>
                <a:lnTo>
                  <a:pt x="596" y="578"/>
                </a:lnTo>
                <a:lnTo>
                  <a:pt x="596" y="579"/>
                </a:lnTo>
                <a:lnTo>
                  <a:pt x="596" y="581"/>
                </a:lnTo>
                <a:lnTo>
                  <a:pt x="600" y="585"/>
                </a:lnTo>
                <a:lnTo>
                  <a:pt x="666" y="509"/>
                </a:lnTo>
                <a:lnTo>
                  <a:pt x="666" y="509"/>
                </a:lnTo>
                <a:lnTo>
                  <a:pt x="673" y="505"/>
                </a:lnTo>
                <a:lnTo>
                  <a:pt x="676" y="503"/>
                </a:lnTo>
                <a:lnTo>
                  <a:pt x="677" y="505"/>
                </a:lnTo>
                <a:lnTo>
                  <a:pt x="677" y="506"/>
                </a:lnTo>
                <a:lnTo>
                  <a:pt x="677" y="506"/>
                </a:lnTo>
                <a:lnTo>
                  <a:pt x="676" y="510"/>
                </a:lnTo>
                <a:lnTo>
                  <a:pt x="674" y="514"/>
                </a:lnTo>
                <a:lnTo>
                  <a:pt x="669" y="521"/>
                </a:lnTo>
                <a:lnTo>
                  <a:pt x="666" y="524"/>
                </a:lnTo>
                <a:lnTo>
                  <a:pt x="666" y="524"/>
                </a:lnTo>
                <a:lnTo>
                  <a:pt x="665" y="526"/>
                </a:lnTo>
                <a:lnTo>
                  <a:pt x="663" y="527"/>
                </a:lnTo>
                <a:lnTo>
                  <a:pt x="662" y="530"/>
                </a:lnTo>
                <a:lnTo>
                  <a:pt x="662" y="530"/>
                </a:lnTo>
                <a:lnTo>
                  <a:pt x="662" y="534"/>
                </a:lnTo>
                <a:lnTo>
                  <a:pt x="662" y="534"/>
                </a:lnTo>
                <a:lnTo>
                  <a:pt x="652" y="543"/>
                </a:lnTo>
                <a:lnTo>
                  <a:pt x="644" y="554"/>
                </a:lnTo>
                <a:lnTo>
                  <a:pt x="630" y="576"/>
                </a:lnTo>
                <a:lnTo>
                  <a:pt x="630" y="576"/>
                </a:lnTo>
                <a:lnTo>
                  <a:pt x="624" y="585"/>
                </a:lnTo>
                <a:lnTo>
                  <a:pt x="620" y="590"/>
                </a:lnTo>
                <a:lnTo>
                  <a:pt x="615" y="595"/>
                </a:lnTo>
                <a:lnTo>
                  <a:pt x="610" y="599"/>
                </a:lnTo>
                <a:lnTo>
                  <a:pt x="604" y="600"/>
                </a:lnTo>
                <a:lnTo>
                  <a:pt x="599" y="600"/>
                </a:lnTo>
                <a:lnTo>
                  <a:pt x="592" y="597"/>
                </a:lnTo>
                <a:lnTo>
                  <a:pt x="592" y="597"/>
                </a:lnTo>
                <a:close/>
                <a:moveTo>
                  <a:pt x="693" y="488"/>
                </a:moveTo>
                <a:lnTo>
                  <a:pt x="725" y="488"/>
                </a:lnTo>
                <a:lnTo>
                  <a:pt x="725" y="488"/>
                </a:lnTo>
                <a:lnTo>
                  <a:pt x="704" y="507"/>
                </a:lnTo>
                <a:lnTo>
                  <a:pt x="683" y="529"/>
                </a:lnTo>
                <a:lnTo>
                  <a:pt x="672" y="538"/>
                </a:lnTo>
                <a:lnTo>
                  <a:pt x="662" y="550"/>
                </a:lnTo>
                <a:lnTo>
                  <a:pt x="653" y="561"/>
                </a:lnTo>
                <a:lnTo>
                  <a:pt x="646" y="573"/>
                </a:lnTo>
                <a:lnTo>
                  <a:pt x="646" y="573"/>
                </a:lnTo>
                <a:lnTo>
                  <a:pt x="651" y="562"/>
                </a:lnTo>
                <a:lnTo>
                  <a:pt x="656" y="551"/>
                </a:lnTo>
                <a:lnTo>
                  <a:pt x="667" y="530"/>
                </a:lnTo>
                <a:lnTo>
                  <a:pt x="681" y="510"/>
                </a:lnTo>
                <a:lnTo>
                  <a:pt x="693" y="488"/>
                </a:lnTo>
                <a:lnTo>
                  <a:pt x="693" y="488"/>
                </a:lnTo>
                <a:close/>
                <a:moveTo>
                  <a:pt x="684" y="602"/>
                </a:moveTo>
                <a:lnTo>
                  <a:pt x="710" y="568"/>
                </a:lnTo>
                <a:lnTo>
                  <a:pt x="710" y="568"/>
                </a:lnTo>
                <a:lnTo>
                  <a:pt x="708" y="566"/>
                </a:lnTo>
                <a:lnTo>
                  <a:pt x="708" y="565"/>
                </a:lnTo>
                <a:lnTo>
                  <a:pt x="711" y="558"/>
                </a:lnTo>
                <a:lnTo>
                  <a:pt x="715" y="551"/>
                </a:lnTo>
                <a:lnTo>
                  <a:pt x="715" y="548"/>
                </a:lnTo>
                <a:lnTo>
                  <a:pt x="714" y="547"/>
                </a:lnTo>
                <a:lnTo>
                  <a:pt x="714" y="541"/>
                </a:lnTo>
                <a:lnTo>
                  <a:pt x="714" y="541"/>
                </a:lnTo>
                <a:lnTo>
                  <a:pt x="703" y="554"/>
                </a:lnTo>
                <a:lnTo>
                  <a:pt x="691" y="569"/>
                </a:lnTo>
                <a:lnTo>
                  <a:pt x="683" y="586"/>
                </a:lnTo>
                <a:lnTo>
                  <a:pt x="674" y="602"/>
                </a:lnTo>
                <a:lnTo>
                  <a:pt x="627" y="602"/>
                </a:lnTo>
                <a:lnTo>
                  <a:pt x="627" y="602"/>
                </a:lnTo>
                <a:lnTo>
                  <a:pt x="681" y="543"/>
                </a:lnTo>
                <a:lnTo>
                  <a:pt x="710" y="514"/>
                </a:lnTo>
                <a:lnTo>
                  <a:pt x="739" y="486"/>
                </a:lnTo>
                <a:lnTo>
                  <a:pt x="739" y="486"/>
                </a:lnTo>
                <a:lnTo>
                  <a:pt x="736" y="496"/>
                </a:lnTo>
                <a:lnTo>
                  <a:pt x="732" y="507"/>
                </a:lnTo>
                <a:lnTo>
                  <a:pt x="728" y="514"/>
                </a:lnTo>
                <a:lnTo>
                  <a:pt x="726" y="514"/>
                </a:lnTo>
                <a:lnTo>
                  <a:pt x="726" y="513"/>
                </a:lnTo>
                <a:lnTo>
                  <a:pt x="726" y="513"/>
                </a:lnTo>
                <a:lnTo>
                  <a:pt x="718" y="523"/>
                </a:lnTo>
                <a:lnTo>
                  <a:pt x="715" y="529"/>
                </a:lnTo>
                <a:lnTo>
                  <a:pt x="715" y="531"/>
                </a:lnTo>
                <a:lnTo>
                  <a:pt x="717" y="533"/>
                </a:lnTo>
                <a:lnTo>
                  <a:pt x="717" y="533"/>
                </a:lnTo>
                <a:lnTo>
                  <a:pt x="726" y="524"/>
                </a:lnTo>
                <a:lnTo>
                  <a:pt x="735" y="513"/>
                </a:lnTo>
                <a:lnTo>
                  <a:pt x="742" y="502"/>
                </a:lnTo>
                <a:lnTo>
                  <a:pt x="748" y="488"/>
                </a:lnTo>
                <a:lnTo>
                  <a:pt x="748" y="488"/>
                </a:lnTo>
                <a:lnTo>
                  <a:pt x="760" y="491"/>
                </a:lnTo>
                <a:lnTo>
                  <a:pt x="767" y="491"/>
                </a:lnTo>
                <a:lnTo>
                  <a:pt x="774" y="491"/>
                </a:lnTo>
                <a:lnTo>
                  <a:pt x="774" y="491"/>
                </a:lnTo>
                <a:lnTo>
                  <a:pt x="757" y="506"/>
                </a:lnTo>
                <a:lnTo>
                  <a:pt x="739" y="524"/>
                </a:lnTo>
                <a:lnTo>
                  <a:pt x="731" y="534"/>
                </a:lnTo>
                <a:lnTo>
                  <a:pt x="722" y="545"/>
                </a:lnTo>
                <a:lnTo>
                  <a:pt x="715" y="557"/>
                </a:lnTo>
                <a:lnTo>
                  <a:pt x="710" y="568"/>
                </a:lnTo>
                <a:lnTo>
                  <a:pt x="710" y="568"/>
                </a:lnTo>
                <a:lnTo>
                  <a:pt x="726" y="550"/>
                </a:lnTo>
                <a:lnTo>
                  <a:pt x="745" y="531"/>
                </a:lnTo>
                <a:lnTo>
                  <a:pt x="764" y="514"/>
                </a:lnTo>
                <a:lnTo>
                  <a:pt x="784" y="499"/>
                </a:lnTo>
                <a:lnTo>
                  <a:pt x="784" y="499"/>
                </a:lnTo>
                <a:lnTo>
                  <a:pt x="780" y="507"/>
                </a:lnTo>
                <a:lnTo>
                  <a:pt x="773" y="516"/>
                </a:lnTo>
                <a:lnTo>
                  <a:pt x="767" y="524"/>
                </a:lnTo>
                <a:lnTo>
                  <a:pt x="760" y="534"/>
                </a:lnTo>
                <a:lnTo>
                  <a:pt x="763" y="538"/>
                </a:lnTo>
                <a:lnTo>
                  <a:pt x="763" y="538"/>
                </a:lnTo>
                <a:lnTo>
                  <a:pt x="750" y="552"/>
                </a:lnTo>
                <a:lnTo>
                  <a:pt x="738" y="568"/>
                </a:lnTo>
                <a:lnTo>
                  <a:pt x="726" y="585"/>
                </a:lnTo>
                <a:lnTo>
                  <a:pt x="715" y="602"/>
                </a:lnTo>
                <a:lnTo>
                  <a:pt x="684" y="602"/>
                </a:lnTo>
                <a:close/>
                <a:moveTo>
                  <a:pt x="1161" y="512"/>
                </a:moveTo>
                <a:lnTo>
                  <a:pt x="1161" y="512"/>
                </a:lnTo>
                <a:lnTo>
                  <a:pt x="1155" y="520"/>
                </a:lnTo>
                <a:lnTo>
                  <a:pt x="1152" y="523"/>
                </a:lnTo>
                <a:lnTo>
                  <a:pt x="1149" y="524"/>
                </a:lnTo>
                <a:lnTo>
                  <a:pt x="1149" y="524"/>
                </a:lnTo>
                <a:lnTo>
                  <a:pt x="1147" y="523"/>
                </a:lnTo>
                <a:lnTo>
                  <a:pt x="1147" y="523"/>
                </a:lnTo>
                <a:lnTo>
                  <a:pt x="1152" y="516"/>
                </a:lnTo>
                <a:lnTo>
                  <a:pt x="1156" y="513"/>
                </a:lnTo>
                <a:lnTo>
                  <a:pt x="1161" y="512"/>
                </a:lnTo>
                <a:lnTo>
                  <a:pt x="1161" y="512"/>
                </a:lnTo>
                <a:close/>
                <a:moveTo>
                  <a:pt x="1083" y="566"/>
                </a:moveTo>
                <a:lnTo>
                  <a:pt x="1083" y="566"/>
                </a:lnTo>
                <a:lnTo>
                  <a:pt x="1079" y="571"/>
                </a:lnTo>
                <a:lnTo>
                  <a:pt x="1078" y="573"/>
                </a:lnTo>
                <a:lnTo>
                  <a:pt x="1076" y="576"/>
                </a:lnTo>
                <a:lnTo>
                  <a:pt x="1076" y="576"/>
                </a:lnTo>
                <a:lnTo>
                  <a:pt x="1075" y="581"/>
                </a:lnTo>
                <a:lnTo>
                  <a:pt x="1072" y="583"/>
                </a:lnTo>
                <a:lnTo>
                  <a:pt x="1065" y="590"/>
                </a:lnTo>
                <a:lnTo>
                  <a:pt x="1065" y="590"/>
                </a:lnTo>
                <a:lnTo>
                  <a:pt x="1067" y="586"/>
                </a:lnTo>
                <a:lnTo>
                  <a:pt x="1069" y="582"/>
                </a:lnTo>
                <a:lnTo>
                  <a:pt x="1076" y="576"/>
                </a:lnTo>
                <a:lnTo>
                  <a:pt x="1076" y="576"/>
                </a:lnTo>
                <a:lnTo>
                  <a:pt x="1082" y="564"/>
                </a:lnTo>
                <a:lnTo>
                  <a:pt x="1089" y="552"/>
                </a:lnTo>
                <a:lnTo>
                  <a:pt x="1104" y="531"/>
                </a:lnTo>
                <a:lnTo>
                  <a:pt x="1140" y="491"/>
                </a:lnTo>
                <a:lnTo>
                  <a:pt x="1140" y="491"/>
                </a:lnTo>
                <a:lnTo>
                  <a:pt x="1141" y="491"/>
                </a:lnTo>
                <a:lnTo>
                  <a:pt x="1144" y="489"/>
                </a:lnTo>
                <a:lnTo>
                  <a:pt x="1151" y="489"/>
                </a:lnTo>
                <a:lnTo>
                  <a:pt x="1159" y="491"/>
                </a:lnTo>
                <a:lnTo>
                  <a:pt x="1171" y="489"/>
                </a:lnTo>
                <a:lnTo>
                  <a:pt x="1083" y="566"/>
                </a:lnTo>
                <a:close/>
                <a:moveTo>
                  <a:pt x="1182" y="492"/>
                </a:moveTo>
                <a:lnTo>
                  <a:pt x="1182" y="492"/>
                </a:lnTo>
                <a:lnTo>
                  <a:pt x="1183" y="491"/>
                </a:lnTo>
                <a:lnTo>
                  <a:pt x="1186" y="489"/>
                </a:lnTo>
                <a:lnTo>
                  <a:pt x="1193" y="489"/>
                </a:lnTo>
                <a:lnTo>
                  <a:pt x="1200" y="491"/>
                </a:lnTo>
                <a:lnTo>
                  <a:pt x="1207" y="491"/>
                </a:lnTo>
                <a:lnTo>
                  <a:pt x="1133" y="555"/>
                </a:lnTo>
                <a:lnTo>
                  <a:pt x="1182" y="492"/>
                </a:lnTo>
                <a:close/>
                <a:moveTo>
                  <a:pt x="769" y="471"/>
                </a:moveTo>
                <a:lnTo>
                  <a:pt x="769" y="471"/>
                </a:lnTo>
                <a:lnTo>
                  <a:pt x="788" y="467"/>
                </a:lnTo>
                <a:lnTo>
                  <a:pt x="814" y="465"/>
                </a:lnTo>
                <a:lnTo>
                  <a:pt x="864" y="464"/>
                </a:lnTo>
                <a:lnTo>
                  <a:pt x="864" y="464"/>
                </a:lnTo>
                <a:lnTo>
                  <a:pt x="953" y="464"/>
                </a:lnTo>
                <a:lnTo>
                  <a:pt x="1041" y="465"/>
                </a:lnTo>
                <a:lnTo>
                  <a:pt x="1133" y="468"/>
                </a:lnTo>
                <a:lnTo>
                  <a:pt x="1225" y="469"/>
                </a:lnTo>
                <a:lnTo>
                  <a:pt x="1225" y="469"/>
                </a:lnTo>
                <a:lnTo>
                  <a:pt x="1228" y="471"/>
                </a:lnTo>
                <a:lnTo>
                  <a:pt x="1230" y="472"/>
                </a:lnTo>
                <a:lnTo>
                  <a:pt x="1231" y="474"/>
                </a:lnTo>
                <a:lnTo>
                  <a:pt x="1231" y="475"/>
                </a:lnTo>
                <a:lnTo>
                  <a:pt x="1227" y="475"/>
                </a:lnTo>
                <a:lnTo>
                  <a:pt x="1227" y="475"/>
                </a:lnTo>
                <a:lnTo>
                  <a:pt x="1111" y="475"/>
                </a:lnTo>
                <a:lnTo>
                  <a:pt x="998" y="475"/>
                </a:lnTo>
                <a:lnTo>
                  <a:pt x="882" y="474"/>
                </a:lnTo>
                <a:lnTo>
                  <a:pt x="826" y="472"/>
                </a:lnTo>
                <a:lnTo>
                  <a:pt x="769" y="471"/>
                </a:lnTo>
                <a:lnTo>
                  <a:pt x="769" y="471"/>
                </a:lnTo>
                <a:close/>
                <a:moveTo>
                  <a:pt x="1057" y="500"/>
                </a:moveTo>
                <a:lnTo>
                  <a:pt x="1057" y="500"/>
                </a:lnTo>
                <a:lnTo>
                  <a:pt x="1045" y="509"/>
                </a:lnTo>
                <a:lnTo>
                  <a:pt x="1034" y="517"/>
                </a:lnTo>
                <a:lnTo>
                  <a:pt x="1013" y="536"/>
                </a:lnTo>
                <a:lnTo>
                  <a:pt x="1013" y="536"/>
                </a:lnTo>
                <a:lnTo>
                  <a:pt x="1019" y="524"/>
                </a:lnTo>
                <a:lnTo>
                  <a:pt x="1024" y="512"/>
                </a:lnTo>
                <a:lnTo>
                  <a:pt x="1031" y="500"/>
                </a:lnTo>
                <a:lnTo>
                  <a:pt x="1037" y="489"/>
                </a:lnTo>
                <a:lnTo>
                  <a:pt x="1114" y="491"/>
                </a:lnTo>
                <a:lnTo>
                  <a:pt x="1027" y="568"/>
                </a:lnTo>
                <a:lnTo>
                  <a:pt x="1027" y="568"/>
                </a:lnTo>
                <a:lnTo>
                  <a:pt x="1041" y="551"/>
                </a:lnTo>
                <a:lnTo>
                  <a:pt x="1054" y="534"/>
                </a:lnTo>
                <a:lnTo>
                  <a:pt x="1065" y="516"/>
                </a:lnTo>
                <a:lnTo>
                  <a:pt x="1075" y="498"/>
                </a:lnTo>
                <a:lnTo>
                  <a:pt x="1075" y="498"/>
                </a:lnTo>
                <a:lnTo>
                  <a:pt x="1075" y="495"/>
                </a:lnTo>
                <a:lnTo>
                  <a:pt x="1075" y="493"/>
                </a:lnTo>
                <a:lnTo>
                  <a:pt x="1069" y="495"/>
                </a:lnTo>
                <a:lnTo>
                  <a:pt x="1062" y="498"/>
                </a:lnTo>
                <a:lnTo>
                  <a:pt x="1057" y="500"/>
                </a:lnTo>
                <a:lnTo>
                  <a:pt x="1057" y="500"/>
                </a:lnTo>
                <a:close/>
                <a:moveTo>
                  <a:pt x="988" y="491"/>
                </a:moveTo>
                <a:lnTo>
                  <a:pt x="1019" y="489"/>
                </a:lnTo>
                <a:lnTo>
                  <a:pt x="961" y="544"/>
                </a:lnTo>
                <a:lnTo>
                  <a:pt x="961" y="544"/>
                </a:lnTo>
                <a:lnTo>
                  <a:pt x="974" y="520"/>
                </a:lnTo>
                <a:lnTo>
                  <a:pt x="981" y="509"/>
                </a:lnTo>
                <a:lnTo>
                  <a:pt x="986" y="498"/>
                </a:lnTo>
                <a:lnTo>
                  <a:pt x="986" y="498"/>
                </a:lnTo>
                <a:lnTo>
                  <a:pt x="988" y="491"/>
                </a:lnTo>
                <a:lnTo>
                  <a:pt x="988" y="491"/>
                </a:lnTo>
                <a:close/>
                <a:moveTo>
                  <a:pt x="948" y="491"/>
                </a:moveTo>
                <a:lnTo>
                  <a:pt x="948" y="491"/>
                </a:lnTo>
                <a:lnTo>
                  <a:pt x="936" y="503"/>
                </a:lnTo>
                <a:lnTo>
                  <a:pt x="925" y="517"/>
                </a:lnTo>
                <a:lnTo>
                  <a:pt x="911" y="530"/>
                </a:lnTo>
                <a:lnTo>
                  <a:pt x="904" y="536"/>
                </a:lnTo>
                <a:lnTo>
                  <a:pt x="896" y="541"/>
                </a:lnTo>
                <a:lnTo>
                  <a:pt x="896" y="541"/>
                </a:lnTo>
                <a:lnTo>
                  <a:pt x="913" y="520"/>
                </a:lnTo>
                <a:lnTo>
                  <a:pt x="920" y="509"/>
                </a:lnTo>
                <a:lnTo>
                  <a:pt x="927" y="496"/>
                </a:lnTo>
                <a:lnTo>
                  <a:pt x="927" y="496"/>
                </a:lnTo>
                <a:lnTo>
                  <a:pt x="927" y="493"/>
                </a:lnTo>
                <a:lnTo>
                  <a:pt x="929" y="491"/>
                </a:lnTo>
                <a:lnTo>
                  <a:pt x="929" y="491"/>
                </a:lnTo>
                <a:lnTo>
                  <a:pt x="933" y="489"/>
                </a:lnTo>
                <a:lnTo>
                  <a:pt x="939" y="489"/>
                </a:lnTo>
                <a:lnTo>
                  <a:pt x="948" y="491"/>
                </a:lnTo>
                <a:lnTo>
                  <a:pt x="948" y="491"/>
                </a:lnTo>
                <a:close/>
                <a:moveTo>
                  <a:pt x="912" y="489"/>
                </a:moveTo>
                <a:lnTo>
                  <a:pt x="867" y="534"/>
                </a:lnTo>
                <a:lnTo>
                  <a:pt x="867" y="534"/>
                </a:lnTo>
                <a:lnTo>
                  <a:pt x="873" y="523"/>
                </a:lnTo>
                <a:lnTo>
                  <a:pt x="880" y="512"/>
                </a:lnTo>
                <a:lnTo>
                  <a:pt x="895" y="489"/>
                </a:lnTo>
                <a:lnTo>
                  <a:pt x="895" y="489"/>
                </a:lnTo>
                <a:lnTo>
                  <a:pt x="898" y="489"/>
                </a:lnTo>
                <a:lnTo>
                  <a:pt x="902" y="489"/>
                </a:lnTo>
                <a:lnTo>
                  <a:pt x="912" y="489"/>
                </a:lnTo>
                <a:lnTo>
                  <a:pt x="912" y="489"/>
                </a:lnTo>
                <a:close/>
                <a:moveTo>
                  <a:pt x="873" y="492"/>
                </a:moveTo>
                <a:lnTo>
                  <a:pt x="873" y="492"/>
                </a:lnTo>
                <a:lnTo>
                  <a:pt x="856" y="502"/>
                </a:lnTo>
                <a:lnTo>
                  <a:pt x="842" y="514"/>
                </a:lnTo>
                <a:lnTo>
                  <a:pt x="814" y="538"/>
                </a:lnTo>
                <a:lnTo>
                  <a:pt x="814" y="538"/>
                </a:lnTo>
                <a:lnTo>
                  <a:pt x="814" y="543"/>
                </a:lnTo>
                <a:lnTo>
                  <a:pt x="812" y="545"/>
                </a:lnTo>
                <a:lnTo>
                  <a:pt x="809" y="548"/>
                </a:lnTo>
                <a:lnTo>
                  <a:pt x="807" y="551"/>
                </a:lnTo>
                <a:lnTo>
                  <a:pt x="811" y="541"/>
                </a:lnTo>
                <a:lnTo>
                  <a:pt x="812" y="538"/>
                </a:lnTo>
                <a:lnTo>
                  <a:pt x="814" y="538"/>
                </a:lnTo>
                <a:lnTo>
                  <a:pt x="814" y="538"/>
                </a:lnTo>
                <a:lnTo>
                  <a:pt x="818" y="533"/>
                </a:lnTo>
                <a:lnTo>
                  <a:pt x="822" y="526"/>
                </a:lnTo>
                <a:lnTo>
                  <a:pt x="830" y="512"/>
                </a:lnTo>
                <a:lnTo>
                  <a:pt x="835" y="503"/>
                </a:lnTo>
                <a:lnTo>
                  <a:pt x="839" y="498"/>
                </a:lnTo>
                <a:lnTo>
                  <a:pt x="845" y="492"/>
                </a:lnTo>
                <a:lnTo>
                  <a:pt x="852" y="489"/>
                </a:lnTo>
                <a:lnTo>
                  <a:pt x="852" y="489"/>
                </a:lnTo>
                <a:lnTo>
                  <a:pt x="857" y="489"/>
                </a:lnTo>
                <a:lnTo>
                  <a:pt x="863" y="489"/>
                </a:lnTo>
                <a:lnTo>
                  <a:pt x="868" y="491"/>
                </a:lnTo>
                <a:lnTo>
                  <a:pt x="873" y="492"/>
                </a:lnTo>
                <a:lnTo>
                  <a:pt x="873" y="492"/>
                </a:lnTo>
                <a:close/>
                <a:moveTo>
                  <a:pt x="729" y="602"/>
                </a:moveTo>
                <a:lnTo>
                  <a:pt x="729" y="602"/>
                </a:lnTo>
                <a:lnTo>
                  <a:pt x="738" y="588"/>
                </a:lnTo>
                <a:lnTo>
                  <a:pt x="743" y="581"/>
                </a:lnTo>
                <a:lnTo>
                  <a:pt x="749" y="575"/>
                </a:lnTo>
                <a:lnTo>
                  <a:pt x="749" y="575"/>
                </a:lnTo>
                <a:lnTo>
                  <a:pt x="748" y="573"/>
                </a:lnTo>
                <a:lnTo>
                  <a:pt x="746" y="572"/>
                </a:lnTo>
                <a:lnTo>
                  <a:pt x="746" y="572"/>
                </a:lnTo>
                <a:lnTo>
                  <a:pt x="749" y="568"/>
                </a:lnTo>
                <a:lnTo>
                  <a:pt x="752" y="564"/>
                </a:lnTo>
                <a:lnTo>
                  <a:pt x="755" y="559"/>
                </a:lnTo>
                <a:lnTo>
                  <a:pt x="757" y="555"/>
                </a:lnTo>
                <a:lnTo>
                  <a:pt x="759" y="554"/>
                </a:lnTo>
                <a:lnTo>
                  <a:pt x="756" y="552"/>
                </a:lnTo>
                <a:lnTo>
                  <a:pt x="756" y="552"/>
                </a:lnTo>
                <a:lnTo>
                  <a:pt x="777" y="523"/>
                </a:lnTo>
                <a:lnTo>
                  <a:pt x="788" y="509"/>
                </a:lnTo>
                <a:lnTo>
                  <a:pt x="797" y="492"/>
                </a:lnTo>
                <a:lnTo>
                  <a:pt x="797" y="492"/>
                </a:lnTo>
                <a:lnTo>
                  <a:pt x="800" y="489"/>
                </a:lnTo>
                <a:lnTo>
                  <a:pt x="801" y="489"/>
                </a:lnTo>
                <a:lnTo>
                  <a:pt x="808" y="489"/>
                </a:lnTo>
                <a:lnTo>
                  <a:pt x="825" y="491"/>
                </a:lnTo>
                <a:lnTo>
                  <a:pt x="825" y="491"/>
                </a:lnTo>
                <a:lnTo>
                  <a:pt x="791" y="520"/>
                </a:lnTo>
                <a:lnTo>
                  <a:pt x="776" y="536"/>
                </a:lnTo>
                <a:lnTo>
                  <a:pt x="760" y="551"/>
                </a:lnTo>
                <a:lnTo>
                  <a:pt x="762" y="555"/>
                </a:lnTo>
                <a:lnTo>
                  <a:pt x="762" y="555"/>
                </a:lnTo>
                <a:lnTo>
                  <a:pt x="759" y="558"/>
                </a:lnTo>
                <a:lnTo>
                  <a:pt x="756" y="564"/>
                </a:lnTo>
                <a:lnTo>
                  <a:pt x="752" y="572"/>
                </a:lnTo>
                <a:lnTo>
                  <a:pt x="752" y="572"/>
                </a:lnTo>
                <a:lnTo>
                  <a:pt x="769" y="554"/>
                </a:lnTo>
                <a:lnTo>
                  <a:pt x="787" y="536"/>
                </a:lnTo>
                <a:lnTo>
                  <a:pt x="807" y="517"/>
                </a:lnTo>
                <a:lnTo>
                  <a:pt x="828" y="499"/>
                </a:lnTo>
                <a:lnTo>
                  <a:pt x="828" y="499"/>
                </a:lnTo>
                <a:lnTo>
                  <a:pt x="826" y="506"/>
                </a:lnTo>
                <a:lnTo>
                  <a:pt x="823" y="512"/>
                </a:lnTo>
                <a:lnTo>
                  <a:pt x="821" y="519"/>
                </a:lnTo>
                <a:lnTo>
                  <a:pt x="815" y="524"/>
                </a:lnTo>
                <a:lnTo>
                  <a:pt x="815" y="524"/>
                </a:lnTo>
                <a:lnTo>
                  <a:pt x="814" y="521"/>
                </a:lnTo>
                <a:lnTo>
                  <a:pt x="814" y="523"/>
                </a:lnTo>
                <a:lnTo>
                  <a:pt x="811" y="527"/>
                </a:lnTo>
                <a:lnTo>
                  <a:pt x="812" y="530"/>
                </a:lnTo>
                <a:lnTo>
                  <a:pt x="812" y="530"/>
                </a:lnTo>
                <a:lnTo>
                  <a:pt x="802" y="543"/>
                </a:lnTo>
                <a:lnTo>
                  <a:pt x="793" y="555"/>
                </a:lnTo>
                <a:lnTo>
                  <a:pt x="781" y="569"/>
                </a:lnTo>
                <a:lnTo>
                  <a:pt x="773" y="582"/>
                </a:lnTo>
                <a:lnTo>
                  <a:pt x="773" y="582"/>
                </a:lnTo>
                <a:lnTo>
                  <a:pt x="764" y="593"/>
                </a:lnTo>
                <a:lnTo>
                  <a:pt x="763" y="596"/>
                </a:lnTo>
                <a:lnTo>
                  <a:pt x="762" y="599"/>
                </a:lnTo>
                <a:lnTo>
                  <a:pt x="763" y="602"/>
                </a:lnTo>
                <a:lnTo>
                  <a:pt x="764" y="606"/>
                </a:lnTo>
                <a:lnTo>
                  <a:pt x="764" y="606"/>
                </a:lnTo>
                <a:lnTo>
                  <a:pt x="748" y="603"/>
                </a:lnTo>
                <a:lnTo>
                  <a:pt x="729" y="602"/>
                </a:lnTo>
                <a:lnTo>
                  <a:pt x="729" y="602"/>
                </a:lnTo>
                <a:close/>
                <a:moveTo>
                  <a:pt x="769" y="604"/>
                </a:moveTo>
                <a:lnTo>
                  <a:pt x="769" y="604"/>
                </a:lnTo>
                <a:lnTo>
                  <a:pt x="791" y="576"/>
                </a:lnTo>
                <a:lnTo>
                  <a:pt x="816" y="550"/>
                </a:lnTo>
                <a:lnTo>
                  <a:pt x="843" y="524"/>
                </a:lnTo>
                <a:lnTo>
                  <a:pt x="871" y="502"/>
                </a:lnTo>
                <a:lnTo>
                  <a:pt x="871" y="502"/>
                </a:lnTo>
                <a:lnTo>
                  <a:pt x="871" y="507"/>
                </a:lnTo>
                <a:lnTo>
                  <a:pt x="871" y="513"/>
                </a:lnTo>
                <a:lnTo>
                  <a:pt x="868" y="519"/>
                </a:lnTo>
                <a:lnTo>
                  <a:pt x="864" y="521"/>
                </a:lnTo>
                <a:lnTo>
                  <a:pt x="863" y="523"/>
                </a:lnTo>
                <a:lnTo>
                  <a:pt x="860" y="526"/>
                </a:lnTo>
                <a:lnTo>
                  <a:pt x="860" y="526"/>
                </a:lnTo>
                <a:lnTo>
                  <a:pt x="846" y="547"/>
                </a:lnTo>
                <a:lnTo>
                  <a:pt x="832" y="566"/>
                </a:lnTo>
                <a:lnTo>
                  <a:pt x="816" y="586"/>
                </a:lnTo>
                <a:lnTo>
                  <a:pt x="804" y="606"/>
                </a:lnTo>
                <a:lnTo>
                  <a:pt x="804" y="606"/>
                </a:lnTo>
                <a:lnTo>
                  <a:pt x="801" y="606"/>
                </a:lnTo>
                <a:lnTo>
                  <a:pt x="798" y="607"/>
                </a:lnTo>
                <a:lnTo>
                  <a:pt x="787" y="606"/>
                </a:lnTo>
                <a:lnTo>
                  <a:pt x="769" y="604"/>
                </a:lnTo>
                <a:lnTo>
                  <a:pt x="769" y="604"/>
                </a:lnTo>
                <a:close/>
                <a:moveTo>
                  <a:pt x="850" y="557"/>
                </a:moveTo>
                <a:lnTo>
                  <a:pt x="850" y="557"/>
                </a:lnTo>
                <a:lnTo>
                  <a:pt x="849" y="561"/>
                </a:lnTo>
                <a:lnTo>
                  <a:pt x="847" y="565"/>
                </a:lnTo>
                <a:lnTo>
                  <a:pt x="845" y="568"/>
                </a:lnTo>
                <a:lnTo>
                  <a:pt x="840" y="569"/>
                </a:lnTo>
                <a:lnTo>
                  <a:pt x="840" y="569"/>
                </a:lnTo>
                <a:lnTo>
                  <a:pt x="842" y="566"/>
                </a:lnTo>
                <a:lnTo>
                  <a:pt x="845" y="564"/>
                </a:lnTo>
                <a:lnTo>
                  <a:pt x="850" y="557"/>
                </a:lnTo>
                <a:lnTo>
                  <a:pt x="850" y="557"/>
                </a:lnTo>
                <a:close/>
                <a:moveTo>
                  <a:pt x="819" y="606"/>
                </a:moveTo>
                <a:lnTo>
                  <a:pt x="819" y="606"/>
                </a:lnTo>
                <a:lnTo>
                  <a:pt x="825" y="597"/>
                </a:lnTo>
                <a:lnTo>
                  <a:pt x="828" y="589"/>
                </a:lnTo>
                <a:lnTo>
                  <a:pt x="832" y="581"/>
                </a:lnTo>
                <a:lnTo>
                  <a:pt x="835" y="576"/>
                </a:lnTo>
                <a:lnTo>
                  <a:pt x="839" y="573"/>
                </a:lnTo>
                <a:lnTo>
                  <a:pt x="837" y="582"/>
                </a:lnTo>
                <a:lnTo>
                  <a:pt x="837" y="582"/>
                </a:lnTo>
                <a:lnTo>
                  <a:pt x="874" y="540"/>
                </a:lnTo>
                <a:lnTo>
                  <a:pt x="892" y="520"/>
                </a:lnTo>
                <a:lnTo>
                  <a:pt x="913" y="500"/>
                </a:lnTo>
                <a:lnTo>
                  <a:pt x="913" y="500"/>
                </a:lnTo>
                <a:lnTo>
                  <a:pt x="912" y="506"/>
                </a:lnTo>
                <a:lnTo>
                  <a:pt x="911" y="510"/>
                </a:lnTo>
                <a:lnTo>
                  <a:pt x="906" y="517"/>
                </a:lnTo>
                <a:lnTo>
                  <a:pt x="899" y="523"/>
                </a:lnTo>
                <a:lnTo>
                  <a:pt x="892" y="533"/>
                </a:lnTo>
                <a:lnTo>
                  <a:pt x="894" y="537"/>
                </a:lnTo>
                <a:lnTo>
                  <a:pt x="894" y="537"/>
                </a:lnTo>
                <a:lnTo>
                  <a:pt x="868" y="571"/>
                </a:lnTo>
                <a:lnTo>
                  <a:pt x="857" y="589"/>
                </a:lnTo>
                <a:lnTo>
                  <a:pt x="846" y="606"/>
                </a:lnTo>
                <a:lnTo>
                  <a:pt x="819" y="606"/>
                </a:lnTo>
                <a:close/>
                <a:moveTo>
                  <a:pt x="894" y="604"/>
                </a:moveTo>
                <a:lnTo>
                  <a:pt x="894" y="604"/>
                </a:lnTo>
                <a:lnTo>
                  <a:pt x="916" y="572"/>
                </a:lnTo>
                <a:lnTo>
                  <a:pt x="926" y="555"/>
                </a:lnTo>
                <a:lnTo>
                  <a:pt x="936" y="537"/>
                </a:lnTo>
                <a:lnTo>
                  <a:pt x="936" y="537"/>
                </a:lnTo>
                <a:lnTo>
                  <a:pt x="922" y="552"/>
                </a:lnTo>
                <a:lnTo>
                  <a:pt x="906" y="569"/>
                </a:lnTo>
                <a:lnTo>
                  <a:pt x="892" y="588"/>
                </a:lnTo>
                <a:lnTo>
                  <a:pt x="881" y="607"/>
                </a:lnTo>
                <a:lnTo>
                  <a:pt x="860" y="607"/>
                </a:lnTo>
                <a:lnTo>
                  <a:pt x="891" y="555"/>
                </a:lnTo>
                <a:lnTo>
                  <a:pt x="891" y="555"/>
                </a:lnTo>
                <a:lnTo>
                  <a:pt x="892" y="558"/>
                </a:lnTo>
                <a:lnTo>
                  <a:pt x="891" y="561"/>
                </a:lnTo>
                <a:lnTo>
                  <a:pt x="889" y="564"/>
                </a:lnTo>
                <a:lnTo>
                  <a:pt x="889" y="568"/>
                </a:lnTo>
                <a:lnTo>
                  <a:pt x="889" y="568"/>
                </a:lnTo>
                <a:lnTo>
                  <a:pt x="904" y="551"/>
                </a:lnTo>
                <a:lnTo>
                  <a:pt x="919" y="534"/>
                </a:lnTo>
                <a:lnTo>
                  <a:pt x="951" y="502"/>
                </a:lnTo>
                <a:lnTo>
                  <a:pt x="951" y="502"/>
                </a:lnTo>
                <a:lnTo>
                  <a:pt x="948" y="507"/>
                </a:lnTo>
                <a:lnTo>
                  <a:pt x="944" y="513"/>
                </a:lnTo>
                <a:lnTo>
                  <a:pt x="939" y="520"/>
                </a:lnTo>
                <a:lnTo>
                  <a:pt x="937" y="523"/>
                </a:lnTo>
                <a:lnTo>
                  <a:pt x="936" y="527"/>
                </a:lnTo>
                <a:lnTo>
                  <a:pt x="936" y="527"/>
                </a:lnTo>
                <a:lnTo>
                  <a:pt x="939" y="526"/>
                </a:lnTo>
                <a:lnTo>
                  <a:pt x="946" y="523"/>
                </a:lnTo>
                <a:lnTo>
                  <a:pt x="948" y="521"/>
                </a:lnTo>
                <a:lnTo>
                  <a:pt x="953" y="520"/>
                </a:lnTo>
                <a:lnTo>
                  <a:pt x="954" y="516"/>
                </a:lnTo>
                <a:lnTo>
                  <a:pt x="956" y="512"/>
                </a:lnTo>
                <a:lnTo>
                  <a:pt x="956" y="512"/>
                </a:lnTo>
                <a:lnTo>
                  <a:pt x="956" y="509"/>
                </a:lnTo>
                <a:lnTo>
                  <a:pt x="957" y="506"/>
                </a:lnTo>
                <a:lnTo>
                  <a:pt x="957" y="506"/>
                </a:lnTo>
                <a:lnTo>
                  <a:pt x="954" y="505"/>
                </a:lnTo>
                <a:lnTo>
                  <a:pt x="953" y="502"/>
                </a:lnTo>
                <a:lnTo>
                  <a:pt x="954" y="499"/>
                </a:lnTo>
                <a:lnTo>
                  <a:pt x="957" y="498"/>
                </a:lnTo>
                <a:lnTo>
                  <a:pt x="957" y="498"/>
                </a:lnTo>
                <a:lnTo>
                  <a:pt x="960" y="498"/>
                </a:lnTo>
                <a:lnTo>
                  <a:pt x="958" y="499"/>
                </a:lnTo>
                <a:lnTo>
                  <a:pt x="957" y="502"/>
                </a:lnTo>
                <a:lnTo>
                  <a:pt x="957" y="505"/>
                </a:lnTo>
                <a:lnTo>
                  <a:pt x="957" y="506"/>
                </a:lnTo>
                <a:lnTo>
                  <a:pt x="957" y="506"/>
                </a:lnTo>
                <a:lnTo>
                  <a:pt x="961" y="500"/>
                </a:lnTo>
                <a:lnTo>
                  <a:pt x="967" y="493"/>
                </a:lnTo>
                <a:lnTo>
                  <a:pt x="970" y="492"/>
                </a:lnTo>
                <a:lnTo>
                  <a:pt x="974" y="489"/>
                </a:lnTo>
                <a:lnTo>
                  <a:pt x="978" y="489"/>
                </a:lnTo>
                <a:lnTo>
                  <a:pt x="984" y="491"/>
                </a:lnTo>
                <a:lnTo>
                  <a:pt x="984" y="491"/>
                </a:lnTo>
                <a:lnTo>
                  <a:pt x="946" y="550"/>
                </a:lnTo>
                <a:lnTo>
                  <a:pt x="908" y="610"/>
                </a:lnTo>
                <a:lnTo>
                  <a:pt x="908" y="610"/>
                </a:lnTo>
                <a:lnTo>
                  <a:pt x="902" y="604"/>
                </a:lnTo>
                <a:lnTo>
                  <a:pt x="898" y="603"/>
                </a:lnTo>
                <a:lnTo>
                  <a:pt x="894" y="604"/>
                </a:lnTo>
                <a:lnTo>
                  <a:pt x="894" y="604"/>
                </a:lnTo>
                <a:close/>
                <a:moveTo>
                  <a:pt x="920" y="607"/>
                </a:moveTo>
                <a:lnTo>
                  <a:pt x="920" y="607"/>
                </a:lnTo>
                <a:lnTo>
                  <a:pt x="930" y="590"/>
                </a:lnTo>
                <a:lnTo>
                  <a:pt x="940" y="578"/>
                </a:lnTo>
                <a:lnTo>
                  <a:pt x="951" y="565"/>
                </a:lnTo>
                <a:lnTo>
                  <a:pt x="964" y="552"/>
                </a:lnTo>
                <a:lnTo>
                  <a:pt x="964" y="552"/>
                </a:lnTo>
                <a:lnTo>
                  <a:pt x="992" y="526"/>
                </a:lnTo>
                <a:lnTo>
                  <a:pt x="1006" y="513"/>
                </a:lnTo>
                <a:lnTo>
                  <a:pt x="1022" y="502"/>
                </a:lnTo>
                <a:lnTo>
                  <a:pt x="1022" y="502"/>
                </a:lnTo>
                <a:lnTo>
                  <a:pt x="1013" y="516"/>
                </a:lnTo>
                <a:lnTo>
                  <a:pt x="1005" y="530"/>
                </a:lnTo>
                <a:lnTo>
                  <a:pt x="986" y="557"/>
                </a:lnTo>
                <a:lnTo>
                  <a:pt x="968" y="582"/>
                </a:lnTo>
                <a:lnTo>
                  <a:pt x="950" y="607"/>
                </a:lnTo>
                <a:lnTo>
                  <a:pt x="950" y="607"/>
                </a:lnTo>
                <a:lnTo>
                  <a:pt x="948" y="610"/>
                </a:lnTo>
                <a:lnTo>
                  <a:pt x="944" y="611"/>
                </a:lnTo>
                <a:lnTo>
                  <a:pt x="936" y="611"/>
                </a:lnTo>
                <a:lnTo>
                  <a:pt x="927" y="610"/>
                </a:lnTo>
                <a:lnTo>
                  <a:pt x="920" y="607"/>
                </a:lnTo>
                <a:lnTo>
                  <a:pt x="920" y="607"/>
                </a:lnTo>
                <a:close/>
                <a:moveTo>
                  <a:pt x="961" y="609"/>
                </a:moveTo>
                <a:lnTo>
                  <a:pt x="961" y="609"/>
                </a:lnTo>
                <a:lnTo>
                  <a:pt x="984" y="581"/>
                </a:lnTo>
                <a:lnTo>
                  <a:pt x="1008" y="554"/>
                </a:lnTo>
                <a:lnTo>
                  <a:pt x="1033" y="530"/>
                </a:lnTo>
                <a:lnTo>
                  <a:pt x="1060" y="506"/>
                </a:lnTo>
                <a:lnTo>
                  <a:pt x="1060" y="506"/>
                </a:lnTo>
                <a:lnTo>
                  <a:pt x="1060" y="513"/>
                </a:lnTo>
                <a:lnTo>
                  <a:pt x="1058" y="519"/>
                </a:lnTo>
                <a:lnTo>
                  <a:pt x="1058" y="519"/>
                </a:lnTo>
                <a:lnTo>
                  <a:pt x="1045" y="537"/>
                </a:lnTo>
                <a:lnTo>
                  <a:pt x="1031" y="555"/>
                </a:lnTo>
                <a:lnTo>
                  <a:pt x="1016" y="575"/>
                </a:lnTo>
                <a:lnTo>
                  <a:pt x="1009" y="583"/>
                </a:lnTo>
                <a:lnTo>
                  <a:pt x="999" y="592"/>
                </a:lnTo>
                <a:lnTo>
                  <a:pt x="999" y="592"/>
                </a:lnTo>
                <a:lnTo>
                  <a:pt x="995" y="597"/>
                </a:lnTo>
                <a:lnTo>
                  <a:pt x="985" y="606"/>
                </a:lnTo>
                <a:lnTo>
                  <a:pt x="981" y="610"/>
                </a:lnTo>
                <a:lnTo>
                  <a:pt x="974" y="611"/>
                </a:lnTo>
                <a:lnTo>
                  <a:pt x="968" y="611"/>
                </a:lnTo>
                <a:lnTo>
                  <a:pt x="961" y="609"/>
                </a:lnTo>
                <a:lnTo>
                  <a:pt x="961" y="609"/>
                </a:lnTo>
                <a:close/>
                <a:moveTo>
                  <a:pt x="1000" y="611"/>
                </a:moveTo>
                <a:lnTo>
                  <a:pt x="1000" y="611"/>
                </a:lnTo>
                <a:lnTo>
                  <a:pt x="1010" y="597"/>
                </a:lnTo>
                <a:lnTo>
                  <a:pt x="1013" y="593"/>
                </a:lnTo>
                <a:lnTo>
                  <a:pt x="1020" y="590"/>
                </a:lnTo>
                <a:lnTo>
                  <a:pt x="1020" y="590"/>
                </a:lnTo>
                <a:lnTo>
                  <a:pt x="1016" y="590"/>
                </a:lnTo>
                <a:lnTo>
                  <a:pt x="1015" y="590"/>
                </a:lnTo>
                <a:lnTo>
                  <a:pt x="1015" y="589"/>
                </a:lnTo>
                <a:lnTo>
                  <a:pt x="1015" y="588"/>
                </a:lnTo>
                <a:lnTo>
                  <a:pt x="1017" y="585"/>
                </a:lnTo>
                <a:lnTo>
                  <a:pt x="1020" y="583"/>
                </a:lnTo>
                <a:lnTo>
                  <a:pt x="1031" y="571"/>
                </a:lnTo>
                <a:lnTo>
                  <a:pt x="1022" y="586"/>
                </a:lnTo>
                <a:lnTo>
                  <a:pt x="1022" y="586"/>
                </a:lnTo>
                <a:lnTo>
                  <a:pt x="1071" y="540"/>
                </a:lnTo>
                <a:lnTo>
                  <a:pt x="1096" y="519"/>
                </a:lnTo>
                <a:lnTo>
                  <a:pt x="1121" y="498"/>
                </a:lnTo>
                <a:lnTo>
                  <a:pt x="1121" y="498"/>
                </a:lnTo>
                <a:lnTo>
                  <a:pt x="1126" y="493"/>
                </a:lnTo>
                <a:lnTo>
                  <a:pt x="1127" y="495"/>
                </a:lnTo>
                <a:lnTo>
                  <a:pt x="1126" y="496"/>
                </a:lnTo>
                <a:lnTo>
                  <a:pt x="1124" y="500"/>
                </a:lnTo>
                <a:lnTo>
                  <a:pt x="1123" y="505"/>
                </a:lnTo>
                <a:lnTo>
                  <a:pt x="1123" y="505"/>
                </a:lnTo>
                <a:lnTo>
                  <a:pt x="1120" y="506"/>
                </a:lnTo>
                <a:lnTo>
                  <a:pt x="1117" y="507"/>
                </a:lnTo>
                <a:lnTo>
                  <a:pt x="1114" y="509"/>
                </a:lnTo>
                <a:lnTo>
                  <a:pt x="1113" y="510"/>
                </a:lnTo>
                <a:lnTo>
                  <a:pt x="1113" y="510"/>
                </a:lnTo>
                <a:lnTo>
                  <a:pt x="1103" y="524"/>
                </a:lnTo>
                <a:lnTo>
                  <a:pt x="1093" y="537"/>
                </a:lnTo>
                <a:lnTo>
                  <a:pt x="1074" y="561"/>
                </a:lnTo>
                <a:lnTo>
                  <a:pt x="1052" y="585"/>
                </a:lnTo>
                <a:lnTo>
                  <a:pt x="1043" y="597"/>
                </a:lnTo>
                <a:lnTo>
                  <a:pt x="1034" y="611"/>
                </a:lnTo>
                <a:lnTo>
                  <a:pt x="1034" y="611"/>
                </a:lnTo>
                <a:lnTo>
                  <a:pt x="1031" y="613"/>
                </a:lnTo>
                <a:lnTo>
                  <a:pt x="1027" y="614"/>
                </a:lnTo>
                <a:lnTo>
                  <a:pt x="1017" y="616"/>
                </a:lnTo>
                <a:lnTo>
                  <a:pt x="1008" y="614"/>
                </a:lnTo>
                <a:lnTo>
                  <a:pt x="1000" y="611"/>
                </a:lnTo>
                <a:lnTo>
                  <a:pt x="1000" y="611"/>
                </a:lnTo>
                <a:close/>
                <a:moveTo>
                  <a:pt x="1078" y="602"/>
                </a:moveTo>
                <a:lnTo>
                  <a:pt x="1076" y="606"/>
                </a:lnTo>
                <a:lnTo>
                  <a:pt x="1075" y="607"/>
                </a:lnTo>
                <a:lnTo>
                  <a:pt x="1072" y="609"/>
                </a:lnTo>
                <a:lnTo>
                  <a:pt x="1072" y="609"/>
                </a:lnTo>
                <a:lnTo>
                  <a:pt x="1071" y="610"/>
                </a:lnTo>
                <a:lnTo>
                  <a:pt x="1071" y="610"/>
                </a:lnTo>
                <a:lnTo>
                  <a:pt x="1068" y="613"/>
                </a:lnTo>
                <a:lnTo>
                  <a:pt x="1065" y="616"/>
                </a:lnTo>
                <a:lnTo>
                  <a:pt x="1058" y="616"/>
                </a:lnTo>
                <a:lnTo>
                  <a:pt x="1051" y="616"/>
                </a:lnTo>
                <a:lnTo>
                  <a:pt x="1044" y="616"/>
                </a:lnTo>
                <a:lnTo>
                  <a:pt x="1044" y="616"/>
                </a:lnTo>
                <a:lnTo>
                  <a:pt x="1092" y="571"/>
                </a:lnTo>
                <a:lnTo>
                  <a:pt x="1116" y="548"/>
                </a:lnTo>
                <a:lnTo>
                  <a:pt x="1140" y="527"/>
                </a:lnTo>
                <a:lnTo>
                  <a:pt x="1099" y="581"/>
                </a:lnTo>
                <a:lnTo>
                  <a:pt x="1097" y="581"/>
                </a:lnTo>
                <a:lnTo>
                  <a:pt x="1096" y="583"/>
                </a:lnTo>
                <a:lnTo>
                  <a:pt x="1096" y="585"/>
                </a:lnTo>
                <a:lnTo>
                  <a:pt x="1096" y="585"/>
                </a:lnTo>
                <a:lnTo>
                  <a:pt x="1092" y="589"/>
                </a:lnTo>
                <a:lnTo>
                  <a:pt x="1089" y="593"/>
                </a:lnTo>
                <a:lnTo>
                  <a:pt x="1085" y="599"/>
                </a:lnTo>
                <a:lnTo>
                  <a:pt x="1081" y="602"/>
                </a:lnTo>
                <a:lnTo>
                  <a:pt x="1078" y="602"/>
                </a:lnTo>
                <a:close/>
                <a:moveTo>
                  <a:pt x="1171" y="610"/>
                </a:moveTo>
                <a:lnTo>
                  <a:pt x="1171" y="610"/>
                </a:lnTo>
                <a:lnTo>
                  <a:pt x="1180" y="600"/>
                </a:lnTo>
                <a:lnTo>
                  <a:pt x="1190" y="590"/>
                </a:lnTo>
                <a:lnTo>
                  <a:pt x="1200" y="579"/>
                </a:lnTo>
                <a:lnTo>
                  <a:pt x="1210" y="572"/>
                </a:lnTo>
                <a:lnTo>
                  <a:pt x="1210" y="572"/>
                </a:lnTo>
                <a:lnTo>
                  <a:pt x="1210" y="573"/>
                </a:lnTo>
                <a:lnTo>
                  <a:pt x="1210" y="573"/>
                </a:lnTo>
                <a:lnTo>
                  <a:pt x="1210" y="573"/>
                </a:lnTo>
                <a:lnTo>
                  <a:pt x="1210" y="573"/>
                </a:lnTo>
                <a:lnTo>
                  <a:pt x="1203" y="585"/>
                </a:lnTo>
                <a:lnTo>
                  <a:pt x="1193" y="596"/>
                </a:lnTo>
                <a:lnTo>
                  <a:pt x="1183" y="604"/>
                </a:lnTo>
                <a:lnTo>
                  <a:pt x="1178" y="607"/>
                </a:lnTo>
                <a:lnTo>
                  <a:pt x="1171" y="610"/>
                </a:lnTo>
                <a:lnTo>
                  <a:pt x="1171" y="610"/>
                </a:lnTo>
                <a:close/>
                <a:moveTo>
                  <a:pt x="1214" y="568"/>
                </a:moveTo>
                <a:lnTo>
                  <a:pt x="1214" y="568"/>
                </a:lnTo>
                <a:lnTo>
                  <a:pt x="1218" y="561"/>
                </a:lnTo>
                <a:lnTo>
                  <a:pt x="1223" y="554"/>
                </a:lnTo>
                <a:lnTo>
                  <a:pt x="1232" y="541"/>
                </a:lnTo>
                <a:lnTo>
                  <a:pt x="1253" y="520"/>
                </a:lnTo>
                <a:lnTo>
                  <a:pt x="1253" y="520"/>
                </a:lnTo>
                <a:lnTo>
                  <a:pt x="1258" y="513"/>
                </a:lnTo>
                <a:lnTo>
                  <a:pt x="1260" y="506"/>
                </a:lnTo>
                <a:lnTo>
                  <a:pt x="1256" y="507"/>
                </a:lnTo>
                <a:lnTo>
                  <a:pt x="1256" y="507"/>
                </a:lnTo>
                <a:lnTo>
                  <a:pt x="1255" y="512"/>
                </a:lnTo>
                <a:lnTo>
                  <a:pt x="1253" y="513"/>
                </a:lnTo>
                <a:lnTo>
                  <a:pt x="1251" y="514"/>
                </a:lnTo>
                <a:lnTo>
                  <a:pt x="1249" y="513"/>
                </a:lnTo>
                <a:lnTo>
                  <a:pt x="1246" y="513"/>
                </a:lnTo>
                <a:lnTo>
                  <a:pt x="1244" y="514"/>
                </a:lnTo>
                <a:lnTo>
                  <a:pt x="1242" y="516"/>
                </a:lnTo>
                <a:lnTo>
                  <a:pt x="1241" y="520"/>
                </a:lnTo>
                <a:lnTo>
                  <a:pt x="1246" y="517"/>
                </a:lnTo>
                <a:lnTo>
                  <a:pt x="1246" y="517"/>
                </a:lnTo>
                <a:lnTo>
                  <a:pt x="1246" y="521"/>
                </a:lnTo>
                <a:lnTo>
                  <a:pt x="1244" y="524"/>
                </a:lnTo>
                <a:lnTo>
                  <a:pt x="1241" y="527"/>
                </a:lnTo>
                <a:lnTo>
                  <a:pt x="1237" y="530"/>
                </a:lnTo>
                <a:lnTo>
                  <a:pt x="1237" y="530"/>
                </a:lnTo>
                <a:lnTo>
                  <a:pt x="1227" y="543"/>
                </a:lnTo>
                <a:lnTo>
                  <a:pt x="1214" y="555"/>
                </a:lnTo>
                <a:lnTo>
                  <a:pt x="1200" y="569"/>
                </a:lnTo>
                <a:lnTo>
                  <a:pt x="1187" y="583"/>
                </a:lnTo>
                <a:lnTo>
                  <a:pt x="1186" y="583"/>
                </a:lnTo>
                <a:lnTo>
                  <a:pt x="1186" y="585"/>
                </a:lnTo>
                <a:lnTo>
                  <a:pt x="1182" y="589"/>
                </a:lnTo>
                <a:lnTo>
                  <a:pt x="1180" y="589"/>
                </a:lnTo>
                <a:lnTo>
                  <a:pt x="1178" y="590"/>
                </a:lnTo>
                <a:lnTo>
                  <a:pt x="1173" y="595"/>
                </a:lnTo>
                <a:lnTo>
                  <a:pt x="1173" y="596"/>
                </a:lnTo>
                <a:lnTo>
                  <a:pt x="1173" y="596"/>
                </a:lnTo>
                <a:lnTo>
                  <a:pt x="1171" y="602"/>
                </a:lnTo>
                <a:lnTo>
                  <a:pt x="1166" y="607"/>
                </a:lnTo>
                <a:lnTo>
                  <a:pt x="1161" y="611"/>
                </a:lnTo>
                <a:lnTo>
                  <a:pt x="1158" y="614"/>
                </a:lnTo>
                <a:lnTo>
                  <a:pt x="1154" y="614"/>
                </a:lnTo>
                <a:lnTo>
                  <a:pt x="1154" y="614"/>
                </a:lnTo>
                <a:lnTo>
                  <a:pt x="1137" y="616"/>
                </a:lnTo>
                <a:lnTo>
                  <a:pt x="1119" y="616"/>
                </a:lnTo>
                <a:lnTo>
                  <a:pt x="1082" y="616"/>
                </a:lnTo>
                <a:lnTo>
                  <a:pt x="1082" y="616"/>
                </a:lnTo>
                <a:lnTo>
                  <a:pt x="1113" y="585"/>
                </a:lnTo>
                <a:lnTo>
                  <a:pt x="1145" y="557"/>
                </a:lnTo>
                <a:lnTo>
                  <a:pt x="1211" y="499"/>
                </a:lnTo>
                <a:lnTo>
                  <a:pt x="1211" y="499"/>
                </a:lnTo>
                <a:lnTo>
                  <a:pt x="1214" y="496"/>
                </a:lnTo>
                <a:lnTo>
                  <a:pt x="1218" y="493"/>
                </a:lnTo>
                <a:lnTo>
                  <a:pt x="1224" y="493"/>
                </a:lnTo>
                <a:lnTo>
                  <a:pt x="1225" y="493"/>
                </a:lnTo>
                <a:lnTo>
                  <a:pt x="1227" y="496"/>
                </a:lnTo>
                <a:lnTo>
                  <a:pt x="1227" y="496"/>
                </a:lnTo>
                <a:lnTo>
                  <a:pt x="1217" y="509"/>
                </a:lnTo>
                <a:lnTo>
                  <a:pt x="1207" y="521"/>
                </a:lnTo>
                <a:lnTo>
                  <a:pt x="1186" y="545"/>
                </a:lnTo>
                <a:lnTo>
                  <a:pt x="1141" y="593"/>
                </a:lnTo>
                <a:lnTo>
                  <a:pt x="1141" y="593"/>
                </a:lnTo>
                <a:lnTo>
                  <a:pt x="1138" y="596"/>
                </a:lnTo>
                <a:lnTo>
                  <a:pt x="1135" y="599"/>
                </a:lnTo>
                <a:lnTo>
                  <a:pt x="1134" y="603"/>
                </a:lnTo>
                <a:lnTo>
                  <a:pt x="1137" y="610"/>
                </a:lnTo>
                <a:lnTo>
                  <a:pt x="1137" y="610"/>
                </a:lnTo>
                <a:lnTo>
                  <a:pt x="1196" y="547"/>
                </a:lnTo>
                <a:lnTo>
                  <a:pt x="1227" y="517"/>
                </a:lnTo>
                <a:lnTo>
                  <a:pt x="1259" y="489"/>
                </a:lnTo>
                <a:lnTo>
                  <a:pt x="1259" y="489"/>
                </a:lnTo>
                <a:lnTo>
                  <a:pt x="1260" y="492"/>
                </a:lnTo>
                <a:lnTo>
                  <a:pt x="1262" y="493"/>
                </a:lnTo>
                <a:lnTo>
                  <a:pt x="1259" y="498"/>
                </a:lnTo>
                <a:lnTo>
                  <a:pt x="1258" y="502"/>
                </a:lnTo>
                <a:lnTo>
                  <a:pt x="1259" y="503"/>
                </a:lnTo>
                <a:lnTo>
                  <a:pt x="1260" y="506"/>
                </a:lnTo>
                <a:lnTo>
                  <a:pt x="1260" y="506"/>
                </a:lnTo>
                <a:lnTo>
                  <a:pt x="1263" y="503"/>
                </a:lnTo>
                <a:lnTo>
                  <a:pt x="1267" y="499"/>
                </a:lnTo>
                <a:lnTo>
                  <a:pt x="1269" y="495"/>
                </a:lnTo>
                <a:lnTo>
                  <a:pt x="1272" y="492"/>
                </a:lnTo>
                <a:lnTo>
                  <a:pt x="1272" y="492"/>
                </a:lnTo>
                <a:lnTo>
                  <a:pt x="1279" y="489"/>
                </a:lnTo>
                <a:lnTo>
                  <a:pt x="1280" y="489"/>
                </a:lnTo>
                <a:lnTo>
                  <a:pt x="1280" y="491"/>
                </a:lnTo>
                <a:lnTo>
                  <a:pt x="1279" y="495"/>
                </a:lnTo>
                <a:lnTo>
                  <a:pt x="1276" y="498"/>
                </a:lnTo>
                <a:lnTo>
                  <a:pt x="1276" y="498"/>
                </a:lnTo>
                <a:lnTo>
                  <a:pt x="1245" y="534"/>
                </a:lnTo>
                <a:lnTo>
                  <a:pt x="1231" y="552"/>
                </a:lnTo>
                <a:lnTo>
                  <a:pt x="1214" y="568"/>
                </a:lnTo>
                <a:lnTo>
                  <a:pt x="1214" y="568"/>
                </a:lnTo>
                <a:close/>
                <a:moveTo>
                  <a:pt x="1244" y="493"/>
                </a:moveTo>
                <a:lnTo>
                  <a:pt x="1232" y="502"/>
                </a:lnTo>
                <a:lnTo>
                  <a:pt x="1232" y="502"/>
                </a:lnTo>
                <a:lnTo>
                  <a:pt x="1232" y="498"/>
                </a:lnTo>
                <a:lnTo>
                  <a:pt x="1234" y="495"/>
                </a:lnTo>
                <a:lnTo>
                  <a:pt x="1234" y="495"/>
                </a:lnTo>
                <a:lnTo>
                  <a:pt x="1237" y="493"/>
                </a:lnTo>
                <a:lnTo>
                  <a:pt x="1239" y="492"/>
                </a:lnTo>
                <a:lnTo>
                  <a:pt x="1244" y="493"/>
                </a:lnTo>
                <a:lnTo>
                  <a:pt x="1244" y="493"/>
                </a:lnTo>
                <a:close/>
                <a:moveTo>
                  <a:pt x="1241" y="469"/>
                </a:moveTo>
                <a:lnTo>
                  <a:pt x="1283" y="472"/>
                </a:lnTo>
                <a:lnTo>
                  <a:pt x="1242" y="478"/>
                </a:lnTo>
                <a:lnTo>
                  <a:pt x="1242" y="478"/>
                </a:lnTo>
                <a:lnTo>
                  <a:pt x="1241" y="474"/>
                </a:lnTo>
                <a:lnTo>
                  <a:pt x="1241" y="472"/>
                </a:lnTo>
                <a:lnTo>
                  <a:pt x="1241" y="469"/>
                </a:lnTo>
                <a:lnTo>
                  <a:pt x="1241" y="469"/>
                </a:lnTo>
                <a:close/>
                <a:moveTo>
                  <a:pt x="1224" y="606"/>
                </a:moveTo>
                <a:lnTo>
                  <a:pt x="1224" y="606"/>
                </a:lnTo>
                <a:lnTo>
                  <a:pt x="1241" y="576"/>
                </a:lnTo>
                <a:lnTo>
                  <a:pt x="1260" y="548"/>
                </a:lnTo>
                <a:lnTo>
                  <a:pt x="1280" y="520"/>
                </a:lnTo>
                <a:lnTo>
                  <a:pt x="1301" y="493"/>
                </a:lnTo>
                <a:lnTo>
                  <a:pt x="1301" y="493"/>
                </a:lnTo>
                <a:lnTo>
                  <a:pt x="1301" y="492"/>
                </a:lnTo>
                <a:lnTo>
                  <a:pt x="1301" y="489"/>
                </a:lnTo>
                <a:lnTo>
                  <a:pt x="1301" y="489"/>
                </a:lnTo>
                <a:lnTo>
                  <a:pt x="1303" y="488"/>
                </a:lnTo>
                <a:lnTo>
                  <a:pt x="1305" y="488"/>
                </a:lnTo>
                <a:lnTo>
                  <a:pt x="1307" y="491"/>
                </a:lnTo>
                <a:lnTo>
                  <a:pt x="1307" y="493"/>
                </a:lnTo>
                <a:lnTo>
                  <a:pt x="1308" y="500"/>
                </a:lnTo>
                <a:lnTo>
                  <a:pt x="1307" y="505"/>
                </a:lnTo>
                <a:lnTo>
                  <a:pt x="1307" y="505"/>
                </a:lnTo>
                <a:lnTo>
                  <a:pt x="1286" y="529"/>
                </a:lnTo>
                <a:lnTo>
                  <a:pt x="1265" y="554"/>
                </a:lnTo>
                <a:lnTo>
                  <a:pt x="1244" y="579"/>
                </a:lnTo>
                <a:lnTo>
                  <a:pt x="1224" y="606"/>
                </a:lnTo>
                <a:lnTo>
                  <a:pt x="1224" y="606"/>
                </a:lnTo>
                <a:close/>
                <a:moveTo>
                  <a:pt x="1283" y="602"/>
                </a:moveTo>
                <a:lnTo>
                  <a:pt x="1239" y="651"/>
                </a:lnTo>
                <a:lnTo>
                  <a:pt x="1307" y="551"/>
                </a:lnTo>
                <a:lnTo>
                  <a:pt x="1307" y="551"/>
                </a:lnTo>
                <a:lnTo>
                  <a:pt x="1307" y="550"/>
                </a:lnTo>
                <a:lnTo>
                  <a:pt x="1305" y="548"/>
                </a:lnTo>
                <a:lnTo>
                  <a:pt x="1300" y="552"/>
                </a:lnTo>
                <a:lnTo>
                  <a:pt x="1290" y="559"/>
                </a:lnTo>
                <a:lnTo>
                  <a:pt x="1283" y="566"/>
                </a:lnTo>
                <a:lnTo>
                  <a:pt x="1283" y="566"/>
                </a:lnTo>
                <a:lnTo>
                  <a:pt x="1286" y="558"/>
                </a:lnTo>
                <a:lnTo>
                  <a:pt x="1290" y="551"/>
                </a:lnTo>
                <a:lnTo>
                  <a:pt x="1293" y="545"/>
                </a:lnTo>
                <a:lnTo>
                  <a:pt x="1296" y="540"/>
                </a:lnTo>
                <a:lnTo>
                  <a:pt x="1296" y="540"/>
                </a:lnTo>
                <a:lnTo>
                  <a:pt x="1298" y="537"/>
                </a:lnTo>
                <a:lnTo>
                  <a:pt x="1303" y="533"/>
                </a:lnTo>
                <a:lnTo>
                  <a:pt x="1304" y="527"/>
                </a:lnTo>
                <a:lnTo>
                  <a:pt x="1307" y="521"/>
                </a:lnTo>
                <a:lnTo>
                  <a:pt x="1307" y="521"/>
                </a:lnTo>
                <a:lnTo>
                  <a:pt x="1311" y="534"/>
                </a:lnTo>
                <a:lnTo>
                  <a:pt x="1312" y="547"/>
                </a:lnTo>
                <a:lnTo>
                  <a:pt x="1311" y="558"/>
                </a:lnTo>
                <a:lnTo>
                  <a:pt x="1308" y="569"/>
                </a:lnTo>
                <a:lnTo>
                  <a:pt x="1304" y="581"/>
                </a:lnTo>
                <a:lnTo>
                  <a:pt x="1297" y="589"/>
                </a:lnTo>
                <a:lnTo>
                  <a:pt x="1291" y="596"/>
                </a:lnTo>
                <a:lnTo>
                  <a:pt x="1283" y="602"/>
                </a:lnTo>
                <a:lnTo>
                  <a:pt x="1283" y="602"/>
                </a:lnTo>
                <a:close/>
                <a:moveTo>
                  <a:pt x="1308" y="606"/>
                </a:moveTo>
                <a:lnTo>
                  <a:pt x="1308" y="606"/>
                </a:lnTo>
                <a:lnTo>
                  <a:pt x="1304" y="611"/>
                </a:lnTo>
                <a:lnTo>
                  <a:pt x="1298" y="617"/>
                </a:lnTo>
                <a:lnTo>
                  <a:pt x="1286" y="630"/>
                </a:lnTo>
                <a:lnTo>
                  <a:pt x="1286" y="630"/>
                </a:lnTo>
                <a:lnTo>
                  <a:pt x="1287" y="625"/>
                </a:lnTo>
                <a:lnTo>
                  <a:pt x="1289" y="623"/>
                </a:lnTo>
                <a:lnTo>
                  <a:pt x="1293" y="617"/>
                </a:lnTo>
                <a:lnTo>
                  <a:pt x="1298" y="611"/>
                </a:lnTo>
                <a:lnTo>
                  <a:pt x="1303" y="607"/>
                </a:lnTo>
                <a:lnTo>
                  <a:pt x="1303" y="607"/>
                </a:lnTo>
                <a:lnTo>
                  <a:pt x="1304" y="604"/>
                </a:lnTo>
                <a:lnTo>
                  <a:pt x="1305" y="603"/>
                </a:lnTo>
                <a:lnTo>
                  <a:pt x="1307" y="604"/>
                </a:lnTo>
                <a:lnTo>
                  <a:pt x="1308" y="606"/>
                </a:lnTo>
                <a:lnTo>
                  <a:pt x="1308" y="606"/>
                </a:lnTo>
                <a:close/>
                <a:moveTo>
                  <a:pt x="1279" y="625"/>
                </a:moveTo>
                <a:lnTo>
                  <a:pt x="1208" y="720"/>
                </a:lnTo>
                <a:lnTo>
                  <a:pt x="1208" y="720"/>
                </a:lnTo>
                <a:lnTo>
                  <a:pt x="1206" y="714"/>
                </a:lnTo>
                <a:lnTo>
                  <a:pt x="1204" y="708"/>
                </a:lnTo>
                <a:lnTo>
                  <a:pt x="1206" y="703"/>
                </a:lnTo>
                <a:lnTo>
                  <a:pt x="1208" y="697"/>
                </a:lnTo>
                <a:lnTo>
                  <a:pt x="1277" y="621"/>
                </a:lnTo>
                <a:lnTo>
                  <a:pt x="1277" y="621"/>
                </a:lnTo>
                <a:lnTo>
                  <a:pt x="1279" y="625"/>
                </a:lnTo>
                <a:lnTo>
                  <a:pt x="1279" y="625"/>
                </a:lnTo>
                <a:close/>
                <a:moveTo>
                  <a:pt x="1262" y="573"/>
                </a:moveTo>
                <a:lnTo>
                  <a:pt x="1262" y="573"/>
                </a:lnTo>
                <a:lnTo>
                  <a:pt x="1270" y="562"/>
                </a:lnTo>
                <a:lnTo>
                  <a:pt x="1275" y="557"/>
                </a:lnTo>
                <a:lnTo>
                  <a:pt x="1280" y="551"/>
                </a:lnTo>
                <a:lnTo>
                  <a:pt x="1280" y="551"/>
                </a:lnTo>
                <a:lnTo>
                  <a:pt x="1279" y="554"/>
                </a:lnTo>
                <a:lnTo>
                  <a:pt x="1279" y="554"/>
                </a:lnTo>
                <a:lnTo>
                  <a:pt x="1276" y="561"/>
                </a:lnTo>
                <a:lnTo>
                  <a:pt x="1273" y="565"/>
                </a:lnTo>
                <a:lnTo>
                  <a:pt x="1269" y="569"/>
                </a:lnTo>
                <a:lnTo>
                  <a:pt x="1262" y="573"/>
                </a:lnTo>
                <a:lnTo>
                  <a:pt x="1262" y="573"/>
                </a:lnTo>
                <a:close/>
                <a:moveTo>
                  <a:pt x="1214" y="655"/>
                </a:moveTo>
                <a:lnTo>
                  <a:pt x="1260" y="599"/>
                </a:lnTo>
                <a:lnTo>
                  <a:pt x="1204" y="686"/>
                </a:lnTo>
                <a:lnTo>
                  <a:pt x="1204" y="686"/>
                </a:lnTo>
                <a:lnTo>
                  <a:pt x="1201" y="682"/>
                </a:lnTo>
                <a:lnTo>
                  <a:pt x="1201" y="677"/>
                </a:lnTo>
                <a:lnTo>
                  <a:pt x="1203" y="673"/>
                </a:lnTo>
                <a:lnTo>
                  <a:pt x="1204" y="669"/>
                </a:lnTo>
                <a:lnTo>
                  <a:pt x="1208" y="661"/>
                </a:lnTo>
                <a:lnTo>
                  <a:pt x="1214" y="655"/>
                </a:lnTo>
                <a:lnTo>
                  <a:pt x="1214" y="655"/>
                </a:lnTo>
                <a:close/>
                <a:moveTo>
                  <a:pt x="1187" y="690"/>
                </a:moveTo>
                <a:lnTo>
                  <a:pt x="1187" y="690"/>
                </a:lnTo>
                <a:lnTo>
                  <a:pt x="1189" y="687"/>
                </a:lnTo>
                <a:lnTo>
                  <a:pt x="1190" y="686"/>
                </a:lnTo>
                <a:lnTo>
                  <a:pt x="1192" y="692"/>
                </a:lnTo>
                <a:lnTo>
                  <a:pt x="1192" y="701"/>
                </a:lnTo>
                <a:lnTo>
                  <a:pt x="1192" y="706"/>
                </a:lnTo>
                <a:lnTo>
                  <a:pt x="1189" y="708"/>
                </a:lnTo>
                <a:lnTo>
                  <a:pt x="1189" y="708"/>
                </a:lnTo>
                <a:lnTo>
                  <a:pt x="1187" y="704"/>
                </a:lnTo>
                <a:lnTo>
                  <a:pt x="1187" y="699"/>
                </a:lnTo>
                <a:lnTo>
                  <a:pt x="1187" y="690"/>
                </a:lnTo>
                <a:lnTo>
                  <a:pt x="1187" y="690"/>
                </a:lnTo>
                <a:close/>
                <a:moveTo>
                  <a:pt x="1190" y="725"/>
                </a:moveTo>
                <a:lnTo>
                  <a:pt x="1190" y="725"/>
                </a:lnTo>
                <a:lnTo>
                  <a:pt x="1193" y="722"/>
                </a:lnTo>
                <a:lnTo>
                  <a:pt x="1194" y="721"/>
                </a:lnTo>
                <a:lnTo>
                  <a:pt x="1194" y="721"/>
                </a:lnTo>
                <a:lnTo>
                  <a:pt x="1197" y="732"/>
                </a:lnTo>
                <a:lnTo>
                  <a:pt x="1196" y="738"/>
                </a:lnTo>
                <a:lnTo>
                  <a:pt x="1194" y="741"/>
                </a:lnTo>
                <a:lnTo>
                  <a:pt x="1192" y="744"/>
                </a:lnTo>
                <a:lnTo>
                  <a:pt x="1192" y="744"/>
                </a:lnTo>
                <a:lnTo>
                  <a:pt x="1190" y="739"/>
                </a:lnTo>
                <a:lnTo>
                  <a:pt x="1189" y="734"/>
                </a:lnTo>
                <a:lnTo>
                  <a:pt x="1190" y="729"/>
                </a:lnTo>
                <a:lnTo>
                  <a:pt x="1190" y="725"/>
                </a:lnTo>
                <a:lnTo>
                  <a:pt x="1190" y="725"/>
                </a:lnTo>
                <a:close/>
                <a:moveTo>
                  <a:pt x="1208" y="812"/>
                </a:moveTo>
                <a:lnTo>
                  <a:pt x="1208" y="812"/>
                </a:lnTo>
                <a:lnTo>
                  <a:pt x="1207" y="815"/>
                </a:lnTo>
                <a:lnTo>
                  <a:pt x="1207" y="815"/>
                </a:lnTo>
                <a:lnTo>
                  <a:pt x="1206" y="815"/>
                </a:lnTo>
                <a:lnTo>
                  <a:pt x="1204" y="814"/>
                </a:lnTo>
                <a:lnTo>
                  <a:pt x="1201" y="810"/>
                </a:lnTo>
                <a:lnTo>
                  <a:pt x="1201" y="805"/>
                </a:lnTo>
                <a:lnTo>
                  <a:pt x="1201" y="805"/>
                </a:lnTo>
                <a:lnTo>
                  <a:pt x="1201" y="800"/>
                </a:lnTo>
                <a:lnTo>
                  <a:pt x="1200" y="794"/>
                </a:lnTo>
                <a:lnTo>
                  <a:pt x="1196" y="784"/>
                </a:lnTo>
                <a:lnTo>
                  <a:pt x="1192" y="774"/>
                </a:lnTo>
                <a:lnTo>
                  <a:pt x="1192" y="769"/>
                </a:lnTo>
                <a:lnTo>
                  <a:pt x="1192" y="762"/>
                </a:lnTo>
                <a:lnTo>
                  <a:pt x="1192" y="762"/>
                </a:lnTo>
                <a:lnTo>
                  <a:pt x="1192" y="758"/>
                </a:lnTo>
                <a:lnTo>
                  <a:pt x="1193" y="755"/>
                </a:lnTo>
                <a:lnTo>
                  <a:pt x="1196" y="755"/>
                </a:lnTo>
                <a:lnTo>
                  <a:pt x="1197" y="756"/>
                </a:lnTo>
                <a:lnTo>
                  <a:pt x="1199" y="762"/>
                </a:lnTo>
                <a:lnTo>
                  <a:pt x="1200" y="765"/>
                </a:lnTo>
                <a:lnTo>
                  <a:pt x="1200" y="765"/>
                </a:lnTo>
                <a:lnTo>
                  <a:pt x="1199" y="772"/>
                </a:lnTo>
                <a:lnTo>
                  <a:pt x="1199" y="779"/>
                </a:lnTo>
                <a:lnTo>
                  <a:pt x="1200" y="784"/>
                </a:lnTo>
                <a:lnTo>
                  <a:pt x="1203" y="790"/>
                </a:lnTo>
                <a:lnTo>
                  <a:pt x="1208" y="801"/>
                </a:lnTo>
                <a:lnTo>
                  <a:pt x="1210" y="807"/>
                </a:lnTo>
                <a:lnTo>
                  <a:pt x="1208" y="812"/>
                </a:lnTo>
                <a:lnTo>
                  <a:pt x="1208" y="812"/>
                </a:lnTo>
                <a:close/>
                <a:moveTo>
                  <a:pt x="1208" y="741"/>
                </a:moveTo>
                <a:lnTo>
                  <a:pt x="1208" y="741"/>
                </a:lnTo>
                <a:lnTo>
                  <a:pt x="1231" y="710"/>
                </a:lnTo>
                <a:lnTo>
                  <a:pt x="1253" y="679"/>
                </a:lnTo>
                <a:lnTo>
                  <a:pt x="1266" y="663"/>
                </a:lnTo>
                <a:lnTo>
                  <a:pt x="1279" y="648"/>
                </a:lnTo>
                <a:lnTo>
                  <a:pt x="1293" y="634"/>
                </a:lnTo>
                <a:lnTo>
                  <a:pt x="1308" y="621"/>
                </a:lnTo>
                <a:lnTo>
                  <a:pt x="1308" y="621"/>
                </a:lnTo>
                <a:lnTo>
                  <a:pt x="1310" y="623"/>
                </a:lnTo>
                <a:lnTo>
                  <a:pt x="1310" y="625"/>
                </a:lnTo>
                <a:lnTo>
                  <a:pt x="1308" y="630"/>
                </a:lnTo>
                <a:lnTo>
                  <a:pt x="1307" y="631"/>
                </a:lnTo>
                <a:lnTo>
                  <a:pt x="1305" y="631"/>
                </a:lnTo>
                <a:lnTo>
                  <a:pt x="1304" y="631"/>
                </a:lnTo>
                <a:lnTo>
                  <a:pt x="1303" y="628"/>
                </a:lnTo>
                <a:lnTo>
                  <a:pt x="1303" y="628"/>
                </a:lnTo>
                <a:lnTo>
                  <a:pt x="1280" y="662"/>
                </a:lnTo>
                <a:lnTo>
                  <a:pt x="1258" y="693"/>
                </a:lnTo>
                <a:lnTo>
                  <a:pt x="1234" y="725"/>
                </a:lnTo>
                <a:lnTo>
                  <a:pt x="1211" y="759"/>
                </a:lnTo>
                <a:lnTo>
                  <a:pt x="1211" y="759"/>
                </a:lnTo>
                <a:lnTo>
                  <a:pt x="1208" y="756"/>
                </a:lnTo>
                <a:lnTo>
                  <a:pt x="1207" y="751"/>
                </a:lnTo>
                <a:lnTo>
                  <a:pt x="1207" y="746"/>
                </a:lnTo>
                <a:lnTo>
                  <a:pt x="1208" y="741"/>
                </a:lnTo>
                <a:lnTo>
                  <a:pt x="1208" y="741"/>
                </a:lnTo>
                <a:close/>
                <a:moveTo>
                  <a:pt x="1223" y="758"/>
                </a:moveTo>
                <a:lnTo>
                  <a:pt x="1223" y="758"/>
                </a:lnTo>
                <a:lnTo>
                  <a:pt x="1245" y="725"/>
                </a:lnTo>
                <a:lnTo>
                  <a:pt x="1267" y="692"/>
                </a:lnTo>
                <a:lnTo>
                  <a:pt x="1291" y="658"/>
                </a:lnTo>
                <a:lnTo>
                  <a:pt x="1304" y="642"/>
                </a:lnTo>
                <a:lnTo>
                  <a:pt x="1318" y="627"/>
                </a:lnTo>
                <a:lnTo>
                  <a:pt x="1318" y="627"/>
                </a:lnTo>
                <a:lnTo>
                  <a:pt x="1319" y="625"/>
                </a:lnTo>
                <a:lnTo>
                  <a:pt x="1321" y="627"/>
                </a:lnTo>
                <a:lnTo>
                  <a:pt x="1322" y="631"/>
                </a:lnTo>
                <a:lnTo>
                  <a:pt x="1322" y="637"/>
                </a:lnTo>
                <a:lnTo>
                  <a:pt x="1321" y="641"/>
                </a:lnTo>
                <a:lnTo>
                  <a:pt x="1321" y="641"/>
                </a:lnTo>
                <a:lnTo>
                  <a:pt x="1272" y="720"/>
                </a:lnTo>
                <a:lnTo>
                  <a:pt x="1246" y="759"/>
                </a:lnTo>
                <a:lnTo>
                  <a:pt x="1220" y="796"/>
                </a:lnTo>
                <a:lnTo>
                  <a:pt x="1220" y="796"/>
                </a:lnTo>
                <a:lnTo>
                  <a:pt x="1215" y="787"/>
                </a:lnTo>
                <a:lnTo>
                  <a:pt x="1215" y="777"/>
                </a:lnTo>
                <a:lnTo>
                  <a:pt x="1217" y="767"/>
                </a:lnTo>
                <a:lnTo>
                  <a:pt x="1223" y="758"/>
                </a:lnTo>
                <a:lnTo>
                  <a:pt x="1223" y="758"/>
                </a:lnTo>
                <a:close/>
                <a:moveTo>
                  <a:pt x="1329" y="648"/>
                </a:moveTo>
                <a:lnTo>
                  <a:pt x="1329" y="648"/>
                </a:lnTo>
                <a:lnTo>
                  <a:pt x="1334" y="649"/>
                </a:lnTo>
                <a:lnTo>
                  <a:pt x="1339" y="648"/>
                </a:lnTo>
                <a:lnTo>
                  <a:pt x="1348" y="644"/>
                </a:lnTo>
                <a:lnTo>
                  <a:pt x="1366" y="632"/>
                </a:lnTo>
                <a:lnTo>
                  <a:pt x="1366" y="632"/>
                </a:lnTo>
                <a:lnTo>
                  <a:pt x="1343" y="662"/>
                </a:lnTo>
                <a:lnTo>
                  <a:pt x="1321" y="694"/>
                </a:lnTo>
                <a:lnTo>
                  <a:pt x="1300" y="727"/>
                </a:lnTo>
                <a:lnTo>
                  <a:pt x="1282" y="759"/>
                </a:lnTo>
                <a:lnTo>
                  <a:pt x="1282" y="759"/>
                </a:lnTo>
                <a:lnTo>
                  <a:pt x="1304" y="701"/>
                </a:lnTo>
                <a:lnTo>
                  <a:pt x="1317" y="673"/>
                </a:lnTo>
                <a:lnTo>
                  <a:pt x="1329" y="648"/>
                </a:lnTo>
                <a:lnTo>
                  <a:pt x="1329" y="648"/>
                </a:lnTo>
                <a:close/>
                <a:moveTo>
                  <a:pt x="1234" y="803"/>
                </a:moveTo>
                <a:lnTo>
                  <a:pt x="1234" y="803"/>
                </a:lnTo>
                <a:lnTo>
                  <a:pt x="1258" y="766"/>
                </a:lnTo>
                <a:lnTo>
                  <a:pt x="1269" y="748"/>
                </a:lnTo>
                <a:lnTo>
                  <a:pt x="1280" y="729"/>
                </a:lnTo>
                <a:lnTo>
                  <a:pt x="1280" y="729"/>
                </a:lnTo>
                <a:lnTo>
                  <a:pt x="1282" y="731"/>
                </a:lnTo>
                <a:lnTo>
                  <a:pt x="1282" y="732"/>
                </a:lnTo>
                <a:lnTo>
                  <a:pt x="1282" y="732"/>
                </a:lnTo>
                <a:lnTo>
                  <a:pt x="1282" y="732"/>
                </a:lnTo>
                <a:lnTo>
                  <a:pt x="1272" y="752"/>
                </a:lnTo>
                <a:lnTo>
                  <a:pt x="1260" y="772"/>
                </a:lnTo>
                <a:lnTo>
                  <a:pt x="1255" y="780"/>
                </a:lnTo>
                <a:lnTo>
                  <a:pt x="1248" y="790"/>
                </a:lnTo>
                <a:lnTo>
                  <a:pt x="1241" y="797"/>
                </a:lnTo>
                <a:lnTo>
                  <a:pt x="1234" y="803"/>
                </a:lnTo>
                <a:lnTo>
                  <a:pt x="1234" y="803"/>
                </a:lnTo>
                <a:close/>
                <a:moveTo>
                  <a:pt x="1279" y="772"/>
                </a:moveTo>
                <a:lnTo>
                  <a:pt x="1279" y="772"/>
                </a:lnTo>
                <a:lnTo>
                  <a:pt x="1321" y="708"/>
                </a:lnTo>
                <a:lnTo>
                  <a:pt x="1342" y="676"/>
                </a:lnTo>
                <a:lnTo>
                  <a:pt x="1366" y="647"/>
                </a:lnTo>
                <a:lnTo>
                  <a:pt x="1366" y="647"/>
                </a:lnTo>
                <a:lnTo>
                  <a:pt x="1367" y="652"/>
                </a:lnTo>
                <a:lnTo>
                  <a:pt x="1367" y="655"/>
                </a:lnTo>
                <a:lnTo>
                  <a:pt x="1367" y="656"/>
                </a:lnTo>
                <a:lnTo>
                  <a:pt x="1367" y="656"/>
                </a:lnTo>
                <a:lnTo>
                  <a:pt x="1353" y="675"/>
                </a:lnTo>
                <a:lnTo>
                  <a:pt x="1339" y="696"/>
                </a:lnTo>
                <a:lnTo>
                  <a:pt x="1312" y="742"/>
                </a:lnTo>
                <a:lnTo>
                  <a:pt x="1312" y="742"/>
                </a:lnTo>
                <a:lnTo>
                  <a:pt x="1308" y="752"/>
                </a:lnTo>
                <a:lnTo>
                  <a:pt x="1305" y="756"/>
                </a:lnTo>
                <a:lnTo>
                  <a:pt x="1301" y="762"/>
                </a:lnTo>
                <a:lnTo>
                  <a:pt x="1297" y="766"/>
                </a:lnTo>
                <a:lnTo>
                  <a:pt x="1291" y="769"/>
                </a:lnTo>
                <a:lnTo>
                  <a:pt x="1286" y="772"/>
                </a:lnTo>
                <a:lnTo>
                  <a:pt x="1279" y="772"/>
                </a:lnTo>
                <a:lnTo>
                  <a:pt x="1279" y="772"/>
                </a:lnTo>
                <a:close/>
                <a:moveTo>
                  <a:pt x="1353" y="687"/>
                </a:moveTo>
                <a:lnTo>
                  <a:pt x="1353" y="687"/>
                </a:lnTo>
                <a:lnTo>
                  <a:pt x="1352" y="696"/>
                </a:lnTo>
                <a:lnTo>
                  <a:pt x="1349" y="703"/>
                </a:lnTo>
                <a:lnTo>
                  <a:pt x="1341" y="715"/>
                </a:lnTo>
                <a:lnTo>
                  <a:pt x="1341" y="715"/>
                </a:lnTo>
                <a:lnTo>
                  <a:pt x="1341" y="708"/>
                </a:lnTo>
                <a:lnTo>
                  <a:pt x="1345" y="700"/>
                </a:lnTo>
                <a:lnTo>
                  <a:pt x="1349" y="694"/>
                </a:lnTo>
                <a:lnTo>
                  <a:pt x="1353" y="687"/>
                </a:lnTo>
                <a:lnTo>
                  <a:pt x="1353" y="687"/>
                </a:lnTo>
                <a:close/>
                <a:moveTo>
                  <a:pt x="1332" y="744"/>
                </a:moveTo>
                <a:lnTo>
                  <a:pt x="1332" y="744"/>
                </a:lnTo>
                <a:lnTo>
                  <a:pt x="1353" y="707"/>
                </a:lnTo>
                <a:lnTo>
                  <a:pt x="1376" y="670"/>
                </a:lnTo>
                <a:lnTo>
                  <a:pt x="1423" y="599"/>
                </a:lnTo>
                <a:lnTo>
                  <a:pt x="1423" y="599"/>
                </a:lnTo>
                <a:lnTo>
                  <a:pt x="1425" y="603"/>
                </a:lnTo>
                <a:lnTo>
                  <a:pt x="1423" y="609"/>
                </a:lnTo>
                <a:lnTo>
                  <a:pt x="1422" y="611"/>
                </a:lnTo>
                <a:lnTo>
                  <a:pt x="1419" y="616"/>
                </a:lnTo>
                <a:lnTo>
                  <a:pt x="1415" y="623"/>
                </a:lnTo>
                <a:lnTo>
                  <a:pt x="1412" y="627"/>
                </a:lnTo>
                <a:lnTo>
                  <a:pt x="1411" y="631"/>
                </a:lnTo>
                <a:lnTo>
                  <a:pt x="1412" y="634"/>
                </a:lnTo>
                <a:lnTo>
                  <a:pt x="1412" y="634"/>
                </a:lnTo>
                <a:lnTo>
                  <a:pt x="1409" y="638"/>
                </a:lnTo>
                <a:lnTo>
                  <a:pt x="1408" y="642"/>
                </a:lnTo>
                <a:lnTo>
                  <a:pt x="1407" y="647"/>
                </a:lnTo>
                <a:lnTo>
                  <a:pt x="1405" y="651"/>
                </a:lnTo>
                <a:lnTo>
                  <a:pt x="1405" y="651"/>
                </a:lnTo>
                <a:lnTo>
                  <a:pt x="1405" y="652"/>
                </a:lnTo>
                <a:lnTo>
                  <a:pt x="1405" y="652"/>
                </a:lnTo>
                <a:lnTo>
                  <a:pt x="1405" y="652"/>
                </a:lnTo>
                <a:lnTo>
                  <a:pt x="1397" y="663"/>
                </a:lnTo>
                <a:lnTo>
                  <a:pt x="1388" y="676"/>
                </a:lnTo>
                <a:lnTo>
                  <a:pt x="1373" y="701"/>
                </a:lnTo>
                <a:lnTo>
                  <a:pt x="1364" y="714"/>
                </a:lnTo>
                <a:lnTo>
                  <a:pt x="1355" y="725"/>
                </a:lnTo>
                <a:lnTo>
                  <a:pt x="1345" y="735"/>
                </a:lnTo>
                <a:lnTo>
                  <a:pt x="1332" y="744"/>
                </a:lnTo>
                <a:lnTo>
                  <a:pt x="1332" y="744"/>
                </a:lnTo>
                <a:close/>
                <a:moveTo>
                  <a:pt x="1369" y="666"/>
                </a:moveTo>
                <a:lnTo>
                  <a:pt x="1369" y="666"/>
                </a:lnTo>
                <a:lnTo>
                  <a:pt x="1370" y="663"/>
                </a:lnTo>
                <a:lnTo>
                  <a:pt x="1371" y="659"/>
                </a:lnTo>
                <a:lnTo>
                  <a:pt x="1374" y="655"/>
                </a:lnTo>
                <a:lnTo>
                  <a:pt x="1376" y="651"/>
                </a:lnTo>
                <a:lnTo>
                  <a:pt x="1376" y="651"/>
                </a:lnTo>
                <a:lnTo>
                  <a:pt x="1378" y="637"/>
                </a:lnTo>
                <a:lnTo>
                  <a:pt x="1380" y="630"/>
                </a:lnTo>
                <a:lnTo>
                  <a:pt x="1384" y="624"/>
                </a:lnTo>
                <a:lnTo>
                  <a:pt x="1387" y="618"/>
                </a:lnTo>
                <a:lnTo>
                  <a:pt x="1393" y="614"/>
                </a:lnTo>
                <a:lnTo>
                  <a:pt x="1400" y="611"/>
                </a:lnTo>
                <a:lnTo>
                  <a:pt x="1407" y="610"/>
                </a:lnTo>
                <a:lnTo>
                  <a:pt x="1369" y="666"/>
                </a:lnTo>
                <a:close/>
                <a:moveTo>
                  <a:pt x="1460" y="571"/>
                </a:moveTo>
                <a:lnTo>
                  <a:pt x="1460" y="571"/>
                </a:lnTo>
                <a:lnTo>
                  <a:pt x="1461" y="569"/>
                </a:lnTo>
                <a:lnTo>
                  <a:pt x="1464" y="569"/>
                </a:lnTo>
                <a:lnTo>
                  <a:pt x="1464" y="569"/>
                </a:lnTo>
                <a:lnTo>
                  <a:pt x="1454" y="586"/>
                </a:lnTo>
                <a:lnTo>
                  <a:pt x="1443" y="603"/>
                </a:lnTo>
                <a:lnTo>
                  <a:pt x="1421" y="634"/>
                </a:lnTo>
                <a:lnTo>
                  <a:pt x="1421" y="634"/>
                </a:lnTo>
                <a:lnTo>
                  <a:pt x="1426" y="614"/>
                </a:lnTo>
                <a:lnTo>
                  <a:pt x="1429" y="604"/>
                </a:lnTo>
                <a:lnTo>
                  <a:pt x="1433" y="596"/>
                </a:lnTo>
                <a:lnTo>
                  <a:pt x="1439" y="588"/>
                </a:lnTo>
                <a:lnTo>
                  <a:pt x="1445" y="581"/>
                </a:lnTo>
                <a:lnTo>
                  <a:pt x="1452" y="575"/>
                </a:lnTo>
                <a:lnTo>
                  <a:pt x="1460" y="571"/>
                </a:lnTo>
                <a:lnTo>
                  <a:pt x="1460" y="571"/>
                </a:lnTo>
                <a:close/>
                <a:moveTo>
                  <a:pt x="1383" y="707"/>
                </a:moveTo>
                <a:lnTo>
                  <a:pt x="1463" y="586"/>
                </a:lnTo>
                <a:lnTo>
                  <a:pt x="1467" y="593"/>
                </a:lnTo>
                <a:lnTo>
                  <a:pt x="1467" y="593"/>
                </a:lnTo>
                <a:lnTo>
                  <a:pt x="1440" y="637"/>
                </a:lnTo>
                <a:lnTo>
                  <a:pt x="1428" y="659"/>
                </a:lnTo>
                <a:lnTo>
                  <a:pt x="1416" y="683"/>
                </a:lnTo>
                <a:lnTo>
                  <a:pt x="1416" y="683"/>
                </a:lnTo>
                <a:lnTo>
                  <a:pt x="1411" y="689"/>
                </a:lnTo>
                <a:lnTo>
                  <a:pt x="1401" y="697"/>
                </a:lnTo>
                <a:lnTo>
                  <a:pt x="1390" y="704"/>
                </a:lnTo>
                <a:lnTo>
                  <a:pt x="1386" y="707"/>
                </a:lnTo>
                <a:lnTo>
                  <a:pt x="1383" y="707"/>
                </a:lnTo>
                <a:lnTo>
                  <a:pt x="1383" y="707"/>
                </a:lnTo>
                <a:close/>
                <a:moveTo>
                  <a:pt x="1539" y="523"/>
                </a:moveTo>
                <a:lnTo>
                  <a:pt x="1539" y="523"/>
                </a:lnTo>
                <a:lnTo>
                  <a:pt x="1529" y="541"/>
                </a:lnTo>
                <a:lnTo>
                  <a:pt x="1519" y="559"/>
                </a:lnTo>
                <a:lnTo>
                  <a:pt x="1519" y="559"/>
                </a:lnTo>
                <a:lnTo>
                  <a:pt x="1501" y="595"/>
                </a:lnTo>
                <a:lnTo>
                  <a:pt x="1491" y="613"/>
                </a:lnTo>
                <a:lnTo>
                  <a:pt x="1481" y="630"/>
                </a:lnTo>
                <a:lnTo>
                  <a:pt x="1470" y="647"/>
                </a:lnTo>
                <a:lnTo>
                  <a:pt x="1457" y="662"/>
                </a:lnTo>
                <a:lnTo>
                  <a:pt x="1449" y="668"/>
                </a:lnTo>
                <a:lnTo>
                  <a:pt x="1442" y="673"/>
                </a:lnTo>
                <a:lnTo>
                  <a:pt x="1433" y="679"/>
                </a:lnTo>
                <a:lnTo>
                  <a:pt x="1423" y="683"/>
                </a:lnTo>
                <a:lnTo>
                  <a:pt x="1423" y="683"/>
                </a:lnTo>
                <a:lnTo>
                  <a:pt x="1436" y="661"/>
                </a:lnTo>
                <a:lnTo>
                  <a:pt x="1450" y="640"/>
                </a:lnTo>
                <a:lnTo>
                  <a:pt x="1480" y="599"/>
                </a:lnTo>
                <a:lnTo>
                  <a:pt x="1509" y="561"/>
                </a:lnTo>
                <a:lnTo>
                  <a:pt x="1539" y="523"/>
                </a:lnTo>
                <a:lnTo>
                  <a:pt x="1539" y="523"/>
                </a:lnTo>
                <a:close/>
                <a:moveTo>
                  <a:pt x="1473" y="569"/>
                </a:moveTo>
                <a:lnTo>
                  <a:pt x="1473" y="569"/>
                </a:lnTo>
                <a:lnTo>
                  <a:pt x="1477" y="566"/>
                </a:lnTo>
                <a:lnTo>
                  <a:pt x="1480" y="562"/>
                </a:lnTo>
                <a:lnTo>
                  <a:pt x="1482" y="558"/>
                </a:lnTo>
                <a:lnTo>
                  <a:pt x="1484" y="558"/>
                </a:lnTo>
                <a:lnTo>
                  <a:pt x="1487" y="558"/>
                </a:lnTo>
                <a:lnTo>
                  <a:pt x="1487" y="558"/>
                </a:lnTo>
                <a:lnTo>
                  <a:pt x="1482" y="564"/>
                </a:lnTo>
                <a:lnTo>
                  <a:pt x="1481" y="566"/>
                </a:lnTo>
                <a:lnTo>
                  <a:pt x="1482" y="571"/>
                </a:lnTo>
                <a:lnTo>
                  <a:pt x="1482" y="571"/>
                </a:lnTo>
                <a:lnTo>
                  <a:pt x="1484" y="565"/>
                </a:lnTo>
                <a:lnTo>
                  <a:pt x="1487" y="559"/>
                </a:lnTo>
                <a:lnTo>
                  <a:pt x="1494" y="550"/>
                </a:lnTo>
                <a:lnTo>
                  <a:pt x="1504" y="543"/>
                </a:lnTo>
                <a:lnTo>
                  <a:pt x="1515" y="538"/>
                </a:lnTo>
                <a:lnTo>
                  <a:pt x="1515" y="538"/>
                </a:lnTo>
                <a:lnTo>
                  <a:pt x="1506" y="551"/>
                </a:lnTo>
                <a:lnTo>
                  <a:pt x="1497" y="566"/>
                </a:lnTo>
                <a:lnTo>
                  <a:pt x="1484" y="582"/>
                </a:lnTo>
                <a:lnTo>
                  <a:pt x="1473" y="595"/>
                </a:lnTo>
                <a:lnTo>
                  <a:pt x="1473" y="595"/>
                </a:lnTo>
                <a:lnTo>
                  <a:pt x="1473" y="593"/>
                </a:lnTo>
                <a:lnTo>
                  <a:pt x="1471" y="593"/>
                </a:lnTo>
                <a:lnTo>
                  <a:pt x="1471" y="593"/>
                </a:lnTo>
                <a:lnTo>
                  <a:pt x="1474" y="586"/>
                </a:lnTo>
                <a:lnTo>
                  <a:pt x="1480" y="578"/>
                </a:lnTo>
                <a:lnTo>
                  <a:pt x="1481" y="573"/>
                </a:lnTo>
                <a:lnTo>
                  <a:pt x="1480" y="571"/>
                </a:lnTo>
                <a:lnTo>
                  <a:pt x="1478" y="569"/>
                </a:lnTo>
                <a:lnTo>
                  <a:pt x="1473" y="569"/>
                </a:lnTo>
                <a:lnTo>
                  <a:pt x="1473" y="569"/>
                </a:lnTo>
                <a:close/>
                <a:moveTo>
                  <a:pt x="1578" y="492"/>
                </a:moveTo>
                <a:lnTo>
                  <a:pt x="1522" y="569"/>
                </a:lnTo>
                <a:lnTo>
                  <a:pt x="1522" y="569"/>
                </a:lnTo>
                <a:lnTo>
                  <a:pt x="1527" y="558"/>
                </a:lnTo>
                <a:lnTo>
                  <a:pt x="1533" y="547"/>
                </a:lnTo>
                <a:lnTo>
                  <a:pt x="1546" y="526"/>
                </a:lnTo>
                <a:lnTo>
                  <a:pt x="1551" y="514"/>
                </a:lnTo>
                <a:lnTo>
                  <a:pt x="1560" y="506"/>
                </a:lnTo>
                <a:lnTo>
                  <a:pt x="1568" y="498"/>
                </a:lnTo>
                <a:lnTo>
                  <a:pt x="1578" y="492"/>
                </a:lnTo>
                <a:lnTo>
                  <a:pt x="1578" y="492"/>
                </a:lnTo>
                <a:close/>
                <a:moveTo>
                  <a:pt x="1438" y="690"/>
                </a:moveTo>
                <a:lnTo>
                  <a:pt x="1532" y="628"/>
                </a:lnTo>
                <a:lnTo>
                  <a:pt x="1532" y="628"/>
                </a:lnTo>
                <a:lnTo>
                  <a:pt x="1509" y="644"/>
                </a:lnTo>
                <a:lnTo>
                  <a:pt x="1485" y="661"/>
                </a:lnTo>
                <a:lnTo>
                  <a:pt x="1438" y="690"/>
                </a:lnTo>
                <a:lnTo>
                  <a:pt x="1438" y="690"/>
                </a:lnTo>
                <a:close/>
                <a:moveTo>
                  <a:pt x="1487" y="641"/>
                </a:moveTo>
                <a:lnTo>
                  <a:pt x="1487" y="641"/>
                </a:lnTo>
                <a:lnTo>
                  <a:pt x="1495" y="630"/>
                </a:lnTo>
                <a:lnTo>
                  <a:pt x="1502" y="617"/>
                </a:lnTo>
                <a:lnTo>
                  <a:pt x="1508" y="603"/>
                </a:lnTo>
                <a:lnTo>
                  <a:pt x="1512" y="588"/>
                </a:lnTo>
                <a:lnTo>
                  <a:pt x="1515" y="600"/>
                </a:lnTo>
                <a:lnTo>
                  <a:pt x="1515" y="600"/>
                </a:lnTo>
                <a:lnTo>
                  <a:pt x="1523" y="583"/>
                </a:lnTo>
                <a:lnTo>
                  <a:pt x="1533" y="566"/>
                </a:lnTo>
                <a:lnTo>
                  <a:pt x="1554" y="534"/>
                </a:lnTo>
                <a:lnTo>
                  <a:pt x="1577" y="503"/>
                </a:lnTo>
                <a:lnTo>
                  <a:pt x="1602" y="472"/>
                </a:lnTo>
                <a:lnTo>
                  <a:pt x="1602" y="472"/>
                </a:lnTo>
                <a:lnTo>
                  <a:pt x="1602" y="481"/>
                </a:lnTo>
                <a:lnTo>
                  <a:pt x="1599" y="486"/>
                </a:lnTo>
                <a:lnTo>
                  <a:pt x="1593" y="496"/>
                </a:lnTo>
                <a:lnTo>
                  <a:pt x="1591" y="502"/>
                </a:lnTo>
                <a:lnTo>
                  <a:pt x="1589" y="506"/>
                </a:lnTo>
                <a:lnTo>
                  <a:pt x="1591" y="512"/>
                </a:lnTo>
                <a:lnTo>
                  <a:pt x="1593" y="519"/>
                </a:lnTo>
                <a:lnTo>
                  <a:pt x="1593" y="519"/>
                </a:lnTo>
                <a:lnTo>
                  <a:pt x="1601" y="496"/>
                </a:lnTo>
                <a:lnTo>
                  <a:pt x="1605" y="485"/>
                </a:lnTo>
                <a:lnTo>
                  <a:pt x="1609" y="477"/>
                </a:lnTo>
                <a:lnTo>
                  <a:pt x="1616" y="468"/>
                </a:lnTo>
                <a:lnTo>
                  <a:pt x="1623" y="461"/>
                </a:lnTo>
                <a:lnTo>
                  <a:pt x="1631" y="455"/>
                </a:lnTo>
                <a:lnTo>
                  <a:pt x="1641" y="453"/>
                </a:lnTo>
                <a:lnTo>
                  <a:pt x="1641" y="453"/>
                </a:lnTo>
                <a:lnTo>
                  <a:pt x="1644" y="451"/>
                </a:lnTo>
                <a:lnTo>
                  <a:pt x="1645" y="450"/>
                </a:lnTo>
                <a:lnTo>
                  <a:pt x="1647" y="448"/>
                </a:lnTo>
                <a:lnTo>
                  <a:pt x="1650" y="448"/>
                </a:lnTo>
                <a:lnTo>
                  <a:pt x="1585" y="533"/>
                </a:lnTo>
                <a:lnTo>
                  <a:pt x="1582" y="530"/>
                </a:lnTo>
                <a:lnTo>
                  <a:pt x="1582" y="530"/>
                </a:lnTo>
                <a:lnTo>
                  <a:pt x="1568" y="547"/>
                </a:lnTo>
                <a:lnTo>
                  <a:pt x="1554" y="568"/>
                </a:lnTo>
                <a:lnTo>
                  <a:pt x="1542" y="590"/>
                </a:lnTo>
                <a:lnTo>
                  <a:pt x="1533" y="611"/>
                </a:lnTo>
                <a:lnTo>
                  <a:pt x="1533" y="611"/>
                </a:lnTo>
                <a:lnTo>
                  <a:pt x="1530" y="616"/>
                </a:lnTo>
                <a:lnTo>
                  <a:pt x="1526" y="620"/>
                </a:lnTo>
                <a:lnTo>
                  <a:pt x="1515" y="628"/>
                </a:lnTo>
                <a:lnTo>
                  <a:pt x="1487" y="641"/>
                </a:lnTo>
                <a:lnTo>
                  <a:pt x="1487" y="641"/>
                </a:lnTo>
                <a:close/>
                <a:moveTo>
                  <a:pt x="1557" y="597"/>
                </a:moveTo>
                <a:lnTo>
                  <a:pt x="1577" y="555"/>
                </a:lnTo>
                <a:lnTo>
                  <a:pt x="1577" y="555"/>
                </a:lnTo>
                <a:lnTo>
                  <a:pt x="1577" y="551"/>
                </a:lnTo>
                <a:lnTo>
                  <a:pt x="1578" y="547"/>
                </a:lnTo>
                <a:lnTo>
                  <a:pt x="1582" y="538"/>
                </a:lnTo>
                <a:lnTo>
                  <a:pt x="1582" y="538"/>
                </a:lnTo>
                <a:lnTo>
                  <a:pt x="1582" y="544"/>
                </a:lnTo>
                <a:lnTo>
                  <a:pt x="1581" y="548"/>
                </a:lnTo>
                <a:lnTo>
                  <a:pt x="1577" y="555"/>
                </a:lnTo>
                <a:lnTo>
                  <a:pt x="1648" y="461"/>
                </a:lnTo>
                <a:lnTo>
                  <a:pt x="1648" y="461"/>
                </a:lnTo>
                <a:lnTo>
                  <a:pt x="1641" y="477"/>
                </a:lnTo>
                <a:lnTo>
                  <a:pt x="1633" y="491"/>
                </a:lnTo>
                <a:lnTo>
                  <a:pt x="1616" y="520"/>
                </a:lnTo>
                <a:lnTo>
                  <a:pt x="1599" y="548"/>
                </a:lnTo>
                <a:lnTo>
                  <a:pt x="1591" y="564"/>
                </a:lnTo>
                <a:lnTo>
                  <a:pt x="1584" y="579"/>
                </a:lnTo>
                <a:lnTo>
                  <a:pt x="1584" y="579"/>
                </a:lnTo>
                <a:lnTo>
                  <a:pt x="1579" y="583"/>
                </a:lnTo>
                <a:lnTo>
                  <a:pt x="1572" y="589"/>
                </a:lnTo>
                <a:lnTo>
                  <a:pt x="1557" y="597"/>
                </a:lnTo>
                <a:lnTo>
                  <a:pt x="1557" y="597"/>
                </a:lnTo>
                <a:close/>
                <a:moveTo>
                  <a:pt x="1606" y="562"/>
                </a:moveTo>
                <a:lnTo>
                  <a:pt x="1606" y="562"/>
                </a:lnTo>
                <a:lnTo>
                  <a:pt x="1610" y="550"/>
                </a:lnTo>
                <a:lnTo>
                  <a:pt x="1616" y="538"/>
                </a:lnTo>
                <a:lnTo>
                  <a:pt x="1622" y="527"/>
                </a:lnTo>
                <a:lnTo>
                  <a:pt x="1629" y="516"/>
                </a:lnTo>
                <a:lnTo>
                  <a:pt x="1629" y="524"/>
                </a:lnTo>
                <a:lnTo>
                  <a:pt x="1629" y="524"/>
                </a:lnTo>
                <a:lnTo>
                  <a:pt x="1650" y="491"/>
                </a:lnTo>
                <a:lnTo>
                  <a:pt x="1672" y="458"/>
                </a:lnTo>
                <a:lnTo>
                  <a:pt x="1695" y="429"/>
                </a:lnTo>
                <a:lnTo>
                  <a:pt x="1719" y="401"/>
                </a:lnTo>
                <a:lnTo>
                  <a:pt x="1719" y="401"/>
                </a:lnTo>
                <a:lnTo>
                  <a:pt x="1717" y="405"/>
                </a:lnTo>
                <a:lnTo>
                  <a:pt x="1716" y="409"/>
                </a:lnTo>
                <a:lnTo>
                  <a:pt x="1712" y="419"/>
                </a:lnTo>
                <a:lnTo>
                  <a:pt x="1712" y="419"/>
                </a:lnTo>
                <a:lnTo>
                  <a:pt x="1692" y="461"/>
                </a:lnTo>
                <a:lnTo>
                  <a:pt x="1671" y="505"/>
                </a:lnTo>
                <a:lnTo>
                  <a:pt x="1671" y="505"/>
                </a:lnTo>
                <a:lnTo>
                  <a:pt x="1665" y="514"/>
                </a:lnTo>
                <a:lnTo>
                  <a:pt x="1660" y="524"/>
                </a:lnTo>
                <a:lnTo>
                  <a:pt x="1653" y="533"/>
                </a:lnTo>
                <a:lnTo>
                  <a:pt x="1644" y="541"/>
                </a:lnTo>
                <a:lnTo>
                  <a:pt x="1636" y="548"/>
                </a:lnTo>
                <a:lnTo>
                  <a:pt x="1627" y="554"/>
                </a:lnTo>
                <a:lnTo>
                  <a:pt x="1617" y="558"/>
                </a:lnTo>
                <a:lnTo>
                  <a:pt x="1606" y="562"/>
                </a:lnTo>
                <a:lnTo>
                  <a:pt x="1606" y="562"/>
                </a:lnTo>
                <a:close/>
                <a:moveTo>
                  <a:pt x="1667" y="439"/>
                </a:moveTo>
                <a:lnTo>
                  <a:pt x="1667" y="439"/>
                </a:lnTo>
                <a:lnTo>
                  <a:pt x="1672" y="434"/>
                </a:lnTo>
                <a:lnTo>
                  <a:pt x="1678" y="430"/>
                </a:lnTo>
                <a:lnTo>
                  <a:pt x="1683" y="425"/>
                </a:lnTo>
                <a:lnTo>
                  <a:pt x="1690" y="422"/>
                </a:lnTo>
                <a:lnTo>
                  <a:pt x="1661" y="461"/>
                </a:lnTo>
                <a:lnTo>
                  <a:pt x="1661" y="461"/>
                </a:lnTo>
                <a:lnTo>
                  <a:pt x="1662" y="458"/>
                </a:lnTo>
                <a:lnTo>
                  <a:pt x="1662" y="455"/>
                </a:lnTo>
                <a:lnTo>
                  <a:pt x="1661" y="450"/>
                </a:lnTo>
                <a:lnTo>
                  <a:pt x="1661" y="447"/>
                </a:lnTo>
                <a:lnTo>
                  <a:pt x="1661" y="444"/>
                </a:lnTo>
                <a:lnTo>
                  <a:pt x="1662" y="441"/>
                </a:lnTo>
                <a:lnTo>
                  <a:pt x="1667" y="439"/>
                </a:lnTo>
                <a:lnTo>
                  <a:pt x="1667" y="439"/>
                </a:lnTo>
                <a:close/>
                <a:moveTo>
                  <a:pt x="1765" y="370"/>
                </a:moveTo>
                <a:lnTo>
                  <a:pt x="1706" y="444"/>
                </a:lnTo>
                <a:lnTo>
                  <a:pt x="1706" y="444"/>
                </a:lnTo>
                <a:lnTo>
                  <a:pt x="1706" y="443"/>
                </a:lnTo>
                <a:lnTo>
                  <a:pt x="1707" y="440"/>
                </a:lnTo>
                <a:lnTo>
                  <a:pt x="1709" y="437"/>
                </a:lnTo>
                <a:lnTo>
                  <a:pt x="1709" y="437"/>
                </a:lnTo>
                <a:lnTo>
                  <a:pt x="1719" y="416"/>
                </a:lnTo>
                <a:lnTo>
                  <a:pt x="1724" y="405"/>
                </a:lnTo>
                <a:lnTo>
                  <a:pt x="1730" y="395"/>
                </a:lnTo>
                <a:lnTo>
                  <a:pt x="1738" y="387"/>
                </a:lnTo>
                <a:lnTo>
                  <a:pt x="1745" y="378"/>
                </a:lnTo>
                <a:lnTo>
                  <a:pt x="1755" y="373"/>
                </a:lnTo>
                <a:lnTo>
                  <a:pt x="1766" y="368"/>
                </a:lnTo>
                <a:lnTo>
                  <a:pt x="1766" y="368"/>
                </a:lnTo>
                <a:lnTo>
                  <a:pt x="1765" y="370"/>
                </a:lnTo>
                <a:lnTo>
                  <a:pt x="1765" y="370"/>
                </a:lnTo>
                <a:close/>
                <a:moveTo>
                  <a:pt x="1668" y="526"/>
                </a:moveTo>
                <a:lnTo>
                  <a:pt x="1668" y="526"/>
                </a:lnTo>
                <a:lnTo>
                  <a:pt x="1679" y="503"/>
                </a:lnTo>
                <a:lnTo>
                  <a:pt x="1692" y="482"/>
                </a:lnTo>
                <a:lnTo>
                  <a:pt x="1705" y="462"/>
                </a:lnTo>
                <a:lnTo>
                  <a:pt x="1717" y="443"/>
                </a:lnTo>
                <a:lnTo>
                  <a:pt x="1745" y="406"/>
                </a:lnTo>
                <a:lnTo>
                  <a:pt x="1775" y="373"/>
                </a:lnTo>
                <a:lnTo>
                  <a:pt x="1775" y="373"/>
                </a:lnTo>
                <a:lnTo>
                  <a:pt x="1779" y="370"/>
                </a:lnTo>
                <a:lnTo>
                  <a:pt x="1709" y="500"/>
                </a:lnTo>
                <a:lnTo>
                  <a:pt x="1709" y="500"/>
                </a:lnTo>
                <a:lnTo>
                  <a:pt x="1706" y="503"/>
                </a:lnTo>
                <a:lnTo>
                  <a:pt x="1703" y="507"/>
                </a:lnTo>
                <a:lnTo>
                  <a:pt x="1692" y="513"/>
                </a:lnTo>
                <a:lnTo>
                  <a:pt x="1681" y="519"/>
                </a:lnTo>
                <a:lnTo>
                  <a:pt x="1668" y="526"/>
                </a:lnTo>
                <a:lnTo>
                  <a:pt x="1668" y="526"/>
                </a:lnTo>
                <a:close/>
                <a:moveTo>
                  <a:pt x="1761" y="465"/>
                </a:moveTo>
                <a:lnTo>
                  <a:pt x="1761" y="465"/>
                </a:lnTo>
                <a:lnTo>
                  <a:pt x="1758" y="469"/>
                </a:lnTo>
                <a:lnTo>
                  <a:pt x="1755" y="472"/>
                </a:lnTo>
                <a:lnTo>
                  <a:pt x="1745" y="478"/>
                </a:lnTo>
                <a:lnTo>
                  <a:pt x="1735" y="484"/>
                </a:lnTo>
                <a:lnTo>
                  <a:pt x="1726" y="491"/>
                </a:lnTo>
                <a:lnTo>
                  <a:pt x="1726" y="491"/>
                </a:lnTo>
                <a:lnTo>
                  <a:pt x="1747" y="451"/>
                </a:lnTo>
                <a:lnTo>
                  <a:pt x="1768" y="413"/>
                </a:lnTo>
                <a:lnTo>
                  <a:pt x="1792" y="378"/>
                </a:lnTo>
                <a:lnTo>
                  <a:pt x="1816" y="344"/>
                </a:lnTo>
                <a:lnTo>
                  <a:pt x="1816" y="344"/>
                </a:lnTo>
                <a:lnTo>
                  <a:pt x="1821" y="337"/>
                </a:lnTo>
                <a:lnTo>
                  <a:pt x="1821" y="337"/>
                </a:lnTo>
                <a:lnTo>
                  <a:pt x="1792" y="405"/>
                </a:lnTo>
                <a:lnTo>
                  <a:pt x="1776" y="437"/>
                </a:lnTo>
                <a:lnTo>
                  <a:pt x="1761" y="465"/>
                </a:lnTo>
                <a:lnTo>
                  <a:pt x="1761" y="465"/>
                </a:lnTo>
                <a:close/>
                <a:moveTo>
                  <a:pt x="1785" y="377"/>
                </a:moveTo>
                <a:lnTo>
                  <a:pt x="1785" y="377"/>
                </a:lnTo>
                <a:lnTo>
                  <a:pt x="1787" y="371"/>
                </a:lnTo>
                <a:lnTo>
                  <a:pt x="1790" y="366"/>
                </a:lnTo>
                <a:lnTo>
                  <a:pt x="1794" y="356"/>
                </a:lnTo>
                <a:lnTo>
                  <a:pt x="1796" y="350"/>
                </a:lnTo>
                <a:lnTo>
                  <a:pt x="1800" y="346"/>
                </a:lnTo>
                <a:lnTo>
                  <a:pt x="1804" y="342"/>
                </a:lnTo>
                <a:lnTo>
                  <a:pt x="1810" y="339"/>
                </a:lnTo>
                <a:lnTo>
                  <a:pt x="1810" y="339"/>
                </a:lnTo>
                <a:lnTo>
                  <a:pt x="1803" y="349"/>
                </a:lnTo>
                <a:lnTo>
                  <a:pt x="1797" y="358"/>
                </a:lnTo>
                <a:lnTo>
                  <a:pt x="1792" y="368"/>
                </a:lnTo>
                <a:lnTo>
                  <a:pt x="1785" y="377"/>
                </a:lnTo>
                <a:lnTo>
                  <a:pt x="1785" y="377"/>
                </a:lnTo>
                <a:close/>
                <a:moveTo>
                  <a:pt x="1771" y="475"/>
                </a:moveTo>
                <a:lnTo>
                  <a:pt x="1771" y="475"/>
                </a:lnTo>
                <a:lnTo>
                  <a:pt x="1773" y="471"/>
                </a:lnTo>
                <a:lnTo>
                  <a:pt x="1778" y="468"/>
                </a:lnTo>
                <a:lnTo>
                  <a:pt x="1783" y="467"/>
                </a:lnTo>
                <a:lnTo>
                  <a:pt x="1787" y="462"/>
                </a:lnTo>
                <a:lnTo>
                  <a:pt x="1787" y="462"/>
                </a:lnTo>
                <a:lnTo>
                  <a:pt x="1789" y="465"/>
                </a:lnTo>
                <a:lnTo>
                  <a:pt x="1789" y="467"/>
                </a:lnTo>
                <a:lnTo>
                  <a:pt x="1787" y="468"/>
                </a:lnTo>
                <a:lnTo>
                  <a:pt x="1783" y="471"/>
                </a:lnTo>
                <a:lnTo>
                  <a:pt x="1776" y="474"/>
                </a:lnTo>
                <a:lnTo>
                  <a:pt x="1771" y="475"/>
                </a:lnTo>
                <a:lnTo>
                  <a:pt x="1771" y="475"/>
                </a:lnTo>
                <a:close/>
                <a:moveTo>
                  <a:pt x="1799" y="444"/>
                </a:moveTo>
                <a:lnTo>
                  <a:pt x="1799" y="444"/>
                </a:lnTo>
                <a:lnTo>
                  <a:pt x="1796" y="447"/>
                </a:lnTo>
                <a:lnTo>
                  <a:pt x="1790" y="451"/>
                </a:lnTo>
                <a:lnTo>
                  <a:pt x="1778" y="458"/>
                </a:lnTo>
                <a:lnTo>
                  <a:pt x="1778" y="458"/>
                </a:lnTo>
                <a:lnTo>
                  <a:pt x="1789" y="433"/>
                </a:lnTo>
                <a:lnTo>
                  <a:pt x="1801" y="408"/>
                </a:lnTo>
                <a:lnTo>
                  <a:pt x="1807" y="395"/>
                </a:lnTo>
                <a:lnTo>
                  <a:pt x="1811" y="381"/>
                </a:lnTo>
                <a:lnTo>
                  <a:pt x="1816" y="367"/>
                </a:lnTo>
                <a:lnTo>
                  <a:pt x="1817" y="353"/>
                </a:lnTo>
                <a:lnTo>
                  <a:pt x="1817" y="353"/>
                </a:lnTo>
                <a:lnTo>
                  <a:pt x="1818" y="357"/>
                </a:lnTo>
                <a:lnTo>
                  <a:pt x="1821" y="358"/>
                </a:lnTo>
                <a:lnTo>
                  <a:pt x="1824" y="358"/>
                </a:lnTo>
                <a:lnTo>
                  <a:pt x="1799" y="444"/>
                </a:lnTo>
                <a:close/>
                <a:moveTo>
                  <a:pt x="1289" y="104"/>
                </a:moveTo>
                <a:lnTo>
                  <a:pt x="1289" y="104"/>
                </a:lnTo>
                <a:lnTo>
                  <a:pt x="1289" y="115"/>
                </a:lnTo>
                <a:lnTo>
                  <a:pt x="1290" y="125"/>
                </a:lnTo>
                <a:lnTo>
                  <a:pt x="1290" y="125"/>
                </a:lnTo>
                <a:lnTo>
                  <a:pt x="1289" y="132"/>
                </a:lnTo>
                <a:lnTo>
                  <a:pt x="1287" y="139"/>
                </a:lnTo>
                <a:lnTo>
                  <a:pt x="1279" y="153"/>
                </a:lnTo>
                <a:lnTo>
                  <a:pt x="1270" y="167"/>
                </a:lnTo>
                <a:lnTo>
                  <a:pt x="1267" y="174"/>
                </a:lnTo>
                <a:lnTo>
                  <a:pt x="1266" y="183"/>
                </a:lnTo>
                <a:lnTo>
                  <a:pt x="1266" y="183"/>
                </a:lnTo>
                <a:lnTo>
                  <a:pt x="1267" y="181"/>
                </a:lnTo>
                <a:lnTo>
                  <a:pt x="1270" y="180"/>
                </a:lnTo>
                <a:lnTo>
                  <a:pt x="1270" y="180"/>
                </a:lnTo>
                <a:lnTo>
                  <a:pt x="1276" y="173"/>
                </a:lnTo>
                <a:lnTo>
                  <a:pt x="1280" y="163"/>
                </a:lnTo>
                <a:lnTo>
                  <a:pt x="1291" y="142"/>
                </a:lnTo>
                <a:lnTo>
                  <a:pt x="1291" y="142"/>
                </a:lnTo>
                <a:lnTo>
                  <a:pt x="1293" y="149"/>
                </a:lnTo>
                <a:lnTo>
                  <a:pt x="1294" y="156"/>
                </a:lnTo>
                <a:lnTo>
                  <a:pt x="1293" y="163"/>
                </a:lnTo>
                <a:lnTo>
                  <a:pt x="1291" y="170"/>
                </a:lnTo>
                <a:lnTo>
                  <a:pt x="1291" y="170"/>
                </a:lnTo>
                <a:lnTo>
                  <a:pt x="1289" y="173"/>
                </a:lnTo>
                <a:lnTo>
                  <a:pt x="1284" y="176"/>
                </a:lnTo>
                <a:lnTo>
                  <a:pt x="1279" y="179"/>
                </a:lnTo>
                <a:lnTo>
                  <a:pt x="1273" y="183"/>
                </a:lnTo>
                <a:lnTo>
                  <a:pt x="1273" y="183"/>
                </a:lnTo>
                <a:lnTo>
                  <a:pt x="1270" y="184"/>
                </a:lnTo>
                <a:lnTo>
                  <a:pt x="1267" y="187"/>
                </a:lnTo>
                <a:lnTo>
                  <a:pt x="1266" y="187"/>
                </a:lnTo>
                <a:lnTo>
                  <a:pt x="1266" y="187"/>
                </a:lnTo>
                <a:lnTo>
                  <a:pt x="1266" y="183"/>
                </a:lnTo>
                <a:lnTo>
                  <a:pt x="1266" y="183"/>
                </a:lnTo>
                <a:lnTo>
                  <a:pt x="1263" y="186"/>
                </a:lnTo>
                <a:lnTo>
                  <a:pt x="1260" y="187"/>
                </a:lnTo>
                <a:lnTo>
                  <a:pt x="1258" y="187"/>
                </a:lnTo>
                <a:lnTo>
                  <a:pt x="1253" y="187"/>
                </a:lnTo>
                <a:lnTo>
                  <a:pt x="1239" y="184"/>
                </a:lnTo>
                <a:lnTo>
                  <a:pt x="1239" y="184"/>
                </a:lnTo>
                <a:lnTo>
                  <a:pt x="1246" y="176"/>
                </a:lnTo>
                <a:lnTo>
                  <a:pt x="1253" y="167"/>
                </a:lnTo>
                <a:lnTo>
                  <a:pt x="1262" y="160"/>
                </a:lnTo>
                <a:lnTo>
                  <a:pt x="1269" y="152"/>
                </a:lnTo>
                <a:lnTo>
                  <a:pt x="1269" y="152"/>
                </a:lnTo>
                <a:lnTo>
                  <a:pt x="1265" y="151"/>
                </a:lnTo>
                <a:lnTo>
                  <a:pt x="1260" y="152"/>
                </a:lnTo>
                <a:lnTo>
                  <a:pt x="1258" y="155"/>
                </a:lnTo>
                <a:lnTo>
                  <a:pt x="1253" y="158"/>
                </a:lnTo>
                <a:lnTo>
                  <a:pt x="1246" y="167"/>
                </a:lnTo>
                <a:lnTo>
                  <a:pt x="1239" y="174"/>
                </a:lnTo>
                <a:lnTo>
                  <a:pt x="1239" y="174"/>
                </a:lnTo>
                <a:lnTo>
                  <a:pt x="1241" y="177"/>
                </a:lnTo>
                <a:lnTo>
                  <a:pt x="1238" y="177"/>
                </a:lnTo>
                <a:lnTo>
                  <a:pt x="1235" y="177"/>
                </a:lnTo>
                <a:lnTo>
                  <a:pt x="1234" y="176"/>
                </a:lnTo>
                <a:lnTo>
                  <a:pt x="1234" y="176"/>
                </a:lnTo>
                <a:lnTo>
                  <a:pt x="1258" y="139"/>
                </a:lnTo>
                <a:lnTo>
                  <a:pt x="1270" y="120"/>
                </a:lnTo>
                <a:lnTo>
                  <a:pt x="1280" y="100"/>
                </a:lnTo>
                <a:lnTo>
                  <a:pt x="1280" y="100"/>
                </a:lnTo>
                <a:lnTo>
                  <a:pt x="1283" y="96"/>
                </a:lnTo>
                <a:lnTo>
                  <a:pt x="1284" y="94"/>
                </a:lnTo>
                <a:lnTo>
                  <a:pt x="1286" y="94"/>
                </a:lnTo>
                <a:lnTo>
                  <a:pt x="1287" y="96"/>
                </a:lnTo>
                <a:lnTo>
                  <a:pt x="1289" y="101"/>
                </a:lnTo>
                <a:lnTo>
                  <a:pt x="1289" y="104"/>
                </a:lnTo>
                <a:lnTo>
                  <a:pt x="1289" y="104"/>
                </a:lnTo>
                <a:close/>
                <a:moveTo>
                  <a:pt x="1293" y="190"/>
                </a:moveTo>
                <a:lnTo>
                  <a:pt x="1273" y="188"/>
                </a:lnTo>
                <a:lnTo>
                  <a:pt x="1273" y="188"/>
                </a:lnTo>
                <a:lnTo>
                  <a:pt x="1279" y="187"/>
                </a:lnTo>
                <a:lnTo>
                  <a:pt x="1284" y="183"/>
                </a:lnTo>
                <a:lnTo>
                  <a:pt x="1293" y="174"/>
                </a:lnTo>
                <a:lnTo>
                  <a:pt x="1293" y="174"/>
                </a:lnTo>
                <a:lnTo>
                  <a:pt x="1293" y="183"/>
                </a:lnTo>
                <a:lnTo>
                  <a:pt x="1294" y="186"/>
                </a:lnTo>
                <a:lnTo>
                  <a:pt x="1293" y="190"/>
                </a:lnTo>
                <a:lnTo>
                  <a:pt x="1293" y="190"/>
                </a:lnTo>
                <a:close/>
                <a:moveTo>
                  <a:pt x="1211" y="181"/>
                </a:moveTo>
                <a:lnTo>
                  <a:pt x="1217" y="170"/>
                </a:lnTo>
                <a:lnTo>
                  <a:pt x="1221" y="166"/>
                </a:lnTo>
                <a:lnTo>
                  <a:pt x="1223" y="165"/>
                </a:lnTo>
                <a:lnTo>
                  <a:pt x="1223" y="165"/>
                </a:lnTo>
                <a:lnTo>
                  <a:pt x="1231" y="156"/>
                </a:lnTo>
                <a:lnTo>
                  <a:pt x="1239" y="146"/>
                </a:lnTo>
                <a:lnTo>
                  <a:pt x="1246" y="136"/>
                </a:lnTo>
                <a:lnTo>
                  <a:pt x="1249" y="135"/>
                </a:lnTo>
                <a:lnTo>
                  <a:pt x="1253" y="134"/>
                </a:lnTo>
                <a:lnTo>
                  <a:pt x="1253" y="134"/>
                </a:lnTo>
                <a:lnTo>
                  <a:pt x="1245" y="142"/>
                </a:lnTo>
                <a:lnTo>
                  <a:pt x="1238" y="153"/>
                </a:lnTo>
                <a:lnTo>
                  <a:pt x="1231" y="165"/>
                </a:lnTo>
                <a:lnTo>
                  <a:pt x="1225" y="176"/>
                </a:lnTo>
                <a:lnTo>
                  <a:pt x="1225" y="176"/>
                </a:lnTo>
                <a:lnTo>
                  <a:pt x="1224" y="179"/>
                </a:lnTo>
                <a:lnTo>
                  <a:pt x="1220" y="181"/>
                </a:lnTo>
                <a:lnTo>
                  <a:pt x="1215" y="183"/>
                </a:lnTo>
                <a:lnTo>
                  <a:pt x="1214" y="183"/>
                </a:lnTo>
                <a:lnTo>
                  <a:pt x="1211" y="181"/>
                </a:lnTo>
                <a:lnTo>
                  <a:pt x="1211" y="181"/>
                </a:lnTo>
                <a:close/>
                <a:moveTo>
                  <a:pt x="1220" y="194"/>
                </a:moveTo>
                <a:lnTo>
                  <a:pt x="1220" y="194"/>
                </a:lnTo>
                <a:lnTo>
                  <a:pt x="1214" y="195"/>
                </a:lnTo>
                <a:lnTo>
                  <a:pt x="1208" y="197"/>
                </a:lnTo>
                <a:lnTo>
                  <a:pt x="1197" y="195"/>
                </a:lnTo>
                <a:lnTo>
                  <a:pt x="1197" y="195"/>
                </a:lnTo>
                <a:lnTo>
                  <a:pt x="1199" y="193"/>
                </a:lnTo>
                <a:lnTo>
                  <a:pt x="1201" y="193"/>
                </a:lnTo>
                <a:lnTo>
                  <a:pt x="1201" y="193"/>
                </a:lnTo>
                <a:lnTo>
                  <a:pt x="1210" y="193"/>
                </a:lnTo>
                <a:lnTo>
                  <a:pt x="1220" y="194"/>
                </a:lnTo>
                <a:lnTo>
                  <a:pt x="1220" y="194"/>
                </a:lnTo>
                <a:close/>
                <a:moveTo>
                  <a:pt x="1259" y="108"/>
                </a:moveTo>
                <a:lnTo>
                  <a:pt x="1259" y="108"/>
                </a:lnTo>
                <a:lnTo>
                  <a:pt x="1242" y="134"/>
                </a:lnTo>
                <a:lnTo>
                  <a:pt x="1234" y="145"/>
                </a:lnTo>
                <a:lnTo>
                  <a:pt x="1230" y="149"/>
                </a:lnTo>
                <a:lnTo>
                  <a:pt x="1224" y="152"/>
                </a:lnTo>
                <a:lnTo>
                  <a:pt x="1223" y="153"/>
                </a:lnTo>
                <a:lnTo>
                  <a:pt x="1201" y="180"/>
                </a:lnTo>
                <a:lnTo>
                  <a:pt x="1201" y="180"/>
                </a:lnTo>
                <a:lnTo>
                  <a:pt x="1241" y="108"/>
                </a:lnTo>
                <a:lnTo>
                  <a:pt x="1262" y="75"/>
                </a:lnTo>
                <a:lnTo>
                  <a:pt x="1282" y="41"/>
                </a:lnTo>
                <a:lnTo>
                  <a:pt x="1282" y="41"/>
                </a:lnTo>
                <a:lnTo>
                  <a:pt x="1286" y="52"/>
                </a:lnTo>
                <a:lnTo>
                  <a:pt x="1287" y="63"/>
                </a:lnTo>
                <a:lnTo>
                  <a:pt x="1286" y="73"/>
                </a:lnTo>
                <a:lnTo>
                  <a:pt x="1282" y="82"/>
                </a:lnTo>
                <a:lnTo>
                  <a:pt x="1277" y="90"/>
                </a:lnTo>
                <a:lnTo>
                  <a:pt x="1272" y="97"/>
                </a:lnTo>
                <a:lnTo>
                  <a:pt x="1265" y="104"/>
                </a:lnTo>
                <a:lnTo>
                  <a:pt x="1259" y="108"/>
                </a:lnTo>
                <a:lnTo>
                  <a:pt x="1259" y="108"/>
                </a:lnTo>
                <a:close/>
                <a:moveTo>
                  <a:pt x="1221" y="117"/>
                </a:moveTo>
                <a:lnTo>
                  <a:pt x="1221" y="117"/>
                </a:lnTo>
                <a:lnTo>
                  <a:pt x="1223" y="113"/>
                </a:lnTo>
                <a:lnTo>
                  <a:pt x="1224" y="108"/>
                </a:lnTo>
                <a:lnTo>
                  <a:pt x="1230" y="101"/>
                </a:lnTo>
                <a:lnTo>
                  <a:pt x="1230" y="101"/>
                </a:lnTo>
                <a:lnTo>
                  <a:pt x="1228" y="110"/>
                </a:lnTo>
                <a:lnTo>
                  <a:pt x="1225" y="114"/>
                </a:lnTo>
                <a:lnTo>
                  <a:pt x="1221" y="117"/>
                </a:lnTo>
                <a:lnTo>
                  <a:pt x="1221" y="117"/>
                </a:lnTo>
                <a:close/>
                <a:moveTo>
                  <a:pt x="1282" y="21"/>
                </a:moveTo>
                <a:lnTo>
                  <a:pt x="1282" y="21"/>
                </a:lnTo>
                <a:lnTo>
                  <a:pt x="1283" y="20"/>
                </a:lnTo>
                <a:lnTo>
                  <a:pt x="1284" y="21"/>
                </a:lnTo>
                <a:lnTo>
                  <a:pt x="1284" y="25"/>
                </a:lnTo>
                <a:lnTo>
                  <a:pt x="1284" y="37"/>
                </a:lnTo>
                <a:lnTo>
                  <a:pt x="1284" y="37"/>
                </a:lnTo>
                <a:lnTo>
                  <a:pt x="1282" y="35"/>
                </a:lnTo>
                <a:lnTo>
                  <a:pt x="1280" y="35"/>
                </a:lnTo>
                <a:lnTo>
                  <a:pt x="1276" y="37"/>
                </a:lnTo>
                <a:lnTo>
                  <a:pt x="1272" y="42"/>
                </a:lnTo>
                <a:lnTo>
                  <a:pt x="1272" y="42"/>
                </a:lnTo>
                <a:lnTo>
                  <a:pt x="1262" y="56"/>
                </a:lnTo>
                <a:lnTo>
                  <a:pt x="1258" y="63"/>
                </a:lnTo>
                <a:lnTo>
                  <a:pt x="1251" y="69"/>
                </a:lnTo>
                <a:lnTo>
                  <a:pt x="1251" y="69"/>
                </a:lnTo>
                <a:lnTo>
                  <a:pt x="1265" y="44"/>
                </a:lnTo>
                <a:lnTo>
                  <a:pt x="1272" y="31"/>
                </a:lnTo>
                <a:lnTo>
                  <a:pt x="1282" y="21"/>
                </a:lnTo>
                <a:lnTo>
                  <a:pt x="1282" y="21"/>
                </a:lnTo>
                <a:close/>
                <a:moveTo>
                  <a:pt x="1251" y="48"/>
                </a:moveTo>
                <a:lnTo>
                  <a:pt x="1251" y="48"/>
                </a:lnTo>
                <a:lnTo>
                  <a:pt x="1241" y="58"/>
                </a:lnTo>
                <a:lnTo>
                  <a:pt x="1231" y="70"/>
                </a:lnTo>
                <a:lnTo>
                  <a:pt x="1213" y="94"/>
                </a:lnTo>
                <a:lnTo>
                  <a:pt x="1213" y="94"/>
                </a:lnTo>
                <a:lnTo>
                  <a:pt x="1210" y="96"/>
                </a:lnTo>
                <a:lnTo>
                  <a:pt x="1208" y="97"/>
                </a:lnTo>
                <a:lnTo>
                  <a:pt x="1208" y="97"/>
                </a:lnTo>
                <a:lnTo>
                  <a:pt x="1210" y="89"/>
                </a:lnTo>
                <a:lnTo>
                  <a:pt x="1213" y="80"/>
                </a:lnTo>
                <a:lnTo>
                  <a:pt x="1217" y="72"/>
                </a:lnTo>
                <a:lnTo>
                  <a:pt x="1223" y="65"/>
                </a:lnTo>
                <a:lnTo>
                  <a:pt x="1228" y="59"/>
                </a:lnTo>
                <a:lnTo>
                  <a:pt x="1235" y="55"/>
                </a:lnTo>
                <a:lnTo>
                  <a:pt x="1244" y="51"/>
                </a:lnTo>
                <a:lnTo>
                  <a:pt x="1251" y="48"/>
                </a:lnTo>
                <a:lnTo>
                  <a:pt x="1251" y="48"/>
                </a:lnTo>
                <a:close/>
                <a:moveTo>
                  <a:pt x="1197" y="82"/>
                </a:moveTo>
                <a:lnTo>
                  <a:pt x="1197" y="82"/>
                </a:lnTo>
                <a:lnTo>
                  <a:pt x="1200" y="79"/>
                </a:lnTo>
                <a:lnTo>
                  <a:pt x="1203" y="77"/>
                </a:lnTo>
                <a:lnTo>
                  <a:pt x="1203" y="77"/>
                </a:lnTo>
                <a:lnTo>
                  <a:pt x="1206" y="76"/>
                </a:lnTo>
                <a:lnTo>
                  <a:pt x="1207" y="76"/>
                </a:lnTo>
                <a:lnTo>
                  <a:pt x="1207" y="77"/>
                </a:lnTo>
                <a:lnTo>
                  <a:pt x="1207" y="79"/>
                </a:lnTo>
                <a:lnTo>
                  <a:pt x="1201" y="86"/>
                </a:lnTo>
                <a:lnTo>
                  <a:pt x="1201" y="86"/>
                </a:lnTo>
                <a:lnTo>
                  <a:pt x="1200" y="93"/>
                </a:lnTo>
                <a:lnTo>
                  <a:pt x="1196" y="99"/>
                </a:lnTo>
                <a:lnTo>
                  <a:pt x="1193" y="104"/>
                </a:lnTo>
                <a:lnTo>
                  <a:pt x="1190" y="111"/>
                </a:lnTo>
                <a:lnTo>
                  <a:pt x="1190" y="111"/>
                </a:lnTo>
                <a:lnTo>
                  <a:pt x="1189" y="106"/>
                </a:lnTo>
                <a:lnTo>
                  <a:pt x="1190" y="96"/>
                </a:lnTo>
                <a:lnTo>
                  <a:pt x="1192" y="87"/>
                </a:lnTo>
                <a:lnTo>
                  <a:pt x="1194" y="83"/>
                </a:lnTo>
                <a:lnTo>
                  <a:pt x="1197" y="82"/>
                </a:lnTo>
                <a:lnTo>
                  <a:pt x="1197" y="82"/>
                </a:lnTo>
                <a:close/>
                <a:moveTo>
                  <a:pt x="1187" y="131"/>
                </a:moveTo>
                <a:lnTo>
                  <a:pt x="1187" y="131"/>
                </a:lnTo>
                <a:lnTo>
                  <a:pt x="1192" y="124"/>
                </a:lnTo>
                <a:lnTo>
                  <a:pt x="1199" y="115"/>
                </a:lnTo>
                <a:lnTo>
                  <a:pt x="1214" y="101"/>
                </a:lnTo>
                <a:lnTo>
                  <a:pt x="1214" y="101"/>
                </a:lnTo>
                <a:lnTo>
                  <a:pt x="1208" y="113"/>
                </a:lnTo>
                <a:lnTo>
                  <a:pt x="1201" y="124"/>
                </a:lnTo>
                <a:lnTo>
                  <a:pt x="1194" y="138"/>
                </a:lnTo>
                <a:lnTo>
                  <a:pt x="1193" y="143"/>
                </a:lnTo>
                <a:lnTo>
                  <a:pt x="1193" y="151"/>
                </a:lnTo>
                <a:lnTo>
                  <a:pt x="1193" y="151"/>
                </a:lnTo>
                <a:lnTo>
                  <a:pt x="1197" y="149"/>
                </a:lnTo>
                <a:lnTo>
                  <a:pt x="1200" y="146"/>
                </a:lnTo>
                <a:lnTo>
                  <a:pt x="1206" y="139"/>
                </a:lnTo>
                <a:lnTo>
                  <a:pt x="1211" y="132"/>
                </a:lnTo>
                <a:lnTo>
                  <a:pt x="1217" y="127"/>
                </a:lnTo>
                <a:lnTo>
                  <a:pt x="1217" y="127"/>
                </a:lnTo>
                <a:lnTo>
                  <a:pt x="1214" y="122"/>
                </a:lnTo>
                <a:lnTo>
                  <a:pt x="1214" y="121"/>
                </a:lnTo>
                <a:lnTo>
                  <a:pt x="1215" y="121"/>
                </a:lnTo>
                <a:lnTo>
                  <a:pt x="1218" y="121"/>
                </a:lnTo>
                <a:lnTo>
                  <a:pt x="1221" y="124"/>
                </a:lnTo>
                <a:lnTo>
                  <a:pt x="1190" y="180"/>
                </a:lnTo>
                <a:lnTo>
                  <a:pt x="1190" y="180"/>
                </a:lnTo>
                <a:lnTo>
                  <a:pt x="1187" y="169"/>
                </a:lnTo>
                <a:lnTo>
                  <a:pt x="1185" y="156"/>
                </a:lnTo>
                <a:lnTo>
                  <a:pt x="1185" y="143"/>
                </a:lnTo>
                <a:lnTo>
                  <a:pt x="1187" y="131"/>
                </a:lnTo>
                <a:lnTo>
                  <a:pt x="1187" y="131"/>
                </a:lnTo>
                <a:close/>
                <a:moveTo>
                  <a:pt x="1106" y="190"/>
                </a:moveTo>
                <a:lnTo>
                  <a:pt x="1175" y="191"/>
                </a:lnTo>
                <a:lnTo>
                  <a:pt x="1175" y="191"/>
                </a:lnTo>
                <a:lnTo>
                  <a:pt x="1168" y="194"/>
                </a:lnTo>
                <a:lnTo>
                  <a:pt x="1161" y="194"/>
                </a:lnTo>
                <a:lnTo>
                  <a:pt x="1142" y="194"/>
                </a:lnTo>
                <a:lnTo>
                  <a:pt x="1124" y="193"/>
                </a:lnTo>
                <a:lnTo>
                  <a:pt x="1109" y="191"/>
                </a:lnTo>
                <a:lnTo>
                  <a:pt x="1109" y="191"/>
                </a:lnTo>
                <a:lnTo>
                  <a:pt x="1106" y="190"/>
                </a:lnTo>
                <a:lnTo>
                  <a:pt x="1106" y="190"/>
                </a:lnTo>
                <a:lnTo>
                  <a:pt x="1102" y="191"/>
                </a:lnTo>
                <a:lnTo>
                  <a:pt x="1097" y="193"/>
                </a:lnTo>
                <a:lnTo>
                  <a:pt x="1097" y="193"/>
                </a:lnTo>
                <a:lnTo>
                  <a:pt x="1075" y="191"/>
                </a:lnTo>
                <a:lnTo>
                  <a:pt x="1064" y="191"/>
                </a:lnTo>
                <a:lnTo>
                  <a:pt x="1054" y="190"/>
                </a:lnTo>
                <a:lnTo>
                  <a:pt x="1106" y="190"/>
                </a:lnTo>
                <a:close/>
                <a:moveTo>
                  <a:pt x="836" y="193"/>
                </a:moveTo>
                <a:lnTo>
                  <a:pt x="836" y="193"/>
                </a:lnTo>
                <a:lnTo>
                  <a:pt x="1072" y="202"/>
                </a:lnTo>
                <a:lnTo>
                  <a:pt x="1308" y="215"/>
                </a:lnTo>
                <a:lnTo>
                  <a:pt x="1308" y="215"/>
                </a:lnTo>
                <a:lnTo>
                  <a:pt x="1303" y="135"/>
                </a:lnTo>
                <a:lnTo>
                  <a:pt x="1296" y="54"/>
                </a:lnTo>
                <a:lnTo>
                  <a:pt x="1296" y="54"/>
                </a:lnTo>
                <a:lnTo>
                  <a:pt x="1296" y="45"/>
                </a:lnTo>
                <a:lnTo>
                  <a:pt x="1297" y="37"/>
                </a:lnTo>
                <a:lnTo>
                  <a:pt x="1297" y="37"/>
                </a:lnTo>
                <a:lnTo>
                  <a:pt x="1301" y="55"/>
                </a:lnTo>
                <a:lnTo>
                  <a:pt x="1304" y="73"/>
                </a:lnTo>
                <a:lnTo>
                  <a:pt x="1308" y="114"/>
                </a:lnTo>
                <a:lnTo>
                  <a:pt x="1310" y="153"/>
                </a:lnTo>
                <a:lnTo>
                  <a:pt x="1312" y="194"/>
                </a:lnTo>
                <a:lnTo>
                  <a:pt x="1312" y="194"/>
                </a:lnTo>
                <a:lnTo>
                  <a:pt x="1311" y="194"/>
                </a:lnTo>
                <a:lnTo>
                  <a:pt x="1310" y="194"/>
                </a:lnTo>
                <a:lnTo>
                  <a:pt x="1310" y="200"/>
                </a:lnTo>
                <a:lnTo>
                  <a:pt x="1312" y="207"/>
                </a:lnTo>
                <a:lnTo>
                  <a:pt x="1315" y="208"/>
                </a:lnTo>
                <a:lnTo>
                  <a:pt x="1318" y="210"/>
                </a:lnTo>
                <a:lnTo>
                  <a:pt x="1318" y="210"/>
                </a:lnTo>
                <a:lnTo>
                  <a:pt x="1322" y="210"/>
                </a:lnTo>
                <a:lnTo>
                  <a:pt x="1325" y="208"/>
                </a:lnTo>
                <a:lnTo>
                  <a:pt x="1326" y="205"/>
                </a:lnTo>
                <a:lnTo>
                  <a:pt x="1328" y="202"/>
                </a:lnTo>
                <a:lnTo>
                  <a:pt x="1328" y="202"/>
                </a:lnTo>
                <a:lnTo>
                  <a:pt x="1324" y="155"/>
                </a:lnTo>
                <a:lnTo>
                  <a:pt x="1319" y="107"/>
                </a:lnTo>
                <a:lnTo>
                  <a:pt x="1317" y="83"/>
                </a:lnTo>
                <a:lnTo>
                  <a:pt x="1314" y="61"/>
                </a:lnTo>
                <a:lnTo>
                  <a:pt x="1310" y="38"/>
                </a:lnTo>
                <a:lnTo>
                  <a:pt x="1304" y="18"/>
                </a:lnTo>
                <a:lnTo>
                  <a:pt x="1304" y="18"/>
                </a:lnTo>
                <a:lnTo>
                  <a:pt x="1350" y="48"/>
                </a:lnTo>
                <a:lnTo>
                  <a:pt x="1400" y="76"/>
                </a:lnTo>
                <a:lnTo>
                  <a:pt x="1450" y="103"/>
                </a:lnTo>
                <a:lnTo>
                  <a:pt x="1501" y="128"/>
                </a:lnTo>
                <a:lnTo>
                  <a:pt x="1602" y="177"/>
                </a:lnTo>
                <a:lnTo>
                  <a:pt x="1653" y="204"/>
                </a:lnTo>
                <a:lnTo>
                  <a:pt x="1702" y="232"/>
                </a:lnTo>
                <a:lnTo>
                  <a:pt x="1702" y="232"/>
                </a:lnTo>
                <a:lnTo>
                  <a:pt x="1734" y="249"/>
                </a:lnTo>
                <a:lnTo>
                  <a:pt x="1769" y="266"/>
                </a:lnTo>
                <a:lnTo>
                  <a:pt x="1806" y="283"/>
                </a:lnTo>
                <a:lnTo>
                  <a:pt x="1841" y="301"/>
                </a:lnTo>
                <a:lnTo>
                  <a:pt x="1841" y="301"/>
                </a:lnTo>
                <a:lnTo>
                  <a:pt x="1779" y="340"/>
                </a:lnTo>
                <a:lnTo>
                  <a:pt x="1717" y="381"/>
                </a:lnTo>
                <a:lnTo>
                  <a:pt x="1596" y="464"/>
                </a:lnTo>
                <a:lnTo>
                  <a:pt x="1475" y="545"/>
                </a:lnTo>
                <a:lnTo>
                  <a:pt x="1414" y="586"/>
                </a:lnTo>
                <a:lnTo>
                  <a:pt x="1350" y="624"/>
                </a:lnTo>
                <a:lnTo>
                  <a:pt x="1350" y="624"/>
                </a:lnTo>
                <a:lnTo>
                  <a:pt x="1346" y="625"/>
                </a:lnTo>
                <a:lnTo>
                  <a:pt x="1342" y="625"/>
                </a:lnTo>
                <a:lnTo>
                  <a:pt x="1339" y="623"/>
                </a:lnTo>
                <a:lnTo>
                  <a:pt x="1338" y="618"/>
                </a:lnTo>
                <a:lnTo>
                  <a:pt x="1338" y="618"/>
                </a:lnTo>
                <a:lnTo>
                  <a:pt x="1334" y="583"/>
                </a:lnTo>
                <a:lnTo>
                  <a:pt x="1326" y="550"/>
                </a:lnTo>
                <a:lnTo>
                  <a:pt x="1321" y="514"/>
                </a:lnTo>
                <a:lnTo>
                  <a:pt x="1319" y="496"/>
                </a:lnTo>
                <a:lnTo>
                  <a:pt x="1318" y="478"/>
                </a:lnTo>
                <a:lnTo>
                  <a:pt x="1318" y="478"/>
                </a:lnTo>
                <a:lnTo>
                  <a:pt x="1317" y="472"/>
                </a:lnTo>
                <a:lnTo>
                  <a:pt x="1312" y="468"/>
                </a:lnTo>
                <a:lnTo>
                  <a:pt x="1308" y="465"/>
                </a:lnTo>
                <a:lnTo>
                  <a:pt x="1300" y="464"/>
                </a:lnTo>
                <a:lnTo>
                  <a:pt x="1300" y="464"/>
                </a:lnTo>
                <a:lnTo>
                  <a:pt x="1182" y="460"/>
                </a:lnTo>
                <a:lnTo>
                  <a:pt x="1062" y="455"/>
                </a:lnTo>
                <a:lnTo>
                  <a:pt x="943" y="454"/>
                </a:lnTo>
                <a:lnTo>
                  <a:pt x="885" y="454"/>
                </a:lnTo>
                <a:lnTo>
                  <a:pt x="826" y="455"/>
                </a:lnTo>
                <a:lnTo>
                  <a:pt x="826" y="455"/>
                </a:lnTo>
                <a:lnTo>
                  <a:pt x="798" y="460"/>
                </a:lnTo>
                <a:lnTo>
                  <a:pt x="770" y="462"/>
                </a:lnTo>
                <a:lnTo>
                  <a:pt x="742" y="464"/>
                </a:lnTo>
                <a:lnTo>
                  <a:pt x="714" y="464"/>
                </a:lnTo>
                <a:lnTo>
                  <a:pt x="656" y="462"/>
                </a:lnTo>
                <a:lnTo>
                  <a:pt x="599" y="458"/>
                </a:lnTo>
                <a:lnTo>
                  <a:pt x="483" y="448"/>
                </a:lnTo>
                <a:lnTo>
                  <a:pt x="426" y="443"/>
                </a:lnTo>
                <a:lnTo>
                  <a:pt x="368" y="440"/>
                </a:lnTo>
                <a:lnTo>
                  <a:pt x="181" y="439"/>
                </a:lnTo>
                <a:lnTo>
                  <a:pt x="181" y="439"/>
                </a:lnTo>
                <a:lnTo>
                  <a:pt x="178" y="440"/>
                </a:lnTo>
                <a:lnTo>
                  <a:pt x="177" y="441"/>
                </a:lnTo>
                <a:lnTo>
                  <a:pt x="176" y="446"/>
                </a:lnTo>
                <a:lnTo>
                  <a:pt x="176" y="450"/>
                </a:lnTo>
                <a:lnTo>
                  <a:pt x="176" y="450"/>
                </a:lnTo>
                <a:lnTo>
                  <a:pt x="163" y="392"/>
                </a:lnTo>
                <a:lnTo>
                  <a:pt x="150" y="333"/>
                </a:lnTo>
                <a:lnTo>
                  <a:pt x="139" y="274"/>
                </a:lnTo>
                <a:lnTo>
                  <a:pt x="129" y="214"/>
                </a:lnTo>
                <a:lnTo>
                  <a:pt x="129" y="214"/>
                </a:lnTo>
                <a:lnTo>
                  <a:pt x="131" y="218"/>
                </a:lnTo>
                <a:lnTo>
                  <a:pt x="132" y="219"/>
                </a:lnTo>
                <a:lnTo>
                  <a:pt x="133" y="219"/>
                </a:lnTo>
                <a:lnTo>
                  <a:pt x="133" y="218"/>
                </a:lnTo>
                <a:lnTo>
                  <a:pt x="133" y="212"/>
                </a:lnTo>
                <a:lnTo>
                  <a:pt x="132" y="210"/>
                </a:lnTo>
                <a:lnTo>
                  <a:pt x="131" y="208"/>
                </a:lnTo>
                <a:lnTo>
                  <a:pt x="131" y="208"/>
                </a:lnTo>
                <a:lnTo>
                  <a:pt x="219" y="205"/>
                </a:lnTo>
                <a:lnTo>
                  <a:pt x="306" y="202"/>
                </a:lnTo>
                <a:lnTo>
                  <a:pt x="481" y="194"/>
                </a:lnTo>
                <a:lnTo>
                  <a:pt x="569" y="191"/>
                </a:lnTo>
                <a:lnTo>
                  <a:pt x="656" y="190"/>
                </a:lnTo>
                <a:lnTo>
                  <a:pt x="746" y="190"/>
                </a:lnTo>
                <a:lnTo>
                  <a:pt x="836" y="193"/>
                </a:lnTo>
                <a:lnTo>
                  <a:pt x="836" y="193"/>
                </a:lnTo>
                <a:close/>
                <a:moveTo>
                  <a:pt x="126" y="201"/>
                </a:moveTo>
                <a:lnTo>
                  <a:pt x="126" y="201"/>
                </a:lnTo>
                <a:lnTo>
                  <a:pt x="129" y="200"/>
                </a:lnTo>
                <a:lnTo>
                  <a:pt x="133" y="200"/>
                </a:lnTo>
                <a:lnTo>
                  <a:pt x="135" y="201"/>
                </a:lnTo>
                <a:lnTo>
                  <a:pt x="135" y="202"/>
                </a:lnTo>
                <a:lnTo>
                  <a:pt x="133" y="204"/>
                </a:lnTo>
                <a:lnTo>
                  <a:pt x="133" y="204"/>
                </a:lnTo>
                <a:lnTo>
                  <a:pt x="129" y="205"/>
                </a:lnTo>
                <a:lnTo>
                  <a:pt x="126" y="204"/>
                </a:lnTo>
                <a:lnTo>
                  <a:pt x="125" y="204"/>
                </a:lnTo>
                <a:lnTo>
                  <a:pt x="125" y="204"/>
                </a:lnTo>
                <a:lnTo>
                  <a:pt x="126" y="201"/>
                </a:lnTo>
                <a:lnTo>
                  <a:pt x="126" y="201"/>
                </a:lnTo>
                <a:close/>
                <a:moveTo>
                  <a:pt x="108" y="308"/>
                </a:moveTo>
                <a:lnTo>
                  <a:pt x="108" y="308"/>
                </a:lnTo>
                <a:lnTo>
                  <a:pt x="91" y="330"/>
                </a:lnTo>
                <a:lnTo>
                  <a:pt x="74" y="353"/>
                </a:lnTo>
                <a:lnTo>
                  <a:pt x="59" y="377"/>
                </a:lnTo>
                <a:lnTo>
                  <a:pt x="45" y="401"/>
                </a:lnTo>
                <a:lnTo>
                  <a:pt x="45" y="401"/>
                </a:lnTo>
                <a:lnTo>
                  <a:pt x="44" y="403"/>
                </a:lnTo>
                <a:lnTo>
                  <a:pt x="44" y="405"/>
                </a:lnTo>
                <a:lnTo>
                  <a:pt x="73" y="371"/>
                </a:lnTo>
                <a:lnTo>
                  <a:pt x="73" y="371"/>
                </a:lnTo>
                <a:lnTo>
                  <a:pt x="63" y="387"/>
                </a:lnTo>
                <a:lnTo>
                  <a:pt x="55" y="403"/>
                </a:lnTo>
                <a:lnTo>
                  <a:pt x="35" y="437"/>
                </a:lnTo>
                <a:lnTo>
                  <a:pt x="35" y="437"/>
                </a:lnTo>
                <a:lnTo>
                  <a:pt x="34" y="440"/>
                </a:lnTo>
                <a:lnTo>
                  <a:pt x="31" y="443"/>
                </a:lnTo>
                <a:lnTo>
                  <a:pt x="29" y="443"/>
                </a:lnTo>
                <a:lnTo>
                  <a:pt x="28" y="441"/>
                </a:lnTo>
                <a:lnTo>
                  <a:pt x="28" y="437"/>
                </a:lnTo>
                <a:lnTo>
                  <a:pt x="28" y="437"/>
                </a:lnTo>
                <a:lnTo>
                  <a:pt x="29" y="430"/>
                </a:lnTo>
                <a:lnTo>
                  <a:pt x="31" y="422"/>
                </a:lnTo>
                <a:lnTo>
                  <a:pt x="34" y="416"/>
                </a:lnTo>
                <a:lnTo>
                  <a:pt x="39" y="410"/>
                </a:lnTo>
                <a:lnTo>
                  <a:pt x="39" y="410"/>
                </a:lnTo>
                <a:lnTo>
                  <a:pt x="38" y="408"/>
                </a:lnTo>
                <a:lnTo>
                  <a:pt x="38" y="403"/>
                </a:lnTo>
                <a:lnTo>
                  <a:pt x="36" y="402"/>
                </a:lnTo>
                <a:lnTo>
                  <a:pt x="35" y="406"/>
                </a:lnTo>
                <a:lnTo>
                  <a:pt x="35" y="406"/>
                </a:lnTo>
                <a:lnTo>
                  <a:pt x="29" y="415"/>
                </a:lnTo>
                <a:lnTo>
                  <a:pt x="25" y="423"/>
                </a:lnTo>
                <a:lnTo>
                  <a:pt x="25" y="423"/>
                </a:lnTo>
                <a:lnTo>
                  <a:pt x="32" y="405"/>
                </a:lnTo>
                <a:lnTo>
                  <a:pt x="41" y="388"/>
                </a:lnTo>
                <a:lnTo>
                  <a:pt x="59" y="354"/>
                </a:lnTo>
                <a:lnTo>
                  <a:pt x="79" y="322"/>
                </a:lnTo>
                <a:lnTo>
                  <a:pt x="100" y="291"/>
                </a:lnTo>
                <a:lnTo>
                  <a:pt x="100" y="291"/>
                </a:lnTo>
                <a:lnTo>
                  <a:pt x="105" y="284"/>
                </a:lnTo>
                <a:lnTo>
                  <a:pt x="111" y="276"/>
                </a:lnTo>
                <a:lnTo>
                  <a:pt x="115" y="269"/>
                </a:lnTo>
                <a:lnTo>
                  <a:pt x="118" y="260"/>
                </a:lnTo>
                <a:lnTo>
                  <a:pt x="118" y="260"/>
                </a:lnTo>
                <a:lnTo>
                  <a:pt x="122" y="267"/>
                </a:lnTo>
                <a:lnTo>
                  <a:pt x="124" y="274"/>
                </a:lnTo>
                <a:lnTo>
                  <a:pt x="125" y="281"/>
                </a:lnTo>
                <a:lnTo>
                  <a:pt x="124" y="288"/>
                </a:lnTo>
                <a:lnTo>
                  <a:pt x="121" y="294"/>
                </a:lnTo>
                <a:lnTo>
                  <a:pt x="118" y="299"/>
                </a:lnTo>
                <a:lnTo>
                  <a:pt x="114" y="305"/>
                </a:lnTo>
                <a:lnTo>
                  <a:pt x="108" y="308"/>
                </a:lnTo>
                <a:lnTo>
                  <a:pt x="108" y="308"/>
                </a:lnTo>
                <a:close/>
                <a:moveTo>
                  <a:pt x="111" y="211"/>
                </a:moveTo>
                <a:lnTo>
                  <a:pt x="111" y="211"/>
                </a:lnTo>
                <a:lnTo>
                  <a:pt x="112" y="208"/>
                </a:lnTo>
                <a:lnTo>
                  <a:pt x="114" y="208"/>
                </a:lnTo>
                <a:lnTo>
                  <a:pt x="115" y="208"/>
                </a:lnTo>
                <a:lnTo>
                  <a:pt x="115" y="210"/>
                </a:lnTo>
                <a:lnTo>
                  <a:pt x="115" y="212"/>
                </a:lnTo>
                <a:lnTo>
                  <a:pt x="114" y="214"/>
                </a:lnTo>
                <a:lnTo>
                  <a:pt x="111" y="214"/>
                </a:lnTo>
                <a:lnTo>
                  <a:pt x="111" y="214"/>
                </a:lnTo>
                <a:lnTo>
                  <a:pt x="117" y="229"/>
                </a:lnTo>
                <a:lnTo>
                  <a:pt x="118" y="236"/>
                </a:lnTo>
                <a:lnTo>
                  <a:pt x="117" y="243"/>
                </a:lnTo>
                <a:lnTo>
                  <a:pt x="117" y="243"/>
                </a:lnTo>
                <a:lnTo>
                  <a:pt x="114" y="247"/>
                </a:lnTo>
                <a:lnTo>
                  <a:pt x="110" y="252"/>
                </a:lnTo>
                <a:lnTo>
                  <a:pt x="100" y="259"/>
                </a:lnTo>
                <a:lnTo>
                  <a:pt x="100" y="259"/>
                </a:lnTo>
                <a:lnTo>
                  <a:pt x="103" y="252"/>
                </a:lnTo>
                <a:lnTo>
                  <a:pt x="104" y="246"/>
                </a:lnTo>
                <a:lnTo>
                  <a:pt x="105" y="238"/>
                </a:lnTo>
                <a:lnTo>
                  <a:pt x="105" y="238"/>
                </a:lnTo>
                <a:lnTo>
                  <a:pt x="56" y="305"/>
                </a:lnTo>
                <a:lnTo>
                  <a:pt x="34" y="337"/>
                </a:lnTo>
                <a:lnTo>
                  <a:pt x="13" y="371"/>
                </a:lnTo>
                <a:lnTo>
                  <a:pt x="13" y="371"/>
                </a:lnTo>
                <a:lnTo>
                  <a:pt x="24" y="350"/>
                </a:lnTo>
                <a:lnTo>
                  <a:pt x="35" y="329"/>
                </a:lnTo>
                <a:lnTo>
                  <a:pt x="59" y="290"/>
                </a:lnTo>
                <a:lnTo>
                  <a:pt x="111" y="211"/>
                </a:lnTo>
                <a:lnTo>
                  <a:pt x="111" y="211"/>
                </a:lnTo>
                <a:close/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 vert="horz" wrap="square" lIns="162510" tIns="81255" rIns="162510" bIns="81255" numCol="1" anchor="t" anchorCtr="0" compatLnSpc="1">
            <a:prstTxWarp prst="textNoShape">
              <a:avLst/>
            </a:prstTxWarp>
          </a:bodyPr>
          <a:lstStyle/>
          <a:p>
            <a:endParaRPr lang="zh-CN" altLang="en-US" sz="3199" dirty="0">
              <a:latin typeface="站酷快乐体2016修订版" panose="02010600030101010101" pitchFamily="2" charset="-122"/>
              <a:ea typeface="站酷快乐体2016修订版" panose="02010600030101010101" pitchFamily="2" charset="-122"/>
              <a:sym typeface="站酷快乐体2016修订版" panose="02010600030101010101" pitchFamily="2" charset="-122"/>
            </a:endParaRPr>
          </a:p>
        </p:txBody>
      </p:sp>
      <p:sp>
        <p:nvSpPr>
          <p:cNvPr id="11" name="矩形 6">
            <a:extLst>
              <a:ext uri="{FF2B5EF4-FFF2-40B4-BE49-F238E27FC236}">
                <a16:creationId xmlns:a16="http://schemas.microsoft.com/office/drawing/2014/main" id="{AE9C4A09-5474-465B-A39D-19B5382164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9406" y="3022405"/>
            <a:ext cx="2624138" cy="135113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561975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561975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56197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56197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56197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56197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56197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56197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56197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ts val="600"/>
              </a:spcBef>
              <a:buFontTx/>
              <a:buNone/>
              <a:defRPr/>
            </a:pPr>
            <a:r>
              <a:rPr lang="zh-TW" altLang="zh-TW" sz="2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新細明體" panose="02020500000000000000" pitchFamily="18" charset="-120"/>
              </a:rPr>
              <a:t>※</a:t>
            </a:r>
            <a:r>
              <a:rPr lang="zh-TW" altLang="zh-TW" sz="2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提醒：</a:t>
            </a:r>
            <a:endParaRPr lang="en-US" altLang="zh-TW" sz="2400" b="1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eaLnBrk="1" hangingPunct="1">
              <a:lnSpc>
                <a:spcPct val="100000"/>
              </a:lnSpc>
              <a:spcBef>
                <a:spcPts val="600"/>
              </a:spcBef>
              <a:buFontTx/>
              <a:buNone/>
              <a:defRPr/>
            </a:pPr>
            <a:r>
              <a:rPr lang="zh-TW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國中端承辦人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員</a:t>
            </a:r>
            <a:r>
              <a:rPr lang="zh-TW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勾稽檢核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報名表</a:t>
            </a:r>
            <a:r>
              <a:rPr lang="zh-TW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件</a:t>
            </a:r>
            <a:endPara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12" name="PA_任意多边形 140">
            <a:extLst>
              <a:ext uri="{FF2B5EF4-FFF2-40B4-BE49-F238E27FC236}">
                <a16:creationId xmlns:a16="http://schemas.microsoft.com/office/drawing/2014/main" id="{71C13D9A-91DE-43AB-8022-288DEEBE50C2}"/>
              </a:ext>
            </a:extLst>
          </p:cNvPr>
          <p:cNvSpPr>
            <a:spLocks noEditPoints="1"/>
          </p:cNvSpPr>
          <p:nvPr>
            <p:custDataLst>
              <p:tags r:id="rId2"/>
            </p:custDataLst>
          </p:nvPr>
        </p:nvSpPr>
        <p:spPr bwMode="auto">
          <a:xfrm flipH="1">
            <a:off x="3481740" y="3454960"/>
            <a:ext cx="810253" cy="585869"/>
          </a:xfrm>
          <a:custGeom>
            <a:avLst/>
            <a:gdLst/>
            <a:ahLst/>
            <a:cxnLst>
              <a:cxn ang="0">
                <a:pos x="1197" y="631"/>
              </a:cxn>
              <a:cxn ang="0">
                <a:pos x="1794" y="471"/>
              </a:cxn>
              <a:cxn ang="0">
                <a:pos x="828" y="176"/>
              </a:cxn>
              <a:cxn ang="0">
                <a:pos x="21" y="382"/>
              </a:cxn>
              <a:cxn ang="0">
                <a:pos x="117" y="373"/>
              </a:cxn>
              <a:cxn ang="0">
                <a:pos x="100" y="488"/>
              </a:cxn>
              <a:cxn ang="0">
                <a:pos x="87" y="613"/>
              </a:cxn>
              <a:cxn ang="0">
                <a:pos x="200" y="507"/>
              </a:cxn>
              <a:cxn ang="0">
                <a:pos x="386" y="462"/>
              </a:cxn>
              <a:cxn ang="0">
                <a:pos x="458" y="485"/>
              </a:cxn>
              <a:cxn ang="0">
                <a:pos x="277" y="472"/>
              </a:cxn>
              <a:cxn ang="0">
                <a:pos x="301" y="514"/>
              </a:cxn>
              <a:cxn ang="0">
                <a:pos x="308" y="537"/>
              </a:cxn>
              <a:cxn ang="0">
                <a:pos x="344" y="564"/>
              </a:cxn>
              <a:cxn ang="0">
                <a:pos x="420" y="529"/>
              </a:cxn>
              <a:cxn ang="0">
                <a:pos x="513" y="589"/>
              </a:cxn>
              <a:cxn ang="0">
                <a:pos x="579" y="488"/>
              </a:cxn>
              <a:cxn ang="0">
                <a:pos x="585" y="533"/>
              </a:cxn>
              <a:cxn ang="0">
                <a:pos x="658" y="507"/>
              </a:cxn>
              <a:cxn ang="0">
                <a:pos x="620" y="590"/>
              </a:cxn>
              <a:cxn ang="0">
                <a:pos x="739" y="486"/>
              </a:cxn>
              <a:cxn ang="0">
                <a:pos x="726" y="585"/>
              </a:cxn>
              <a:cxn ang="0">
                <a:pos x="1183" y="491"/>
              </a:cxn>
              <a:cxn ang="0">
                <a:pos x="1027" y="568"/>
              </a:cxn>
              <a:cxn ang="0">
                <a:pos x="867" y="534"/>
              </a:cxn>
              <a:cxn ang="0">
                <a:pos x="749" y="575"/>
              </a:cxn>
              <a:cxn ang="0">
                <a:pos x="812" y="530"/>
              </a:cxn>
              <a:cxn ang="0">
                <a:pos x="849" y="561"/>
              </a:cxn>
              <a:cxn ang="0">
                <a:pos x="881" y="607"/>
              </a:cxn>
              <a:cxn ang="0">
                <a:pos x="970" y="492"/>
              </a:cxn>
              <a:cxn ang="0">
                <a:pos x="1060" y="513"/>
              </a:cxn>
              <a:cxn ang="0">
                <a:pos x="1117" y="507"/>
              </a:cxn>
              <a:cxn ang="0">
                <a:pos x="1078" y="602"/>
              </a:cxn>
              <a:cxn ang="0">
                <a:pos x="1237" y="530"/>
              </a:cxn>
              <a:cxn ang="0">
                <a:pos x="1137" y="610"/>
              </a:cxn>
              <a:cxn ang="0">
                <a:pos x="1241" y="474"/>
              </a:cxn>
              <a:cxn ang="0">
                <a:pos x="1303" y="533"/>
              </a:cxn>
              <a:cxn ang="0">
                <a:pos x="1262" y="573"/>
              </a:cxn>
              <a:cxn ang="0">
                <a:pos x="1196" y="738"/>
              </a:cxn>
              <a:cxn ang="0">
                <a:pos x="1231" y="710"/>
              </a:cxn>
              <a:cxn ang="0">
                <a:pos x="1220" y="796"/>
              </a:cxn>
              <a:cxn ang="0">
                <a:pos x="1342" y="676"/>
              </a:cxn>
              <a:cxn ang="0">
                <a:pos x="1411" y="631"/>
              </a:cxn>
              <a:cxn ang="0">
                <a:pos x="1421" y="634"/>
              </a:cxn>
              <a:cxn ang="0">
                <a:pos x="1539" y="523"/>
              </a:cxn>
              <a:cxn ang="0">
                <a:pos x="1560" y="506"/>
              </a:cxn>
              <a:cxn ang="0">
                <a:pos x="1645" y="450"/>
              </a:cxn>
              <a:cxn ang="0">
                <a:pos x="1616" y="538"/>
              </a:cxn>
              <a:cxn ang="0">
                <a:pos x="1765" y="370"/>
              </a:cxn>
              <a:cxn ang="0">
                <a:pos x="1726" y="491"/>
              </a:cxn>
              <a:cxn ang="0">
                <a:pos x="1799" y="444"/>
              </a:cxn>
              <a:cxn ang="0">
                <a:pos x="1279" y="179"/>
              </a:cxn>
              <a:cxn ang="0">
                <a:pos x="1289" y="104"/>
              </a:cxn>
              <a:cxn ang="0">
                <a:pos x="1201" y="193"/>
              </a:cxn>
              <a:cxn ang="0">
                <a:pos x="1284" y="37"/>
              </a:cxn>
              <a:cxn ang="0">
                <a:pos x="1201" y="86"/>
              </a:cxn>
              <a:cxn ang="0">
                <a:pos x="1106" y="190"/>
              </a:cxn>
              <a:cxn ang="0">
                <a:pos x="1322" y="210"/>
              </a:cxn>
              <a:cxn ang="0">
                <a:pos x="1318" y="478"/>
              </a:cxn>
              <a:cxn ang="0">
                <a:pos x="306" y="202"/>
              </a:cxn>
              <a:cxn ang="0">
                <a:pos x="29" y="430"/>
              </a:cxn>
              <a:cxn ang="0">
                <a:pos x="111" y="214"/>
              </a:cxn>
            </a:cxnLst>
            <a:rect l="0" t="0" r="r" b="b"/>
            <a:pathLst>
              <a:path w="1858" h="840">
                <a:moveTo>
                  <a:pt x="15" y="443"/>
                </a:moveTo>
                <a:lnTo>
                  <a:pt x="15" y="443"/>
                </a:lnTo>
                <a:lnTo>
                  <a:pt x="21" y="467"/>
                </a:lnTo>
                <a:lnTo>
                  <a:pt x="27" y="491"/>
                </a:lnTo>
                <a:lnTo>
                  <a:pt x="35" y="543"/>
                </a:lnTo>
                <a:lnTo>
                  <a:pt x="35" y="543"/>
                </a:lnTo>
                <a:lnTo>
                  <a:pt x="39" y="566"/>
                </a:lnTo>
                <a:lnTo>
                  <a:pt x="45" y="590"/>
                </a:lnTo>
                <a:lnTo>
                  <a:pt x="48" y="602"/>
                </a:lnTo>
                <a:lnTo>
                  <a:pt x="53" y="613"/>
                </a:lnTo>
                <a:lnTo>
                  <a:pt x="58" y="621"/>
                </a:lnTo>
                <a:lnTo>
                  <a:pt x="65" y="628"/>
                </a:lnTo>
                <a:lnTo>
                  <a:pt x="65" y="628"/>
                </a:lnTo>
                <a:lnTo>
                  <a:pt x="94" y="624"/>
                </a:lnTo>
                <a:lnTo>
                  <a:pt x="124" y="621"/>
                </a:lnTo>
                <a:lnTo>
                  <a:pt x="155" y="618"/>
                </a:lnTo>
                <a:lnTo>
                  <a:pt x="185" y="617"/>
                </a:lnTo>
                <a:lnTo>
                  <a:pt x="312" y="614"/>
                </a:lnTo>
                <a:lnTo>
                  <a:pt x="312" y="614"/>
                </a:lnTo>
                <a:lnTo>
                  <a:pt x="415" y="613"/>
                </a:lnTo>
                <a:lnTo>
                  <a:pt x="516" y="613"/>
                </a:lnTo>
                <a:lnTo>
                  <a:pt x="618" y="614"/>
                </a:lnTo>
                <a:lnTo>
                  <a:pt x="719" y="617"/>
                </a:lnTo>
                <a:lnTo>
                  <a:pt x="923" y="623"/>
                </a:lnTo>
                <a:lnTo>
                  <a:pt x="1026" y="625"/>
                </a:lnTo>
                <a:lnTo>
                  <a:pt x="1128" y="627"/>
                </a:lnTo>
                <a:lnTo>
                  <a:pt x="1128" y="627"/>
                </a:lnTo>
                <a:lnTo>
                  <a:pt x="1158" y="625"/>
                </a:lnTo>
                <a:lnTo>
                  <a:pt x="1172" y="627"/>
                </a:lnTo>
                <a:lnTo>
                  <a:pt x="1179" y="630"/>
                </a:lnTo>
                <a:lnTo>
                  <a:pt x="1185" y="632"/>
                </a:lnTo>
                <a:lnTo>
                  <a:pt x="1185" y="632"/>
                </a:lnTo>
                <a:lnTo>
                  <a:pt x="1187" y="625"/>
                </a:lnTo>
                <a:lnTo>
                  <a:pt x="1192" y="618"/>
                </a:lnTo>
                <a:lnTo>
                  <a:pt x="1201" y="604"/>
                </a:lnTo>
                <a:lnTo>
                  <a:pt x="1214" y="592"/>
                </a:lnTo>
                <a:lnTo>
                  <a:pt x="1225" y="582"/>
                </a:lnTo>
                <a:lnTo>
                  <a:pt x="1225" y="582"/>
                </a:lnTo>
                <a:lnTo>
                  <a:pt x="1214" y="600"/>
                </a:lnTo>
                <a:lnTo>
                  <a:pt x="1203" y="618"/>
                </a:lnTo>
                <a:lnTo>
                  <a:pt x="1203" y="618"/>
                </a:lnTo>
                <a:lnTo>
                  <a:pt x="1197" y="631"/>
                </a:lnTo>
                <a:lnTo>
                  <a:pt x="1196" y="637"/>
                </a:lnTo>
                <a:lnTo>
                  <a:pt x="1197" y="638"/>
                </a:lnTo>
                <a:lnTo>
                  <a:pt x="1199" y="637"/>
                </a:lnTo>
                <a:lnTo>
                  <a:pt x="1199" y="637"/>
                </a:lnTo>
                <a:lnTo>
                  <a:pt x="1230" y="607"/>
                </a:lnTo>
                <a:lnTo>
                  <a:pt x="1259" y="578"/>
                </a:lnTo>
                <a:lnTo>
                  <a:pt x="1200" y="661"/>
                </a:lnTo>
                <a:lnTo>
                  <a:pt x="1193" y="627"/>
                </a:lnTo>
                <a:lnTo>
                  <a:pt x="1193" y="627"/>
                </a:lnTo>
                <a:lnTo>
                  <a:pt x="1192" y="631"/>
                </a:lnTo>
                <a:lnTo>
                  <a:pt x="1190" y="634"/>
                </a:lnTo>
                <a:lnTo>
                  <a:pt x="1185" y="638"/>
                </a:lnTo>
                <a:lnTo>
                  <a:pt x="1182" y="640"/>
                </a:lnTo>
                <a:lnTo>
                  <a:pt x="1179" y="642"/>
                </a:lnTo>
                <a:lnTo>
                  <a:pt x="1176" y="647"/>
                </a:lnTo>
                <a:lnTo>
                  <a:pt x="1176" y="652"/>
                </a:lnTo>
                <a:lnTo>
                  <a:pt x="1176" y="652"/>
                </a:lnTo>
                <a:lnTo>
                  <a:pt x="1176" y="677"/>
                </a:lnTo>
                <a:lnTo>
                  <a:pt x="1176" y="703"/>
                </a:lnTo>
                <a:lnTo>
                  <a:pt x="1179" y="728"/>
                </a:lnTo>
                <a:lnTo>
                  <a:pt x="1182" y="752"/>
                </a:lnTo>
                <a:lnTo>
                  <a:pt x="1189" y="797"/>
                </a:lnTo>
                <a:lnTo>
                  <a:pt x="1197" y="840"/>
                </a:lnTo>
                <a:lnTo>
                  <a:pt x="1197" y="840"/>
                </a:lnTo>
                <a:lnTo>
                  <a:pt x="1277" y="794"/>
                </a:lnTo>
                <a:lnTo>
                  <a:pt x="1359" y="748"/>
                </a:lnTo>
                <a:lnTo>
                  <a:pt x="1439" y="701"/>
                </a:lnTo>
                <a:lnTo>
                  <a:pt x="1478" y="677"/>
                </a:lnTo>
                <a:lnTo>
                  <a:pt x="1516" y="654"/>
                </a:lnTo>
                <a:lnTo>
                  <a:pt x="1516" y="654"/>
                </a:lnTo>
                <a:lnTo>
                  <a:pt x="1547" y="632"/>
                </a:lnTo>
                <a:lnTo>
                  <a:pt x="1577" y="610"/>
                </a:lnTo>
                <a:lnTo>
                  <a:pt x="1634" y="568"/>
                </a:lnTo>
                <a:lnTo>
                  <a:pt x="1665" y="547"/>
                </a:lnTo>
                <a:lnTo>
                  <a:pt x="1696" y="529"/>
                </a:lnTo>
                <a:lnTo>
                  <a:pt x="1728" y="510"/>
                </a:lnTo>
                <a:lnTo>
                  <a:pt x="1762" y="495"/>
                </a:lnTo>
                <a:lnTo>
                  <a:pt x="1762" y="495"/>
                </a:lnTo>
                <a:lnTo>
                  <a:pt x="1772" y="489"/>
                </a:lnTo>
                <a:lnTo>
                  <a:pt x="1780" y="485"/>
                </a:lnTo>
                <a:lnTo>
                  <a:pt x="1787" y="478"/>
                </a:lnTo>
                <a:lnTo>
                  <a:pt x="1794" y="471"/>
                </a:lnTo>
                <a:lnTo>
                  <a:pt x="1807" y="457"/>
                </a:lnTo>
                <a:lnTo>
                  <a:pt x="1820" y="441"/>
                </a:lnTo>
                <a:lnTo>
                  <a:pt x="1820" y="441"/>
                </a:lnTo>
                <a:lnTo>
                  <a:pt x="1827" y="403"/>
                </a:lnTo>
                <a:lnTo>
                  <a:pt x="1835" y="366"/>
                </a:lnTo>
                <a:lnTo>
                  <a:pt x="1846" y="329"/>
                </a:lnTo>
                <a:lnTo>
                  <a:pt x="1858" y="294"/>
                </a:lnTo>
                <a:lnTo>
                  <a:pt x="1296" y="2"/>
                </a:lnTo>
                <a:lnTo>
                  <a:pt x="1296" y="2"/>
                </a:lnTo>
                <a:lnTo>
                  <a:pt x="1293" y="0"/>
                </a:lnTo>
                <a:lnTo>
                  <a:pt x="1289" y="3"/>
                </a:lnTo>
                <a:lnTo>
                  <a:pt x="1287" y="6"/>
                </a:lnTo>
                <a:lnTo>
                  <a:pt x="1286" y="9"/>
                </a:lnTo>
                <a:lnTo>
                  <a:pt x="1286" y="9"/>
                </a:lnTo>
                <a:lnTo>
                  <a:pt x="1284" y="11"/>
                </a:lnTo>
                <a:lnTo>
                  <a:pt x="1284" y="11"/>
                </a:lnTo>
                <a:lnTo>
                  <a:pt x="1282" y="9"/>
                </a:lnTo>
                <a:lnTo>
                  <a:pt x="1280" y="4"/>
                </a:lnTo>
                <a:lnTo>
                  <a:pt x="1277" y="4"/>
                </a:lnTo>
                <a:lnTo>
                  <a:pt x="1276" y="4"/>
                </a:lnTo>
                <a:lnTo>
                  <a:pt x="1276" y="4"/>
                </a:lnTo>
                <a:lnTo>
                  <a:pt x="1256" y="21"/>
                </a:lnTo>
                <a:lnTo>
                  <a:pt x="1237" y="37"/>
                </a:lnTo>
                <a:lnTo>
                  <a:pt x="1217" y="51"/>
                </a:lnTo>
                <a:lnTo>
                  <a:pt x="1206" y="56"/>
                </a:lnTo>
                <a:lnTo>
                  <a:pt x="1194" y="62"/>
                </a:lnTo>
                <a:lnTo>
                  <a:pt x="1194" y="62"/>
                </a:lnTo>
                <a:lnTo>
                  <a:pt x="1189" y="65"/>
                </a:lnTo>
                <a:lnTo>
                  <a:pt x="1186" y="69"/>
                </a:lnTo>
                <a:lnTo>
                  <a:pt x="1183" y="73"/>
                </a:lnTo>
                <a:lnTo>
                  <a:pt x="1180" y="79"/>
                </a:lnTo>
                <a:lnTo>
                  <a:pt x="1178" y="91"/>
                </a:lnTo>
                <a:lnTo>
                  <a:pt x="1175" y="104"/>
                </a:lnTo>
                <a:lnTo>
                  <a:pt x="1175" y="104"/>
                </a:lnTo>
                <a:lnTo>
                  <a:pt x="1172" y="122"/>
                </a:lnTo>
                <a:lnTo>
                  <a:pt x="1171" y="142"/>
                </a:lnTo>
                <a:lnTo>
                  <a:pt x="1172" y="160"/>
                </a:lnTo>
                <a:lnTo>
                  <a:pt x="1175" y="179"/>
                </a:lnTo>
                <a:lnTo>
                  <a:pt x="1069" y="179"/>
                </a:lnTo>
                <a:lnTo>
                  <a:pt x="1069" y="179"/>
                </a:lnTo>
                <a:lnTo>
                  <a:pt x="948" y="176"/>
                </a:lnTo>
                <a:lnTo>
                  <a:pt x="828" y="176"/>
                </a:lnTo>
                <a:lnTo>
                  <a:pt x="708" y="177"/>
                </a:lnTo>
                <a:lnTo>
                  <a:pt x="589" y="180"/>
                </a:lnTo>
                <a:lnTo>
                  <a:pt x="353" y="186"/>
                </a:lnTo>
                <a:lnTo>
                  <a:pt x="233" y="188"/>
                </a:lnTo>
                <a:lnTo>
                  <a:pt x="115" y="190"/>
                </a:lnTo>
                <a:lnTo>
                  <a:pt x="115" y="190"/>
                </a:lnTo>
                <a:lnTo>
                  <a:pt x="98" y="210"/>
                </a:lnTo>
                <a:lnTo>
                  <a:pt x="84" y="231"/>
                </a:lnTo>
                <a:lnTo>
                  <a:pt x="55" y="273"/>
                </a:lnTo>
                <a:lnTo>
                  <a:pt x="28" y="318"/>
                </a:lnTo>
                <a:lnTo>
                  <a:pt x="0" y="363"/>
                </a:lnTo>
                <a:lnTo>
                  <a:pt x="0" y="363"/>
                </a:lnTo>
                <a:lnTo>
                  <a:pt x="1" y="378"/>
                </a:lnTo>
                <a:lnTo>
                  <a:pt x="4" y="395"/>
                </a:lnTo>
                <a:lnTo>
                  <a:pt x="8" y="412"/>
                </a:lnTo>
                <a:lnTo>
                  <a:pt x="8" y="420"/>
                </a:lnTo>
                <a:lnTo>
                  <a:pt x="8" y="429"/>
                </a:lnTo>
                <a:lnTo>
                  <a:pt x="8" y="429"/>
                </a:lnTo>
                <a:lnTo>
                  <a:pt x="8" y="436"/>
                </a:lnTo>
                <a:lnTo>
                  <a:pt x="8" y="441"/>
                </a:lnTo>
                <a:lnTo>
                  <a:pt x="10" y="443"/>
                </a:lnTo>
                <a:lnTo>
                  <a:pt x="11" y="444"/>
                </a:lnTo>
                <a:lnTo>
                  <a:pt x="13" y="444"/>
                </a:lnTo>
                <a:lnTo>
                  <a:pt x="15" y="443"/>
                </a:lnTo>
                <a:lnTo>
                  <a:pt x="15" y="443"/>
                </a:lnTo>
                <a:close/>
                <a:moveTo>
                  <a:pt x="32" y="364"/>
                </a:moveTo>
                <a:lnTo>
                  <a:pt x="32" y="364"/>
                </a:lnTo>
                <a:lnTo>
                  <a:pt x="48" y="337"/>
                </a:lnTo>
                <a:lnTo>
                  <a:pt x="66" y="311"/>
                </a:lnTo>
                <a:lnTo>
                  <a:pt x="84" y="287"/>
                </a:lnTo>
                <a:lnTo>
                  <a:pt x="104" y="266"/>
                </a:lnTo>
                <a:lnTo>
                  <a:pt x="104" y="266"/>
                </a:lnTo>
                <a:lnTo>
                  <a:pt x="107" y="266"/>
                </a:lnTo>
                <a:lnTo>
                  <a:pt x="107" y="266"/>
                </a:lnTo>
                <a:lnTo>
                  <a:pt x="79" y="309"/>
                </a:lnTo>
                <a:lnTo>
                  <a:pt x="49" y="356"/>
                </a:lnTo>
                <a:lnTo>
                  <a:pt x="21" y="405"/>
                </a:lnTo>
                <a:lnTo>
                  <a:pt x="21" y="405"/>
                </a:lnTo>
                <a:lnTo>
                  <a:pt x="18" y="399"/>
                </a:lnTo>
                <a:lnTo>
                  <a:pt x="18" y="394"/>
                </a:lnTo>
                <a:lnTo>
                  <a:pt x="20" y="388"/>
                </a:lnTo>
                <a:lnTo>
                  <a:pt x="21" y="382"/>
                </a:lnTo>
                <a:lnTo>
                  <a:pt x="27" y="373"/>
                </a:lnTo>
                <a:lnTo>
                  <a:pt x="32" y="364"/>
                </a:lnTo>
                <a:lnTo>
                  <a:pt x="32" y="364"/>
                </a:lnTo>
                <a:close/>
                <a:moveTo>
                  <a:pt x="135" y="378"/>
                </a:moveTo>
                <a:lnTo>
                  <a:pt x="94" y="425"/>
                </a:lnTo>
                <a:lnTo>
                  <a:pt x="94" y="425"/>
                </a:lnTo>
                <a:lnTo>
                  <a:pt x="104" y="406"/>
                </a:lnTo>
                <a:lnTo>
                  <a:pt x="114" y="389"/>
                </a:lnTo>
                <a:lnTo>
                  <a:pt x="136" y="354"/>
                </a:lnTo>
                <a:lnTo>
                  <a:pt x="136" y="354"/>
                </a:lnTo>
                <a:lnTo>
                  <a:pt x="138" y="356"/>
                </a:lnTo>
                <a:lnTo>
                  <a:pt x="139" y="358"/>
                </a:lnTo>
                <a:lnTo>
                  <a:pt x="140" y="364"/>
                </a:lnTo>
                <a:lnTo>
                  <a:pt x="139" y="371"/>
                </a:lnTo>
                <a:lnTo>
                  <a:pt x="135" y="378"/>
                </a:lnTo>
                <a:lnTo>
                  <a:pt x="135" y="378"/>
                </a:lnTo>
                <a:close/>
                <a:moveTo>
                  <a:pt x="143" y="391"/>
                </a:moveTo>
                <a:lnTo>
                  <a:pt x="143" y="391"/>
                </a:lnTo>
                <a:lnTo>
                  <a:pt x="146" y="396"/>
                </a:lnTo>
                <a:lnTo>
                  <a:pt x="148" y="403"/>
                </a:lnTo>
                <a:lnTo>
                  <a:pt x="146" y="413"/>
                </a:lnTo>
                <a:lnTo>
                  <a:pt x="145" y="417"/>
                </a:lnTo>
                <a:lnTo>
                  <a:pt x="142" y="422"/>
                </a:lnTo>
                <a:lnTo>
                  <a:pt x="96" y="478"/>
                </a:lnTo>
                <a:lnTo>
                  <a:pt x="96" y="478"/>
                </a:lnTo>
                <a:lnTo>
                  <a:pt x="118" y="434"/>
                </a:lnTo>
                <a:lnTo>
                  <a:pt x="143" y="391"/>
                </a:lnTo>
                <a:lnTo>
                  <a:pt x="143" y="391"/>
                </a:lnTo>
                <a:close/>
                <a:moveTo>
                  <a:pt x="129" y="332"/>
                </a:moveTo>
                <a:lnTo>
                  <a:pt x="129" y="332"/>
                </a:lnTo>
                <a:lnTo>
                  <a:pt x="110" y="356"/>
                </a:lnTo>
                <a:lnTo>
                  <a:pt x="90" y="381"/>
                </a:lnTo>
                <a:lnTo>
                  <a:pt x="70" y="406"/>
                </a:lnTo>
                <a:lnTo>
                  <a:pt x="63" y="420"/>
                </a:lnTo>
                <a:lnTo>
                  <a:pt x="56" y="436"/>
                </a:lnTo>
                <a:lnTo>
                  <a:pt x="56" y="436"/>
                </a:lnTo>
                <a:lnTo>
                  <a:pt x="73" y="415"/>
                </a:lnTo>
                <a:lnTo>
                  <a:pt x="90" y="394"/>
                </a:lnTo>
                <a:lnTo>
                  <a:pt x="108" y="373"/>
                </a:lnTo>
                <a:lnTo>
                  <a:pt x="125" y="354"/>
                </a:lnTo>
                <a:lnTo>
                  <a:pt x="125" y="354"/>
                </a:lnTo>
                <a:lnTo>
                  <a:pt x="117" y="373"/>
                </a:lnTo>
                <a:lnTo>
                  <a:pt x="107" y="389"/>
                </a:lnTo>
                <a:lnTo>
                  <a:pt x="84" y="423"/>
                </a:lnTo>
                <a:lnTo>
                  <a:pt x="60" y="455"/>
                </a:lnTo>
                <a:lnTo>
                  <a:pt x="38" y="491"/>
                </a:lnTo>
                <a:lnTo>
                  <a:pt x="38" y="491"/>
                </a:lnTo>
                <a:lnTo>
                  <a:pt x="38" y="478"/>
                </a:lnTo>
                <a:lnTo>
                  <a:pt x="39" y="467"/>
                </a:lnTo>
                <a:lnTo>
                  <a:pt x="44" y="448"/>
                </a:lnTo>
                <a:lnTo>
                  <a:pt x="51" y="430"/>
                </a:lnTo>
                <a:lnTo>
                  <a:pt x="59" y="413"/>
                </a:lnTo>
                <a:lnTo>
                  <a:pt x="124" y="306"/>
                </a:lnTo>
                <a:lnTo>
                  <a:pt x="124" y="306"/>
                </a:lnTo>
                <a:lnTo>
                  <a:pt x="125" y="305"/>
                </a:lnTo>
                <a:lnTo>
                  <a:pt x="126" y="306"/>
                </a:lnTo>
                <a:lnTo>
                  <a:pt x="129" y="315"/>
                </a:lnTo>
                <a:lnTo>
                  <a:pt x="131" y="325"/>
                </a:lnTo>
                <a:lnTo>
                  <a:pt x="131" y="329"/>
                </a:lnTo>
                <a:lnTo>
                  <a:pt x="129" y="332"/>
                </a:lnTo>
                <a:lnTo>
                  <a:pt x="129" y="332"/>
                </a:lnTo>
                <a:close/>
                <a:moveTo>
                  <a:pt x="65" y="479"/>
                </a:moveTo>
                <a:lnTo>
                  <a:pt x="65" y="477"/>
                </a:lnTo>
                <a:lnTo>
                  <a:pt x="65" y="472"/>
                </a:lnTo>
                <a:lnTo>
                  <a:pt x="133" y="395"/>
                </a:lnTo>
                <a:lnTo>
                  <a:pt x="133" y="395"/>
                </a:lnTo>
                <a:lnTo>
                  <a:pt x="111" y="432"/>
                </a:lnTo>
                <a:lnTo>
                  <a:pt x="88" y="468"/>
                </a:lnTo>
                <a:lnTo>
                  <a:pt x="48" y="544"/>
                </a:lnTo>
                <a:lnTo>
                  <a:pt x="48" y="544"/>
                </a:lnTo>
                <a:lnTo>
                  <a:pt x="44" y="533"/>
                </a:lnTo>
                <a:lnTo>
                  <a:pt x="42" y="524"/>
                </a:lnTo>
                <a:lnTo>
                  <a:pt x="44" y="514"/>
                </a:lnTo>
                <a:lnTo>
                  <a:pt x="45" y="506"/>
                </a:lnTo>
                <a:lnTo>
                  <a:pt x="49" y="498"/>
                </a:lnTo>
                <a:lnTo>
                  <a:pt x="53" y="491"/>
                </a:lnTo>
                <a:lnTo>
                  <a:pt x="59" y="485"/>
                </a:lnTo>
                <a:lnTo>
                  <a:pt x="65" y="479"/>
                </a:lnTo>
                <a:lnTo>
                  <a:pt x="65" y="479"/>
                </a:lnTo>
                <a:close/>
                <a:moveTo>
                  <a:pt x="49" y="562"/>
                </a:moveTo>
                <a:lnTo>
                  <a:pt x="49" y="562"/>
                </a:lnTo>
                <a:lnTo>
                  <a:pt x="65" y="537"/>
                </a:lnTo>
                <a:lnTo>
                  <a:pt x="81" y="512"/>
                </a:lnTo>
                <a:lnTo>
                  <a:pt x="100" y="488"/>
                </a:lnTo>
                <a:lnTo>
                  <a:pt x="118" y="465"/>
                </a:lnTo>
                <a:lnTo>
                  <a:pt x="55" y="581"/>
                </a:lnTo>
                <a:lnTo>
                  <a:pt x="55" y="581"/>
                </a:lnTo>
                <a:lnTo>
                  <a:pt x="53" y="576"/>
                </a:lnTo>
                <a:lnTo>
                  <a:pt x="52" y="571"/>
                </a:lnTo>
                <a:lnTo>
                  <a:pt x="49" y="566"/>
                </a:lnTo>
                <a:lnTo>
                  <a:pt x="49" y="562"/>
                </a:lnTo>
                <a:lnTo>
                  <a:pt x="49" y="562"/>
                </a:lnTo>
                <a:close/>
                <a:moveTo>
                  <a:pt x="66" y="581"/>
                </a:moveTo>
                <a:lnTo>
                  <a:pt x="66" y="581"/>
                </a:lnTo>
                <a:lnTo>
                  <a:pt x="110" y="500"/>
                </a:lnTo>
                <a:lnTo>
                  <a:pt x="131" y="464"/>
                </a:lnTo>
                <a:lnTo>
                  <a:pt x="153" y="427"/>
                </a:lnTo>
                <a:lnTo>
                  <a:pt x="153" y="427"/>
                </a:lnTo>
                <a:lnTo>
                  <a:pt x="155" y="430"/>
                </a:lnTo>
                <a:lnTo>
                  <a:pt x="155" y="434"/>
                </a:lnTo>
                <a:lnTo>
                  <a:pt x="155" y="439"/>
                </a:lnTo>
                <a:lnTo>
                  <a:pt x="155" y="439"/>
                </a:lnTo>
                <a:lnTo>
                  <a:pt x="131" y="482"/>
                </a:lnTo>
                <a:lnTo>
                  <a:pt x="110" y="526"/>
                </a:lnTo>
                <a:lnTo>
                  <a:pt x="87" y="569"/>
                </a:lnTo>
                <a:lnTo>
                  <a:pt x="65" y="610"/>
                </a:lnTo>
                <a:lnTo>
                  <a:pt x="65" y="610"/>
                </a:lnTo>
                <a:lnTo>
                  <a:pt x="63" y="607"/>
                </a:lnTo>
                <a:lnTo>
                  <a:pt x="62" y="603"/>
                </a:lnTo>
                <a:lnTo>
                  <a:pt x="62" y="595"/>
                </a:lnTo>
                <a:lnTo>
                  <a:pt x="63" y="586"/>
                </a:lnTo>
                <a:lnTo>
                  <a:pt x="66" y="581"/>
                </a:lnTo>
                <a:lnTo>
                  <a:pt x="66" y="581"/>
                </a:lnTo>
                <a:close/>
                <a:moveTo>
                  <a:pt x="84" y="602"/>
                </a:moveTo>
                <a:lnTo>
                  <a:pt x="156" y="460"/>
                </a:lnTo>
                <a:lnTo>
                  <a:pt x="156" y="460"/>
                </a:lnTo>
                <a:lnTo>
                  <a:pt x="159" y="462"/>
                </a:lnTo>
                <a:lnTo>
                  <a:pt x="160" y="464"/>
                </a:lnTo>
                <a:lnTo>
                  <a:pt x="167" y="465"/>
                </a:lnTo>
                <a:lnTo>
                  <a:pt x="173" y="465"/>
                </a:lnTo>
                <a:lnTo>
                  <a:pt x="176" y="467"/>
                </a:lnTo>
                <a:lnTo>
                  <a:pt x="178" y="469"/>
                </a:lnTo>
                <a:lnTo>
                  <a:pt x="90" y="610"/>
                </a:lnTo>
                <a:lnTo>
                  <a:pt x="90" y="610"/>
                </a:lnTo>
                <a:lnTo>
                  <a:pt x="88" y="613"/>
                </a:lnTo>
                <a:lnTo>
                  <a:pt x="87" y="613"/>
                </a:lnTo>
                <a:lnTo>
                  <a:pt x="86" y="613"/>
                </a:lnTo>
                <a:lnTo>
                  <a:pt x="84" y="610"/>
                </a:lnTo>
                <a:lnTo>
                  <a:pt x="84" y="606"/>
                </a:lnTo>
                <a:lnTo>
                  <a:pt x="84" y="602"/>
                </a:lnTo>
                <a:lnTo>
                  <a:pt x="84" y="602"/>
                </a:lnTo>
                <a:close/>
                <a:moveTo>
                  <a:pt x="104" y="610"/>
                </a:moveTo>
                <a:lnTo>
                  <a:pt x="104" y="610"/>
                </a:lnTo>
                <a:lnTo>
                  <a:pt x="124" y="575"/>
                </a:lnTo>
                <a:lnTo>
                  <a:pt x="143" y="541"/>
                </a:lnTo>
                <a:lnTo>
                  <a:pt x="164" y="510"/>
                </a:lnTo>
                <a:lnTo>
                  <a:pt x="187" y="479"/>
                </a:lnTo>
                <a:lnTo>
                  <a:pt x="187" y="479"/>
                </a:lnTo>
                <a:lnTo>
                  <a:pt x="188" y="485"/>
                </a:lnTo>
                <a:lnTo>
                  <a:pt x="187" y="491"/>
                </a:lnTo>
                <a:lnTo>
                  <a:pt x="184" y="496"/>
                </a:lnTo>
                <a:lnTo>
                  <a:pt x="180" y="500"/>
                </a:lnTo>
                <a:lnTo>
                  <a:pt x="180" y="500"/>
                </a:lnTo>
                <a:lnTo>
                  <a:pt x="177" y="503"/>
                </a:lnTo>
                <a:lnTo>
                  <a:pt x="176" y="507"/>
                </a:lnTo>
                <a:lnTo>
                  <a:pt x="174" y="516"/>
                </a:lnTo>
                <a:lnTo>
                  <a:pt x="176" y="519"/>
                </a:lnTo>
                <a:lnTo>
                  <a:pt x="126" y="607"/>
                </a:lnTo>
                <a:lnTo>
                  <a:pt x="126" y="607"/>
                </a:lnTo>
                <a:lnTo>
                  <a:pt x="115" y="607"/>
                </a:lnTo>
                <a:lnTo>
                  <a:pt x="110" y="607"/>
                </a:lnTo>
                <a:lnTo>
                  <a:pt x="104" y="610"/>
                </a:lnTo>
                <a:lnTo>
                  <a:pt x="104" y="610"/>
                </a:lnTo>
                <a:close/>
                <a:moveTo>
                  <a:pt x="140" y="606"/>
                </a:moveTo>
                <a:lnTo>
                  <a:pt x="140" y="606"/>
                </a:lnTo>
                <a:lnTo>
                  <a:pt x="155" y="572"/>
                </a:lnTo>
                <a:lnTo>
                  <a:pt x="170" y="540"/>
                </a:lnTo>
                <a:lnTo>
                  <a:pt x="187" y="506"/>
                </a:lnTo>
                <a:lnTo>
                  <a:pt x="201" y="472"/>
                </a:lnTo>
                <a:lnTo>
                  <a:pt x="201" y="472"/>
                </a:lnTo>
                <a:lnTo>
                  <a:pt x="204" y="469"/>
                </a:lnTo>
                <a:lnTo>
                  <a:pt x="207" y="468"/>
                </a:lnTo>
                <a:lnTo>
                  <a:pt x="215" y="467"/>
                </a:lnTo>
                <a:lnTo>
                  <a:pt x="226" y="468"/>
                </a:lnTo>
                <a:lnTo>
                  <a:pt x="235" y="471"/>
                </a:lnTo>
                <a:lnTo>
                  <a:pt x="235" y="471"/>
                </a:lnTo>
                <a:lnTo>
                  <a:pt x="211" y="495"/>
                </a:lnTo>
                <a:lnTo>
                  <a:pt x="200" y="507"/>
                </a:lnTo>
                <a:lnTo>
                  <a:pt x="190" y="521"/>
                </a:lnTo>
                <a:lnTo>
                  <a:pt x="180" y="534"/>
                </a:lnTo>
                <a:lnTo>
                  <a:pt x="170" y="550"/>
                </a:lnTo>
                <a:lnTo>
                  <a:pt x="162" y="565"/>
                </a:lnTo>
                <a:lnTo>
                  <a:pt x="155" y="581"/>
                </a:lnTo>
                <a:lnTo>
                  <a:pt x="155" y="581"/>
                </a:lnTo>
                <a:lnTo>
                  <a:pt x="191" y="533"/>
                </a:lnTo>
                <a:lnTo>
                  <a:pt x="209" y="509"/>
                </a:lnTo>
                <a:lnTo>
                  <a:pt x="230" y="485"/>
                </a:lnTo>
                <a:lnTo>
                  <a:pt x="223" y="513"/>
                </a:lnTo>
                <a:lnTo>
                  <a:pt x="223" y="513"/>
                </a:lnTo>
                <a:lnTo>
                  <a:pt x="222" y="512"/>
                </a:lnTo>
                <a:lnTo>
                  <a:pt x="221" y="509"/>
                </a:lnTo>
                <a:lnTo>
                  <a:pt x="219" y="510"/>
                </a:lnTo>
                <a:lnTo>
                  <a:pt x="218" y="513"/>
                </a:lnTo>
                <a:lnTo>
                  <a:pt x="218" y="513"/>
                </a:lnTo>
                <a:lnTo>
                  <a:pt x="216" y="519"/>
                </a:lnTo>
                <a:lnTo>
                  <a:pt x="216" y="521"/>
                </a:lnTo>
                <a:lnTo>
                  <a:pt x="216" y="524"/>
                </a:lnTo>
                <a:lnTo>
                  <a:pt x="216" y="524"/>
                </a:lnTo>
                <a:lnTo>
                  <a:pt x="192" y="561"/>
                </a:lnTo>
                <a:lnTo>
                  <a:pt x="180" y="582"/>
                </a:lnTo>
                <a:lnTo>
                  <a:pt x="174" y="592"/>
                </a:lnTo>
                <a:lnTo>
                  <a:pt x="170" y="602"/>
                </a:lnTo>
                <a:lnTo>
                  <a:pt x="140" y="606"/>
                </a:lnTo>
                <a:close/>
                <a:moveTo>
                  <a:pt x="319" y="457"/>
                </a:moveTo>
                <a:lnTo>
                  <a:pt x="236" y="454"/>
                </a:lnTo>
                <a:lnTo>
                  <a:pt x="236" y="454"/>
                </a:lnTo>
                <a:lnTo>
                  <a:pt x="235" y="454"/>
                </a:lnTo>
                <a:lnTo>
                  <a:pt x="233" y="451"/>
                </a:lnTo>
                <a:lnTo>
                  <a:pt x="233" y="451"/>
                </a:lnTo>
                <a:lnTo>
                  <a:pt x="280" y="450"/>
                </a:lnTo>
                <a:lnTo>
                  <a:pt x="325" y="450"/>
                </a:lnTo>
                <a:lnTo>
                  <a:pt x="370" y="453"/>
                </a:lnTo>
                <a:lnTo>
                  <a:pt x="415" y="455"/>
                </a:lnTo>
                <a:lnTo>
                  <a:pt x="504" y="462"/>
                </a:lnTo>
                <a:lnTo>
                  <a:pt x="593" y="471"/>
                </a:lnTo>
                <a:lnTo>
                  <a:pt x="593" y="471"/>
                </a:lnTo>
                <a:lnTo>
                  <a:pt x="558" y="471"/>
                </a:lnTo>
                <a:lnTo>
                  <a:pt x="523" y="471"/>
                </a:lnTo>
                <a:lnTo>
                  <a:pt x="454" y="468"/>
                </a:lnTo>
                <a:lnTo>
                  <a:pt x="386" y="462"/>
                </a:lnTo>
                <a:lnTo>
                  <a:pt x="319" y="457"/>
                </a:lnTo>
                <a:lnTo>
                  <a:pt x="319" y="457"/>
                </a:lnTo>
                <a:close/>
                <a:moveTo>
                  <a:pt x="556" y="486"/>
                </a:moveTo>
                <a:lnTo>
                  <a:pt x="556" y="486"/>
                </a:lnTo>
                <a:lnTo>
                  <a:pt x="521" y="517"/>
                </a:lnTo>
                <a:lnTo>
                  <a:pt x="504" y="534"/>
                </a:lnTo>
                <a:lnTo>
                  <a:pt x="488" y="551"/>
                </a:lnTo>
                <a:lnTo>
                  <a:pt x="488" y="551"/>
                </a:lnTo>
                <a:lnTo>
                  <a:pt x="492" y="543"/>
                </a:lnTo>
                <a:lnTo>
                  <a:pt x="496" y="536"/>
                </a:lnTo>
                <a:lnTo>
                  <a:pt x="507" y="520"/>
                </a:lnTo>
                <a:lnTo>
                  <a:pt x="518" y="505"/>
                </a:lnTo>
                <a:lnTo>
                  <a:pt x="524" y="496"/>
                </a:lnTo>
                <a:lnTo>
                  <a:pt x="530" y="488"/>
                </a:lnTo>
                <a:lnTo>
                  <a:pt x="530" y="488"/>
                </a:lnTo>
                <a:lnTo>
                  <a:pt x="531" y="486"/>
                </a:lnTo>
                <a:lnTo>
                  <a:pt x="533" y="485"/>
                </a:lnTo>
                <a:lnTo>
                  <a:pt x="541" y="485"/>
                </a:lnTo>
                <a:lnTo>
                  <a:pt x="556" y="486"/>
                </a:lnTo>
                <a:lnTo>
                  <a:pt x="556" y="486"/>
                </a:lnTo>
                <a:close/>
                <a:moveTo>
                  <a:pt x="503" y="486"/>
                </a:moveTo>
                <a:lnTo>
                  <a:pt x="503" y="486"/>
                </a:lnTo>
                <a:lnTo>
                  <a:pt x="483" y="502"/>
                </a:lnTo>
                <a:lnTo>
                  <a:pt x="465" y="519"/>
                </a:lnTo>
                <a:lnTo>
                  <a:pt x="448" y="537"/>
                </a:lnTo>
                <a:lnTo>
                  <a:pt x="433" y="558"/>
                </a:lnTo>
                <a:lnTo>
                  <a:pt x="433" y="558"/>
                </a:lnTo>
                <a:lnTo>
                  <a:pt x="443" y="540"/>
                </a:lnTo>
                <a:lnTo>
                  <a:pt x="452" y="524"/>
                </a:lnTo>
                <a:lnTo>
                  <a:pt x="464" y="509"/>
                </a:lnTo>
                <a:lnTo>
                  <a:pt x="474" y="492"/>
                </a:lnTo>
                <a:lnTo>
                  <a:pt x="474" y="492"/>
                </a:lnTo>
                <a:lnTo>
                  <a:pt x="478" y="488"/>
                </a:lnTo>
                <a:lnTo>
                  <a:pt x="479" y="485"/>
                </a:lnTo>
                <a:lnTo>
                  <a:pt x="482" y="484"/>
                </a:lnTo>
                <a:lnTo>
                  <a:pt x="482" y="484"/>
                </a:lnTo>
                <a:lnTo>
                  <a:pt x="488" y="484"/>
                </a:lnTo>
                <a:lnTo>
                  <a:pt x="493" y="485"/>
                </a:lnTo>
                <a:lnTo>
                  <a:pt x="503" y="486"/>
                </a:lnTo>
                <a:lnTo>
                  <a:pt x="503" y="486"/>
                </a:lnTo>
                <a:close/>
                <a:moveTo>
                  <a:pt x="458" y="485"/>
                </a:moveTo>
                <a:lnTo>
                  <a:pt x="458" y="485"/>
                </a:lnTo>
                <a:lnTo>
                  <a:pt x="441" y="498"/>
                </a:lnTo>
                <a:lnTo>
                  <a:pt x="426" y="512"/>
                </a:lnTo>
                <a:lnTo>
                  <a:pt x="410" y="527"/>
                </a:lnTo>
                <a:lnTo>
                  <a:pt x="396" y="543"/>
                </a:lnTo>
                <a:lnTo>
                  <a:pt x="430" y="484"/>
                </a:lnTo>
                <a:lnTo>
                  <a:pt x="430" y="484"/>
                </a:lnTo>
                <a:lnTo>
                  <a:pt x="431" y="482"/>
                </a:lnTo>
                <a:lnTo>
                  <a:pt x="434" y="481"/>
                </a:lnTo>
                <a:lnTo>
                  <a:pt x="441" y="481"/>
                </a:lnTo>
                <a:lnTo>
                  <a:pt x="450" y="482"/>
                </a:lnTo>
                <a:lnTo>
                  <a:pt x="458" y="485"/>
                </a:lnTo>
                <a:lnTo>
                  <a:pt x="458" y="485"/>
                </a:lnTo>
                <a:close/>
                <a:moveTo>
                  <a:pt x="407" y="479"/>
                </a:moveTo>
                <a:lnTo>
                  <a:pt x="407" y="479"/>
                </a:lnTo>
                <a:lnTo>
                  <a:pt x="393" y="492"/>
                </a:lnTo>
                <a:lnTo>
                  <a:pt x="381" y="506"/>
                </a:lnTo>
                <a:lnTo>
                  <a:pt x="355" y="533"/>
                </a:lnTo>
                <a:lnTo>
                  <a:pt x="355" y="533"/>
                </a:lnTo>
                <a:lnTo>
                  <a:pt x="364" y="520"/>
                </a:lnTo>
                <a:lnTo>
                  <a:pt x="374" y="506"/>
                </a:lnTo>
                <a:lnTo>
                  <a:pt x="382" y="492"/>
                </a:lnTo>
                <a:lnTo>
                  <a:pt x="391" y="479"/>
                </a:lnTo>
                <a:lnTo>
                  <a:pt x="407" y="479"/>
                </a:lnTo>
                <a:close/>
                <a:moveTo>
                  <a:pt x="332" y="469"/>
                </a:moveTo>
                <a:lnTo>
                  <a:pt x="332" y="469"/>
                </a:lnTo>
                <a:lnTo>
                  <a:pt x="315" y="486"/>
                </a:lnTo>
                <a:lnTo>
                  <a:pt x="298" y="505"/>
                </a:lnTo>
                <a:lnTo>
                  <a:pt x="282" y="523"/>
                </a:lnTo>
                <a:lnTo>
                  <a:pt x="267" y="541"/>
                </a:lnTo>
                <a:lnTo>
                  <a:pt x="302" y="471"/>
                </a:lnTo>
                <a:lnTo>
                  <a:pt x="302" y="471"/>
                </a:lnTo>
                <a:lnTo>
                  <a:pt x="313" y="471"/>
                </a:lnTo>
                <a:lnTo>
                  <a:pt x="332" y="469"/>
                </a:lnTo>
                <a:lnTo>
                  <a:pt x="332" y="469"/>
                </a:lnTo>
                <a:close/>
                <a:moveTo>
                  <a:pt x="244" y="482"/>
                </a:moveTo>
                <a:lnTo>
                  <a:pt x="244" y="482"/>
                </a:lnTo>
                <a:lnTo>
                  <a:pt x="249" y="475"/>
                </a:lnTo>
                <a:lnTo>
                  <a:pt x="253" y="472"/>
                </a:lnTo>
                <a:lnTo>
                  <a:pt x="257" y="472"/>
                </a:lnTo>
                <a:lnTo>
                  <a:pt x="261" y="472"/>
                </a:lnTo>
                <a:lnTo>
                  <a:pt x="261" y="472"/>
                </a:lnTo>
                <a:lnTo>
                  <a:pt x="277" y="472"/>
                </a:lnTo>
                <a:lnTo>
                  <a:pt x="294" y="471"/>
                </a:lnTo>
                <a:lnTo>
                  <a:pt x="294" y="471"/>
                </a:lnTo>
                <a:lnTo>
                  <a:pt x="268" y="498"/>
                </a:lnTo>
                <a:lnTo>
                  <a:pt x="244" y="526"/>
                </a:lnTo>
                <a:lnTo>
                  <a:pt x="223" y="554"/>
                </a:lnTo>
                <a:lnTo>
                  <a:pt x="202" y="585"/>
                </a:lnTo>
                <a:lnTo>
                  <a:pt x="202" y="585"/>
                </a:lnTo>
                <a:lnTo>
                  <a:pt x="198" y="589"/>
                </a:lnTo>
                <a:lnTo>
                  <a:pt x="194" y="595"/>
                </a:lnTo>
                <a:lnTo>
                  <a:pt x="187" y="599"/>
                </a:lnTo>
                <a:lnTo>
                  <a:pt x="180" y="602"/>
                </a:lnTo>
                <a:lnTo>
                  <a:pt x="244" y="482"/>
                </a:lnTo>
                <a:close/>
                <a:moveTo>
                  <a:pt x="195" y="600"/>
                </a:moveTo>
                <a:lnTo>
                  <a:pt x="274" y="502"/>
                </a:lnTo>
                <a:lnTo>
                  <a:pt x="274" y="502"/>
                </a:lnTo>
                <a:lnTo>
                  <a:pt x="275" y="510"/>
                </a:lnTo>
                <a:lnTo>
                  <a:pt x="274" y="517"/>
                </a:lnTo>
                <a:lnTo>
                  <a:pt x="273" y="520"/>
                </a:lnTo>
                <a:lnTo>
                  <a:pt x="270" y="521"/>
                </a:lnTo>
                <a:lnTo>
                  <a:pt x="270" y="521"/>
                </a:lnTo>
                <a:lnTo>
                  <a:pt x="270" y="519"/>
                </a:lnTo>
                <a:lnTo>
                  <a:pt x="270" y="519"/>
                </a:lnTo>
                <a:lnTo>
                  <a:pt x="267" y="520"/>
                </a:lnTo>
                <a:lnTo>
                  <a:pt x="266" y="523"/>
                </a:lnTo>
                <a:lnTo>
                  <a:pt x="264" y="524"/>
                </a:lnTo>
                <a:lnTo>
                  <a:pt x="266" y="526"/>
                </a:lnTo>
                <a:lnTo>
                  <a:pt x="225" y="600"/>
                </a:lnTo>
                <a:lnTo>
                  <a:pt x="225" y="600"/>
                </a:lnTo>
                <a:lnTo>
                  <a:pt x="223" y="602"/>
                </a:lnTo>
                <a:lnTo>
                  <a:pt x="219" y="603"/>
                </a:lnTo>
                <a:lnTo>
                  <a:pt x="212" y="603"/>
                </a:lnTo>
                <a:lnTo>
                  <a:pt x="195" y="600"/>
                </a:lnTo>
                <a:lnTo>
                  <a:pt x="195" y="600"/>
                </a:lnTo>
                <a:close/>
                <a:moveTo>
                  <a:pt x="237" y="599"/>
                </a:moveTo>
                <a:lnTo>
                  <a:pt x="251" y="575"/>
                </a:lnTo>
                <a:lnTo>
                  <a:pt x="251" y="575"/>
                </a:lnTo>
                <a:lnTo>
                  <a:pt x="254" y="575"/>
                </a:lnTo>
                <a:lnTo>
                  <a:pt x="257" y="572"/>
                </a:lnTo>
                <a:lnTo>
                  <a:pt x="257" y="572"/>
                </a:lnTo>
                <a:lnTo>
                  <a:pt x="270" y="552"/>
                </a:lnTo>
                <a:lnTo>
                  <a:pt x="285" y="533"/>
                </a:lnTo>
                <a:lnTo>
                  <a:pt x="301" y="514"/>
                </a:lnTo>
                <a:lnTo>
                  <a:pt x="318" y="496"/>
                </a:lnTo>
                <a:lnTo>
                  <a:pt x="318" y="496"/>
                </a:lnTo>
                <a:lnTo>
                  <a:pt x="318" y="500"/>
                </a:lnTo>
                <a:lnTo>
                  <a:pt x="318" y="500"/>
                </a:lnTo>
                <a:lnTo>
                  <a:pt x="306" y="523"/>
                </a:lnTo>
                <a:lnTo>
                  <a:pt x="295" y="545"/>
                </a:lnTo>
                <a:lnTo>
                  <a:pt x="268" y="590"/>
                </a:lnTo>
                <a:lnTo>
                  <a:pt x="268" y="590"/>
                </a:lnTo>
                <a:lnTo>
                  <a:pt x="266" y="595"/>
                </a:lnTo>
                <a:lnTo>
                  <a:pt x="261" y="597"/>
                </a:lnTo>
                <a:lnTo>
                  <a:pt x="259" y="599"/>
                </a:lnTo>
                <a:lnTo>
                  <a:pt x="254" y="599"/>
                </a:lnTo>
                <a:lnTo>
                  <a:pt x="246" y="599"/>
                </a:lnTo>
                <a:lnTo>
                  <a:pt x="237" y="599"/>
                </a:lnTo>
                <a:lnTo>
                  <a:pt x="237" y="599"/>
                </a:lnTo>
                <a:close/>
                <a:moveTo>
                  <a:pt x="305" y="599"/>
                </a:moveTo>
                <a:lnTo>
                  <a:pt x="305" y="599"/>
                </a:lnTo>
                <a:lnTo>
                  <a:pt x="289" y="599"/>
                </a:lnTo>
                <a:lnTo>
                  <a:pt x="271" y="602"/>
                </a:lnTo>
                <a:lnTo>
                  <a:pt x="298" y="562"/>
                </a:lnTo>
                <a:lnTo>
                  <a:pt x="298" y="562"/>
                </a:lnTo>
                <a:lnTo>
                  <a:pt x="296" y="561"/>
                </a:lnTo>
                <a:lnTo>
                  <a:pt x="295" y="559"/>
                </a:lnTo>
                <a:lnTo>
                  <a:pt x="295" y="559"/>
                </a:lnTo>
                <a:lnTo>
                  <a:pt x="298" y="554"/>
                </a:lnTo>
                <a:lnTo>
                  <a:pt x="301" y="548"/>
                </a:lnTo>
                <a:lnTo>
                  <a:pt x="305" y="543"/>
                </a:lnTo>
                <a:lnTo>
                  <a:pt x="308" y="537"/>
                </a:lnTo>
                <a:lnTo>
                  <a:pt x="308" y="537"/>
                </a:lnTo>
                <a:lnTo>
                  <a:pt x="318" y="521"/>
                </a:lnTo>
                <a:lnTo>
                  <a:pt x="325" y="506"/>
                </a:lnTo>
                <a:lnTo>
                  <a:pt x="340" y="472"/>
                </a:lnTo>
                <a:lnTo>
                  <a:pt x="340" y="472"/>
                </a:lnTo>
                <a:lnTo>
                  <a:pt x="346" y="474"/>
                </a:lnTo>
                <a:lnTo>
                  <a:pt x="353" y="474"/>
                </a:lnTo>
                <a:lnTo>
                  <a:pt x="360" y="475"/>
                </a:lnTo>
                <a:lnTo>
                  <a:pt x="367" y="477"/>
                </a:lnTo>
                <a:lnTo>
                  <a:pt x="367" y="477"/>
                </a:lnTo>
                <a:lnTo>
                  <a:pt x="351" y="491"/>
                </a:lnTo>
                <a:lnTo>
                  <a:pt x="337" y="506"/>
                </a:lnTo>
                <a:lnTo>
                  <a:pt x="308" y="537"/>
                </a:lnTo>
                <a:lnTo>
                  <a:pt x="308" y="537"/>
                </a:lnTo>
                <a:lnTo>
                  <a:pt x="308" y="538"/>
                </a:lnTo>
                <a:lnTo>
                  <a:pt x="309" y="541"/>
                </a:lnTo>
                <a:lnTo>
                  <a:pt x="309" y="541"/>
                </a:lnTo>
                <a:lnTo>
                  <a:pt x="303" y="551"/>
                </a:lnTo>
                <a:lnTo>
                  <a:pt x="301" y="562"/>
                </a:lnTo>
                <a:lnTo>
                  <a:pt x="301" y="562"/>
                </a:lnTo>
                <a:lnTo>
                  <a:pt x="318" y="540"/>
                </a:lnTo>
                <a:lnTo>
                  <a:pt x="337" y="517"/>
                </a:lnTo>
                <a:lnTo>
                  <a:pt x="358" y="496"/>
                </a:lnTo>
                <a:lnTo>
                  <a:pt x="370" y="486"/>
                </a:lnTo>
                <a:lnTo>
                  <a:pt x="382" y="477"/>
                </a:lnTo>
                <a:lnTo>
                  <a:pt x="382" y="477"/>
                </a:lnTo>
                <a:lnTo>
                  <a:pt x="379" y="484"/>
                </a:lnTo>
                <a:lnTo>
                  <a:pt x="377" y="489"/>
                </a:lnTo>
                <a:lnTo>
                  <a:pt x="368" y="499"/>
                </a:lnTo>
                <a:lnTo>
                  <a:pt x="361" y="509"/>
                </a:lnTo>
                <a:lnTo>
                  <a:pt x="354" y="520"/>
                </a:lnTo>
                <a:lnTo>
                  <a:pt x="355" y="523"/>
                </a:lnTo>
                <a:lnTo>
                  <a:pt x="355" y="523"/>
                </a:lnTo>
                <a:lnTo>
                  <a:pt x="343" y="540"/>
                </a:lnTo>
                <a:lnTo>
                  <a:pt x="329" y="558"/>
                </a:lnTo>
                <a:lnTo>
                  <a:pt x="316" y="579"/>
                </a:lnTo>
                <a:lnTo>
                  <a:pt x="305" y="599"/>
                </a:lnTo>
                <a:lnTo>
                  <a:pt x="305" y="599"/>
                </a:lnTo>
                <a:close/>
                <a:moveTo>
                  <a:pt x="319" y="602"/>
                </a:moveTo>
                <a:lnTo>
                  <a:pt x="319" y="602"/>
                </a:lnTo>
                <a:lnTo>
                  <a:pt x="322" y="595"/>
                </a:lnTo>
                <a:lnTo>
                  <a:pt x="325" y="588"/>
                </a:lnTo>
                <a:lnTo>
                  <a:pt x="327" y="581"/>
                </a:lnTo>
                <a:lnTo>
                  <a:pt x="334" y="576"/>
                </a:lnTo>
                <a:lnTo>
                  <a:pt x="333" y="573"/>
                </a:lnTo>
                <a:lnTo>
                  <a:pt x="333" y="573"/>
                </a:lnTo>
                <a:lnTo>
                  <a:pt x="334" y="566"/>
                </a:lnTo>
                <a:lnTo>
                  <a:pt x="336" y="564"/>
                </a:lnTo>
                <a:lnTo>
                  <a:pt x="339" y="562"/>
                </a:lnTo>
                <a:lnTo>
                  <a:pt x="339" y="562"/>
                </a:lnTo>
                <a:lnTo>
                  <a:pt x="337" y="566"/>
                </a:lnTo>
                <a:lnTo>
                  <a:pt x="337" y="568"/>
                </a:lnTo>
                <a:lnTo>
                  <a:pt x="339" y="568"/>
                </a:lnTo>
                <a:lnTo>
                  <a:pt x="343" y="565"/>
                </a:lnTo>
                <a:lnTo>
                  <a:pt x="344" y="564"/>
                </a:lnTo>
                <a:lnTo>
                  <a:pt x="344" y="564"/>
                </a:lnTo>
                <a:lnTo>
                  <a:pt x="363" y="541"/>
                </a:lnTo>
                <a:lnTo>
                  <a:pt x="381" y="520"/>
                </a:lnTo>
                <a:lnTo>
                  <a:pt x="399" y="500"/>
                </a:lnTo>
                <a:lnTo>
                  <a:pt x="419" y="482"/>
                </a:lnTo>
                <a:lnTo>
                  <a:pt x="419" y="482"/>
                </a:lnTo>
                <a:lnTo>
                  <a:pt x="420" y="482"/>
                </a:lnTo>
                <a:lnTo>
                  <a:pt x="420" y="482"/>
                </a:lnTo>
                <a:lnTo>
                  <a:pt x="419" y="488"/>
                </a:lnTo>
                <a:lnTo>
                  <a:pt x="416" y="499"/>
                </a:lnTo>
                <a:lnTo>
                  <a:pt x="416" y="499"/>
                </a:lnTo>
                <a:lnTo>
                  <a:pt x="413" y="499"/>
                </a:lnTo>
                <a:lnTo>
                  <a:pt x="412" y="500"/>
                </a:lnTo>
                <a:lnTo>
                  <a:pt x="406" y="506"/>
                </a:lnTo>
                <a:lnTo>
                  <a:pt x="402" y="513"/>
                </a:lnTo>
                <a:lnTo>
                  <a:pt x="399" y="521"/>
                </a:lnTo>
                <a:lnTo>
                  <a:pt x="400" y="524"/>
                </a:lnTo>
                <a:lnTo>
                  <a:pt x="400" y="524"/>
                </a:lnTo>
                <a:lnTo>
                  <a:pt x="386" y="541"/>
                </a:lnTo>
                <a:lnTo>
                  <a:pt x="372" y="561"/>
                </a:lnTo>
                <a:lnTo>
                  <a:pt x="360" y="582"/>
                </a:lnTo>
                <a:lnTo>
                  <a:pt x="347" y="602"/>
                </a:lnTo>
                <a:lnTo>
                  <a:pt x="319" y="602"/>
                </a:lnTo>
                <a:close/>
                <a:moveTo>
                  <a:pt x="361" y="602"/>
                </a:moveTo>
                <a:lnTo>
                  <a:pt x="361" y="602"/>
                </a:lnTo>
                <a:lnTo>
                  <a:pt x="363" y="597"/>
                </a:lnTo>
                <a:lnTo>
                  <a:pt x="365" y="593"/>
                </a:lnTo>
                <a:lnTo>
                  <a:pt x="371" y="585"/>
                </a:lnTo>
                <a:lnTo>
                  <a:pt x="378" y="578"/>
                </a:lnTo>
                <a:lnTo>
                  <a:pt x="384" y="569"/>
                </a:lnTo>
                <a:lnTo>
                  <a:pt x="379" y="571"/>
                </a:lnTo>
                <a:lnTo>
                  <a:pt x="379" y="571"/>
                </a:lnTo>
                <a:lnTo>
                  <a:pt x="381" y="565"/>
                </a:lnTo>
                <a:lnTo>
                  <a:pt x="384" y="561"/>
                </a:lnTo>
                <a:lnTo>
                  <a:pt x="389" y="552"/>
                </a:lnTo>
                <a:lnTo>
                  <a:pt x="389" y="552"/>
                </a:lnTo>
                <a:lnTo>
                  <a:pt x="389" y="557"/>
                </a:lnTo>
                <a:lnTo>
                  <a:pt x="388" y="559"/>
                </a:lnTo>
                <a:lnTo>
                  <a:pt x="385" y="564"/>
                </a:lnTo>
                <a:lnTo>
                  <a:pt x="384" y="569"/>
                </a:lnTo>
                <a:lnTo>
                  <a:pt x="384" y="569"/>
                </a:lnTo>
                <a:lnTo>
                  <a:pt x="402" y="548"/>
                </a:lnTo>
                <a:lnTo>
                  <a:pt x="420" y="529"/>
                </a:lnTo>
                <a:lnTo>
                  <a:pt x="441" y="507"/>
                </a:lnTo>
                <a:lnTo>
                  <a:pt x="452" y="499"/>
                </a:lnTo>
                <a:lnTo>
                  <a:pt x="465" y="491"/>
                </a:lnTo>
                <a:lnTo>
                  <a:pt x="465" y="491"/>
                </a:lnTo>
                <a:lnTo>
                  <a:pt x="459" y="500"/>
                </a:lnTo>
                <a:lnTo>
                  <a:pt x="455" y="509"/>
                </a:lnTo>
                <a:lnTo>
                  <a:pt x="452" y="516"/>
                </a:lnTo>
                <a:lnTo>
                  <a:pt x="447" y="523"/>
                </a:lnTo>
                <a:lnTo>
                  <a:pt x="447" y="523"/>
                </a:lnTo>
                <a:lnTo>
                  <a:pt x="445" y="519"/>
                </a:lnTo>
                <a:lnTo>
                  <a:pt x="445" y="521"/>
                </a:lnTo>
                <a:lnTo>
                  <a:pt x="445" y="521"/>
                </a:lnTo>
                <a:lnTo>
                  <a:pt x="443" y="523"/>
                </a:lnTo>
                <a:lnTo>
                  <a:pt x="443" y="524"/>
                </a:lnTo>
                <a:lnTo>
                  <a:pt x="444" y="529"/>
                </a:lnTo>
                <a:lnTo>
                  <a:pt x="444" y="529"/>
                </a:lnTo>
                <a:lnTo>
                  <a:pt x="434" y="543"/>
                </a:lnTo>
                <a:lnTo>
                  <a:pt x="423" y="557"/>
                </a:lnTo>
                <a:lnTo>
                  <a:pt x="413" y="571"/>
                </a:lnTo>
                <a:lnTo>
                  <a:pt x="403" y="586"/>
                </a:lnTo>
                <a:lnTo>
                  <a:pt x="403" y="586"/>
                </a:lnTo>
                <a:lnTo>
                  <a:pt x="403" y="590"/>
                </a:lnTo>
                <a:lnTo>
                  <a:pt x="403" y="596"/>
                </a:lnTo>
                <a:lnTo>
                  <a:pt x="403" y="597"/>
                </a:lnTo>
                <a:lnTo>
                  <a:pt x="405" y="599"/>
                </a:lnTo>
                <a:lnTo>
                  <a:pt x="406" y="597"/>
                </a:lnTo>
                <a:lnTo>
                  <a:pt x="407" y="596"/>
                </a:lnTo>
                <a:lnTo>
                  <a:pt x="407" y="596"/>
                </a:lnTo>
                <a:lnTo>
                  <a:pt x="419" y="579"/>
                </a:lnTo>
                <a:lnTo>
                  <a:pt x="430" y="565"/>
                </a:lnTo>
                <a:lnTo>
                  <a:pt x="443" y="551"/>
                </a:lnTo>
                <a:lnTo>
                  <a:pt x="455" y="537"/>
                </a:lnTo>
                <a:lnTo>
                  <a:pt x="469" y="524"/>
                </a:lnTo>
                <a:lnTo>
                  <a:pt x="485" y="513"/>
                </a:lnTo>
                <a:lnTo>
                  <a:pt x="516" y="491"/>
                </a:lnTo>
                <a:lnTo>
                  <a:pt x="444" y="603"/>
                </a:lnTo>
                <a:lnTo>
                  <a:pt x="444" y="603"/>
                </a:lnTo>
                <a:lnTo>
                  <a:pt x="402" y="602"/>
                </a:lnTo>
                <a:lnTo>
                  <a:pt x="381" y="602"/>
                </a:lnTo>
                <a:lnTo>
                  <a:pt x="361" y="602"/>
                </a:lnTo>
                <a:lnTo>
                  <a:pt x="361" y="602"/>
                </a:lnTo>
                <a:close/>
                <a:moveTo>
                  <a:pt x="513" y="589"/>
                </a:moveTo>
                <a:lnTo>
                  <a:pt x="513" y="589"/>
                </a:lnTo>
                <a:lnTo>
                  <a:pt x="520" y="578"/>
                </a:lnTo>
                <a:lnTo>
                  <a:pt x="527" y="565"/>
                </a:lnTo>
                <a:lnTo>
                  <a:pt x="533" y="552"/>
                </a:lnTo>
                <a:lnTo>
                  <a:pt x="538" y="537"/>
                </a:lnTo>
                <a:lnTo>
                  <a:pt x="538" y="537"/>
                </a:lnTo>
                <a:lnTo>
                  <a:pt x="526" y="551"/>
                </a:lnTo>
                <a:lnTo>
                  <a:pt x="514" y="566"/>
                </a:lnTo>
                <a:lnTo>
                  <a:pt x="503" y="583"/>
                </a:lnTo>
                <a:lnTo>
                  <a:pt x="495" y="602"/>
                </a:lnTo>
                <a:lnTo>
                  <a:pt x="461" y="600"/>
                </a:lnTo>
                <a:lnTo>
                  <a:pt x="461" y="600"/>
                </a:lnTo>
                <a:lnTo>
                  <a:pt x="465" y="593"/>
                </a:lnTo>
                <a:lnTo>
                  <a:pt x="469" y="588"/>
                </a:lnTo>
                <a:lnTo>
                  <a:pt x="475" y="582"/>
                </a:lnTo>
                <a:lnTo>
                  <a:pt x="479" y="575"/>
                </a:lnTo>
                <a:lnTo>
                  <a:pt x="483" y="571"/>
                </a:lnTo>
                <a:lnTo>
                  <a:pt x="479" y="571"/>
                </a:lnTo>
                <a:lnTo>
                  <a:pt x="479" y="571"/>
                </a:lnTo>
                <a:lnTo>
                  <a:pt x="479" y="566"/>
                </a:lnTo>
                <a:lnTo>
                  <a:pt x="481" y="562"/>
                </a:lnTo>
                <a:lnTo>
                  <a:pt x="483" y="558"/>
                </a:lnTo>
                <a:lnTo>
                  <a:pt x="489" y="558"/>
                </a:lnTo>
                <a:lnTo>
                  <a:pt x="483" y="571"/>
                </a:lnTo>
                <a:lnTo>
                  <a:pt x="483" y="571"/>
                </a:lnTo>
                <a:lnTo>
                  <a:pt x="500" y="551"/>
                </a:lnTo>
                <a:lnTo>
                  <a:pt x="520" y="530"/>
                </a:lnTo>
                <a:lnTo>
                  <a:pt x="541" y="510"/>
                </a:lnTo>
                <a:lnTo>
                  <a:pt x="563" y="492"/>
                </a:lnTo>
                <a:lnTo>
                  <a:pt x="552" y="514"/>
                </a:lnTo>
                <a:lnTo>
                  <a:pt x="552" y="514"/>
                </a:lnTo>
                <a:lnTo>
                  <a:pt x="547" y="519"/>
                </a:lnTo>
                <a:lnTo>
                  <a:pt x="541" y="524"/>
                </a:lnTo>
                <a:lnTo>
                  <a:pt x="540" y="527"/>
                </a:lnTo>
                <a:lnTo>
                  <a:pt x="538" y="531"/>
                </a:lnTo>
                <a:lnTo>
                  <a:pt x="540" y="534"/>
                </a:lnTo>
                <a:lnTo>
                  <a:pt x="542" y="537"/>
                </a:lnTo>
                <a:lnTo>
                  <a:pt x="542" y="537"/>
                </a:lnTo>
                <a:lnTo>
                  <a:pt x="551" y="526"/>
                </a:lnTo>
                <a:lnTo>
                  <a:pt x="562" y="513"/>
                </a:lnTo>
                <a:lnTo>
                  <a:pt x="579" y="488"/>
                </a:lnTo>
                <a:lnTo>
                  <a:pt x="579" y="488"/>
                </a:lnTo>
                <a:lnTo>
                  <a:pt x="580" y="486"/>
                </a:lnTo>
                <a:lnTo>
                  <a:pt x="583" y="485"/>
                </a:lnTo>
                <a:lnTo>
                  <a:pt x="586" y="486"/>
                </a:lnTo>
                <a:lnTo>
                  <a:pt x="589" y="489"/>
                </a:lnTo>
                <a:lnTo>
                  <a:pt x="589" y="491"/>
                </a:lnTo>
                <a:lnTo>
                  <a:pt x="589" y="493"/>
                </a:lnTo>
                <a:lnTo>
                  <a:pt x="589" y="493"/>
                </a:lnTo>
                <a:lnTo>
                  <a:pt x="569" y="519"/>
                </a:lnTo>
                <a:lnTo>
                  <a:pt x="551" y="545"/>
                </a:lnTo>
                <a:lnTo>
                  <a:pt x="534" y="572"/>
                </a:lnTo>
                <a:lnTo>
                  <a:pt x="518" y="599"/>
                </a:lnTo>
                <a:lnTo>
                  <a:pt x="518" y="599"/>
                </a:lnTo>
                <a:lnTo>
                  <a:pt x="516" y="602"/>
                </a:lnTo>
                <a:lnTo>
                  <a:pt x="514" y="602"/>
                </a:lnTo>
                <a:lnTo>
                  <a:pt x="513" y="602"/>
                </a:lnTo>
                <a:lnTo>
                  <a:pt x="511" y="600"/>
                </a:lnTo>
                <a:lnTo>
                  <a:pt x="510" y="595"/>
                </a:lnTo>
                <a:lnTo>
                  <a:pt x="511" y="592"/>
                </a:lnTo>
                <a:lnTo>
                  <a:pt x="513" y="589"/>
                </a:lnTo>
                <a:lnTo>
                  <a:pt x="513" y="589"/>
                </a:lnTo>
                <a:close/>
                <a:moveTo>
                  <a:pt x="542" y="600"/>
                </a:moveTo>
                <a:lnTo>
                  <a:pt x="542" y="600"/>
                </a:lnTo>
                <a:lnTo>
                  <a:pt x="541" y="599"/>
                </a:lnTo>
                <a:lnTo>
                  <a:pt x="541" y="597"/>
                </a:lnTo>
                <a:lnTo>
                  <a:pt x="542" y="593"/>
                </a:lnTo>
                <a:lnTo>
                  <a:pt x="544" y="592"/>
                </a:lnTo>
                <a:lnTo>
                  <a:pt x="542" y="590"/>
                </a:lnTo>
                <a:lnTo>
                  <a:pt x="540" y="590"/>
                </a:lnTo>
                <a:lnTo>
                  <a:pt x="535" y="592"/>
                </a:lnTo>
                <a:lnTo>
                  <a:pt x="535" y="592"/>
                </a:lnTo>
                <a:lnTo>
                  <a:pt x="549" y="566"/>
                </a:lnTo>
                <a:lnTo>
                  <a:pt x="565" y="540"/>
                </a:lnTo>
                <a:lnTo>
                  <a:pt x="583" y="513"/>
                </a:lnTo>
                <a:lnTo>
                  <a:pt x="600" y="489"/>
                </a:lnTo>
                <a:lnTo>
                  <a:pt x="600" y="489"/>
                </a:lnTo>
                <a:lnTo>
                  <a:pt x="601" y="488"/>
                </a:lnTo>
                <a:lnTo>
                  <a:pt x="604" y="486"/>
                </a:lnTo>
                <a:lnTo>
                  <a:pt x="611" y="486"/>
                </a:lnTo>
                <a:lnTo>
                  <a:pt x="630" y="488"/>
                </a:lnTo>
                <a:lnTo>
                  <a:pt x="630" y="488"/>
                </a:lnTo>
                <a:lnTo>
                  <a:pt x="606" y="510"/>
                </a:lnTo>
                <a:lnTo>
                  <a:pt x="585" y="533"/>
                </a:lnTo>
                <a:lnTo>
                  <a:pt x="575" y="545"/>
                </a:lnTo>
                <a:lnTo>
                  <a:pt x="565" y="558"/>
                </a:lnTo>
                <a:lnTo>
                  <a:pt x="556" y="571"/>
                </a:lnTo>
                <a:lnTo>
                  <a:pt x="548" y="585"/>
                </a:lnTo>
                <a:lnTo>
                  <a:pt x="548" y="585"/>
                </a:lnTo>
                <a:lnTo>
                  <a:pt x="590" y="537"/>
                </a:lnTo>
                <a:lnTo>
                  <a:pt x="613" y="513"/>
                </a:lnTo>
                <a:lnTo>
                  <a:pt x="637" y="491"/>
                </a:lnTo>
                <a:lnTo>
                  <a:pt x="637" y="491"/>
                </a:lnTo>
                <a:lnTo>
                  <a:pt x="637" y="495"/>
                </a:lnTo>
                <a:lnTo>
                  <a:pt x="637" y="499"/>
                </a:lnTo>
                <a:lnTo>
                  <a:pt x="632" y="506"/>
                </a:lnTo>
                <a:lnTo>
                  <a:pt x="628" y="513"/>
                </a:lnTo>
                <a:lnTo>
                  <a:pt x="624" y="519"/>
                </a:lnTo>
                <a:lnTo>
                  <a:pt x="624" y="519"/>
                </a:lnTo>
                <a:lnTo>
                  <a:pt x="622" y="520"/>
                </a:lnTo>
                <a:lnTo>
                  <a:pt x="621" y="520"/>
                </a:lnTo>
                <a:lnTo>
                  <a:pt x="620" y="521"/>
                </a:lnTo>
                <a:lnTo>
                  <a:pt x="569" y="600"/>
                </a:lnTo>
                <a:lnTo>
                  <a:pt x="569" y="600"/>
                </a:lnTo>
                <a:lnTo>
                  <a:pt x="563" y="602"/>
                </a:lnTo>
                <a:lnTo>
                  <a:pt x="555" y="602"/>
                </a:lnTo>
                <a:lnTo>
                  <a:pt x="547" y="602"/>
                </a:lnTo>
                <a:lnTo>
                  <a:pt x="542" y="600"/>
                </a:lnTo>
                <a:lnTo>
                  <a:pt x="542" y="600"/>
                </a:lnTo>
                <a:close/>
                <a:moveTo>
                  <a:pt x="592" y="597"/>
                </a:moveTo>
                <a:lnTo>
                  <a:pt x="600" y="585"/>
                </a:lnTo>
                <a:lnTo>
                  <a:pt x="600" y="585"/>
                </a:lnTo>
                <a:lnTo>
                  <a:pt x="597" y="586"/>
                </a:lnTo>
                <a:lnTo>
                  <a:pt x="593" y="589"/>
                </a:lnTo>
                <a:lnTo>
                  <a:pt x="590" y="592"/>
                </a:lnTo>
                <a:lnTo>
                  <a:pt x="587" y="592"/>
                </a:lnTo>
                <a:lnTo>
                  <a:pt x="585" y="592"/>
                </a:lnTo>
                <a:lnTo>
                  <a:pt x="646" y="491"/>
                </a:lnTo>
                <a:lnTo>
                  <a:pt x="646" y="491"/>
                </a:lnTo>
                <a:lnTo>
                  <a:pt x="648" y="488"/>
                </a:lnTo>
                <a:lnTo>
                  <a:pt x="651" y="488"/>
                </a:lnTo>
                <a:lnTo>
                  <a:pt x="658" y="486"/>
                </a:lnTo>
                <a:lnTo>
                  <a:pt x="667" y="486"/>
                </a:lnTo>
                <a:lnTo>
                  <a:pt x="676" y="489"/>
                </a:lnTo>
                <a:lnTo>
                  <a:pt x="676" y="489"/>
                </a:lnTo>
                <a:lnTo>
                  <a:pt x="658" y="507"/>
                </a:lnTo>
                <a:lnTo>
                  <a:pt x="638" y="527"/>
                </a:lnTo>
                <a:lnTo>
                  <a:pt x="621" y="550"/>
                </a:lnTo>
                <a:lnTo>
                  <a:pt x="614" y="561"/>
                </a:lnTo>
                <a:lnTo>
                  <a:pt x="607" y="573"/>
                </a:lnTo>
                <a:lnTo>
                  <a:pt x="607" y="573"/>
                </a:lnTo>
                <a:lnTo>
                  <a:pt x="607" y="569"/>
                </a:lnTo>
                <a:lnTo>
                  <a:pt x="607" y="568"/>
                </a:lnTo>
                <a:lnTo>
                  <a:pt x="606" y="568"/>
                </a:lnTo>
                <a:lnTo>
                  <a:pt x="604" y="568"/>
                </a:lnTo>
                <a:lnTo>
                  <a:pt x="601" y="572"/>
                </a:lnTo>
                <a:lnTo>
                  <a:pt x="601" y="573"/>
                </a:lnTo>
                <a:lnTo>
                  <a:pt x="601" y="575"/>
                </a:lnTo>
                <a:lnTo>
                  <a:pt x="601" y="575"/>
                </a:lnTo>
                <a:lnTo>
                  <a:pt x="599" y="576"/>
                </a:lnTo>
                <a:lnTo>
                  <a:pt x="596" y="578"/>
                </a:lnTo>
                <a:lnTo>
                  <a:pt x="596" y="579"/>
                </a:lnTo>
                <a:lnTo>
                  <a:pt x="596" y="581"/>
                </a:lnTo>
                <a:lnTo>
                  <a:pt x="600" y="585"/>
                </a:lnTo>
                <a:lnTo>
                  <a:pt x="666" y="509"/>
                </a:lnTo>
                <a:lnTo>
                  <a:pt x="666" y="509"/>
                </a:lnTo>
                <a:lnTo>
                  <a:pt x="673" y="505"/>
                </a:lnTo>
                <a:lnTo>
                  <a:pt x="676" y="503"/>
                </a:lnTo>
                <a:lnTo>
                  <a:pt x="677" y="505"/>
                </a:lnTo>
                <a:lnTo>
                  <a:pt x="677" y="506"/>
                </a:lnTo>
                <a:lnTo>
                  <a:pt x="677" y="506"/>
                </a:lnTo>
                <a:lnTo>
                  <a:pt x="676" y="510"/>
                </a:lnTo>
                <a:lnTo>
                  <a:pt x="674" y="514"/>
                </a:lnTo>
                <a:lnTo>
                  <a:pt x="669" y="521"/>
                </a:lnTo>
                <a:lnTo>
                  <a:pt x="666" y="524"/>
                </a:lnTo>
                <a:lnTo>
                  <a:pt x="666" y="524"/>
                </a:lnTo>
                <a:lnTo>
                  <a:pt x="665" y="526"/>
                </a:lnTo>
                <a:lnTo>
                  <a:pt x="663" y="527"/>
                </a:lnTo>
                <a:lnTo>
                  <a:pt x="662" y="530"/>
                </a:lnTo>
                <a:lnTo>
                  <a:pt x="662" y="530"/>
                </a:lnTo>
                <a:lnTo>
                  <a:pt x="662" y="534"/>
                </a:lnTo>
                <a:lnTo>
                  <a:pt x="662" y="534"/>
                </a:lnTo>
                <a:lnTo>
                  <a:pt x="652" y="543"/>
                </a:lnTo>
                <a:lnTo>
                  <a:pt x="644" y="554"/>
                </a:lnTo>
                <a:lnTo>
                  <a:pt x="630" y="576"/>
                </a:lnTo>
                <a:lnTo>
                  <a:pt x="630" y="576"/>
                </a:lnTo>
                <a:lnTo>
                  <a:pt x="624" y="585"/>
                </a:lnTo>
                <a:lnTo>
                  <a:pt x="620" y="590"/>
                </a:lnTo>
                <a:lnTo>
                  <a:pt x="615" y="595"/>
                </a:lnTo>
                <a:lnTo>
                  <a:pt x="610" y="599"/>
                </a:lnTo>
                <a:lnTo>
                  <a:pt x="604" y="600"/>
                </a:lnTo>
                <a:lnTo>
                  <a:pt x="599" y="600"/>
                </a:lnTo>
                <a:lnTo>
                  <a:pt x="592" y="597"/>
                </a:lnTo>
                <a:lnTo>
                  <a:pt x="592" y="597"/>
                </a:lnTo>
                <a:close/>
                <a:moveTo>
                  <a:pt x="693" y="488"/>
                </a:moveTo>
                <a:lnTo>
                  <a:pt x="725" y="488"/>
                </a:lnTo>
                <a:lnTo>
                  <a:pt x="725" y="488"/>
                </a:lnTo>
                <a:lnTo>
                  <a:pt x="704" y="507"/>
                </a:lnTo>
                <a:lnTo>
                  <a:pt x="683" y="529"/>
                </a:lnTo>
                <a:lnTo>
                  <a:pt x="672" y="538"/>
                </a:lnTo>
                <a:lnTo>
                  <a:pt x="662" y="550"/>
                </a:lnTo>
                <a:lnTo>
                  <a:pt x="653" y="561"/>
                </a:lnTo>
                <a:lnTo>
                  <a:pt x="646" y="573"/>
                </a:lnTo>
                <a:lnTo>
                  <a:pt x="646" y="573"/>
                </a:lnTo>
                <a:lnTo>
                  <a:pt x="651" y="562"/>
                </a:lnTo>
                <a:lnTo>
                  <a:pt x="656" y="551"/>
                </a:lnTo>
                <a:lnTo>
                  <a:pt x="667" y="530"/>
                </a:lnTo>
                <a:lnTo>
                  <a:pt x="681" y="510"/>
                </a:lnTo>
                <a:lnTo>
                  <a:pt x="693" y="488"/>
                </a:lnTo>
                <a:lnTo>
                  <a:pt x="693" y="488"/>
                </a:lnTo>
                <a:close/>
                <a:moveTo>
                  <a:pt x="684" y="602"/>
                </a:moveTo>
                <a:lnTo>
                  <a:pt x="710" y="568"/>
                </a:lnTo>
                <a:lnTo>
                  <a:pt x="710" y="568"/>
                </a:lnTo>
                <a:lnTo>
                  <a:pt x="708" y="566"/>
                </a:lnTo>
                <a:lnTo>
                  <a:pt x="708" y="565"/>
                </a:lnTo>
                <a:lnTo>
                  <a:pt x="711" y="558"/>
                </a:lnTo>
                <a:lnTo>
                  <a:pt x="715" y="551"/>
                </a:lnTo>
                <a:lnTo>
                  <a:pt x="715" y="548"/>
                </a:lnTo>
                <a:lnTo>
                  <a:pt x="714" y="547"/>
                </a:lnTo>
                <a:lnTo>
                  <a:pt x="714" y="541"/>
                </a:lnTo>
                <a:lnTo>
                  <a:pt x="714" y="541"/>
                </a:lnTo>
                <a:lnTo>
                  <a:pt x="703" y="554"/>
                </a:lnTo>
                <a:lnTo>
                  <a:pt x="691" y="569"/>
                </a:lnTo>
                <a:lnTo>
                  <a:pt x="683" y="586"/>
                </a:lnTo>
                <a:lnTo>
                  <a:pt x="674" y="602"/>
                </a:lnTo>
                <a:lnTo>
                  <a:pt x="627" y="602"/>
                </a:lnTo>
                <a:lnTo>
                  <a:pt x="627" y="602"/>
                </a:lnTo>
                <a:lnTo>
                  <a:pt x="681" y="543"/>
                </a:lnTo>
                <a:lnTo>
                  <a:pt x="710" y="514"/>
                </a:lnTo>
                <a:lnTo>
                  <a:pt x="739" y="486"/>
                </a:lnTo>
                <a:lnTo>
                  <a:pt x="739" y="486"/>
                </a:lnTo>
                <a:lnTo>
                  <a:pt x="736" y="496"/>
                </a:lnTo>
                <a:lnTo>
                  <a:pt x="732" y="507"/>
                </a:lnTo>
                <a:lnTo>
                  <a:pt x="728" y="514"/>
                </a:lnTo>
                <a:lnTo>
                  <a:pt x="726" y="514"/>
                </a:lnTo>
                <a:lnTo>
                  <a:pt x="726" y="513"/>
                </a:lnTo>
                <a:lnTo>
                  <a:pt x="726" y="513"/>
                </a:lnTo>
                <a:lnTo>
                  <a:pt x="718" y="523"/>
                </a:lnTo>
                <a:lnTo>
                  <a:pt x="715" y="529"/>
                </a:lnTo>
                <a:lnTo>
                  <a:pt x="715" y="531"/>
                </a:lnTo>
                <a:lnTo>
                  <a:pt x="717" y="533"/>
                </a:lnTo>
                <a:lnTo>
                  <a:pt x="717" y="533"/>
                </a:lnTo>
                <a:lnTo>
                  <a:pt x="726" y="524"/>
                </a:lnTo>
                <a:lnTo>
                  <a:pt x="735" y="513"/>
                </a:lnTo>
                <a:lnTo>
                  <a:pt x="742" y="502"/>
                </a:lnTo>
                <a:lnTo>
                  <a:pt x="748" y="488"/>
                </a:lnTo>
                <a:lnTo>
                  <a:pt x="748" y="488"/>
                </a:lnTo>
                <a:lnTo>
                  <a:pt x="760" y="491"/>
                </a:lnTo>
                <a:lnTo>
                  <a:pt x="767" y="491"/>
                </a:lnTo>
                <a:lnTo>
                  <a:pt x="774" y="491"/>
                </a:lnTo>
                <a:lnTo>
                  <a:pt x="774" y="491"/>
                </a:lnTo>
                <a:lnTo>
                  <a:pt x="757" y="506"/>
                </a:lnTo>
                <a:lnTo>
                  <a:pt x="739" y="524"/>
                </a:lnTo>
                <a:lnTo>
                  <a:pt x="731" y="534"/>
                </a:lnTo>
                <a:lnTo>
                  <a:pt x="722" y="545"/>
                </a:lnTo>
                <a:lnTo>
                  <a:pt x="715" y="557"/>
                </a:lnTo>
                <a:lnTo>
                  <a:pt x="710" y="568"/>
                </a:lnTo>
                <a:lnTo>
                  <a:pt x="710" y="568"/>
                </a:lnTo>
                <a:lnTo>
                  <a:pt x="726" y="550"/>
                </a:lnTo>
                <a:lnTo>
                  <a:pt x="745" y="531"/>
                </a:lnTo>
                <a:lnTo>
                  <a:pt x="764" y="514"/>
                </a:lnTo>
                <a:lnTo>
                  <a:pt x="784" y="499"/>
                </a:lnTo>
                <a:lnTo>
                  <a:pt x="784" y="499"/>
                </a:lnTo>
                <a:lnTo>
                  <a:pt x="780" y="507"/>
                </a:lnTo>
                <a:lnTo>
                  <a:pt x="773" y="516"/>
                </a:lnTo>
                <a:lnTo>
                  <a:pt x="767" y="524"/>
                </a:lnTo>
                <a:lnTo>
                  <a:pt x="760" y="534"/>
                </a:lnTo>
                <a:lnTo>
                  <a:pt x="763" y="538"/>
                </a:lnTo>
                <a:lnTo>
                  <a:pt x="763" y="538"/>
                </a:lnTo>
                <a:lnTo>
                  <a:pt x="750" y="552"/>
                </a:lnTo>
                <a:lnTo>
                  <a:pt x="738" y="568"/>
                </a:lnTo>
                <a:lnTo>
                  <a:pt x="726" y="585"/>
                </a:lnTo>
                <a:lnTo>
                  <a:pt x="715" y="602"/>
                </a:lnTo>
                <a:lnTo>
                  <a:pt x="684" y="602"/>
                </a:lnTo>
                <a:close/>
                <a:moveTo>
                  <a:pt x="1161" y="512"/>
                </a:moveTo>
                <a:lnTo>
                  <a:pt x="1161" y="512"/>
                </a:lnTo>
                <a:lnTo>
                  <a:pt x="1155" y="520"/>
                </a:lnTo>
                <a:lnTo>
                  <a:pt x="1152" y="523"/>
                </a:lnTo>
                <a:lnTo>
                  <a:pt x="1149" y="524"/>
                </a:lnTo>
                <a:lnTo>
                  <a:pt x="1149" y="524"/>
                </a:lnTo>
                <a:lnTo>
                  <a:pt x="1147" y="523"/>
                </a:lnTo>
                <a:lnTo>
                  <a:pt x="1147" y="523"/>
                </a:lnTo>
                <a:lnTo>
                  <a:pt x="1152" y="516"/>
                </a:lnTo>
                <a:lnTo>
                  <a:pt x="1156" y="513"/>
                </a:lnTo>
                <a:lnTo>
                  <a:pt x="1161" y="512"/>
                </a:lnTo>
                <a:lnTo>
                  <a:pt x="1161" y="512"/>
                </a:lnTo>
                <a:close/>
                <a:moveTo>
                  <a:pt x="1083" y="566"/>
                </a:moveTo>
                <a:lnTo>
                  <a:pt x="1083" y="566"/>
                </a:lnTo>
                <a:lnTo>
                  <a:pt x="1079" y="571"/>
                </a:lnTo>
                <a:lnTo>
                  <a:pt x="1078" y="573"/>
                </a:lnTo>
                <a:lnTo>
                  <a:pt x="1076" y="576"/>
                </a:lnTo>
                <a:lnTo>
                  <a:pt x="1076" y="576"/>
                </a:lnTo>
                <a:lnTo>
                  <a:pt x="1075" y="581"/>
                </a:lnTo>
                <a:lnTo>
                  <a:pt x="1072" y="583"/>
                </a:lnTo>
                <a:lnTo>
                  <a:pt x="1065" y="590"/>
                </a:lnTo>
                <a:lnTo>
                  <a:pt x="1065" y="590"/>
                </a:lnTo>
                <a:lnTo>
                  <a:pt x="1067" y="586"/>
                </a:lnTo>
                <a:lnTo>
                  <a:pt x="1069" y="582"/>
                </a:lnTo>
                <a:lnTo>
                  <a:pt x="1076" y="576"/>
                </a:lnTo>
                <a:lnTo>
                  <a:pt x="1076" y="576"/>
                </a:lnTo>
                <a:lnTo>
                  <a:pt x="1082" y="564"/>
                </a:lnTo>
                <a:lnTo>
                  <a:pt x="1089" y="552"/>
                </a:lnTo>
                <a:lnTo>
                  <a:pt x="1104" y="531"/>
                </a:lnTo>
                <a:lnTo>
                  <a:pt x="1140" y="491"/>
                </a:lnTo>
                <a:lnTo>
                  <a:pt x="1140" y="491"/>
                </a:lnTo>
                <a:lnTo>
                  <a:pt x="1141" y="491"/>
                </a:lnTo>
                <a:lnTo>
                  <a:pt x="1144" y="489"/>
                </a:lnTo>
                <a:lnTo>
                  <a:pt x="1151" y="489"/>
                </a:lnTo>
                <a:lnTo>
                  <a:pt x="1159" y="491"/>
                </a:lnTo>
                <a:lnTo>
                  <a:pt x="1171" y="489"/>
                </a:lnTo>
                <a:lnTo>
                  <a:pt x="1083" y="566"/>
                </a:lnTo>
                <a:close/>
                <a:moveTo>
                  <a:pt x="1182" y="492"/>
                </a:moveTo>
                <a:lnTo>
                  <a:pt x="1182" y="492"/>
                </a:lnTo>
                <a:lnTo>
                  <a:pt x="1183" y="491"/>
                </a:lnTo>
                <a:lnTo>
                  <a:pt x="1186" y="489"/>
                </a:lnTo>
                <a:lnTo>
                  <a:pt x="1193" y="489"/>
                </a:lnTo>
                <a:lnTo>
                  <a:pt x="1200" y="491"/>
                </a:lnTo>
                <a:lnTo>
                  <a:pt x="1207" y="491"/>
                </a:lnTo>
                <a:lnTo>
                  <a:pt x="1133" y="555"/>
                </a:lnTo>
                <a:lnTo>
                  <a:pt x="1182" y="492"/>
                </a:lnTo>
                <a:close/>
                <a:moveTo>
                  <a:pt x="769" y="471"/>
                </a:moveTo>
                <a:lnTo>
                  <a:pt x="769" y="471"/>
                </a:lnTo>
                <a:lnTo>
                  <a:pt x="788" y="467"/>
                </a:lnTo>
                <a:lnTo>
                  <a:pt x="814" y="465"/>
                </a:lnTo>
                <a:lnTo>
                  <a:pt x="864" y="464"/>
                </a:lnTo>
                <a:lnTo>
                  <a:pt x="864" y="464"/>
                </a:lnTo>
                <a:lnTo>
                  <a:pt x="953" y="464"/>
                </a:lnTo>
                <a:lnTo>
                  <a:pt x="1041" y="465"/>
                </a:lnTo>
                <a:lnTo>
                  <a:pt x="1133" y="468"/>
                </a:lnTo>
                <a:lnTo>
                  <a:pt x="1225" y="469"/>
                </a:lnTo>
                <a:lnTo>
                  <a:pt x="1225" y="469"/>
                </a:lnTo>
                <a:lnTo>
                  <a:pt x="1228" y="471"/>
                </a:lnTo>
                <a:lnTo>
                  <a:pt x="1230" y="472"/>
                </a:lnTo>
                <a:lnTo>
                  <a:pt x="1231" y="474"/>
                </a:lnTo>
                <a:lnTo>
                  <a:pt x="1231" y="475"/>
                </a:lnTo>
                <a:lnTo>
                  <a:pt x="1227" y="475"/>
                </a:lnTo>
                <a:lnTo>
                  <a:pt x="1227" y="475"/>
                </a:lnTo>
                <a:lnTo>
                  <a:pt x="1111" y="475"/>
                </a:lnTo>
                <a:lnTo>
                  <a:pt x="998" y="475"/>
                </a:lnTo>
                <a:lnTo>
                  <a:pt x="882" y="474"/>
                </a:lnTo>
                <a:lnTo>
                  <a:pt x="826" y="472"/>
                </a:lnTo>
                <a:lnTo>
                  <a:pt x="769" y="471"/>
                </a:lnTo>
                <a:lnTo>
                  <a:pt x="769" y="471"/>
                </a:lnTo>
                <a:close/>
                <a:moveTo>
                  <a:pt x="1057" y="500"/>
                </a:moveTo>
                <a:lnTo>
                  <a:pt x="1057" y="500"/>
                </a:lnTo>
                <a:lnTo>
                  <a:pt x="1045" y="509"/>
                </a:lnTo>
                <a:lnTo>
                  <a:pt x="1034" y="517"/>
                </a:lnTo>
                <a:lnTo>
                  <a:pt x="1013" y="536"/>
                </a:lnTo>
                <a:lnTo>
                  <a:pt x="1013" y="536"/>
                </a:lnTo>
                <a:lnTo>
                  <a:pt x="1019" y="524"/>
                </a:lnTo>
                <a:lnTo>
                  <a:pt x="1024" y="512"/>
                </a:lnTo>
                <a:lnTo>
                  <a:pt x="1031" y="500"/>
                </a:lnTo>
                <a:lnTo>
                  <a:pt x="1037" y="489"/>
                </a:lnTo>
                <a:lnTo>
                  <a:pt x="1114" y="491"/>
                </a:lnTo>
                <a:lnTo>
                  <a:pt x="1027" y="568"/>
                </a:lnTo>
                <a:lnTo>
                  <a:pt x="1027" y="568"/>
                </a:lnTo>
                <a:lnTo>
                  <a:pt x="1041" y="551"/>
                </a:lnTo>
                <a:lnTo>
                  <a:pt x="1054" y="534"/>
                </a:lnTo>
                <a:lnTo>
                  <a:pt x="1065" y="516"/>
                </a:lnTo>
                <a:lnTo>
                  <a:pt x="1075" y="498"/>
                </a:lnTo>
                <a:lnTo>
                  <a:pt x="1075" y="498"/>
                </a:lnTo>
                <a:lnTo>
                  <a:pt x="1075" y="495"/>
                </a:lnTo>
                <a:lnTo>
                  <a:pt x="1075" y="493"/>
                </a:lnTo>
                <a:lnTo>
                  <a:pt x="1069" y="495"/>
                </a:lnTo>
                <a:lnTo>
                  <a:pt x="1062" y="498"/>
                </a:lnTo>
                <a:lnTo>
                  <a:pt x="1057" y="500"/>
                </a:lnTo>
                <a:lnTo>
                  <a:pt x="1057" y="500"/>
                </a:lnTo>
                <a:close/>
                <a:moveTo>
                  <a:pt x="988" y="491"/>
                </a:moveTo>
                <a:lnTo>
                  <a:pt x="1019" y="489"/>
                </a:lnTo>
                <a:lnTo>
                  <a:pt x="961" y="544"/>
                </a:lnTo>
                <a:lnTo>
                  <a:pt x="961" y="544"/>
                </a:lnTo>
                <a:lnTo>
                  <a:pt x="974" y="520"/>
                </a:lnTo>
                <a:lnTo>
                  <a:pt x="981" y="509"/>
                </a:lnTo>
                <a:lnTo>
                  <a:pt x="986" y="498"/>
                </a:lnTo>
                <a:lnTo>
                  <a:pt x="986" y="498"/>
                </a:lnTo>
                <a:lnTo>
                  <a:pt x="988" y="491"/>
                </a:lnTo>
                <a:lnTo>
                  <a:pt x="988" y="491"/>
                </a:lnTo>
                <a:close/>
                <a:moveTo>
                  <a:pt x="948" y="491"/>
                </a:moveTo>
                <a:lnTo>
                  <a:pt x="948" y="491"/>
                </a:lnTo>
                <a:lnTo>
                  <a:pt x="936" y="503"/>
                </a:lnTo>
                <a:lnTo>
                  <a:pt x="925" y="517"/>
                </a:lnTo>
                <a:lnTo>
                  <a:pt x="911" y="530"/>
                </a:lnTo>
                <a:lnTo>
                  <a:pt x="904" y="536"/>
                </a:lnTo>
                <a:lnTo>
                  <a:pt x="896" y="541"/>
                </a:lnTo>
                <a:lnTo>
                  <a:pt x="896" y="541"/>
                </a:lnTo>
                <a:lnTo>
                  <a:pt x="913" y="520"/>
                </a:lnTo>
                <a:lnTo>
                  <a:pt x="920" y="509"/>
                </a:lnTo>
                <a:lnTo>
                  <a:pt x="927" y="496"/>
                </a:lnTo>
                <a:lnTo>
                  <a:pt x="927" y="496"/>
                </a:lnTo>
                <a:lnTo>
                  <a:pt x="927" y="493"/>
                </a:lnTo>
                <a:lnTo>
                  <a:pt x="929" y="491"/>
                </a:lnTo>
                <a:lnTo>
                  <a:pt x="929" y="491"/>
                </a:lnTo>
                <a:lnTo>
                  <a:pt x="933" y="489"/>
                </a:lnTo>
                <a:lnTo>
                  <a:pt x="939" y="489"/>
                </a:lnTo>
                <a:lnTo>
                  <a:pt x="948" y="491"/>
                </a:lnTo>
                <a:lnTo>
                  <a:pt x="948" y="491"/>
                </a:lnTo>
                <a:close/>
                <a:moveTo>
                  <a:pt x="912" y="489"/>
                </a:moveTo>
                <a:lnTo>
                  <a:pt x="867" y="534"/>
                </a:lnTo>
                <a:lnTo>
                  <a:pt x="867" y="534"/>
                </a:lnTo>
                <a:lnTo>
                  <a:pt x="873" y="523"/>
                </a:lnTo>
                <a:lnTo>
                  <a:pt x="880" y="512"/>
                </a:lnTo>
                <a:lnTo>
                  <a:pt x="895" y="489"/>
                </a:lnTo>
                <a:lnTo>
                  <a:pt x="895" y="489"/>
                </a:lnTo>
                <a:lnTo>
                  <a:pt x="898" y="489"/>
                </a:lnTo>
                <a:lnTo>
                  <a:pt x="902" y="489"/>
                </a:lnTo>
                <a:lnTo>
                  <a:pt x="912" y="489"/>
                </a:lnTo>
                <a:lnTo>
                  <a:pt x="912" y="489"/>
                </a:lnTo>
                <a:close/>
                <a:moveTo>
                  <a:pt x="873" y="492"/>
                </a:moveTo>
                <a:lnTo>
                  <a:pt x="873" y="492"/>
                </a:lnTo>
                <a:lnTo>
                  <a:pt x="856" y="502"/>
                </a:lnTo>
                <a:lnTo>
                  <a:pt x="842" y="514"/>
                </a:lnTo>
                <a:lnTo>
                  <a:pt x="814" y="538"/>
                </a:lnTo>
                <a:lnTo>
                  <a:pt x="814" y="538"/>
                </a:lnTo>
                <a:lnTo>
                  <a:pt x="814" y="543"/>
                </a:lnTo>
                <a:lnTo>
                  <a:pt x="812" y="545"/>
                </a:lnTo>
                <a:lnTo>
                  <a:pt x="809" y="548"/>
                </a:lnTo>
                <a:lnTo>
                  <a:pt x="807" y="551"/>
                </a:lnTo>
                <a:lnTo>
                  <a:pt x="811" y="541"/>
                </a:lnTo>
                <a:lnTo>
                  <a:pt x="812" y="538"/>
                </a:lnTo>
                <a:lnTo>
                  <a:pt x="814" y="538"/>
                </a:lnTo>
                <a:lnTo>
                  <a:pt x="814" y="538"/>
                </a:lnTo>
                <a:lnTo>
                  <a:pt x="818" y="533"/>
                </a:lnTo>
                <a:lnTo>
                  <a:pt x="822" y="526"/>
                </a:lnTo>
                <a:lnTo>
                  <a:pt x="830" y="512"/>
                </a:lnTo>
                <a:lnTo>
                  <a:pt x="835" y="503"/>
                </a:lnTo>
                <a:lnTo>
                  <a:pt x="839" y="498"/>
                </a:lnTo>
                <a:lnTo>
                  <a:pt x="845" y="492"/>
                </a:lnTo>
                <a:lnTo>
                  <a:pt x="852" y="489"/>
                </a:lnTo>
                <a:lnTo>
                  <a:pt x="852" y="489"/>
                </a:lnTo>
                <a:lnTo>
                  <a:pt x="857" y="489"/>
                </a:lnTo>
                <a:lnTo>
                  <a:pt x="863" y="489"/>
                </a:lnTo>
                <a:lnTo>
                  <a:pt x="868" y="491"/>
                </a:lnTo>
                <a:lnTo>
                  <a:pt x="873" y="492"/>
                </a:lnTo>
                <a:lnTo>
                  <a:pt x="873" y="492"/>
                </a:lnTo>
                <a:close/>
                <a:moveTo>
                  <a:pt x="729" y="602"/>
                </a:moveTo>
                <a:lnTo>
                  <a:pt x="729" y="602"/>
                </a:lnTo>
                <a:lnTo>
                  <a:pt x="738" y="588"/>
                </a:lnTo>
                <a:lnTo>
                  <a:pt x="743" y="581"/>
                </a:lnTo>
                <a:lnTo>
                  <a:pt x="749" y="575"/>
                </a:lnTo>
                <a:lnTo>
                  <a:pt x="749" y="575"/>
                </a:lnTo>
                <a:lnTo>
                  <a:pt x="748" y="573"/>
                </a:lnTo>
                <a:lnTo>
                  <a:pt x="746" y="572"/>
                </a:lnTo>
                <a:lnTo>
                  <a:pt x="746" y="572"/>
                </a:lnTo>
                <a:lnTo>
                  <a:pt x="749" y="568"/>
                </a:lnTo>
                <a:lnTo>
                  <a:pt x="752" y="564"/>
                </a:lnTo>
                <a:lnTo>
                  <a:pt x="755" y="559"/>
                </a:lnTo>
                <a:lnTo>
                  <a:pt x="757" y="555"/>
                </a:lnTo>
                <a:lnTo>
                  <a:pt x="759" y="554"/>
                </a:lnTo>
                <a:lnTo>
                  <a:pt x="756" y="552"/>
                </a:lnTo>
                <a:lnTo>
                  <a:pt x="756" y="552"/>
                </a:lnTo>
                <a:lnTo>
                  <a:pt x="777" y="523"/>
                </a:lnTo>
                <a:lnTo>
                  <a:pt x="788" y="509"/>
                </a:lnTo>
                <a:lnTo>
                  <a:pt x="797" y="492"/>
                </a:lnTo>
                <a:lnTo>
                  <a:pt x="797" y="492"/>
                </a:lnTo>
                <a:lnTo>
                  <a:pt x="800" y="489"/>
                </a:lnTo>
                <a:lnTo>
                  <a:pt x="801" y="489"/>
                </a:lnTo>
                <a:lnTo>
                  <a:pt x="808" y="489"/>
                </a:lnTo>
                <a:lnTo>
                  <a:pt x="825" y="491"/>
                </a:lnTo>
                <a:lnTo>
                  <a:pt x="825" y="491"/>
                </a:lnTo>
                <a:lnTo>
                  <a:pt x="791" y="520"/>
                </a:lnTo>
                <a:lnTo>
                  <a:pt x="776" y="536"/>
                </a:lnTo>
                <a:lnTo>
                  <a:pt x="760" y="551"/>
                </a:lnTo>
                <a:lnTo>
                  <a:pt x="762" y="555"/>
                </a:lnTo>
                <a:lnTo>
                  <a:pt x="762" y="555"/>
                </a:lnTo>
                <a:lnTo>
                  <a:pt x="759" y="558"/>
                </a:lnTo>
                <a:lnTo>
                  <a:pt x="756" y="564"/>
                </a:lnTo>
                <a:lnTo>
                  <a:pt x="752" y="572"/>
                </a:lnTo>
                <a:lnTo>
                  <a:pt x="752" y="572"/>
                </a:lnTo>
                <a:lnTo>
                  <a:pt x="769" y="554"/>
                </a:lnTo>
                <a:lnTo>
                  <a:pt x="787" y="536"/>
                </a:lnTo>
                <a:lnTo>
                  <a:pt x="807" y="517"/>
                </a:lnTo>
                <a:lnTo>
                  <a:pt x="828" y="499"/>
                </a:lnTo>
                <a:lnTo>
                  <a:pt x="828" y="499"/>
                </a:lnTo>
                <a:lnTo>
                  <a:pt x="826" y="506"/>
                </a:lnTo>
                <a:lnTo>
                  <a:pt x="823" y="512"/>
                </a:lnTo>
                <a:lnTo>
                  <a:pt x="821" y="519"/>
                </a:lnTo>
                <a:lnTo>
                  <a:pt x="815" y="524"/>
                </a:lnTo>
                <a:lnTo>
                  <a:pt x="815" y="524"/>
                </a:lnTo>
                <a:lnTo>
                  <a:pt x="814" y="521"/>
                </a:lnTo>
                <a:lnTo>
                  <a:pt x="814" y="523"/>
                </a:lnTo>
                <a:lnTo>
                  <a:pt x="811" y="527"/>
                </a:lnTo>
                <a:lnTo>
                  <a:pt x="812" y="530"/>
                </a:lnTo>
                <a:lnTo>
                  <a:pt x="812" y="530"/>
                </a:lnTo>
                <a:lnTo>
                  <a:pt x="802" y="543"/>
                </a:lnTo>
                <a:lnTo>
                  <a:pt x="793" y="555"/>
                </a:lnTo>
                <a:lnTo>
                  <a:pt x="781" y="569"/>
                </a:lnTo>
                <a:lnTo>
                  <a:pt x="773" y="582"/>
                </a:lnTo>
                <a:lnTo>
                  <a:pt x="773" y="582"/>
                </a:lnTo>
                <a:lnTo>
                  <a:pt x="764" y="593"/>
                </a:lnTo>
                <a:lnTo>
                  <a:pt x="763" y="596"/>
                </a:lnTo>
                <a:lnTo>
                  <a:pt x="762" y="599"/>
                </a:lnTo>
                <a:lnTo>
                  <a:pt x="763" y="602"/>
                </a:lnTo>
                <a:lnTo>
                  <a:pt x="764" y="606"/>
                </a:lnTo>
                <a:lnTo>
                  <a:pt x="764" y="606"/>
                </a:lnTo>
                <a:lnTo>
                  <a:pt x="748" y="603"/>
                </a:lnTo>
                <a:lnTo>
                  <a:pt x="729" y="602"/>
                </a:lnTo>
                <a:lnTo>
                  <a:pt x="729" y="602"/>
                </a:lnTo>
                <a:close/>
                <a:moveTo>
                  <a:pt x="769" y="604"/>
                </a:moveTo>
                <a:lnTo>
                  <a:pt x="769" y="604"/>
                </a:lnTo>
                <a:lnTo>
                  <a:pt x="791" y="576"/>
                </a:lnTo>
                <a:lnTo>
                  <a:pt x="816" y="550"/>
                </a:lnTo>
                <a:lnTo>
                  <a:pt x="843" y="524"/>
                </a:lnTo>
                <a:lnTo>
                  <a:pt x="871" y="502"/>
                </a:lnTo>
                <a:lnTo>
                  <a:pt x="871" y="502"/>
                </a:lnTo>
                <a:lnTo>
                  <a:pt x="871" y="507"/>
                </a:lnTo>
                <a:lnTo>
                  <a:pt x="871" y="513"/>
                </a:lnTo>
                <a:lnTo>
                  <a:pt x="868" y="519"/>
                </a:lnTo>
                <a:lnTo>
                  <a:pt x="864" y="521"/>
                </a:lnTo>
                <a:lnTo>
                  <a:pt x="863" y="523"/>
                </a:lnTo>
                <a:lnTo>
                  <a:pt x="860" y="526"/>
                </a:lnTo>
                <a:lnTo>
                  <a:pt x="860" y="526"/>
                </a:lnTo>
                <a:lnTo>
                  <a:pt x="846" y="547"/>
                </a:lnTo>
                <a:lnTo>
                  <a:pt x="832" y="566"/>
                </a:lnTo>
                <a:lnTo>
                  <a:pt x="816" y="586"/>
                </a:lnTo>
                <a:lnTo>
                  <a:pt x="804" y="606"/>
                </a:lnTo>
                <a:lnTo>
                  <a:pt x="804" y="606"/>
                </a:lnTo>
                <a:lnTo>
                  <a:pt x="801" y="606"/>
                </a:lnTo>
                <a:lnTo>
                  <a:pt x="798" y="607"/>
                </a:lnTo>
                <a:lnTo>
                  <a:pt x="787" y="606"/>
                </a:lnTo>
                <a:lnTo>
                  <a:pt x="769" y="604"/>
                </a:lnTo>
                <a:lnTo>
                  <a:pt x="769" y="604"/>
                </a:lnTo>
                <a:close/>
                <a:moveTo>
                  <a:pt x="850" y="557"/>
                </a:moveTo>
                <a:lnTo>
                  <a:pt x="850" y="557"/>
                </a:lnTo>
                <a:lnTo>
                  <a:pt x="849" y="561"/>
                </a:lnTo>
                <a:lnTo>
                  <a:pt x="847" y="565"/>
                </a:lnTo>
                <a:lnTo>
                  <a:pt x="845" y="568"/>
                </a:lnTo>
                <a:lnTo>
                  <a:pt x="840" y="569"/>
                </a:lnTo>
                <a:lnTo>
                  <a:pt x="840" y="569"/>
                </a:lnTo>
                <a:lnTo>
                  <a:pt x="842" y="566"/>
                </a:lnTo>
                <a:lnTo>
                  <a:pt x="845" y="564"/>
                </a:lnTo>
                <a:lnTo>
                  <a:pt x="850" y="557"/>
                </a:lnTo>
                <a:lnTo>
                  <a:pt x="850" y="557"/>
                </a:lnTo>
                <a:close/>
                <a:moveTo>
                  <a:pt x="819" y="606"/>
                </a:moveTo>
                <a:lnTo>
                  <a:pt x="819" y="606"/>
                </a:lnTo>
                <a:lnTo>
                  <a:pt x="825" y="597"/>
                </a:lnTo>
                <a:lnTo>
                  <a:pt x="828" y="589"/>
                </a:lnTo>
                <a:lnTo>
                  <a:pt x="832" y="581"/>
                </a:lnTo>
                <a:lnTo>
                  <a:pt x="835" y="576"/>
                </a:lnTo>
                <a:lnTo>
                  <a:pt x="839" y="573"/>
                </a:lnTo>
                <a:lnTo>
                  <a:pt x="837" y="582"/>
                </a:lnTo>
                <a:lnTo>
                  <a:pt x="837" y="582"/>
                </a:lnTo>
                <a:lnTo>
                  <a:pt x="874" y="540"/>
                </a:lnTo>
                <a:lnTo>
                  <a:pt x="892" y="520"/>
                </a:lnTo>
                <a:lnTo>
                  <a:pt x="913" y="500"/>
                </a:lnTo>
                <a:lnTo>
                  <a:pt x="913" y="500"/>
                </a:lnTo>
                <a:lnTo>
                  <a:pt x="912" y="506"/>
                </a:lnTo>
                <a:lnTo>
                  <a:pt x="911" y="510"/>
                </a:lnTo>
                <a:lnTo>
                  <a:pt x="906" y="517"/>
                </a:lnTo>
                <a:lnTo>
                  <a:pt x="899" y="523"/>
                </a:lnTo>
                <a:lnTo>
                  <a:pt x="892" y="533"/>
                </a:lnTo>
                <a:lnTo>
                  <a:pt x="894" y="537"/>
                </a:lnTo>
                <a:lnTo>
                  <a:pt x="894" y="537"/>
                </a:lnTo>
                <a:lnTo>
                  <a:pt x="868" y="571"/>
                </a:lnTo>
                <a:lnTo>
                  <a:pt x="857" y="589"/>
                </a:lnTo>
                <a:lnTo>
                  <a:pt x="846" y="606"/>
                </a:lnTo>
                <a:lnTo>
                  <a:pt x="819" y="606"/>
                </a:lnTo>
                <a:close/>
                <a:moveTo>
                  <a:pt x="894" y="604"/>
                </a:moveTo>
                <a:lnTo>
                  <a:pt x="894" y="604"/>
                </a:lnTo>
                <a:lnTo>
                  <a:pt x="916" y="572"/>
                </a:lnTo>
                <a:lnTo>
                  <a:pt x="926" y="555"/>
                </a:lnTo>
                <a:lnTo>
                  <a:pt x="936" y="537"/>
                </a:lnTo>
                <a:lnTo>
                  <a:pt x="936" y="537"/>
                </a:lnTo>
                <a:lnTo>
                  <a:pt x="922" y="552"/>
                </a:lnTo>
                <a:lnTo>
                  <a:pt x="906" y="569"/>
                </a:lnTo>
                <a:lnTo>
                  <a:pt x="892" y="588"/>
                </a:lnTo>
                <a:lnTo>
                  <a:pt x="881" y="607"/>
                </a:lnTo>
                <a:lnTo>
                  <a:pt x="860" y="607"/>
                </a:lnTo>
                <a:lnTo>
                  <a:pt x="891" y="555"/>
                </a:lnTo>
                <a:lnTo>
                  <a:pt x="891" y="555"/>
                </a:lnTo>
                <a:lnTo>
                  <a:pt x="892" y="558"/>
                </a:lnTo>
                <a:lnTo>
                  <a:pt x="891" y="561"/>
                </a:lnTo>
                <a:lnTo>
                  <a:pt x="889" y="564"/>
                </a:lnTo>
                <a:lnTo>
                  <a:pt x="889" y="568"/>
                </a:lnTo>
                <a:lnTo>
                  <a:pt x="889" y="568"/>
                </a:lnTo>
                <a:lnTo>
                  <a:pt x="904" y="551"/>
                </a:lnTo>
                <a:lnTo>
                  <a:pt x="919" y="534"/>
                </a:lnTo>
                <a:lnTo>
                  <a:pt x="951" y="502"/>
                </a:lnTo>
                <a:lnTo>
                  <a:pt x="951" y="502"/>
                </a:lnTo>
                <a:lnTo>
                  <a:pt x="948" y="507"/>
                </a:lnTo>
                <a:lnTo>
                  <a:pt x="944" y="513"/>
                </a:lnTo>
                <a:lnTo>
                  <a:pt x="939" y="520"/>
                </a:lnTo>
                <a:lnTo>
                  <a:pt x="937" y="523"/>
                </a:lnTo>
                <a:lnTo>
                  <a:pt x="936" y="527"/>
                </a:lnTo>
                <a:lnTo>
                  <a:pt x="936" y="527"/>
                </a:lnTo>
                <a:lnTo>
                  <a:pt x="939" y="526"/>
                </a:lnTo>
                <a:lnTo>
                  <a:pt x="946" y="523"/>
                </a:lnTo>
                <a:lnTo>
                  <a:pt x="948" y="521"/>
                </a:lnTo>
                <a:lnTo>
                  <a:pt x="953" y="520"/>
                </a:lnTo>
                <a:lnTo>
                  <a:pt x="954" y="516"/>
                </a:lnTo>
                <a:lnTo>
                  <a:pt x="956" y="512"/>
                </a:lnTo>
                <a:lnTo>
                  <a:pt x="956" y="512"/>
                </a:lnTo>
                <a:lnTo>
                  <a:pt x="956" y="509"/>
                </a:lnTo>
                <a:lnTo>
                  <a:pt x="957" y="506"/>
                </a:lnTo>
                <a:lnTo>
                  <a:pt x="957" y="506"/>
                </a:lnTo>
                <a:lnTo>
                  <a:pt x="954" y="505"/>
                </a:lnTo>
                <a:lnTo>
                  <a:pt x="953" y="502"/>
                </a:lnTo>
                <a:lnTo>
                  <a:pt x="954" y="499"/>
                </a:lnTo>
                <a:lnTo>
                  <a:pt x="957" y="498"/>
                </a:lnTo>
                <a:lnTo>
                  <a:pt x="957" y="498"/>
                </a:lnTo>
                <a:lnTo>
                  <a:pt x="960" y="498"/>
                </a:lnTo>
                <a:lnTo>
                  <a:pt x="958" y="499"/>
                </a:lnTo>
                <a:lnTo>
                  <a:pt x="957" y="502"/>
                </a:lnTo>
                <a:lnTo>
                  <a:pt x="957" y="505"/>
                </a:lnTo>
                <a:lnTo>
                  <a:pt x="957" y="506"/>
                </a:lnTo>
                <a:lnTo>
                  <a:pt x="957" y="506"/>
                </a:lnTo>
                <a:lnTo>
                  <a:pt x="961" y="500"/>
                </a:lnTo>
                <a:lnTo>
                  <a:pt x="967" y="493"/>
                </a:lnTo>
                <a:lnTo>
                  <a:pt x="970" y="492"/>
                </a:lnTo>
                <a:lnTo>
                  <a:pt x="974" y="489"/>
                </a:lnTo>
                <a:lnTo>
                  <a:pt x="978" y="489"/>
                </a:lnTo>
                <a:lnTo>
                  <a:pt x="984" y="491"/>
                </a:lnTo>
                <a:lnTo>
                  <a:pt x="984" y="491"/>
                </a:lnTo>
                <a:lnTo>
                  <a:pt x="946" y="550"/>
                </a:lnTo>
                <a:lnTo>
                  <a:pt x="908" y="610"/>
                </a:lnTo>
                <a:lnTo>
                  <a:pt x="908" y="610"/>
                </a:lnTo>
                <a:lnTo>
                  <a:pt x="902" y="604"/>
                </a:lnTo>
                <a:lnTo>
                  <a:pt x="898" y="603"/>
                </a:lnTo>
                <a:lnTo>
                  <a:pt x="894" y="604"/>
                </a:lnTo>
                <a:lnTo>
                  <a:pt x="894" y="604"/>
                </a:lnTo>
                <a:close/>
                <a:moveTo>
                  <a:pt x="920" y="607"/>
                </a:moveTo>
                <a:lnTo>
                  <a:pt x="920" y="607"/>
                </a:lnTo>
                <a:lnTo>
                  <a:pt x="930" y="590"/>
                </a:lnTo>
                <a:lnTo>
                  <a:pt x="940" y="578"/>
                </a:lnTo>
                <a:lnTo>
                  <a:pt x="951" y="565"/>
                </a:lnTo>
                <a:lnTo>
                  <a:pt x="964" y="552"/>
                </a:lnTo>
                <a:lnTo>
                  <a:pt x="964" y="552"/>
                </a:lnTo>
                <a:lnTo>
                  <a:pt x="992" y="526"/>
                </a:lnTo>
                <a:lnTo>
                  <a:pt x="1006" y="513"/>
                </a:lnTo>
                <a:lnTo>
                  <a:pt x="1022" y="502"/>
                </a:lnTo>
                <a:lnTo>
                  <a:pt x="1022" y="502"/>
                </a:lnTo>
                <a:lnTo>
                  <a:pt x="1013" y="516"/>
                </a:lnTo>
                <a:lnTo>
                  <a:pt x="1005" y="530"/>
                </a:lnTo>
                <a:lnTo>
                  <a:pt x="986" y="557"/>
                </a:lnTo>
                <a:lnTo>
                  <a:pt x="968" y="582"/>
                </a:lnTo>
                <a:lnTo>
                  <a:pt x="950" y="607"/>
                </a:lnTo>
                <a:lnTo>
                  <a:pt x="950" y="607"/>
                </a:lnTo>
                <a:lnTo>
                  <a:pt x="948" y="610"/>
                </a:lnTo>
                <a:lnTo>
                  <a:pt x="944" y="611"/>
                </a:lnTo>
                <a:lnTo>
                  <a:pt x="936" y="611"/>
                </a:lnTo>
                <a:lnTo>
                  <a:pt x="927" y="610"/>
                </a:lnTo>
                <a:lnTo>
                  <a:pt x="920" y="607"/>
                </a:lnTo>
                <a:lnTo>
                  <a:pt x="920" y="607"/>
                </a:lnTo>
                <a:close/>
                <a:moveTo>
                  <a:pt x="961" y="609"/>
                </a:moveTo>
                <a:lnTo>
                  <a:pt x="961" y="609"/>
                </a:lnTo>
                <a:lnTo>
                  <a:pt x="984" y="581"/>
                </a:lnTo>
                <a:lnTo>
                  <a:pt x="1008" y="554"/>
                </a:lnTo>
                <a:lnTo>
                  <a:pt x="1033" y="530"/>
                </a:lnTo>
                <a:lnTo>
                  <a:pt x="1060" y="506"/>
                </a:lnTo>
                <a:lnTo>
                  <a:pt x="1060" y="506"/>
                </a:lnTo>
                <a:lnTo>
                  <a:pt x="1060" y="513"/>
                </a:lnTo>
                <a:lnTo>
                  <a:pt x="1058" y="519"/>
                </a:lnTo>
                <a:lnTo>
                  <a:pt x="1058" y="519"/>
                </a:lnTo>
                <a:lnTo>
                  <a:pt x="1045" y="537"/>
                </a:lnTo>
                <a:lnTo>
                  <a:pt x="1031" y="555"/>
                </a:lnTo>
                <a:lnTo>
                  <a:pt x="1016" y="575"/>
                </a:lnTo>
                <a:lnTo>
                  <a:pt x="1009" y="583"/>
                </a:lnTo>
                <a:lnTo>
                  <a:pt x="999" y="592"/>
                </a:lnTo>
                <a:lnTo>
                  <a:pt x="999" y="592"/>
                </a:lnTo>
                <a:lnTo>
                  <a:pt x="995" y="597"/>
                </a:lnTo>
                <a:lnTo>
                  <a:pt x="985" y="606"/>
                </a:lnTo>
                <a:lnTo>
                  <a:pt x="981" y="610"/>
                </a:lnTo>
                <a:lnTo>
                  <a:pt x="974" y="611"/>
                </a:lnTo>
                <a:lnTo>
                  <a:pt x="968" y="611"/>
                </a:lnTo>
                <a:lnTo>
                  <a:pt x="961" y="609"/>
                </a:lnTo>
                <a:lnTo>
                  <a:pt x="961" y="609"/>
                </a:lnTo>
                <a:close/>
                <a:moveTo>
                  <a:pt x="1000" y="611"/>
                </a:moveTo>
                <a:lnTo>
                  <a:pt x="1000" y="611"/>
                </a:lnTo>
                <a:lnTo>
                  <a:pt x="1010" y="597"/>
                </a:lnTo>
                <a:lnTo>
                  <a:pt x="1013" y="593"/>
                </a:lnTo>
                <a:lnTo>
                  <a:pt x="1020" y="590"/>
                </a:lnTo>
                <a:lnTo>
                  <a:pt x="1020" y="590"/>
                </a:lnTo>
                <a:lnTo>
                  <a:pt x="1016" y="590"/>
                </a:lnTo>
                <a:lnTo>
                  <a:pt x="1015" y="590"/>
                </a:lnTo>
                <a:lnTo>
                  <a:pt x="1015" y="589"/>
                </a:lnTo>
                <a:lnTo>
                  <a:pt x="1015" y="588"/>
                </a:lnTo>
                <a:lnTo>
                  <a:pt x="1017" y="585"/>
                </a:lnTo>
                <a:lnTo>
                  <a:pt x="1020" y="583"/>
                </a:lnTo>
                <a:lnTo>
                  <a:pt x="1031" y="571"/>
                </a:lnTo>
                <a:lnTo>
                  <a:pt x="1022" y="586"/>
                </a:lnTo>
                <a:lnTo>
                  <a:pt x="1022" y="586"/>
                </a:lnTo>
                <a:lnTo>
                  <a:pt x="1071" y="540"/>
                </a:lnTo>
                <a:lnTo>
                  <a:pt x="1096" y="519"/>
                </a:lnTo>
                <a:lnTo>
                  <a:pt x="1121" y="498"/>
                </a:lnTo>
                <a:lnTo>
                  <a:pt x="1121" y="498"/>
                </a:lnTo>
                <a:lnTo>
                  <a:pt x="1126" y="493"/>
                </a:lnTo>
                <a:lnTo>
                  <a:pt x="1127" y="495"/>
                </a:lnTo>
                <a:lnTo>
                  <a:pt x="1126" y="496"/>
                </a:lnTo>
                <a:lnTo>
                  <a:pt x="1124" y="500"/>
                </a:lnTo>
                <a:lnTo>
                  <a:pt x="1123" y="505"/>
                </a:lnTo>
                <a:lnTo>
                  <a:pt x="1123" y="505"/>
                </a:lnTo>
                <a:lnTo>
                  <a:pt x="1120" y="506"/>
                </a:lnTo>
                <a:lnTo>
                  <a:pt x="1117" y="507"/>
                </a:lnTo>
                <a:lnTo>
                  <a:pt x="1114" y="509"/>
                </a:lnTo>
                <a:lnTo>
                  <a:pt x="1113" y="510"/>
                </a:lnTo>
                <a:lnTo>
                  <a:pt x="1113" y="510"/>
                </a:lnTo>
                <a:lnTo>
                  <a:pt x="1103" y="524"/>
                </a:lnTo>
                <a:lnTo>
                  <a:pt x="1093" y="537"/>
                </a:lnTo>
                <a:lnTo>
                  <a:pt x="1074" y="561"/>
                </a:lnTo>
                <a:lnTo>
                  <a:pt x="1052" y="585"/>
                </a:lnTo>
                <a:lnTo>
                  <a:pt x="1043" y="597"/>
                </a:lnTo>
                <a:lnTo>
                  <a:pt x="1034" y="611"/>
                </a:lnTo>
                <a:lnTo>
                  <a:pt x="1034" y="611"/>
                </a:lnTo>
                <a:lnTo>
                  <a:pt x="1031" y="613"/>
                </a:lnTo>
                <a:lnTo>
                  <a:pt x="1027" y="614"/>
                </a:lnTo>
                <a:lnTo>
                  <a:pt x="1017" y="616"/>
                </a:lnTo>
                <a:lnTo>
                  <a:pt x="1008" y="614"/>
                </a:lnTo>
                <a:lnTo>
                  <a:pt x="1000" y="611"/>
                </a:lnTo>
                <a:lnTo>
                  <a:pt x="1000" y="611"/>
                </a:lnTo>
                <a:close/>
                <a:moveTo>
                  <a:pt x="1078" y="602"/>
                </a:moveTo>
                <a:lnTo>
                  <a:pt x="1076" y="606"/>
                </a:lnTo>
                <a:lnTo>
                  <a:pt x="1075" y="607"/>
                </a:lnTo>
                <a:lnTo>
                  <a:pt x="1072" y="609"/>
                </a:lnTo>
                <a:lnTo>
                  <a:pt x="1072" y="609"/>
                </a:lnTo>
                <a:lnTo>
                  <a:pt x="1071" y="610"/>
                </a:lnTo>
                <a:lnTo>
                  <a:pt x="1071" y="610"/>
                </a:lnTo>
                <a:lnTo>
                  <a:pt x="1068" y="613"/>
                </a:lnTo>
                <a:lnTo>
                  <a:pt x="1065" y="616"/>
                </a:lnTo>
                <a:lnTo>
                  <a:pt x="1058" y="616"/>
                </a:lnTo>
                <a:lnTo>
                  <a:pt x="1051" y="616"/>
                </a:lnTo>
                <a:lnTo>
                  <a:pt x="1044" y="616"/>
                </a:lnTo>
                <a:lnTo>
                  <a:pt x="1044" y="616"/>
                </a:lnTo>
                <a:lnTo>
                  <a:pt x="1092" y="571"/>
                </a:lnTo>
                <a:lnTo>
                  <a:pt x="1116" y="548"/>
                </a:lnTo>
                <a:lnTo>
                  <a:pt x="1140" y="527"/>
                </a:lnTo>
                <a:lnTo>
                  <a:pt x="1099" y="581"/>
                </a:lnTo>
                <a:lnTo>
                  <a:pt x="1097" y="581"/>
                </a:lnTo>
                <a:lnTo>
                  <a:pt x="1096" y="583"/>
                </a:lnTo>
                <a:lnTo>
                  <a:pt x="1096" y="585"/>
                </a:lnTo>
                <a:lnTo>
                  <a:pt x="1096" y="585"/>
                </a:lnTo>
                <a:lnTo>
                  <a:pt x="1092" y="589"/>
                </a:lnTo>
                <a:lnTo>
                  <a:pt x="1089" y="593"/>
                </a:lnTo>
                <a:lnTo>
                  <a:pt x="1085" y="599"/>
                </a:lnTo>
                <a:lnTo>
                  <a:pt x="1081" y="602"/>
                </a:lnTo>
                <a:lnTo>
                  <a:pt x="1078" y="602"/>
                </a:lnTo>
                <a:close/>
                <a:moveTo>
                  <a:pt x="1171" y="610"/>
                </a:moveTo>
                <a:lnTo>
                  <a:pt x="1171" y="610"/>
                </a:lnTo>
                <a:lnTo>
                  <a:pt x="1180" y="600"/>
                </a:lnTo>
                <a:lnTo>
                  <a:pt x="1190" y="590"/>
                </a:lnTo>
                <a:lnTo>
                  <a:pt x="1200" y="579"/>
                </a:lnTo>
                <a:lnTo>
                  <a:pt x="1210" y="572"/>
                </a:lnTo>
                <a:lnTo>
                  <a:pt x="1210" y="572"/>
                </a:lnTo>
                <a:lnTo>
                  <a:pt x="1210" y="573"/>
                </a:lnTo>
                <a:lnTo>
                  <a:pt x="1210" y="573"/>
                </a:lnTo>
                <a:lnTo>
                  <a:pt x="1210" y="573"/>
                </a:lnTo>
                <a:lnTo>
                  <a:pt x="1210" y="573"/>
                </a:lnTo>
                <a:lnTo>
                  <a:pt x="1203" y="585"/>
                </a:lnTo>
                <a:lnTo>
                  <a:pt x="1193" y="596"/>
                </a:lnTo>
                <a:lnTo>
                  <a:pt x="1183" y="604"/>
                </a:lnTo>
                <a:lnTo>
                  <a:pt x="1178" y="607"/>
                </a:lnTo>
                <a:lnTo>
                  <a:pt x="1171" y="610"/>
                </a:lnTo>
                <a:lnTo>
                  <a:pt x="1171" y="610"/>
                </a:lnTo>
                <a:close/>
                <a:moveTo>
                  <a:pt x="1214" y="568"/>
                </a:moveTo>
                <a:lnTo>
                  <a:pt x="1214" y="568"/>
                </a:lnTo>
                <a:lnTo>
                  <a:pt x="1218" y="561"/>
                </a:lnTo>
                <a:lnTo>
                  <a:pt x="1223" y="554"/>
                </a:lnTo>
                <a:lnTo>
                  <a:pt x="1232" y="541"/>
                </a:lnTo>
                <a:lnTo>
                  <a:pt x="1253" y="520"/>
                </a:lnTo>
                <a:lnTo>
                  <a:pt x="1253" y="520"/>
                </a:lnTo>
                <a:lnTo>
                  <a:pt x="1258" y="513"/>
                </a:lnTo>
                <a:lnTo>
                  <a:pt x="1260" y="506"/>
                </a:lnTo>
                <a:lnTo>
                  <a:pt x="1256" y="507"/>
                </a:lnTo>
                <a:lnTo>
                  <a:pt x="1256" y="507"/>
                </a:lnTo>
                <a:lnTo>
                  <a:pt x="1255" y="512"/>
                </a:lnTo>
                <a:lnTo>
                  <a:pt x="1253" y="513"/>
                </a:lnTo>
                <a:lnTo>
                  <a:pt x="1251" y="514"/>
                </a:lnTo>
                <a:lnTo>
                  <a:pt x="1249" y="513"/>
                </a:lnTo>
                <a:lnTo>
                  <a:pt x="1246" y="513"/>
                </a:lnTo>
                <a:lnTo>
                  <a:pt x="1244" y="514"/>
                </a:lnTo>
                <a:lnTo>
                  <a:pt x="1242" y="516"/>
                </a:lnTo>
                <a:lnTo>
                  <a:pt x="1241" y="520"/>
                </a:lnTo>
                <a:lnTo>
                  <a:pt x="1246" y="517"/>
                </a:lnTo>
                <a:lnTo>
                  <a:pt x="1246" y="517"/>
                </a:lnTo>
                <a:lnTo>
                  <a:pt x="1246" y="521"/>
                </a:lnTo>
                <a:lnTo>
                  <a:pt x="1244" y="524"/>
                </a:lnTo>
                <a:lnTo>
                  <a:pt x="1241" y="527"/>
                </a:lnTo>
                <a:lnTo>
                  <a:pt x="1237" y="530"/>
                </a:lnTo>
                <a:lnTo>
                  <a:pt x="1237" y="530"/>
                </a:lnTo>
                <a:lnTo>
                  <a:pt x="1227" y="543"/>
                </a:lnTo>
                <a:lnTo>
                  <a:pt x="1214" y="555"/>
                </a:lnTo>
                <a:lnTo>
                  <a:pt x="1200" y="569"/>
                </a:lnTo>
                <a:lnTo>
                  <a:pt x="1187" y="583"/>
                </a:lnTo>
                <a:lnTo>
                  <a:pt x="1186" y="583"/>
                </a:lnTo>
                <a:lnTo>
                  <a:pt x="1186" y="585"/>
                </a:lnTo>
                <a:lnTo>
                  <a:pt x="1182" y="589"/>
                </a:lnTo>
                <a:lnTo>
                  <a:pt x="1180" y="589"/>
                </a:lnTo>
                <a:lnTo>
                  <a:pt x="1178" y="590"/>
                </a:lnTo>
                <a:lnTo>
                  <a:pt x="1173" y="595"/>
                </a:lnTo>
                <a:lnTo>
                  <a:pt x="1173" y="596"/>
                </a:lnTo>
                <a:lnTo>
                  <a:pt x="1173" y="596"/>
                </a:lnTo>
                <a:lnTo>
                  <a:pt x="1171" y="602"/>
                </a:lnTo>
                <a:lnTo>
                  <a:pt x="1166" y="607"/>
                </a:lnTo>
                <a:lnTo>
                  <a:pt x="1161" y="611"/>
                </a:lnTo>
                <a:lnTo>
                  <a:pt x="1158" y="614"/>
                </a:lnTo>
                <a:lnTo>
                  <a:pt x="1154" y="614"/>
                </a:lnTo>
                <a:lnTo>
                  <a:pt x="1154" y="614"/>
                </a:lnTo>
                <a:lnTo>
                  <a:pt x="1137" y="616"/>
                </a:lnTo>
                <a:lnTo>
                  <a:pt x="1119" y="616"/>
                </a:lnTo>
                <a:lnTo>
                  <a:pt x="1082" y="616"/>
                </a:lnTo>
                <a:lnTo>
                  <a:pt x="1082" y="616"/>
                </a:lnTo>
                <a:lnTo>
                  <a:pt x="1113" y="585"/>
                </a:lnTo>
                <a:lnTo>
                  <a:pt x="1145" y="557"/>
                </a:lnTo>
                <a:lnTo>
                  <a:pt x="1211" y="499"/>
                </a:lnTo>
                <a:lnTo>
                  <a:pt x="1211" y="499"/>
                </a:lnTo>
                <a:lnTo>
                  <a:pt x="1214" y="496"/>
                </a:lnTo>
                <a:lnTo>
                  <a:pt x="1218" y="493"/>
                </a:lnTo>
                <a:lnTo>
                  <a:pt x="1224" y="493"/>
                </a:lnTo>
                <a:lnTo>
                  <a:pt x="1225" y="493"/>
                </a:lnTo>
                <a:lnTo>
                  <a:pt x="1227" y="496"/>
                </a:lnTo>
                <a:lnTo>
                  <a:pt x="1227" y="496"/>
                </a:lnTo>
                <a:lnTo>
                  <a:pt x="1217" y="509"/>
                </a:lnTo>
                <a:lnTo>
                  <a:pt x="1207" y="521"/>
                </a:lnTo>
                <a:lnTo>
                  <a:pt x="1186" y="545"/>
                </a:lnTo>
                <a:lnTo>
                  <a:pt x="1141" y="593"/>
                </a:lnTo>
                <a:lnTo>
                  <a:pt x="1141" y="593"/>
                </a:lnTo>
                <a:lnTo>
                  <a:pt x="1138" y="596"/>
                </a:lnTo>
                <a:lnTo>
                  <a:pt x="1135" y="599"/>
                </a:lnTo>
                <a:lnTo>
                  <a:pt x="1134" y="603"/>
                </a:lnTo>
                <a:lnTo>
                  <a:pt x="1137" y="610"/>
                </a:lnTo>
                <a:lnTo>
                  <a:pt x="1137" y="610"/>
                </a:lnTo>
                <a:lnTo>
                  <a:pt x="1196" y="547"/>
                </a:lnTo>
                <a:lnTo>
                  <a:pt x="1227" y="517"/>
                </a:lnTo>
                <a:lnTo>
                  <a:pt x="1259" y="489"/>
                </a:lnTo>
                <a:lnTo>
                  <a:pt x="1259" y="489"/>
                </a:lnTo>
                <a:lnTo>
                  <a:pt x="1260" y="492"/>
                </a:lnTo>
                <a:lnTo>
                  <a:pt x="1262" y="493"/>
                </a:lnTo>
                <a:lnTo>
                  <a:pt x="1259" y="498"/>
                </a:lnTo>
                <a:lnTo>
                  <a:pt x="1258" y="502"/>
                </a:lnTo>
                <a:lnTo>
                  <a:pt x="1259" y="503"/>
                </a:lnTo>
                <a:lnTo>
                  <a:pt x="1260" y="506"/>
                </a:lnTo>
                <a:lnTo>
                  <a:pt x="1260" y="506"/>
                </a:lnTo>
                <a:lnTo>
                  <a:pt x="1263" y="503"/>
                </a:lnTo>
                <a:lnTo>
                  <a:pt x="1267" y="499"/>
                </a:lnTo>
                <a:lnTo>
                  <a:pt x="1269" y="495"/>
                </a:lnTo>
                <a:lnTo>
                  <a:pt x="1272" y="492"/>
                </a:lnTo>
                <a:lnTo>
                  <a:pt x="1272" y="492"/>
                </a:lnTo>
                <a:lnTo>
                  <a:pt x="1279" y="489"/>
                </a:lnTo>
                <a:lnTo>
                  <a:pt x="1280" y="489"/>
                </a:lnTo>
                <a:lnTo>
                  <a:pt x="1280" y="491"/>
                </a:lnTo>
                <a:lnTo>
                  <a:pt x="1279" y="495"/>
                </a:lnTo>
                <a:lnTo>
                  <a:pt x="1276" y="498"/>
                </a:lnTo>
                <a:lnTo>
                  <a:pt x="1276" y="498"/>
                </a:lnTo>
                <a:lnTo>
                  <a:pt x="1245" y="534"/>
                </a:lnTo>
                <a:lnTo>
                  <a:pt x="1231" y="552"/>
                </a:lnTo>
                <a:lnTo>
                  <a:pt x="1214" y="568"/>
                </a:lnTo>
                <a:lnTo>
                  <a:pt x="1214" y="568"/>
                </a:lnTo>
                <a:close/>
                <a:moveTo>
                  <a:pt x="1244" y="493"/>
                </a:moveTo>
                <a:lnTo>
                  <a:pt x="1232" y="502"/>
                </a:lnTo>
                <a:lnTo>
                  <a:pt x="1232" y="502"/>
                </a:lnTo>
                <a:lnTo>
                  <a:pt x="1232" y="498"/>
                </a:lnTo>
                <a:lnTo>
                  <a:pt x="1234" y="495"/>
                </a:lnTo>
                <a:lnTo>
                  <a:pt x="1234" y="495"/>
                </a:lnTo>
                <a:lnTo>
                  <a:pt x="1237" y="493"/>
                </a:lnTo>
                <a:lnTo>
                  <a:pt x="1239" y="492"/>
                </a:lnTo>
                <a:lnTo>
                  <a:pt x="1244" y="493"/>
                </a:lnTo>
                <a:lnTo>
                  <a:pt x="1244" y="493"/>
                </a:lnTo>
                <a:close/>
                <a:moveTo>
                  <a:pt x="1241" y="469"/>
                </a:moveTo>
                <a:lnTo>
                  <a:pt x="1283" y="472"/>
                </a:lnTo>
                <a:lnTo>
                  <a:pt x="1242" y="478"/>
                </a:lnTo>
                <a:lnTo>
                  <a:pt x="1242" y="478"/>
                </a:lnTo>
                <a:lnTo>
                  <a:pt x="1241" y="474"/>
                </a:lnTo>
                <a:lnTo>
                  <a:pt x="1241" y="472"/>
                </a:lnTo>
                <a:lnTo>
                  <a:pt x="1241" y="469"/>
                </a:lnTo>
                <a:lnTo>
                  <a:pt x="1241" y="469"/>
                </a:lnTo>
                <a:close/>
                <a:moveTo>
                  <a:pt x="1224" y="606"/>
                </a:moveTo>
                <a:lnTo>
                  <a:pt x="1224" y="606"/>
                </a:lnTo>
                <a:lnTo>
                  <a:pt x="1241" y="576"/>
                </a:lnTo>
                <a:lnTo>
                  <a:pt x="1260" y="548"/>
                </a:lnTo>
                <a:lnTo>
                  <a:pt x="1280" y="520"/>
                </a:lnTo>
                <a:lnTo>
                  <a:pt x="1301" y="493"/>
                </a:lnTo>
                <a:lnTo>
                  <a:pt x="1301" y="493"/>
                </a:lnTo>
                <a:lnTo>
                  <a:pt x="1301" y="492"/>
                </a:lnTo>
                <a:lnTo>
                  <a:pt x="1301" y="489"/>
                </a:lnTo>
                <a:lnTo>
                  <a:pt x="1301" y="489"/>
                </a:lnTo>
                <a:lnTo>
                  <a:pt x="1303" y="488"/>
                </a:lnTo>
                <a:lnTo>
                  <a:pt x="1305" y="488"/>
                </a:lnTo>
                <a:lnTo>
                  <a:pt x="1307" y="491"/>
                </a:lnTo>
                <a:lnTo>
                  <a:pt x="1307" y="493"/>
                </a:lnTo>
                <a:lnTo>
                  <a:pt x="1308" y="500"/>
                </a:lnTo>
                <a:lnTo>
                  <a:pt x="1307" y="505"/>
                </a:lnTo>
                <a:lnTo>
                  <a:pt x="1307" y="505"/>
                </a:lnTo>
                <a:lnTo>
                  <a:pt x="1286" y="529"/>
                </a:lnTo>
                <a:lnTo>
                  <a:pt x="1265" y="554"/>
                </a:lnTo>
                <a:lnTo>
                  <a:pt x="1244" y="579"/>
                </a:lnTo>
                <a:lnTo>
                  <a:pt x="1224" y="606"/>
                </a:lnTo>
                <a:lnTo>
                  <a:pt x="1224" y="606"/>
                </a:lnTo>
                <a:close/>
                <a:moveTo>
                  <a:pt x="1283" y="602"/>
                </a:moveTo>
                <a:lnTo>
                  <a:pt x="1239" y="651"/>
                </a:lnTo>
                <a:lnTo>
                  <a:pt x="1307" y="551"/>
                </a:lnTo>
                <a:lnTo>
                  <a:pt x="1307" y="551"/>
                </a:lnTo>
                <a:lnTo>
                  <a:pt x="1307" y="550"/>
                </a:lnTo>
                <a:lnTo>
                  <a:pt x="1305" y="548"/>
                </a:lnTo>
                <a:lnTo>
                  <a:pt x="1300" y="552"/>
                </a:lnTo>
                <a:lnTo>
                  <a:pt x="1290" y="559"/>
                </a:lnTo>
                <a:lnTo>
                  <a:pt x="1283" y="566"/>
                </a:lnTo>
                <a:lnTo>
                  <a:pt x="1283" y="566"/>
                </a:lnTo>
                <a:lnTo>
                  <a:pt x="1286" y="558"/>
                </a:lnTo>
                <a:lnTo>
                  <a:pt x="1290" y="551"/>
                </a:lnTo>
                <a:lnTo>
                  <a:pt x="1293" y="545"/>
                </a:lnTo>
                <a:lnTo>
                  <a:pt x="1296" y="540"/>
                </a:lnTo>
                <a:lnTo>
                  <a:pt x="1296" y="540"/>
                </a:lnTo>
                <a:lnTo>
                  <a:pt x="1298" y="537"/>
                </a:lnTo>
                <a:lnTo>
                  <a:pt x="1303" y="533"/>
                </a:lnTo>
                <a:lnTo>
                  <a:pt x="1304" y="527"/>
                </a:lnTo>
                <a:lnTo>
                  <a:pt x="1307" y="521"/>
                </a:lnTo>
                <a:lnTo>
                  <a:pt x="1307" y="521"/>
                </a:lnTo>
                <a:lnTo>
                  <a:pt x="1311" y="534"/>
                </a:lnTo>
                <a:lnTo>
                  <a:pt x="1312" y="547"/>
                </a:lnTo>
                <a:lnTo>
                  <a:pt x="1311" y="558"/>
                </a:lnTo>
                <a:lnTo>
                  <a:pt x="1308" y="569"/>
                </a:lnTo>
                <a:lnTo>
                  <a:pt x="1304" y="581"/>
                </a:lnTo>
                <a:lnTo>
                  <a:pt x="1297" y="589"/>
                </a:lnTo>
                <a:lnTo>
                  <a:pt x="1291" y="596"/>
                </a:lnTo>
                <a:lnTo>
                  <a:pt x="1283" y="602"/>
                </a:lnTo>
                <a:lnTo>
                  <a:pt x="1283" y="602"/>
                </a:lnTo>
                <a:close/>
                <a:moveTo>
                  <a:pt x="1308" y="606"/>
                </a:moveTo>
                <a:lnTo>
                  <a:pt x="1308" y="606"/>
                </a:lnTo>
                <a:lnTo>
                  <a:pt x="1304" y="611"/>
                </a:lnTo>
                <a:lnTo>
                  <a:pt x="1298" y="617"/>
                </a:lnTo>
                <a:lnTo>
                  <a:pt x="1286" y="630"/>
                </a:lnTo>
                <a:lnTo>
                  <a:pt x="1286" y="630"/>
                </a:lnTo>
                <a:lnTo>
                  <a:pt x="1287" y="625"/>
                </a:lnTo>
                <a:lnTo>
                  <a:pt x="1289" y="623"/>
                </a:lnTo>
                <a:lnTo>
                  <a:pt x="1293" y="617"/>
                </a:lnTo>
                <a:lnTo>
                  <a:pt x="1298" y="611"/>
                </a:lnTo>
                <a:lnTo>
                  <a:pt x="1303" y="607"/>
                </a:lnTo>
                <a:lnTo>
                  <a:pt x="1303" y="607"/>
                </a:lnTo>
                <a:lnTo>
                  <a:pt x="1304" y="604"/>
                </a:lnTo>
                <a:lnTo>
                  <a:pt x="1305" y="603"/>
                </a:lnTo>
                <a:lnTo>
                  <a:pt x="1307" y="604"/>
                </a:lnTo>
                <a:lnTo>
                  <a:pt x="1308" y="606"/>
                </a:lnTo>
                <a:lnTo>
                  <a:pt x="1308" y="606"/>
                </a:lnTo>
                <a:close/>
                <a:moveTo>
                  <a:pt x="1279" y="625"/>
                </a:moveTo>
                <a:lnTo>
                  <a:pt x="1208" y="720"/>
                </a:lnTo>
                <a:lnTo>
                  <a:pt x="1208" y="720"/>
                </a:lnTo>
                <a:lnTo>
                  <a:pt x="1206" y="714"/>
                </a:lnTo>
                <a:lnTo>
                  <a:pt x="1204" y="708"/>
                </a:lnTo>
                <a:lnTo>
                  <a:pt x="1206" y="703"/>
                </a:lnTo>
                <a:lnTo>
                  <a:pt x="1208" y="697"/>
                </a:lnTo>
                <a:lnTo>
                  <a:pt x="1277" y="621"/>
                </a:lnTo>
                <a:lnTo>
                  <a:pt x="1277" y="621"/>
                </a:lnTo>
                <a:lnTo>
                  <a:pt x="1279" y="625"/>
                </a:lnTo>
                <a:lnTo>
                  <a:pt x="1279" y="625"/>
                </a:lnTo>
                <a:close/>
                <a:moveTo>
                  <a:pt x="1262" y="573"/>
                </a:moveTo>
                <a:lnTo>
                  <a:pt x="1262" y="573"/>
                </a:lnTo>
                <a:lnTo>
                  <a:pt x="1270" y="562"/>
                </a:lnTo>
                <a:lnTo>
                  <a:pt x="1275" y="557"/>
                </a:lnTo>
                <a:lnTo>
                  <a:pt x="1280" y="551"/>
                </a:lnTo>
                <a:lnTo>
                  <a:pt x="1280" y="551"/>
                </a:lnTo>
                <a:lnTo>
                  <a:pt x="1279" y="554"/>
                </a:lnTo>
                <a:lnTo>
                  <a:pt x="1279" y="554"/>
                </a:lnTo>
                <a:lnTo>
                  <a:pt x="1276" y="561"/>
                </a:lnTo>
                <a:lnTo>
                  <a:pt x="1273" y="565"/>
                </a:lnTo>
                <a:lnTo>
                  <a:pt x="1269" y="569"/>
                </a:lnTo>
                <a:lnTo>
                  <a:pt x="1262" y="573"/>
                </a:lnTo>
                <a:lnTo>
                  <a:pt x="1262" y="573"/>
                </a:lnTo>
                <a:close/>
                <a:moveTo>
                  <a:pt x="1214" y="655"/>
                </a:moveTo>
                <a:lnTo>
                  <a:pt x="1260" y="599"/>
                </a:lnTo>
                <a:lnTo>
                  <a:pt x="1204" y="686"/>
                </a:lnTo>
                <a:lnTo>
                  <a:pt x="1204" y="686"/>
                </a:lnTo>
                <a:lnTo>
                  <a:pt x="1201" y="682"/>
                </a:lnTo>
                <a:lnTo>
                  <a:pt x="1201" y="677"/>
                </a:lnTo>
                <a:lnTo>
                  <a:pt x="1203" y="673"/>
                </a:lnTo>
                <a:lnTo>
                  <a:pt x="1204" y="669"/>
                </a:lnTo>
                <a:lnTo>
                  <a:pt x="1208" y="661"/>
                </a:lnTo>
                <a:lnTo>
                  <a:pt x="1214" y="655"/>
                </a:lnTo>
                <a:lnTo>
                  <a:pt x="1214" y="655"/>
                </a:lnTo>
                <a:close/>
                <a:moveTo>
                  <a:pt x="1187" y="690"/>
                </a:moveTo>
                <a:lnTo>
                  <a:pt x="1187" y="690"/>
                </a:lnTo>
                <a:lnTo>
                  <a:pt x="1189" y="687"/>
                </a:lnTo>
                <a:lnTo>
                  <a:pt x="1190" y="686"/>
                </a:lnTo>
                <a:lnTo>
                  <a:pt x="1192" y="692"/>
                </a:lnTo>
                <a:lnTo>
                  <a:pt x="1192" y="701"/>
                </a:lnTo>
                <a:lnTo>
                  <a:pt x="1192" y="706"/>
                </a:lnTo>
                <a:lnTo>
                  <a:pt x="1189" y="708"/>
                </a:lnTo>
                <a:lnTo>
                  <a:pt x="1189" y="708"/>
                </a:lnTo>
                <a:lnTo>
                  <a:pt x="1187" y="704"/>
                </a:lnTo>
                <a:lnTo>
                  <a:pt x="1187" y="699"/>
                </a:lnTo>
                <a:lnTo>
                  <a:pt x="1187" y="690"/>
                </a:lnTo>
                <a:lnTo>
                  <a:pt x="1187" y="690"/>
                </a:lnTo>
                <a:close/>
                <a:moveTo>
                  <a:pt x="1190" y="725"/>
                </a:moveTo>
                <a:lnTo>
                  <a:pt x="1190" y="725"/>
                </a:lnTo>
                <a:lnTo>
                  <a:pt x="1193" y="722"/>
                </a:lnTo>
                <a:lnTo>
                  <a:pt x="1194" y="721"/>
                </a:lnTo>
                <a:lnTo>
                  <a:pt x="1194" y="721"/>
                </a:lnTo>
                <a:lnTo>
                  <a:pt x="1197" y="732"/>
                </a:lnTo>
                <a:lnTo>
                  <a:pt x="1196" y="738"/>
                </a:lnTo>
                <a:lnTo>
                  <a:pt x="1194" y="741"/>
                </a:lnTo>
                <a:lnTo>
                  <a:pt x="1192" y="744"/>
                </a:lnTo>
                <a:lnTo>
                  <a:pt x="1192" y="744"/>
                </a:lnTo>
                <a:lnTo>
                  <a:pt x="1190" y="739"/>
                </a:lnTo>
                <a:lnTo>
                  <a:pt x="1189" y="734"/>
                </a:lnTo>
                <a:lnTo>
                  <a:pt x="1190" y="729"/>
                </a:lnTo>
                <a:lnTo>
                  <a:pt x="1190" y="725"/>
                </a:lnTo>
                <a:lnTo>
                  <a:pt x="1190" y="725"/>
                </a:lnTo>
                <a:close/>
                <a:moveTo>
                  <a:pt x="1208" y="812"/>
                </a:moveTo>
                <a:lnTo>
                  <a:pt x="1208" y="812"/>
                </a:lnTo>
                <a:lnTo>
                  <a:pt x="1207" y="815"/>
                </a:lnTo>
                <a:lnTo>
                  <a:pt x="1207" y="815"/>
                </a:lnTo>
                <a:lnTo>
                  <a:pt x="1206" y="815"/>
                </a:lnTo>
                <a:lnTo>
                  <a:pt x="1204" y="814"/>
                </a:lnTo>
                <a:lnTo>
                  <a:pt x="1201" y="810"/>
                </a:lnTo>
                <a:lnTo>
                  <a:pt x="1201" y="805"/>
                </a:lnTo>
                <a:lnTo>
                  <a:pt x="1201" y="805"/>
                </a:lnTo>
                <a:lnTo>
                  <a:pt x="1201" y="800"/>
                </a:lnTo>
                <a:lnTo>
                  <a:pt x="1200" y="794"/>
                </a:lnTo>
                <a:lnTo>
                  <a:pt x="1196" y="784"/>
                </a:lnTo>
                <a:lnTo>
                  <a:pt x="1192" y="774"/>
                </a:lnTo>
                <a:lnTo>
                  <a:pt x="1192" y="769"/>
                </a:lnTo>
                <a:lnTo>
                  <a:pt x="1192" y="762"/>
                </a:lnTo>
                <a:lnTo>
                  <a:pt x="1192" y="762"/>
                </a:lnTo>
                <a:lnTo>
                  <a:pt x="1192" y="758"/>
                </a:lnTo>
                <a:lnTo>
                  <a:pt x="1193" y="755"/>
                </a:lnTo>
                <a:lnTo>
                  <a:pt x="1196" y="755"/>
                </a:lnTo>
                <a:lnTo>
                  <a:pt x="1197" y="756"/>
                </a:lnTo>
                <a:lnTo>
                  <a:pt x="1199" y="762"/>
                </a:lnTo>
                <a:lnTo>
                  <a:pt x="1200" y="765"/>
                </a:lnTo>
                <a:lnTo>
                  <a:pt x="1200" y="765"/>
                </a:lnTo>
                <a:lnTo>
                  <a:pt x="1199" y="772"/>
                </a:lnTo>
                <a:lnTo>
                  <a:pt x="1199" y="779"/>
                </a:lnTo>
                <a:lnTo>
                  <a:pt x="1200" y="784"/>
                </a:lnTo>
                <a:lnTo>
                  <a:pt x="1203" y="790"/>
                </a:lnTo>
                <a:lnTo>
                  <a:pt x="1208" y="801"/>
                </a:lnTo>
                <a:lnTo>
                  <a:pt x="1210" y="807"/>
                </a:lnTo>
                <a:lnTo>
                  <a:pt x="1208" y="812"/>
                </a:lnTo>
                <a:lnTo>
                  <a:pt x="1208" y="812"/>
                </a:lnTo>
                <a:close/>
                <a:moveTo>
                  <a:pt x="1208" y="741"/>
                </a:moveTo>
                <a:lnTo>
                  <a:pt x="1208" y="741"/>
                </a:lnTo>
                <a:lnTo>
                  <a:pt x="1231" y="710"/>
                </a:lnTo>
                <a:lnTo>
                  <a:pt x="1253" y="679"/>
                </a:lnTo>
                <a:lnTo>
                  <a:pt x="1266" y="663"/>
                </a:lnTo>
                <a:lnTo>
                  <a:pt x="1279" y="648"/>
                </a:lnTo>
                <a:lnTo>
                  <a:pt x="1293" y="634"/>
                </a:lnTo>
                <a:lnTo>
                  <a:pt x="1308" y="621"/>
                </a:lnTo>
                <a:lnTo>
                  <a:pt x="1308" y="621"/>
                </a:lnTo>
                <a:lnTo>
                  <a:pt x="1310" y="623"/>
                </a:lnTo>
                <a:lnTo>
                  <a:pt x="1310" y="625"/>
                </a:lnTo>
                <a:lnTo>
                  <a:pt x="1308" y="630"/>
                </a:lnTo>
                <a:lnTo>
                  <a:pt x="1307" y="631"/>
                </a:lnTo>
                <a:lnTo>
                  <a:pt x="1305" y="631"/>
                </a:lnTo>
                <a:lnTo>
                  <a:pt x="1304" y="631"/>
                </a:lnTo>
                <a:lnTo>
                  <a:pt x="1303" y="628"/>
                </a:lnTo>
                <a:lnTo>
                  <a:pt x="1303" y="628"/>
                </a:lnTo>
                <a:lnTo>
                  <a:pt x="1280" y="662"/>
                </a:lnTo>
                <a:lnTo>
                  <a:pt x="1258" y="693"/>
                </a:lnTo>
                <a:lnTo>
                  <a:pt x="1234" y="725"/>
                </a:lnTo>
                <a:lnTo>
                  <a:pt x="1211" y="759"/>
                </a:lnTo>
                <a:lnTo>
                  <a:pt x="1211" y="759"/>
                </a:lnTo>
                <a:lnTo>
                  <a:pt x="1208" y="756"/>
                </a:lnTo>
                <a:lnTo>
                  <a:pt x="1207" y="751"/>
                </a:lnTo>
                <a:lnTo>
                  <a:pt x="1207" y="746"/>
                </a:lnTo>
                <a:lnTo>
                  <a:pt x="1208" y="741"/>
                </a:lnTo>
                <a:lnTo>
                  <a:pt x="1208" y="741"/>
                </a:lnTo>
                <a:close/>
                <a:moveTo>
                  <a:pt x="1223" y="758"/>
                </a:moveTo>
                <a:lnTo>
                  <a:pt x="1223" y="758"/>
                </a:lnTo>
                <a:lnTo>
                  <a:pt x="1245" y="725"/>
                </a:lnTo>
                <a:lnTo>
                  <a:pt x="1267" y="692"/>
                </a:lnTo>
                <a:lnTo>
                  <a:pt x="1291" y="658"/>
                </a:lnTo>
                <a:lnTo>
                  <a:pt x="1304" y="642"/>
                </a:lnTo>
                <a:lnTo>
                  <a:pt x="1318" y="627"/>
                </a:lnTo>
                <a:lnTo>
                  <a:pt x="1318" y="627"/>
                </a:lnTo>
                <a:lnTo>
                  <a:pt x="1319" y="625"/>
                </a:lnTo>
                <a:lnTo>
                  <a:pt x="1321" y="627"/>
                </a:lnTo>
                <a:lnTo>
                  <a:pt x="1322" y="631"/>
                </a:lnTo>
                <a:lnTo>
                  <a:pt x="1322" y="637"/>
                </a:lnTo>
                <a:lnTo>
                  <a:pt x="1321" y="641"/>
                </a:lnTo>
                <a:lnTo>
                  <a:pt x="1321" y="641"/>
                </a:lnTo>
                <a:lnTo>
                  <a:pt x="1272" y="720"/>
                </a:lnTo>
                <a:lnTo>
                  <a:pt x="1246" y="759"/>
                </a:lnTo>
                <a:lnTo>
                  <a:pt x="1220" y="796"/>
                </a:lnTo>
                <a:lnTo>
                  <a:pt x="1220" y="796"/>
                </a:lnTo>
                <a:lnTo>
                  <a:pt x="1215" y="787"/>
                </a:lnTo>
                <a:lnTo>
                  <a:pt x="1215" y="777"/>
                </a:lnTo>
                <a:lnTo>
                  <a:pt x="1217" y="767"/>
                </a:lnTo>
                <a:lnTo>
                  <a:pt x="1223" y="758"/>
                </a:lnTo>
                <a:lnTo>
                  <a:pt x="1223" y="758"/>
                </a:lnTo>
                <a:close/>
                <a:moveTo>
                  <a:pt x="1329" y="648"/>
                </a:moveTo>
                <a:lnTo>
                  <a:pt x="1329" y="648"/>
                </a:lnTo>
                <a:lnTo>
                  <a:pt x="1334" y="649"/>
                </a:lnTo>
                <a:lnTo>
                  <a:pt x="1339" y="648"/>
                </a:lnTo>
                <a:lnTo>
                  <a:pt x="1348" y="644"/>
                </a:lnTo>
                <a:lnTo>
                  <a:pt x="1366" y="632"/>
                </a:lnTo>
                <a:lnTo>
                  <a:pt x="1366" y="632"/>
                </a:lnTo>
                <a:lnTo>
                  <a:pt x="1343" y="662"/>
                </a:lnTo>
                <a:lnTo>
                  <a:pt x="1321" y="694"/>
                </a:lnTo>
                <a:lnTo>
                  <a:pt x="1300" y="727"/>
                </a:lnTo>
                <a:lnTo>
                  <a:pt x="1282" y="759"/>
                </a:lnTo>
                <a:lnTo>
                  <a:pt x="1282" y="759"/>
                </a:lnTo>
                <a:lnTo>
                  <a:pt x="1304" y="701"/>
                </a:lnTo>
                <a:lnTo>
                  <a:pt x="1317" y="673"/>
                </a:lnTo>
                <a:lnTo>
                  <a:pt x="1329" y="648"/>
                </a:lnTo>
                <a:lnTo>
                  <a:pt x="1329" y="648"/>
                </a:lnTo>
                <a:close/>
                <a:moveTo>
                  <a:pt x="1234" y="803"/>
                </a:moveTo>
                <a:lnTo>
                  <a:pt x="1234" y="803"/>
                </a:lnTo>
                <a:lnTo>
                  <a:pt x="1258" y="766"/>
                </a:lnTo>
                <a:lnTo>
                  <a:pt x="1269" y="748"/>
                </a:lnTo>
                <a:lnTo>
                  <a:pt x="1280" y="729"/>
                </a:lnTo>
                <a:lnTo>
                  <a:pt x="1280" y="729"/>
                </a:lnTo>
                <a:lnTo>
                  <a:pt x="1282" y="731"/>
                </a:lnTo>
                <a:lnTo>
                  <a:pt x="1282" y="732"/>
                </a:lnTo>
                <a:lnTo>
                  <a:pt x="1282" y="732"/>
                </a:lnTo>
                <a:lnTo>
                  <a:pt x="1282" y="732"/>
                </a:lnTo>
                <a:lnTo>
                  <a:pt x="1272" y="752"/>
                </a:lnTo>
                <a:lnTo>
                  <a:pt x="1260" y="772"/>
                </a:lnTo>
                <a:lnTo>
                  <a:pt x="1255" y="780"/>
                </a:lnTo>
                <a:lnTo>
                  <a:pt x="1248" y="790"/>
                </a:lnTo>
                <a:lnTo>
                  <a:pt x="1241" y="797"/>
                </a:lnTo>
                <a:lnTo>
                  <a:pt x="1234" y="803"/>
                </a:lnTo>
                <a:lnTo>
                  <a:pt x="1234" y="803"/>
                </a:lnTo>
                <a:close/>
                <a:moveTo>
                  <a:pt x="1279" y="772"/>
                </a:moveTo>
                <a:lnTo>
                  <a:pt x="1279" y="772"/>
                </a:lnTo>
                <a:lnTo>
                  <a:pt x="1321" y="708"/>
                </a:lnTo>
                <a:lnTo>
                  <a:pt x="1342" y="676"/>
                </a:lnTo>
                <a:lnTo>
                  <a:pt x="1366" y="647"/>
                </a:lnTo>
                <a:lnTo>
                  <a:pt x="1366" y="647"/>
                </a:lnTo>
                <a:lnTo>
                  <a:pt x="1367" y="652"/>
                </a:lnTo>
                <a:lnTo>
                  <a:pt x="1367" y="655"/>
                </a:lnTo>
                <a:lnTo>
                  <a:pt x="1367" y="656"/>
                </a:lnTo>
                <a:lnTo>
                  <a:pt x="1367" y="656"/>
                </a:lnTo>
                <a:lnTo>
                  <a:pt x="1353" y="675"/>
                </a:lnTo>
                <a:lnTo>
                  <a:pt x="1339" y="696"/>
                </a:lnTo>
                <a:lnTo>
                  <a:pt x="1312" y="742"/>
                </a:lnTo>
                <a:lnTo>
                  <a:pt x="1312" y="742"/>
                </a:lnTo>
                <a:lnTo>
                  <a:pt x="1308" y="752"/>
                </a:lnTo>
                <a:lnTo>
                  <a:pt x="1305" y="756"/>
                </a:lnTo>
                <a:lnTo>
                  <a:pt x="1301" y="762"/>
                </a:lnTo>
                <a:lnTo>
                  <a:pt x="1297" y="766"/>
                </a:lnTo>
                <a:lnTo>
                  <a:pt x="1291" y="769"/>
                </a:lnTo>
                <a:lnTo>
                  <a:pt x="1286" y="772"/>
                </a:lnTo>
                <a:lnTo>
                  <a:pt x="1279" y="772"/>
                </a:lnTo>
                <a:lnTo>
                  <a:pt x="1279" y="772"/>
                </a:lnTo>
                <a:close/>
                <a:moveTo>
                  <a:pt x="1353" y="687"/>
                </a:moveTo>
                <a:lnTo>
                  <a:pt x="1353" y="687"/>
                </a:lnTo>
                <a:lnTo>
                  <a:pt x="1352" y="696"/>
                </a:lnTo>
                <a:lnTo>
                  <a:pt x="1349" y="703"/>
                </a:lnTo>
                <a:lnTo>
                  <a:pt x="1341" y="715"/>
                </a:lnTo>
                <a:lnTo>
                  <a:pt x="1341" y="715"/>
                </a:lnTo>
                <a:lnTo>
                  <a:pt x="1341" y="708"/>
                </a:lnTo>
                <a:lnTo>
                  <a:pt x="1345" y="700"/>
                </a:lnTo>
                <a:lnTo>
                  <a:pt x="1349" y="694"/>
                </a:lnTo>
                <a:lnTo>
                  <a:pt x="1353" y="687"/>
                </a:lnTo>
                <a:lnTo>
                  <a:pt x="1353" y="687"/>
                </a:lnTo>
                <a:close/>
                <a:moveTo>
                  <a:pt x="1332" y="744"/>
                </a:moveTo>
                <a:lnTo>
                  <a:pt x="1332" y="744"/>
                </a:lnTo>
                <a:lnTo>
                  <a:pt x="1353" y="707"/>
                </a:lnTo>
                <a:lnTo>
                  <a:pt x="1376" y="670"/>
                </a:lnTo>
                <a:lnTo>
                  <a:pt x="1423" y="599"/>
                </a:lnTo>
                <a:lnTo>
                  <a:pt x="1423" y="599"/>
                </a:lnTo>
                <a:lnTo>
                  <a:pt x="1425" y="603"/>
                </a:lnTo>
                <a:lnTo>
                  <a:pt x="1423" y="609"/>
                </a:lnTo>
                <a:lnTo>
                  <a:pt x="1422" y="611"/>
                </a:lnTo>
                <a:lnTo>
                  <a:pt x="1419" y="616"/>
                </a:lnTo>
                <a:lnTo>
                  <a:pt x="1415" y="623"/>
                </a:lnTo>
                <a:lnTo>
                  <a:pt x="1412" y="627"/>
                </a:lnTo>
                <a:lnTo>
                  <a:pt x="1411" y="631"/>
                </a:lnTo>
                <a:lnTo>
                  <a:pt x="1412" y="634"/>
                </a:lnTo>
                <a:lnTo>
                  <a:pt x="1412" y="634"/>
                </a:lnTo>
                <a:lnTo>
                  <a:pt x="1409" y="638"/>
                </a:lnTo>
                <a:lnTo>
                  <a:pt x="1408" y="642"/>
                </a:lnTo>
                <a:lnTo>
                  <a:pt x="1407" y="647"/>
                </a:lnTo>
                <a:lnTo>
                  <a:pt x="1405" y="651"/>
                </a:lnTo>
                <a:lnTo>
                  <a:pt x="1405" y="651"/>
                </a:lnTo>
                <a:lnTo>
                  <a:pt x="1405" y="652"/>
                </a:lnTo>
                <a:lnTo>
                  <a:pt x="1405" y="652"/>
                </a:lnTo>
                <a:lnTo>
                  <a:pt x="1405" y="652"/>
                </a:lnTo>
                <a:lnTo>
                  <a:pt x="1397" y="663"/>
                </a:lnTo>
                <a:lnTo>
                  <a:pt x="1388" y="676"/>
                </a:lnTo>
                <a:lnTo>
                  <a:pt x="1373" y="701"/>
                </a:lnTo>
                <a:lnTo>
                  <a:pt x="1364" y="714"/>
                </a:lnTo>
                <a:lnTo>
                  <a:pt x="1355" y="725"/>
                </a:lnTo>
                <a:lnTo>
                  <a:pt x="1345" y="735"/>
                </a:lnTo>
                <a:lnTo>
                  <a:pt x="1332" y="744"/>
                </a:lnTo>
                <a:lnTo>
                  <a:pt x="1332" y="744"/>
                </a:lnTo>
                <a:close/>
                <a:moveTo>
                  <a:pt x="1369" y="666"/>
                </a:moveTo>
                <a:lnTo>
                  <a:pt x="1369" y="666"/>
                </a:lnTo>
                <a:lnTo>
                  <a:pt x="1370" y="663"/>
                </a:lnTo>
                <a:lnTo>
                  <a:pt x="1371" y="659"/>
                </a:lnTo>
                <a:lnTo>
                  <a:pt x="1374" y="655"/>
                </a:lnTo>
                <a:lnTo>
                  <a:pt x="1376" y="651"/>
                </a:lnTo>
                <a:lnTo>
                  <a:pt x="1376" y="651"/>
                </a:lnTo>
                <a:lnTo>
                  <a:pt x="1378" y="637"/>
                </a:lnTo>
                <a:lnTo>
                  <a:pt x="1380" y="630"/>
                </a:lnTo>
                <a:lnTo>
                  <a:pt x="1384" y="624"/>
                </a:lnTo>
                <a:lnTo>
                  <a:pt x="1387" y="618"/>
                </a:lnTo>
                <a:lnTo>
                  <a:pt x="1393" y="614"/>
                </a:lnTo>
                <a:lnTo>
                  <a:pt x="1400" y="611"/>
                </a:lnTo>
                <a:lnTo>
                  <a:pt x="1407" y="610"/>
                </a:lnTo>
                <a:lnTo>
                  <a:pt x="1369" y="666"/>
                </a:lnTo>
                <a:close/>
                <a:moveTo>
                  <a:pt x="1460" y="571"/>
                </a:moveTo>
                <a:lnTo>
                  <a:pt x="1460" y="571"/>
                </a:lnTo>
                <a:lnTo>
                  <a:pt x="1461" y="569"/>
                </a:lnTo>
                <a:lnTo>
                  <a:pt x="1464" y="569"/>
                </a:lnTo>
                <a:lnTo>
                  <a:pt x="1464" y="569"/>
                </a:lnTo>
                <a:lnTo>
                  <a:pt x="1454" y="586"/>
                </a:lnTo>
                <a:lnTo>
                  <a:pt x="1443" y="603"/>
                </a:lnTo>
                <a:lnTo>
                  <a:pt x="1421" y="634"/>
                </a:lnTo>
                <a:lnTo>
                  <a:pt x="1421" y="634"/>
                </a:lnTo>
                <a:lnTo>
                  <a:pt x="1426" y="614"/>
                </a:lnTo>
                <a:lnTo>
                  <a:pt x="1429" y="604"/>
                </a:lnTo>
                <a:lnTo>
                  <a:pt x="1433" y="596"/>
                </a:lnTo>
                <a:lnTo>
                  <a:pt x="1439" y="588"/>
                </a:lnTo>
                <a:lnTo>
                  <a:pt x="1445" y="581"/>
                </a:lnTo>
                <a:lnTo>
                  <a:pt x="1452" y="575"/>
                </a:lnTo>
                <a:lnTo>
                  <a:pt x="1460" y="571"/>
                </a:lnTo>
                <a:lnTo>
                  <a:pt x="1460" y="571"/>
                </a:lnTo>
                <a:close/>
                <a:moveTo>
                  <a:pt x="1383" y="707"/>
                </a:moveTo>
                <a:lnTo>
                  <a:pt x="1463" y="586"/>
                </a:lnTo>
                <a:lnTo>
                  <a:pt x="1467" y="593"/>
                </a:lnTo>
                <a:lnTo>
                  <a:pt x="1467" y="593"/>
                </a:lnTo>
                <a:lnTo>
                  <a:pt x="1440" y="637"/>
                </a:lnTo>
                <a:lnTo>
                  <a:pt x="1428" y="659"/>
                </a:lnTo>
                <a:lnTo>
                  <a:pt x="1416" y="683"/>
                </a:lnTo>
                <a:lnTo>
                  <a:pt x="1416" y="683"/>
                </a:lnTo>
                <a:lnTo>
                  <a:pt x="1411" y="689"/>
                </a:lnTo>
                <a:lnTo>
                  <a:pt x="1401" y="697"/>
                </a:lnTo>
                <a:lnTo>
                  <a:pt x="1390" y="704"/>
                </a:lnTo>
                <a:lnTo>
                  <a:pt x="1386" y="707"/>
                </a:lnTo>
                <a:lnTo>
                  <a:pt x="1383" y="707"/>
                </a:lnTo>
                <a:lnTo>
                  <a:pt x="1383" y="707"/>
                </a:lnTo>
                <a:close/>
                <a:moveTo>
                  <a:pt x="1539" y="523"/>
                </a:moveTo>
                <a:lnTo>
                  <a:pt x="1539" y="523"/>
                </a:lnTo>
                <a:lnTo>
                  <a:pt x="1529" y="541"/>
                </a:lnTo>
                <a:lnTo>
                  <a:pt x="1519" y="559"/>
                </a:lnTo>
                <a:lnTo>
                  <a:pt x="1519" y="559"/>
                </a:lnTo>
                <a:lnTo>
                  <a:pt x="1501" y="595"/>
                </a:lnTo>
                <a:lnTo>
                  <a:pt x="1491" y="613"/>
                </a:lnTo>
                <a:lnTo>
                  <a:pt x="1481" y="630"/>
                </a:lnTo>
                <a:lnTo>
                  <a:pt x="1470" y="647"/>
                </a:lnTo>
                <a:lnTo>
                  <a:pt x="1457" y="662"/>
                </a:lnTo>
                <a:lnTo>
                  <a:pt x="1449" y="668"/>
                </a:lnTo>
                <a:lnTo>
                  <a:pt x="1442" y="673"/>
                </a:lnTo>
                <a:lnTo>
                  <a:pt x="1433" y="679"/>
                </a:lnTo>
                <a:lnTo>
                  <a:pt x="1423" y="683"/>
                </a:lnTo>
                <a:lnTo>
                  <a:pt x="1423" y="683"/>
                </a:lnTo>
                <a:lnTo>
                  <a:pt x="1436" y="661"/>
                </a:lnTo>
                <a:lnTo>
                  <a:pt x="1450" y="640"/>
                </a:lnTo>
                <a:lnTo>
                  <a:pt x="1480" y="599"/>
                </a:lnTo>
                <a:lnTo>
                  <a:pt x="1509" y="561"/>
                </a:lnTo>
                <a:lnTo>
                  <a:pt x="1539" y="523"/>
                </a:lnTo>
                <a:lnTo>
                  <a:pt x="1539" y="523"/>
                </a:lnTo>
                <a:close/>
                <a:moveTo>
                  <a:pt x="1473" y="569"/>
                </a:moveTo>
                <a:lnTo>
                  <a:pt x="1473" y="569"/>
                </a:lnTo>
                <a:lnTo>
                  <a:pt x="1477" y="566"/>
                </a:lnTo>
                <a:lnTo>
                  <a:pt x="1480" y="562"/>
                </a:lnTo>
                <a:lnTo>
                  <a:pt x="1482" y="558"/>
                </a:lnTo>
                <a:lnTo>
                  <a:pt x="1484" y="558"/>
                </a:lnTo>
                <a:lnTo>
                  <a:pt x="1487" y="558"/>
                </a:lnTo>
                <a:lnTo>
                  <a:pt x="1487" y="558"/>
                </a:lnTo>
                <a:lnTo>
                  <a:pt x="1482" y="564"/>
                </a:lnTo>
                <a:lnTo>
                  <a:pt x="1481" y="566"/>
                </a:lnTo>
                <a:lnTo>
                  <a:pt x="1482" y="571"/>
                </a:lnTo>
                <a:lnTo>
                  <a:pt x="1482" y="571"/>
                </a:lnTo>
                <a:lnTo>
                  <a:pt x="1484" y="565"/>
                </a:lnTo>
                <a:lnTo>
                  <a:pt x="1487" y="559"/>
                </a:lnTo>
                <a:lnTo>
                  <a:pt x="1494" y="550"/>
                </a:lnTo>
                <a:lnTo>
                  <a:pt x="1504" y="543"/>
                </a:lnTo>
                <a:lnTo>
                  <a:pt x="1515" y="538"/>
                </a:lnTo>
                <a:lnTo>
                  <a:pt x="1515" y="538"/>
                </a:lnTo>
                <a:lnTo>
                  <a:pt x="1506" y="551"/>
                </a:lnTo>
                <a:lnTo>
                  <a:pt x="1497" y="566"/>
                </a:lnTo>
                <a:lnTo>
                  <a:pt x="1484" y="582"/>
                </a:lnTo>
                <a:lnTo>
                  <a:pt x="1473" y="595"/>
                </a:lnTo>
                <a:lnTo>
                  <a:pt x="1473" y="595"/>
                </a:lnTo>
                <a:lnTo>
                  <a:pt x="1473" y="593"/>
                </a:lnTo>
                <a:lnTo>
                  <a:pt x="1471" y="593"/>
                </a:lnTo>
                <a:lnTo>
                  <a:pt x="1471" y="593"/>
                </a:lnTo>
                <a:lnTo>
                  <a:pt x="1474" y="586"/>
                </a:lnTo>
                <a:lnTo>
                  <a:pt x="1480" y="578"/>
                </a:lnTo>
                <a:lnTo>
                  <a:pt x="1481" y="573"/>
                </a:lnTo>
                <a:lnTo>
                  <a:pt x="1480" y="571"/>
                </a:lnTo>
                <a:lnTo>
                  <a:pt x="1478" y="569"/>
                </a:lnTo>
                <a:lnTo>
                  <a:pt x="1473" y="569"/>
                </a:lnTo>
                <a:lnTo>
                  <a:pt x="1473" y="569"/>
                </a:lnTo>
                <a:close/>
                <a:moveTo>
                  <a:pt x="1578" y="492"/>
                </a:moveTo>
                <a:lnTo>
                  <a:pt x="1522" y="569"/>
                </a:lnTo>
                <a:lnTo>
                  <a:pt x="1522" y="569"/>
                </a:lnTo>
                <a:lnTo>
                  <a:pt x="1527" y="558"/>
                </a:lnTo>
                <a:lnTo>
                  <a:pt x="1533" y="547"/>
                </a:lnTo>
                <a:lnTo>
                  <a:pt x="1546" y="526"/>
                </a:lnTo>
                <a:lnTo>
                  <a:pt x="1551" y="514"/>
                </a:lnTo>
                <a:lnTo>
                  <a:pt x="1560" y="506"/>
                </a:lnTo>
                <a:lnTo>
                  <a:pt x="1568" y="498"/>
                </a:lnTo>
                <a:lnTo>
                  <a:pt x="1578" y="492"/>
                </a:lnTo>
                <a:lnTo>
                  <a:pt x="1578" y="492"/>
                </a:lnTo>
                <a:close/>
                <a:moveTo>
                  <a:pt x="1438" y="690"/>
                </a:moveTo>
                <a:lnTo>
                  <a:pt x="1532" y="628"/>
                </a:lnTo>
                <a:lnTo>
                  <a:pt x="1532" y="628"/>
                </a:lnTo>
                <a:lnTo>
                  <a:pt x="1509" y="644"/>
                </a:lnTo>
                <a:lnTo>
                  <a:pt x="1485" y="661"/>
                </a:lnTo>
                <a:lnTo>
                  <a:pt x="1438" y="690"/>
                </a:lnTo>
                <a:lnTo>
                  <a:pt x="1438" y="690"/>
                </a:lnTo>
                <a:close/>
                <a:moveTo>
                  <a:pt x="1487" y="641"/>
                </a:moveTo>
                <a:lnTo>
                  <a:pt x="1487" y="641"/>
                </a:lnTo>
                <a:lnTo>
                  <a:pt x="1495" y="630"/>
                </a:lnTo>
                <a:lnTo>
                  <a:pt x="1502" y="617"/>
                </a:lnTo>
                <a:lnTo>
                  <a:pt x="1508" y="603"/>
                </a:lnTo>
                <a:lnTo>
                  <a:pt x="1512" y="588"/>
                </a:lnTo>
                <a:lnTo>
                  <a:pt x="1515" y="600"/>
                </a:lnTo>
                <a:lnTo>
                  <a:pt x="1515" y="600"/>
                </a:lnTo>
                <a:lnTo>
                  <a:pt x="1523" y="583"/>
                </a:lnTo>
                <a:lnTo>
                  <a:pt x="1533" y="566"/>
                </a:lnTo>
                <a:lnTo>
                  <a:pt x="1554" y="534"/>
                </a:lnTo>
                <a:lnTo>
                  <a:pt x="1577" y="503"/>
                </a:lnTo>
                <a:lnTo>
                  <a:pt x="1602" y="472"/>
                </a:lnTo>
                <a:lnTo>
                  <a:pt x="1602" y="472"/>
                </a:lnTo>
                <a:lnTo>
                  <a:pt x="1602" y="481"/>
                </a:lnTo>
                <a:lnTo>
                  <a:pt x="1599" y="486"/>
                </a:lnTo>
                <a:lnTo>
                  <a:pt x="1593" y="496"/>
                </a:lnTo>
                <a:lnTo>
                  <a:pt x="1591" y="502"/>
                </a:lnTo>
                <a:lnTo>
                  <a:pt x="1589" y="506"/>
                </a:lnTo>
                <a:lnTo>
                  <a:pt x="1591" y="512"/>
                </a:lnTo>
                <a:lnTo>
                  <a:pt x="1593" y="519"/>
                </a:lnTo>
                <a:lnTo>
                  <a:pt x="1593" y="519"/>
                </a:lnTo>
                <a:lnTo>
                  <a:pt x="1601" y="496"/>
                </a:lnTo>
                <a:lnTo>
                  <a:pt x="1605" y="485"/>
                </a:lnTo>
                <a:lnTo>
                  <a:pt x="1609" y="477"/>
                </a:lnTo>
                <a:lnTo>
                  <a:pt x="1616" y="468"/>
                </a:lnTo>
                <a:lnTo>
                  <a:pt x="1623" y="461"/>
                </a:lnTo>
                <a:lnTo>
                  <a:pt x="1631" y="455"/>
                </a:lnTo>
                <a:lnTo>
                  <a:pt x="1641" y="453"/>
                </a:lnTo>
                <a:lnTo>
                  <a:pt x="1641" y="453"/>
                </a:lnTo>
                <a:lnTo>
                  <a:pt x="1644" y="451"/>
                </a:lnTo>
                <a:lnTo>
                  <a:pt x="1645" y="450"/>
                </a:lnTo>
                <a:lnTo>
                  <a:pt x="1647" y="448"/>
                </a:lnTo>
                <a:lnTo>
                  <a:pt x="1650" y="448"/>
                </a:lnTo>
                <a:lnTo>
                  <a:pt x="1585" y="533"/>
                </a:lnTo>
                <a:lnTo>
                  <a:pt x="1582" y="530"/>
                </a:lnTo>
                <a:lnTo>
                  <a:pt x="1582" y="530"/>
                </a:lnTo>
                <a:lnTo>
                  <a:pt x="1568" y="547"/>
                </a:lnTo>
                <a:lnTo>
                  <a:pt x="1554" y="568"/>
                </a:lnTo>
                <a:lnTo>
                  <a:pt x="1542" y="590"/>
                </a:lnTo>
                <a:lnTo>
                  <a:pt x="1533" y="611"/>
                </a:lnTo>
                <a:lnTo>
                  <a:pt x="1533" y="611"/>
                </a:lnTo>
                <a:lnTo>
                  <a:pt x="1530" y="616"/>
                </a:lnTo>
                <a:lnTo>
                  <a:pt x="1526" y="620"/>
                </a:lnTo>
                <a:lnTo>
                  <a:pt x="1515" y="628"/>
                </a:lnTo>
                <a:lnTo>
                  <a:pt x="1487" y="641"/>
                </a:lnTo>
                <a:lnTo>
                  <a:pt x="1487" y="641"/>
                </a:lnTo>
                <a:close/>
                <a:moveTo>
                  <a:pt x="1557" y="597"/>
                </a:moveTo>
                <a:lnTo>
                  <a:pt x="1577" y="555"/>
                </a:lnTo>
                <a:lnTo>
                  <a:pt x="1577" y="555"/>
                </a:lnTo>
                <a:lnTo>
                  <a:pt x="1577" y="551"/>
                </a:lnTo>
                <a:lnTo>
                  <a:pt x="1578" y="547"/>
                </a:lnTo>
                <a:lnTo>
                  <a:pt x="1582" y="538"/>
                </a:lnTo>
                <a:lnTo>
                  <a:pt x="1582" y="538"/>
                </a:lnTo>
                <a:lnTo>
                  <a:pt x="1582" y="544"/>
                </a:lnTo>
                <a:lnTo>
                  <a:pt x="1581" y="548"/>
                </a:lnTo>
                <a:lnTo>
                  <a:pt x="1577" y="555"/>
                </a:lnTo>
                <a:lnTo>
                  <a:pt x="1648" y="461"/>
                </a:lnTo>
                <a:lnTo>
                  <a:pt x="1648" y="461"/>
                </a:lnTo>
                <a:lnTo>
                  <a:pt x="1641" y="477"/>
                </a:lnTo>
                <a:lnTo>
                  <a:pt x="1633" y="491"/>
                </a:lnTo>
                <a:lnTo>
                  <a:pt x="1616" y="520"/>
                </a:lnTo>
                <a:lnTo>
                  <a:pt x="1599" y="548"/>
                </a:lnTo>
                <a:lnTo>
                  <a:pt x="1591" y="564"/>
                </a:lnTo>
                <a:lnTo>
                  <a:pt x="1584" y="579"/>
                </a:lnTo>
                <a:lnTo>
                  <a:pt x="1584" y="579"/>
                </a:lnTo>
                <a:lnTo>
                  <a:pt x="1579" y="583"/>
                </a:lnTo>
                <a:lnTo>
                  <a:pt x="1572" y="589"/>
                </a:lnTo>
                <a:lnTo>
                  <a:pt x="1557" y="597"/>
                </a:lnTo>
                <a:lnTo>
                  <a:pt x="1557" y="597"/>
                </a:lnTo>
                <a:close/>
                <a:moveTo>
                  <a:pt x="1606" y="562"/>
                </a:moveTo>
                <a:lnTo>
                  <a:pt x="1606" y="562"/>
                </a:lnTo>
                <a:lnTo>
                  <a:pt x="1610" y="550"/>
                </a:lnTo>
                <a:lnTo>
                  <a:pt x="1616" y="538"/>
                </a:lnTo>
                <a:lnTo>
                  <a:pt x="1622" y="527"/>
                </a:lnTo>
                <a:lnTo>
                  <a:pt x="1629" y="516"/>
                </a:lnTo>
                <a:lnTo>
                  <a:pt x="1629" y="524"/>
                </a:lnTo>
                <a:lnTo>
                  <a:pt x="1629" y="524"/>
                </a:lnTo>
                <a:lnTo>
                  <a:pt x="1650" y="491"/>
                </a:lnTo>
                <a:lnTo>
                  <a:pt x="1672" y="458"/>
                </a:lnTo>
                <a:lnTo>
                  <a:pt x="1695" y="429"/>
                </a:lnTo>
                <a:lnTo>
                  <a:pt x="1719" y="401"/>
                </a:lnTo>
                <a:lnTo>
                  <a:pt x="1719" y="401"/>
                </a:lnTo>
                <a:lnTo>
                  <a:pt x="1717" y="405"/>
                </a:lnTo>
                <a:lnTo>
                  <a:pt x="1716" y="409"/>
                </a:lnTo>
                <a:lnTo>
                  <a:pt x="1712" y="419"/>
                </a:lnTo>
                <a:lnTo>
                  <a:pt x="1712" y="419"/>
                </a:lnTo>
                <a:lnTo>
                  <a:pt x="1692" y="461"/>
                </a:lnTo>
                <a:lnTo>
                  <a:pt x="1671" y="505"/>
                </a:lnTo>
                <a:lnTo>
                  <a:pt x="1671" y="505"/>
                </a:lnTo>
                <a:lnTo>
                  <a:pt x="1665" y="514"/>
                </a:lnTo>
                <a:lnTo>
                  <a:pt x="1660" y="524"/>
                </a:lnTo>
                <a:lnTo>
                  <a:pt x="1653" y="533"/>
                </a:lnTo>
                <a:lnTo>
                  <a:pt x="1644" y="541"/>
                </a:lnTo>
                <a:lnTo>
                  <a:pt x="1636" y="548"/>
                </a:lnTo>
                <a:lnTo>
                  <a:pt x="1627" y="554"/>
                </a:lnTo>
                <a:lnTo>
                  <a:pt x="1617" y="558"/>
                </a:lnTo>
                <a:lnTo>
                  <a:pt x="1606" y="562"/>
                </a:lnTo>
                <a:lnTo>
                  <a:pt x="1606" y="562"/>
                </a:lnTo>
                <a:close/>
                <a:moveTo>
                  <a:pt x="1667" y="439"/>
                </a:moveTo>
                <a:lnTo>
                  <a:pt x="1667" y="439"/>
                </a:lnTo>
                <a:lnTo>
                  <a:pt x="1672" y="434"/>
                </a:lnTo>
                <a:lnTo>
                  <a:pt x="1678" y="430"/>
                </a:lnTo>
                <a:lnTo>
                  <a:pt x="1683" y="425"/>
                </a:lnTo>
                <a:lnTo>
                  <a:pt x="1690" y="422"/>
                </a:lnTo>
                <a:lnTo>
                  <a:pt x="1661" y="461"/>
                </a:lnTo>
                <a:lnTo>
                  <a:pt x="1661" y="461"/>
                </a:lnTo>
                <a:lnTo>
                  <a:pt x="1662" y="458"/>
                </a:lnTo>
                <a:lnTo>
                  <a:pt x="1662" y="455"/>
                </a:lnTo>
                <a:lnTo>
                  <a:pt x="1661" y="450"/>
                </a:lnTo>
                <a:lnTo>
                  <a:pt x="1661" y="447"/>
                </a:lnTo>
                <a:lnTo>
                  <a:pt x="1661" y="444"/>
                </a:lnTo>
                <a:lnTo>
                  <a:pt x="1662" y="441"/>
                </a:lnTo>
                <a:lnTo>
                  <a:pt x="1667" y="439"/>
                </a:lnTo>
                <a:lnTo>
                  <a:pt x="1667" y="439"/>
                </a:lnTo>
                <a:close/>
                <a:moveTo>
                  <a:pt x="1765" y="370"/>
                </a:moveTo>
                <a:lnTo>
                  <a:pt x="1706" y="444"/>
                </a:lnTo>
                <a:lnTo>
                  <a:pt x="1706" y="444"/>
                </a:lnTo>
                <a:lnTo>
                  <a:pt x="1706" y="443"/>
                </a:lnTo>
                <a:lnTo>
                  <a:pt x="1707" y="440"/>
                </a:lnTo>
                <a:lnTo>
                  <a:pt x="1709" y="437"/>
                </a:lnTo>
                <a:lnTo>
                  <a:pt x="1709" y="437"/>
                </a:lnTo>
                <a:lnTo>
                  <a:pt x="1719" y="416"/>
                </a:lnTo>
                <a:lnTo>
                  <a:pt x="1724" y="405"/>
                </a:lnTo>
                <a:lnTo>
                  <a:pt x="1730" y="395"/>
                </a:lnTo>
                <a:lnTo>
                  <a:pt x="1738" y="387"/>
                </a:lnTo>
                <a:lnTo>
                  <a:pt x="1745" y="378"/>
                </a:lnTo>
                <a:lnTo>
                  <a:pt x="1755" y="373"/>
                </a:lnTo>
                <a:lnTo>
                  <a:pt x="1766" y="368"/>
                </a:lnTo>
                <a:lnTo>
                  <a:pt x="1766" y="368"/>
                </a:lnTo>
                <a:lnTo>
                  <a:pt x="1765" y="370"/>
                </a:lnTo>
                <a:lnTo>
                  <a:pt x="1765" y="370"/>
                </a:lnTo>
                <a:close/>
                <a:moveTo>
                  <a:pt x="1668" y="526"/>
                </a:moveTo>
                <a:lnTo>
                  <a:pt x="1668" y="526"/>
                </a:lnTo>
                <a:lnTo>
                  <a:pt x="1679" y="503"/>
                </a:lnTo>
                <a:lnTo>
                  <a:pt x="1692" y="482"/>
                </a:lnTo>
                <a:lnTo>
                  <a:pt x="1705" y="462"/>
                </a:lnTo>
                <a:lnTo>
                  <a:pt x="1717" y="443"/>
                </a:lnTo>
                <a:lnTo>
                  <a:pt x="1745" y="406"/>
                </a:lnTo>
                <a:lnTo>
                  <a:pt x="1775" y="373"/>
                </a:lnTo>
                <a:lnTo>
                  <a:pt x="1775" y="373"/>
                </a:lnTo>
                <a:lnTo>
                  <a:pt x="1779" y="370"/>
                </a:lnTo>
                <a:lnTo>
                  <a:pt x="1709" y="500"/>
                </a:lnTo>
                <a:lnTo>
                  <a:pt x="1709" y="500"/>
                </a:lnTo>
                <a:lnTo>
                  <a:pt x="1706" y="503"/>
                </a:lnTo>
                <a:lnTo>
                  <a:pt x="1703" y="507"/>
                </a:lnTo>
                <a:lnTo>
                  <a:pt x="1692" y="513"/>
                </a:lnTo>
                <a:lnTo>
                  <a:pt x="1681" y="519"/>
                </a:lnTo>
                <a:lnTo>
                  <a:pt x="1668" y="526"/>
                </a:lnTo>
                <a:lnTo>
                  <a:pt x="1668" y="526"/>
                </a:lnTo>
                <a:close/>
                <a:moveTo>
                  <a:pt x="1761" y="465"/>
                </a:moveTo>
                <a:lnTo>
                  <a:pt x="1761" y="465"/>
                </a:lnTo>
                <a:lnTo>
                  <a:pt x="1758" y="469"/>
                </a:lnTo>
                <a:lnTo>
                  <a:pt x="1755" y="472"/>
                </a:lnTo>
                <a:lnTo>
                  <a:pt x="1745" y="478"/>
                </a:lnTo>
                <a:lnTo>
                  <a:pt x="1735" y="484"/>
                </a:lnTo>
                <a:lnTo>
                  <a:pt x="1726" y="491"/>
                </a:lnTo>
                <a:lnTo>
                  <a:pt x="1726" y="491"/>
                </a:lnTo>
                <a:lnTo>
                  <a:pt x="1747" y="451"/>
                </a:lnTo>
                <a:lnTo>
                  <a:pt x="1768" y="413"/>
                </a:lnTo>
                <a:lnTo>
                  <a:pt x="1792" y="378"/>
                </a:lnTo>
                <a:lnTo>
                  <a:pt x="1816" y="344"/>
                </a:lnTo>
                <a:lnTo>
                  <a:pt x="1816" y="344"/>
                </a:lnTo>
                <a:lnTo>
                  <a:pt x="1821" y="337"/>
                </a:lnTo>
                <a:lnTo>
                  <a:pt x="1821" y="337"/>
                </a:lnTo>
                <a:lnTo>
                  <a:pt x="1792" y="405"/>
                </a:lnTo>
                <a:lnTo>
                  <a:pt x="1776" y="437"/>
                </a:lnTo>
                <a:lnTo>
                  <a:pt x="1761" y="465"/>
                </a:lnTo>
                <a:lnTo>
                  <a:pt x="1761" y="465"/>
                </a:lnTo>
                <a:close/>
                <a:moveTo>
                  <a:pt x="1785" y="377"/>
                </a:moveTo>
                <a:lnTo>
                  <a:pt x="1785" y="377"/>
                </a:lnTo>
                <a:lnTo>
                  <a:pt x="1787" y="371"/>
                </a:lnTo>
                <a:lnTo>
                  <a:pt x="1790" y="366"/>
                </a:lnTo>
                <a:lnTo>
                  <a:pt x="1794" y="356"/>
                </a:lnTo>
                <a:lnTo>
                  <a:pt x="1796" y="350"/>
                </a:lnTo>
                <a:lnTo>
                  <a:pt x="1800" y="346"/>
                </a:lnTo>
                <a:lnTo>
                  <a:pt x="1804" y="342"/>
                </a:lnTo>
                <a:lnTo>
                  <a:pt x="1810" y="339"/>
                </a:lnTo>
                <a:lnTo>
                  <a:pt x="1810" y="339"/>
                </a:lnTo>
                <a:lnTo>
                  <a:pt x="1803" y="349"/>
                </a:lnTo>
                <a:lnTo>
                  <a:pt x="1797" y="358"/>
                </a:lnTo>
                <a:lnTo>
                  <a:pt x="1792" y="368"/>
                </a:lnTo>
                <a:lnTo>
                  <a:pt x="1785" y="377"/>
                </a:lnTo>
                <a:lnTo>
                  <a:pt x="1785" y="377"/>
                </a:lnTo>
                <a:close/>
                <a:moveTo>
                  <a:pt x="1771" y="475"/>
                </a:moveTo>
                <a:lnTo>
                  <a:pt x="1771" y="475"/>
                </a:lnTo>
                <a:lnTo>
                  <a:pt x="1773" y="471"/>
                </a:lnTo>
                <a:lnTo>
                  <a:pt x="1778" y="468"/>
                </a:lnTo>
                <a:lnTo>
                  <a:pt x="1783" y="467"/>
                </a:lnTo>
                <a:lnTo>
                  <a:pt x="1787" y="462"/>
                </a:lnTo>
                <a:lnTo>
                  <a:pt x="1787" y="462"/>
                </a:lnTo>
                <a:lnTo>
                  <a:pt x="1789" y="465"/>
                </a:lnTo>
                <a:lnTo>
                  <a:pt x="1789" y="467"/>
                </a:lnTo>
                <a:lnTo>
                  <a:pt x="1787" y="468"/>
                </a:lnTo>
                <a:lnTo>
                  <a:pt x="1783" y="471"/>
                </a:lnTo>
                <a:lnTo>
                  <a:pt x="1776" y="474"/>
                </a:lnTo>
                <a:lnTo>
                  <a:pt x="1771" y="475"/>
                </a:lnTo>
                <a:lnTo>
                  <a:pt x="1771" y="475"/>
                </a:lnTo>
                <a:close/>
                <a:moveTo>
                  <a:pt x="1799" y="444"/>
                </a:moveTo>
                <a:lnTo>
                  <a:pt x="1799" y="444"/>
                </a:lnTo>
                <a:lnTo>
                  <a:pt x="1796" y="447"/>
                </a:lnTo>
                <a:lnTo>
                  <a:pt x="1790" y="451"/>
                </a:lnTo>
                <a:lnTo>
                  <a:pt x="1778" y="458"/>
                </a:lnTo>
                <a:lnTo>
                  <a:pt x="1778" y="458"/>
                </a:lnTo>
                <a:lnTo>
                  <a:pt x="1789" y="433"/>
                </a:lnTo>
                <a:lnTo>
                  <a:pt x="1801" y="408"/>
                </a:lnTo>
                <a:lnTo>
                  <a:pt x="1807" y="395"/>
                </a:lnTo>
                <a:lnTo>
                  <a:pt x="1811" y="381"/>
                </a:lnTo>
                <a:lnTo>
                  <a:pt x="1816" y="367"/>
                </a:lnTo>
                <a:lnTo>
                  <a:pt x="1817" y="353"/>
                </a:lnTo>
                <a:lnTo>
                  <a:pt x="1817" y="353"/>
                </a:lnTo>
                <a:lnTo>
                  <a:pt x="1818" y="357"/>
                </a:lnTo>
                <a:lnTo>
                  <a:pt x="1821" y="358"/>
                </a:lnTo>
                <a:lnTo>
                  <a:pt x="1824" y="358"/>
                </a:lnTo>
                <a:lnTo>
                  <a:pt x="1799" y="444"/>
                </a:lnTo>
                <a:close/>
                <a:moveTo>
                  <a:pt x="1289" y="104"/>
                </a:moveTo>
                <a:lnTo>
                  <a:pt x="1289" y="104"/>
                </a:lnTo>
                <a:lnTo>
                  <a:pt x="1289" y="115"/>
                </a:lnTo>
                <a:lnTo>
                  <a:pt x="1290" y="125"/>
                </a:lnTo>
                <a:lnTo>
                  <a:pt x="1290" y="125"/>
                </a:lnTo>
                <a:lnTo>
                  <a:pt x="1289" y="132"/>
                </a:lnTo>
                <a:lnTo>
                  <a:pt x="1287" y="139"/>
                </a:lnTo>
                <a:lnTo>
                  <a:pt x="1279" y="153"/>
                </a:lnTo>
                <a:lnTo>
                  <a:pt x="1270" y="167"/>
                </a:lnTo>
                <a:lnTo>
                  <a:pt x="1267" y="174"/>
                </a:lnTo>
                <a:lnTo>
                  <a:pt x="1266" y="183"/>
                </a:lnTo>
                <a:lnTo>
                  <a:pt x="1266" y="183"/>
                </a:lnTo>
                <a:lnTo>
                  <a:pt x="1267" y="181"/>
                </a:lnTo>
                <a:lnTo>
                  <a:pt x="1270" y="180"/>
                </a:lnTo>
                <a:lnTo>
                  <a:pt x="1270" y="180"/>
                </a:lnTo>
                <a:lnTo>
                  <a:pt x="1276" y="173"/>
                </a:lnTo>
                <a:lnTo>
                  <a:pt x="1280" y="163"/>
                </a:lnTo>
                <a:lnTo>
                  <a:pt x="1291" y="142"/>
                </a:lnTo>
                <a:lnTo>
                  <a:pt x="1291" y="142"/>
                </a:lnTo>
                <a:lnTo>
                  <a:pt x="1293" y="149"/>
                </a:lnTo>
                <a:lnTo>
                  <a:pt x="1294" y="156"/>
                </a:lnTo>
                <a:lnTo>
                  <a:pt x="1293" y="163"/>
                </a:lnTo>
                <a:lnTo>
                  <a:pt x="1291" y="170"/>
                </a:lnTo>
                <a:lnTo>
                  <a:pt x="1291" y="170"/>
                </a:lnTo>
                <a:lnTo>
                  <a:pt x="1289" y="173"/>
                </a:lnTo>
                <a:lnTo>
                  <a:pt x="1284" y="176"/>
                </a:lnTo>
                <a:lnTo>
                  <a:pt x="1279" y="179"/>
                </a:lnTo>
                <a:lnTo>
                  <a:pt x="1273" y="183"/>
                </a:lnTo>
                <a:lnTo>
                  <a:pt x="1273" y="183"/>
                </a:lnTo>
                <a:lnTo>
                  <a:pt x="1270" y="184"/>
                </a:lnTo>
                <a:lnTo>
                  <a:pt x="1267" y="187"/>
                </a:lnTo>
                <a:lnTo>
                  <a:pt x="1266" y="187"/>
                </a:lnTo>
                <a:lnTo>
                  <a:pt x="1266" y="187"/>
                </a:lnTo>
                <a:lnTo>
                  <a:pt x="1266" y="183"/>
                </a:lnTo>
                <a:lnTo>
                  <a:pt x="1266" y="183"/>
                </a:lnTo>
                <a:lnTo>
                  <a:pt x="1263" y="186"/>
                </a:lnTo>
                <a:lnTo>
                  <a:pt x="1260" y="187"/>
                </a:lnTo>
                <a:lnTo>
                  <a:pt x="1258" y="187"/>
                </a:lnTo>
                <a:lnTo>
                  <a:pt x="1253" y="187"/>
                </a:lnTo>
                <a:lnTo>
                  <a:pt x="1239" y="184"/>
                </a:lnTo>
                <a:lnTo>
                  <a:pt x="1239" y="184"/>
                </a:lnTo>
                <a:lnTo>
                  <a:pt x="1246" y="176"/>
                </a:lnTo>
                <a:lnTo>
                  <a:pt x="1253" y="167"/>
                </a:lnTo>
                <a:lnTo>
                  <a:pt x="1262" y="160"/>
                </a:lnTo>
                <a:lnTo>
                  <a:pt x="1269" y="152"/>
                </a:lnTo>
                <a:lnTo>
                  <a:pt x="1269" y="152"/>
                </a:lnTo>
                <a:lnTo>
                  <a:pt x="1265" y="151"/>
                </a:lnTo>
                <a:lnTo>
                  <a:pt x="1260" y="152"/>
                </a:lnTo>
                <a:lnTo>
                  <a:pt x="1258" y="155"/>
                </a:lnTo>
                <a:lnTo>
                  <a:pt x="1253" y="158"/>
                </a:lnTo>
                <a:lnTo>
                  <a:pt x="1246" y="167"/>
                </a:lnTo>
                <a:lnTo>
                  <a:pt x="1239" y="174"/>
                </a:lnTo>
                <a:lnTo>
                  <a:pt x="1239" y="174"/>
                </a:lnTo>
                <a:lnTo>
                  <a:pt x="1241" y="177"/>
                </a:lnTo>
                <a:lnTo>
                  <a:pt x="1238" y="177"/>
                </a:lnTo>
                <a:lnTo>
                  <a:pt x="1235" y="177"/>
                </a:lnTo>
                <a:lnTo>
                  <a:pt x="1234" y="176"/>
                </a:lnTo>
                <a:lnTo>
                  <a:pt x="1234" y="176"/>
                </a:lnTo>
                <a:lnTo>
                  <a:pt x="1258" y="139"/>
                </a:lnTo>
                <a:lnTo>
                  <a:pt x="1270" y="120"/>
                </a:lnTo>
                <a:lnTo>
                  <a:pt x="1280" y="100"/>
                </a:lnTo>
                <a:lnTo>
                  <a:pt x="1280" y="100"/>
                </a:lnTo>
                <a:lnTo>
                  <a:pt x="1283" y="96"/>
                </a:lnTo>
                <a:lnTo>
                  <a:pt x="1284" y="94"/>
                </a:lnTo>
                <a:lnTo>
                  <a:pt x="1286" y="94"/>
                </a:lnTo>
                <a:lnTo>
                  <a:pt x="1287" y="96"/>
                </a:lnTo>
                <a:lnTo>
                  <a:pt x="1289" y="101"/>
                </a:lnTo>
                <a:lnTo>
                  <a:pt x="1289" y="104"/>
                </a:lnTo>
                <a:lnTo>
                  <a:pt x="1289" y="104"/>
                </a:lnTo>
                <a:close/>
                <a:moveTo>
                  <a:pt x="1293" y="190"/>
                </a:moveTo>
                <a:lnTo>
                  <a:pt x="1273" y="188"/>
                </a:lnTo>
                <a:lnTo>
                  <a:pt x="1273" y="188"/>
                </a:lnTo>
                <a:lnTo>
                  <a:pt x="1279" y="187"/>
                </a:lnTo>
                <a:lnTo>
                  <a:pt x="1284" y="183"/>
                </a:lnTo>
                <a:lnTo>
                  <a:pt x="1293" y="174"/>
                </a:lnTo>
                <a:lnTo>
                  <a:pt x="1293" y="174"/>
                </a:lnTo>
                <a:lnTo>
                  <a:pt x="1293" y="183"/>
                </a:lnTo>
                <a:lnTo>
                  <a:pt x="1294" y="186"/>
                </a:lnTo>
                <a:lnTo>
                  <a:pt x="1293" y="190"/>
                </a:lnTo>
                <a:lnTo>
                  <a:pt x="1293" y="190"/>
                </a:lnTo>
                <a:close/>
                <a:moveTo>
                  <a:pt x="1211" y="181"/>
                </a:moveTo>
                <a:lnTo>
                  <a:pt x="1217" y="170"/>
                </a:lnTo>
                <a:lnTo>
                  <a:pt x="1221" y="166"/>
                </a:lnTo>
                <a:lnTo>
                  <a:pt x="1223" y="165"/>
                </a:lnTo>
                <a:lnTo>
                  <a:pt x="1223" y="165"/>
                </a:lnTo>
                <a:lnTo>
                  <a:pt x="1231" y="156"/>
                </a:lnTo>
                <a:lnTo>
                  <a:pt x="1239" y="146"/>
                </a:lnTo>
                <a:lnTo>
                  <a:pt x="1246" y="136"/>
                </a:lnTo>
                <a:lnTo>
                  <a:pt x="1249" y="135"/>
                </a:lnTo>
                <a:lnTo>
                  <a:pt x="1253" y="134"/>
                </a:lnTo>
                <a:lnTo>
                  <a:pt x="1253" y="134"/>
                </a:lnTo>
                <a:lnTo>
                  <a:pt x="1245" y="142"/>
                </a:lnTo>
                <a:lnTo>
                  <a:pt x="1238" y="153"/>
                </a:lnTo>
                <a:lnTo>
                  <a:pt x="1231" y="165"/>
                </a:lnTo>
                <a:lnTo>
                  <a:pt x="1225" y="176"/>
                </a:lnTo>
                <a:lnTo>
                  <a:pt x="1225" y="176"/>
                </a:lnTo>
                <a:lnTo>
                  <a:pt x="1224" y="179"/>
                </a:lnTo>
                <a:lnTo>
                  <a:pt x="1220" y="181"/>
                </a:lnTo>
                <a:lnTo>
                  <a:pt x="1215" y="183"/>
                </a:lnTo>
                <a:lnTo>
                  <a:pt x="1214" y="183"/>
                </a:lnTo>
                <a:lnTo>
                  <a:pt x="1211" y="181"/>
                </a:lnTo>
                <a:lnTo>
                  <a:pt x="1211" y="181"/>
                </a:lnTo>
                <a:close/>
                <a:moveTo>
                  <a:pt x="1220" y="194"/>
                </a:moveTo>
                <a:lnTo>
                  <a:pt x="1220" y="194"/>
                </a:lnTo>
                <a:lnTo>
                  <a:pt x="1214" y="195"/>
                </a:lnTo>
                <a:lnTo>
                  <a:pt x="1208" y="197"/>
                </a:lnTo>
                <a:lnTo>
                  <a:pt x="1197" y="195"/>
                </a:lnTo>
                <a:lnTo>
                  <a:pt x="1197" y="195"/>
                </a:lnTo>
                <a:lnTo>
                  <a:pt x="1199" y="193"/>
                </a:lnTo>
                <a:lnTo>
                  <a:pt x="1201" y="193"/>
                </a:lnTo>
                <a:lnTo>
                  <a:pt x="1201" y="193"/>
                </a:lnTo>
                <a:lnTo>
                  <a:pt x="1210" y="193"/>
                </a:lnTo>
                <a:lnTo>
                  <a:pt x="1220" y="194"/>
                </a:lnTo>
                <a:lnTo>
                  <a:pt x="1220" y="194"/>
                </a:lnTo>
                <a:close/>
                <a:moveTo>
                  <a:pt x="1259" y="108"/>
                </a:moveTo>
                <a:lnTo>
                  <a:pt x="1259" y="108"/>
                </a:lnTo>
                <a:lnTo>
                  <a:pt x="1242" y="134"/>
                </a:lnTo>
                <a:lnTo>
                  <a:pt x="1234" y="145"/>
                </a:lnTo>
                <a:lnTo>
                  <a:pt x="1230" y="149"/>
                </a:lnTo>
                <a:lnTo>
                  <a:pt x="1224" y="152"/>
                </a:lnTo>
                <a:lnTo>
                  <a:pt x="1223" y="153"/>
                </a:lnTo>
                <a:lnTo>
                  <a:pt x="1201" y="180"/>
                </a:lnTo>
                <a:lnTo>
                  <a:pt x="1201" y="180"/>
                </a:lnTo>
                <a:lnTo>
                  <a:pt x="1241" y="108"/>
                </a:lnTo>
                <a:lnTo>
                  <a:pt x="1262" y="75"/>
                </a:lnTo>
                <a:lnTo>
                  <a:pt x="1282" y="41"/>
                </a:lnTo>
                <a:lnTo>
                  <a:pt x="1282" y="41"/>
                </a:lnTo>
                <a:lnTo>
                  <a:pt x="1286" y="52"/>
                </a:lnTo>
                <a:lnTo>
                  <a:pt x="1287" y="63"/>
                </a:lnTo>
                <a:lnTo>
                  <a:pt x="1286" y="73"/>
                </a:lnTo>
                <a:lnTo>
                  <a:pt x="1282" y="82"/>
                </a:lnTo>
                <a:lnTo>
                  <a:pt x="1277" y="90"/>
                </a:lnTo>
                <a:lnTo>
                  <a:pt x="1272" y="97"/>
                </a:lnTo>
                <a:lnTo>
                  <a:pt x="1265" y="104"/>
                </a:lnTo>
                <a:lnTo>
                  <a:pt x="1259" y="108"/>
                </a:lnTo>
                <a:lnTo>
                  <a:pt x="1259" y="108"/>
                </a:lnTo>
                <a:close/>
                <a:moveTo>
                  <a:pt x="1221" y="117"/>
                </a:moveTo>
                <a:lnTo>
                  <a:pt x="1221" y="117"/>
                </a:lnTo>
                <a:lnTo>
                  <a:pt x="1223" y="113"/>
                </a:lnTo>
                <a:lnTo>
                  <a:pt x="1224" y="108"/>
                </a:lnTo>
                <a:lnTo>
                  <a:pt x="1230" y="101"/>
                </a:lnTo>
                <a:lnTo>
                  <a:pt x="1230" y="101"/>
                </a:lnTo>
                <a:lnTo>
                  <a:pt x="1228" y="110"/>
                </a:lnTo>
                <a:lnTo>
                  <a:pt x="1225" y="114"/>
                </a:lnTo>
                <a:lnTo>
                  <a:pt x="1221" y="117"/>
                </a:lnTo>
                <a:lnTo>
                  <a:pt x="1221" y="117"/>
                </a:lnTo>
                <a:close/>
                <a:moveTo>
                  <a:pt x="1282" y="21"/>
                </a:moveTo>
                <a:lnTo>
                  <a:pt x="1282" y="21"/>
                </a:lnTo>
                <a:lnTo>
                  <a:pt x="1283" y="20"/>
                </a:lnTo>
                <a:lnTo>
                  <a:pt x="1284" y="21"/>
                </a:lnTo>
                <a:lnTo>
                  <a:pt x="1284" y="25"/>
                </a:lnTo>
                <a:lnTo>
                  <a:pt x="1284" y="37"/>
                </a:lnTo>
                <a:lnTo>
                  <a:pt x="1284" y="37"/>
                </a:lnTo>
                <a:lnTo>
                  <a:pt x="1282" y="35"/>
                </a:lnTo>
                <a:lnTo>
                  <a:pt x="1280" y="35"/>
                </a:lnTo>
                <a:lnTo>
                  <a:pt x="1276" y="37"/>
                </a:lnTo>
                <a:lnTo>
                  <a:pt x="1272" y="42"/>
                </a:lnTo>
                <a:lnTo>
                  <a:pt x="1272" y="42"/>
                </a:lnTo>
                <a:lnTo>
                  <a:pt x="1262" y="56"/>
                </a:lnTo>
                <a:lnTo>
                  <a:pt x="1258" y="63"/>
                </a:lnTo>
                <a:lnTo>
                  <a:pt x="1251" y="69"/>
                </a:lnTo>
                <a:lnTo>
                  <a:pt x="1251" y="69"/>
                </a:lnTo>
                <a:lnTo>
                  <a:pt x="1265" y="44"/>
                </a:lnTo>
                <a:lnTo>
                  <a:pt x="1272" y="31"/>
                </a:lnTo>
                <a:lnTo>
                  <a:pt x="1282" y="21"/>
                </a:lnTo>
                <a:lnTo>
                  <a:pt x="1282" y="21"/>
                </a:lnTo>
                <a:close/>
                <a:moveTo>
                  <a:pt x="1251" y="48"/>
                </a:moveTo>
                <a:lnTo>
                  <a:pt x="1251" y="48"/>
                </a:lnTo>
                <a:lnTo>
                  <a:pt x="1241" y="58"/>
                </a:lnTo>
                <a:lnTo>
                  <a:pt x="1231" y="70"/>
                </a:lnTo>
                <a:lnTo>
                  <a:pt x="1213" y="94"/>
                </a:lnTo>
                <a:lnTo>
                  <a:pt x="1213" y="94"/>
                </a:lnTo>
                <a:lnTo>
                  <a:pt x="1210" y="96"/>
                </a:lnTo>
                <a:lnTo>
                  <a:pt x="1208" y="97"/>
                </a:lnTo>
                <a:lnTo>
                  <a:pt x="1208" y="97"/>
                </a:lnTo>
                <a:lnTo>
                  <a:pt x="1210" y="89"/>
                </a:lnTo>
                <a:lnTo>
                  <a:pt x="1213" y="80"/>
                </a:lnTo>
                <a:lnTo>
                  <a:pt x="1217" y="72"/>
                </a:lnTo>
                <a:lnTo>
                  <a:pt x="1223" y="65"/>
                </a:lnTo>
                <a:lnTo>
                  <a:pt x="1228" y="59"/>
                </a:lnTo>
                <a:lnTo>
                  <a:pt x="1235" y="55"/>
                </a:lnTo>
                <a:lnTo>
                  <a:pt x="1244" y="51"/>
                </a:lnTo>
                <a:lnTo>
                  <a:pt x="1251" y="48"/>
                </a:lnTo>
                <a:lnTo>
                  <a:pt x="1251" y="48"/>
                </a:lnTo>
                <a:close/>
                <a:moveTo>
                  <a:pt x="1197" y="82"/>
                </a:moveTo>
                <a:lnTo>
                  <a:pt x="1197" y="82"/>
                </a:lnTo>
                <a:lnTo>
                  <a:pt x="1200" y="79"/>
                </a:lnTo>
                <a:lnTo>
                  <a:pt x="1203" y="77"/>
                </a:lnTo>
                <a:lnTo>
                  <a:pt x="1203" y="77"/>
                </a:lnTo>
                <a:lnTo>
                  <a:pt x="1206" y="76"/>
                </a:lnTo>
                <a:lnTo>
                  <a:pt x="1207" y="76"/>
                </a:lnTo>
                <a:lnTo>
                  <a:pt x="1207" y="77"/>
                </a:lnTo>
                <a:lnTo>
                  <a:pt x="1207" y="79"/>
                </a:lnTo>
                <a:lnTo>
                  <a:pt x="1201" y="86"/>
                </a:lnTo>
                <a:lnTo>
                  <a:pt x="1201" y="86"/>
                </a:lnTo>
                <a:lnTo>
                  <a:pt x="1200" y="93"/>
                </a:lnTo>
                <a:lnTo>
                  <a:pt x="1196" y="99"/>
                </a:lnTo>
                <a:lnTo>
                  <a:pt x="1193" y="104"/>
                </a:lnTo>
                <a:lnTo>
                  <a:pt x="1190" y="111"/>
                </a:lnTo>
                <a:lnTo>
                  <a:pt x="1190" y="111"/>
                </a:lnTo>
                <a:lnTo>
                  <a:pt x="1189" y="106"/>
                </a:lnTo>
                <a:lnTo>
                  <a:pt x="1190" y="96"/>
                </a:lnTo>
                <a:lnTo>
                  <a:pt x="1192" y="87"/>
                </a:lnTo>
                <a:lnTo>
                  <a:pt x="1194" y="83"/>
                </a:lnTo>
                <a:lnTo>
                  <a:pt x="1197" y="82"/>
                </a:lnTo>
                <a:lnTo>
                  <a:pt x="1197" y="82"/>
                </a:lnTo>
                <a:close/>
                <a:moveTo>
                  <a:pt x="1187" y="131"/>
                </a:moveTo>
                <a:lnTo>
                  <a:pt x="1187" y="131"/>
                </a:lnTo>
                <a:lnTo>
                  <a:pt x="1192" y="124"/>
                </a:lnTo>
                <a:lnTo>
                  <a:pt x="1199" y="115"/>
                </a:lnTo>
                <a:lnTo>
                  <a:pt x="1214" y="101"/>
                </a:lnTo>
                <a:lnTo>
                  <a:pt x="1214" y="101"/>
                </a:lnTo>
                <a:lnTo>
                  <a:pt x="1208" y="113"/>
                </a:lnTo>
                <a:lnTo>
                  <a:pt x="1201" y="124"/>
                </a:lnTo>
                <a:lnTo>
                  <a:pt x="1194" y="138"/>
                </a:lnTo>
                <a:lnTo>
                  <a:pt x="1193" y="143"/>
                </a:lnTo>
                <a:lnTo>
                  <a:pt x="1193" y="151"/>
                </a:lnTo>
                <a:lnTo>
                  <a:pt x="1193" y="151"/>
                </a:lnTo>
                <a:lnTo>
                  <a:pt x="1197" y="149"/>
                </a:lnTo>
                <a:lnTo>
                  <a:pt x="1200" y="146"/>
                </a:lnTo>
                <a:lnTo>
                  <a:pt x="1206" y="139"/>
                </a:lnTo>
                <a:lnTo>
                  <a:pt x="1211" y="132"/>
                </a:lnTo>
                <a:lnTo>
                  <a:pt x="1217" y="127"/>
                </a:lnTo>
                <a:lnTo>
                  <a:pt x="1217" y="127"/>
                </a:lnTo>
                <a:lnTo>
                  <a:pt x="1214" y="122"/>
                </a:lnTo>
                <a:lnTo>
                  <a:pt x="1214" y="121"/>
                </a:lnTo>
                <a:lnTo>
                  <a:pt x="1215" y="121"/>
                </a:lnTo>
                <a:lnTo>
                  <a:pt x="1218" y="121"/>
                </a:lnTo>
                <a:lnTo>
                  <a:pt x="1221" y="124"/>
                </a:lnTo>
                <a:lnTo>
                  <a:pt x="1190" y="180"/>
                </a:lnTo>
                <a:lnTo>
                  <a:pt x="1190" y="180"/>
                </a:lnTo>
                <a:lnTo>
                  <a:pt x="1187" y="169"/>
                </a:lnTo>
                <a:lnTo>
                  <a:pt x="1185" y="156"/>
                </a:lnTo>
                <a:lnTo>
                  <a:pt x="1185" y="143"/>
                </a:lnTo>
                <a:lnTo>
                  <a:pt x="1187" y="131"/>
                </a:lnTo>
                <a:lnTo>
                  <a:pt x="1187" y="131"/>
                </a:lnTo>
                <a:close/>
                <a:moveTo>
                  <a:pt x="1106" y="190"/>
                </a:moveTo>
                <a:lnTo>
                  <a:pt x="1175" y="191"/>
                </a:lnTo>
                <a:lnTo>
                  <a:pt x="1175" y="191"/>
                </a:lnTo>
                <a:lnTo>
                  <a:pt x="1168" y="194"/>
                </a:lnTo>
                <a:lnTo>
                  <a:pt x="1161" y="194"/>
                </a:lnTo>
                <a:lnTo>
                  <a:pt x="1142" y="194"/>
                </a:lnTo>
                <a:lnTo>
                  <a:pt x="1124" y="193"/>
                </a:lnTo>
                <a:lnTo>
                  <a:pt x="1109" y="191"/>
                </a:lnTo>
                <a:lnTo>
                  <a:pt x="1109" y="191"/>
                </a:lnTo>
                <a:lnTo>
                  <a:pt x="1106" y="190"/>
                </a:lnTo>
                <a:lnTo>
                  <a:pt x="1106" y="190"/>
                </a:lnTo>
                <a:lnTo>
                  <a:pt x="1102" y="191"/>
                </a:lnTo>
                <a:lnTo>
                  <a:pt x="1097" y="193"/>
                </a:lnTo>
                <a:lnTo>
                  <a:pt x="1097" y="193"/>
                </a:lnTo>
                <a:lnTo>
                  <a:pt x="1075" y="191"/>
                </a:lnTo>
                <a:lnTo>
                  <a:pt x="1064" y="191"/>
                </a:lnTo>
                <a:lnTo>
                  <a:pt x="1054" y="190"/>
                </a:lnTo>
                <a:lnTo>
                  <a:pt x="1106" y="190"/>
                </a:lnTo>
                <a:close/>
                <a:moveTo>
                  <a:pt x="836" y="193"/>
                </a:moveTo>
                <a:lnTo>
                  <a:pt x="836" y="193"/>
                </a:lnTo>
                <a:lnTo>
                  <a:pt x="1072" y="202"/>
                </a:lnTo>
                <a:lnTo>
                  <a:pt x="1308" y="215"/>
                </a:lnTo>
                <a:lnTo>
                  <a:pt x="1308" y="215"/>
                </a:lnTo>
                <a:lnTo>
                  <a:pt x="1303" y="135"/>
                </a:lnTo>
                <a:lnTo>
                  <a:pt x="1296" y="54"/>
                </a:lnTo>
                <a:lnTo>
                  <a:pt x="1296" y="54"/>
                </a:lnTo>
                <a:lnTo>
                  <a:pt x="1296" y="45"/>
                </a:lnTo>
                <a:lnTo>
                  <a:pt x="1297" y="37"/>
                </a:lnTo>
                <a:lnTo>
                  <a:pt x="1297" y="37"/>
                </a:lnTo>
                <a:lnTo>
                  <a:pt x="1301" y="55"/>
                </a:lnTo>
                <a:lnTo>
                  <a:pt x="1304" y="73"/>
                </a:lnTo>
                <a:lnTo>
                  <a:pt x="1308" y="114"/>
                </a:lnTo>
                <a:lnTo>
                  <a:pt x="1310" y="153"/>
                </a:lnTo>
                <a:lnTo>
                  <a:pt x="1312" y="194"/>
                </a:lnTo>
                <a:lnTo>
                  <a:pt x="1312" y="194"/>
                </a:lnTo>
                <a:lnTo>
                  <a:pt x="1311" y="194"/>
                </a:lnTo>
                <a:lnTo>
                  <a:pt x="1310" y="194"/>
                </a:lnTo>
                <a:lnTo>
                  <a:pt x="1310" y="200"/>
                </a:lnTo>
                <a:lnTo>
                  <a:pt x="1312" y="207"/>
                </a:lnTo>
                <a:lnTo>
                  <a:pt x="1315" y="208"/>
                </a:lnTo>
                <a:lnTo>
                  <a:pt x="1318" y="210"/>
                </a:lnTo>
                <a:lnTo>
                  <a:pt x="1318" y="210"/>
                </a:lnTo>
                <a:lnTo>
                  <a:pt x="1322" y="210"/>
                </a:lnTo>
                <a:lnTo>
                  <a:pt x="1325" y="208"/>
                </a:lnTo>
                <a:lnTo>
                  <a:pt x="1326" y="205"/>
                </a:lnTo>
                <a:lnTo>
                  <a:pt x="1328" y="202"/>
                </a:lnTo>
                <a:lnTo>
                  <a:pt x="1328" y="202"/>
                </a:lnTo>
                <a:lnTo>
                  <a:pt x="1324" y="155"/>
                </a:lnTo>
                <a:lnTo>
                  <a:pt x="1319" y="107"/>
                </a:lnTo>
                <a:lnTo>
                  <a:pt x="1317" y="83"/>
                </a:lnTo>
                <a:lnTo>
                  <a:pt x="1314" y="61"/>
                </a:lnTo>
                <a:lnTo>
                  <a:pt x="1310" y="38"/>
                </a:lnTo>
                <a:lnTo>
                  <a:pt x="1304" y="18"/>
                </a:lnTo>
                <a:lnTo>
                  <a:pt x="1304" y="18"/>
                </a:lnTo>
                <a:lnTo>
                  <a:pt x="1350" y="48"/>
                </a:lnTo>
                <a:lnTo>
                  <a:pt x="1400" y="76"/>
                </a:lnTo>
                <a:lnTo>
                  <a:pt x="1450" y="103"/>
                </a:lnTo>
                <a:lnTo>
                  <a:pt x="1501" y="128"/>
                </a:lnTo>
                <a:lnTo>
                  <a:pt x="1602" y="177"/>
                </a:lnTo>
                <a:lnTo>
                  <a:pt x="1653" y="204"/>
                </a:lnTo>
                <a:lnTo>
                  <a:pt x="1702" y="232"/>
                </a:lnTo>
                <a:lnTo>
                  <a:pt x="1702" y="232"/>
                </a:lnTo>
                <a:lnTo>
                  <a:pt x="1734" y="249"/>
                </a:lnTo>
                <a:lnTo>
                  <a:pt x="1769" y="266"/>
                </a:lnTo>
                <a:lnTo>
                  <a:pt x="1806" y="283"/>
                </a:lnTo>
                <a:lnTo>
                  <a:pt x="1841" y="301"/>
                </a:lnTo>
                <a:lnTo>
                  <a:pt x="1841" y="301"/>
                </a:lnTo>
                <a:lnTo>
                  <a:pt x="1779" y="340"/>
                </a:lnTo>
                <a:lnTo>
                  <a:pt x="1717" y="381"/>
                </a:lnTo>
                <a:lnTo>
                  <a:pt x="1596" y="464"/>
                </a:lnTo>
                <a:lnTo>
                  <a:pt x="1475" y="545"/>
                </a:lnTo>
                <a:lnTo>
                  <a:pt x="1414" y="586"/>
                </a:lnTo>
                <a:lnTo>
                  <a:pt x="1350" y="624"/>
                </a:lnTo>
                <a:lnTo>
                  <a:pt x="1350" y="624"/>
                </a:lnTo>
                <a:lnTo>
                  <a:pt x="1346" y="625"/>
                </a:lnTo>
                <a:lnTo>
                  <a:pt x="1342" y="625"/>
                </a:lnTo>
                <a:lnTo>
                  <a:pt x="1339" y="623"/>
                </a:lnTo>
                <a:lnTo>
                  <a:pt x="1338" y="618"/>
                </a:lnTo>
                <a:lnTo>
                  <a:pt x="1338" y="618"/>
                </a:lnTo>
                <a:lnTo>
                  <a:pt x="1334" y="583"/>
                </a:lnTo>
                <a:lnTo>
                  <a:pt x="1326" y="550"/>
                </a:lnTo>
                <a:lnTo>
                  <a:pt x="1321" y="514"/>
                </a:lnTo>
                <a:lnTo>
                  <a:pt x="1319" y="496"/>
                </a:lnTo>
                <a:lnTo>
                  <a:pt x="1318" y="478"/>
                </a:lnTo>
                <a:lnTo>
                  <a:pt x="1318" y="478"/>
                </a:lnTo>
                <a:lnTo>
                  <a:pt x="1317" y="472"/>
                </a:lnTo>
                <a:lnTo>
                  <a:pt x="1312" y="468"/>
                </a:lnTo>
                <a:lnTo>
                  <a:pt x="1308" y="465"/>
                </a:lnTo>
                <a:lnTo>
                  <a:pt x="1300" y="464"/>
                </a:lnTo>
                <a:lnTo>
                  <a:pt x="1300" y="464"/>
                </a:lnTo>
                <a:lnTo>
                  <a:pt x="1182" y="460"/>
                </a:lnTo>
                <a:lnTo>
                  <a:pt x="1062" y="455"/>
                </a:lnTo>
                <a:lnTo>
                  <a:pt x="943" y="454"/>
                </a:lnTo>
                <a:lnTo>
                  <a:pt x="885" y="454"/>
                </a:lnTo>
                <a:lnTo>
                  <a:pt x="826" y="455"/>
                </a:lnTo>
                <a:lnTo>
                  <a:pt x="826" y="455"/>
                </a:lnTo>
                <a:lnTo>
                  <a:pt x="798" y="460"/>
                </a:lnTo>
                <a:lnTo>
                  <a:pt x="770" y="462"/>
                </a:lnTo>
                <a:lnTo>
                  <a:pt x="742" y="464"/>
                </a:lnTo>
                <a:lnTo>
                  <a:pt x="714" y="464"/>
                </a:lnTo>
                <a:lnTo>
                  <a:pt x="656" y="462"/>
                </a:lnTo>
                <a:lnTo>
                  <a:pt x="599" y="458"/>
                </a:lnTo>
                <a:lnTo>
                  <a:pt x="483" y="448"/>
                </a:lnTo>
                <a:lnTo>
                  <a:pt x="426" y="443"/>
                </a:lnTo>
                <a:lnTo>
                  <a:pt x="368" y="440"/>
                </a:lnTo>
                <a:lnTo>
                  <a:pt x="181" y="439"/>
                </a:lnTo>
                <a:lnTo>
                  <a:pt x="181" y="439"/>
                </a:lnTo>
                <a:lnTo>
                  <a:pt x="178" y="440"/>
                </a:lnTo>
                <a:lnTo>
                  <a:pt x="177" y="441"/>
                </a:lnTo>
                <a:lnTo>
                  <a:pt x="176" y="446"/>
                </a:lnTo>
                <a:lnTo>
                  <a:pt x="176" y="450"/>
                </a:lnTo>
                <a:lnTo>
                  <a:pt x="176" y="450"/>
                </a:lnTo>
                <a:lnTo>
                  <a:pt x="163" y="392"/>
                </a:lnTo>
                <a:lnTo>
                  <a:pt x="150" y="333"/>
                </a:lnTo>
                <a:lnTo>
                  <a:pt x="139" y="274"/>
                </a:lnTo>
                <a:lnTo>
                  <a:pt x="129" y="214"/>
                </a:lnTo>
                <a:lnTo>
                  <a:pt x="129" y="214"/>
                </a:lnTo>
                <a:lnTo>
                  <a:pt x="131" y="218"/>
                </a:lnTo>
                <a:lnTo>
                  <a:pt x="132" y="219"/>
                </a:lnTo>
                <a:lnTo>
                  <a:pt x="133" y="219"/>
                </a:lnTo>
                <a:lnTo>
                  <a:pt x="133" y="218"/>
                </a:lnTo>
                <a:lnTo>
                  <a:pt x="133" y="212"/>
                </a:lnTo>
                <a:lnTo>
                  <a:pt x="132" y="210"/>
                </a:lnTo>
                <a:lnTo>
                  <a:pt x="131" y="208"/>
                </a:lnTo>
                <a:lnTo>
                  <a:pt x="131" y="208"/>
                </a:lnTo>
                <a:lnTo>
                  <a:pt x="219" y="205"/>
                </a:lnTo>
                <a:lnTo>
                  <a:pt x="306" y="202"/>
                </a:lnTo>
                <a:lnTo>
                  <a:pt x="481" y="194"/>
                </a:lnTo>
                <a:lnTo>
                  <a:pt x="569" y="191"/>
                </a:lnTo>
                <a:lnTo>
                  <a:pt x="656" y="190"/>
                </a:lnTo>
                <a:lnTo>
                  <a:pt x="746" y="190"/>
                </a:lnTo>
                <a:lnTo>
                  <a:pt x="836" y="193"/>
                </a:lnTo>
                <a:lnTo>
                  <a:pt x="836" y="193"/>
                </a:lnTo>
                <a:close/>
                <a:moveTo>
                  <a:pt x="126" y="201"/>
                </a:moveTo>
                <a:lnTo>
                  <a:pt x="126" y="201"/>
                </a:lnTo>
                <a:lnTo>
                  <a:pt x="129" y="200"/>
                </a:lnTo>
                <a:lnTo>
                  <a:pt x="133" y="200"/>
                </a:lnTo>
                <a:lnTo>
                  <a:pt x="135" y="201"/>
                </a:lnTo>
                <a:lnTo>
                  <a:pt x="135" y="202"/>
                </a:lnTo>
                <a:lnTo>
                  <a:pt x="133" y="204"/>
                </a:lnTo>
                <a:lnTo>
                  <a:pt x="133" y="204"/>
                </a:lnTo>
                <a:lnTo>
                  <a:pt x="129" y="205"/>
                </a:lnTo>
                <a:lnTo>
                  <a:pt x="126" y="204"/>
                </a:lnTo>
                <a:lnTo>
                  <a:pt x="125" y="204"/>
                </a:lnTo>
                <a:lnTo>
                  <a:pt x="125" y="204"/>
                </a:lnTo>
                <a:lnTo>
                  <a:pt x="126" y="201"/>
                </a:lnTo>
                <a:lnTo>
                  <a:pt x="126" y="201"/>
                </a:lnTo>
                <a:close/>
                <a:moveTo>
                  <a:pt x="108" y="308"/>
                </a:moveTo>
                <a:lnTo>
                  <a:pt x="108" y="308"/>
                </a:lnTo>
                <a:lnTo>
                  <a:pt x="91" y="330"/>
                </a:lnTo>
                <a:lnTo>
                  <a:pt x="74" y="353"/>
                </a:lnTo>
                <a:lnTo>
                  <a:pt x="59" y="377"/>
                </a:lnTo>
                <a:lnTo>
                  <a:pt x="45" y="401"/>
                </a:lnTo>
                <a:lnTo>
                  <a:pt x="45" y="401"/>
                </a:lnTo>
                <a:lnTo>
                  <a:pt x="44" y="403"/>
                </a:lnTo>
                <a:lnTo>
                  <a:pt x="44" y="405"/>
                </a:lnTo>
                <a:lnTo>
                  <a:pt x="73" y="371"/>
                </a:lnTo>
                <a:lnTo>
                  <a:pt x="73" y="371"/>
                </a:lnTo>
                <a:lnTo>
                  <a:pt x="63" y="387"/>
                </a:lnTo>
                <a:lnTo>
                  <a:pt x="55" y="403"/>
                </a:lnTo>
                <a:lnTo>
                  <a:pt x="35" y="437"/>
                </a:lnTo>
                <a:lnTo>
                  <a:pt x="35" y="437"/>
                </a:lnTo>
                <a:lnTo>
                  <a:pt x="34" y="440"/>
                </a:lnTo>
                <a:lnTo>
                  <a:pt x="31" y="443"/>
                </a:lnTo>
                <a:lnTo>
                  <a:pt x="29" y="443"/>
                </a:lnTo>
                <a:lnTo>
                  <a:pt x="28" y="441"/>
                </a:lnTo>
                <a:lnTo>
                  <a:pt x="28" y="437"/>
                </a:lnTo>
                <a:lnTo>
                  <a:pt x="28" y="437"/>
                </a:lnTo>
                <a:lnTo>
                  <a:pt x="29" y="430"/>
                </a:lnTo>
                <a:lnTo>
                  <a:pt x="31" y="422"/>
                </a:lnTo>
                <a:lnTo>
                  <a:pt x="34" y="416"/>
                </a:lnTo>
                <a:lnTo>
                  <a:pt x="39" y="410"/>
                </a:lnTo>
                <a:lnTo>
                  <a:pt x="39" y="410"/>
                </a:lnTo>
                <a:lnTo>
                  <a:pt x="38" y="408"/>
                </a:lnTo>
                <a:lnTo>
                  <a:pt x="38" y="403"/>
                </a:lnTo>
                <a:lnTo>
                  <a:pt x="36" y="402"/>
                </a:lnTo>
                <a:lnTo>
                  <a:pt x="35" y="406"/>
                </a:lnTo>
                <a:lnTo>
                  <a:pt x="35" y="406"/>
                </a:lnTo>
                <a:lnTo>
                  <a:pt x="29" y="415"/>
                </a:lnTo>
                <a:lnTo>
                  <a:pt x="25" y="423"/>
                </a:lnTo>
                <a:lnTo>
                  <a:pt x="25" y="423"/>
                </a:lnTo>
                <a:lnTo>
                  <a:pt x="32" y="405"/>
                </a:lnTo>
                <a:lnTo>
                  <a:pt x="41" y="388"/>
                </a:lnTo>
                <a:lnTo>
                  <a:pt x="59" y="354"/>
                </a:lnTo>
                <a:lnTo>
                  <a:pt x="79" y="322"/>
                </a:lnTo>
                <a:lnTo>
                  <a:pt x="100" y="291"/>
                </a:lnTo>
                <a:lnTo>
                  <a:pt x="100" y="291"/>
                </a:lnTo>
                <a:lnTo>
                  <a:pt x="105" y="284"/>
                </a:lnTo>
                <a:lnTo>
                  <a:pt x="111" y="276"/>
                </a:lnTo>
                <a:lnTo>
                  <a:pt x="115" y="269"/>
                </a:lnTo>
                <a:lnTo>
                  <a:pt x="118" y="260"/>
                </a:lnTo>
                <a:lnTo>
                  <a:pt x="118" y="260"/>
                </a:lnTo>
                <a:lnTo>
                  <a:pt x="122" y="267"/>
                </a:lnTo>
                <a:lnTo>
                  <a:pt x="124" y="274"/>
                </a:lnTo>
                <a:lnTo>
                  <a:pt x="125" y="281"/>
                </a:lnTo>
                <a:lnTo>
                  <a:pt x="124" y="288"/>
                </a:lnTo>
                <a:lnTo>
                  <a:pt x="121" y="294"/>
                </a:lnTo>
                <a:lnTo>
                  <a:pt x="118" y="299"/>
                </a:lnTo>
                <a:lnTo>
                  <a:pt x="114" y="305"/>
                </a:lnTo>
                <a:lnTo>
                  <a:pt x="108" y="308"/>
                </a:lnTo>
                <a:lnTo>
                  <a:pt x="108" y="308"/>
                </a:lnTo>
                <a:close/>
                <a:moveTo>
                  <a:pt x="111" y="211"/>
                </a:moveTo>
                <a:lnTo>
                  <a:pt x="111" y="211"/>
                </a:lnTo>
                <a:lnTo>
                  <a:pt x="112" y="208"/>
                </a:lnTo>
                <a:lnTo>
                  <a:pt x="114" y="208"/>
                </a:lnTo>
                <a:lnTo>
                  <a:pt x="115" y="208"/>
                </a:lnTo>
                <a:lnTo>
                  <a:pt x="115" y="210"/>
                </a:lnTo>
                <a:lnTo>
                  <a:pt x="115" y="212"/>
                </a:lnTo>
                <a:lnTo>
                  <a:pt x="114" y="214"/>
                </a:lnTo>
                <a:lnTo>
                  <a:pt x="111" y="214"/>
                </a:lnTo>
                <a:lnTo>
                  <a:pt x="111" y="214"/>
                </a:lnTo>
                <a:lnTo>
                  <a:pt x="117" y="229"/>
                </a:lnTo>
                <a:lnTo>
                  <a:pt x="118" y="236"/>
                </a:lnTo>
                <a:lnTo>
                  <a:pt x="117" y="243"/>
                </a:lnTo>
                <a:lnTo>
                  <a:pt x="117" y="243"/>
                </a:lnTo>
                <a:lnTo>
                  <a:pt x="114" y="247"/>
                </a:lnTo>
                <a:lnTo>
                  <a:pt x="110" y="252"/>
                </a:lnTo>
                <a:lnTo>
                  <a:pt x="100" y="259"/>
                </a:lnTo>
                <a:lnTo>
                  <a:pt x="100" y="259"/>
                </a:lnTo>
                <a:lnTo>
                  <a:pt x="103" y="252"/>
                </a:lnTo>
                <a:lnTo>
                  <a:pt x="104" y="246"/>
                </a:lnTo>
                <a:lnTo>
                  <a:pt x="105" y="238"/>
                </a:lnTo>
                <a:lnTo>
                  <a:pt x="105" y="238"/>
                </a:lnTo>
                <a:lnTo>
                  <a:pt x="56" y="305"/>
                </a:lnTo>
                <a:lnTo>
                  <a:pt x="34" y="337"/>
                </a:lnTo>
                <a:lnTo>
                  <a:pt x="13" y="371"/>
                </a:lnTo>
                <a:lnTo>
                  <a:pt x="13" y="371"/>
                </a:lnTo>
                <a:lnTo>
                  <a:pt x="24" y="350"/>
                </a:lnTo>
                <a:lnTo>
                  <a:pt x="35" y="329"/>
                </a:lnTo>
                <a:lnTo>
                  <a:pt x="59" y="290"/>
                </a:lnTo>
                <a:lnTo>
                  <a:pt x="111" y="211"/>
                </a:lnTo>
                <a:lnTo>
                  <a:pt x="111" y="211"/>
                </a:lnTo>
                <a:close/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 vert="horz" wrap="square" lIns="162510" tIns="81255" rIns="162510" bIns="81255" numCol="1" anchor="t" anchorCtr="0" compatLnSpc="1">
            <a:prstTxWarp prst="textNoShape">
              <a:avLst/>
            </a:prstTxWarp>
          </a:bodyPr>
          <a:lstStyle/>
          <a:p>
            <a:endParaRPr lang="zh-CN" altLang="en-US" sz="3199" dirty="0">
              <a:latin typeface="站酷快乐体2016修订版" panose="02010600030101010101" pitchFamily="2" charset="-122"/>
              <a:ea typeface="站酷快乐体2016修订版" panose="02010600030101010101" pitchFamily="2" charset="-122"/>
              <a:sym typeface="站酷快乐体2016修订版" panose="02010600030101010101" pitchFamily="2" charset="-122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88AA90A1-6D36-45AE-AC24-72D06852259E}"/>
              </a:ext>
            </a:extLst>
          </p:cNvPr>
          <p:cNvSpPr/>
          <p:nvPr/>
        </p:nvSpPr>
        <p:spPr>
          <a:xfrm>
            <a:off x="4834766" y="2862874"/>
            <a:ext cx="403123" cy="203284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D6197E71-5BC4-4A8B-A543-E63BB5BA301A}"/>
              </a:ext>
            </a:extLst>
          </p:cNvPr>
          <p:cNvSpPr/>
          <p:nvPr/>
        </p:nvSpPr>
        <p:spPr>
          <a:xfrm>
            <a:off x="4867821" y="5534624"/>
            <a:ext cx="187546" cy="904532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9A5C22BC-3A14-4DA0-8600-81011E5D728D}"/>
              </a:ext>
            </a:extLst>
          </p:cNvPr>
          <p:cNvSpPr/>
          <p:nvPr/>
        </p:nvSpPr>
        <p:spPr>
          <a:xfrm>
            <a:off x="4647848" y="5181366"/>
            <a:ext cx="218979" cy="975237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投影片編號版面配置區 2">
            <a:extLst>
              <a:ext uri="{FF2B5EF4-FFF2-40B4-BE49-F238E27FC236}">
                <a16:creationId xmlns:a16="http://schemas.microsoft.com/office/drawing/2014/main" id="{20890A3B-ABCB-F45A-809B-17C2846A53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46326" y="6331445"/>
            <a:ext cx="2743200" cy="365125"/>
          </a:xfrm>
        </p:spPr>
        <p:txBody>
          <a:bodyPr/>
          <a:lstStyle/>
          <a:p>
            <a:fld id="{EF27B4D1-FA05-449E-A80B-57A962297113}" type="slidenum">
              <a:rPr lang="zh-TW" altLang="en-US" smtClean="0"/>
              <a:t>32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796064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4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9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10" grpId="0" animBg="1"/>
      <p:bldP spid="1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6E9B83BB-ACB2-47B6-AC7E-2B7DE0F2DC3E}"/>
              </a:ext>
            </a:extLst>
          </p:cNvPr>
          <p:cNvSpPr/>
          <p:nvPr/>
        </p:nvSpPr>
        <p:spPr bwMode="auto">
          <a:xfrm>
            <a:off x="814313" y="327413"/>
            <a:ext cx="9810143" cy="549605"/>
          </a:xfrm>
          <a:prstGeom prst="rect">
            <a:avLst/>
          </a:prstGeom>
          <a:solidFill>
            <a:srgbClr val="C3E0D3"/>
          </a:solidFill>
          <a:ln>
            <a:solidFill>
              <a:schemeClr val="bg1"/>
            </a:solidFill>
          </a:ln>
          <a:effectLst>
            <a:outerShdw blurRad="50800" dist="127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spcBef>
                <a:spcPct val="50000"/>
              </a:spcBef>
              <a:defRPr/>
            </a:pPr>
            <a:r>
              <a:rPr lang="en-US" altLang="zh-TW" sz="3200" b="1" spc="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4</a:t>
            </a:r>
            <a:r>
              <a:rPr lang="zh-TW" altLang="en-US" sz="3200" b="1" spc="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、報名資料確認送出及列印</a:t>
            </a:r>
            <a:r>
              <a:rPr lang="en-US" altLang="zh-TW" sz="3200" b="1" spc="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-</a:t>
            </a:r>
            <a:r>
              <a:rPr lang="zh-TW" altLang="en-US" sz="2800" b="1" spc="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報名繳交資料</a:t>
            </a:r>
            <a:r>
              <a:rPr lang="en-US" altLang="zh-TW" sz="2800" b="1" spc="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(5/12)</a:t>
            </a:r>
          </a:p>
        </p:txBody>
      </p:sp>
      <p:sp>
        <p:nvSpPr>
          <p:cNvPr id="6" name="矩形 4">
            <a:extLst>
              <a:ext uri="{FF2B5EF4-FFF2-40B4-BE49-F238E27FC236}">
                <a16:creationId xmlns:a16="http://schemas.microsoft.com/office/drawing/2014/main" id="{9BE0C44F-7460-4B8D-A19D-1F4BB0482F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4313" y="1018728"/>
            <a:ext cx="940084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zh-TW" altLang="en-US" sz="2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三、報名繳交資料列印－表一：報名人數統計表</a:t>
            </a:r>
            <a:r>
              <a:rPr lang="zh-TW" altLang="en-US" sz="2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（一筆繳費帳號一張）</a:t>
            </a:r>
            <a:endParaRPr lang="en-US" altLang="zh-TW" sz="2400" b="1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Freeform 5">
            <a:extLst>
              <a:ext uri="{FF2B5EF4-FFF2-40B4-BE49-F238E27FC236}">
                <a16:creationId xmlns:a16="http://schemas.microsoft.com/office/drawing/2014/main" id="{C6F86D6E-1F29-4563-ACC7-00A9D04BCC1A}"/>
              </a:ext>
            </a:extLst>
          </p:cNvPr>
          <p:cNvSpPr/>
          <p:nvPr/>
        </p:nvSpPr>
        <p:spPr bwMode="auto">
          <a:xfrm rot="4826626" flipV="1">
            <a:off x="6904251" y="4882381"/>
            <a:ext cx="439428" cy="673282"/>
          </a:xfrm>
          <a:custGeom>
            <a:avLst/>
            <a:gdLst>
              <a:gd name="T0" fmla="*/ 230 w 259"/>
              <a:gd name="T1" fmla="*/ 83 h 272"/>
              <a:gd name="T2" fmla="*/ 243 w 259"/>
              <a:gd name="T3" fmla="*/ 57 h 272"/>
              <a:gd name="T4" fmla="*/ 258 w 259"/>
              <a:gd name="T5" fmla="*/ 16 h 272"/>
              <a:gd name="T6" fmla="*/ 253 w 259"/>
              <a:gd name="T7" fmla="*/ 8 h 272"/>
              <a:gd name="T8" fmla="*/ 248 w 259"/>
              <a:gd name="T9" fmla="*/ 8 h 272"/>
              <a:gd name="T10" fmla="*/ 228 w 259"/>
              <a:gd name="T11" fmla="*/ 54 h 272"/>
              <a:gd name="T12" fmla="*/ 177 w 259"/>
              <a:gd name="T13" fmla="*/ 139 h 272"/>
              <a:gd name="T14" fmla="*/ 123 w 259"/>
              <a:gd name="T15" fmla="*/ 193 h 272"/>
              <a:gd name="T16" fmla="*/ 99 w 259"/>
              <a:gd name="T17" fmla="*/ 210 h 272"/>
              <a:gd name="T18" fmla="*/ 67 w 259"/>
              <a:gd name="T19" fmla="*/ 231 h 272"/>
              <a:gd name="T20" fmla="*/ 66 w 259"/>
              <a:gd name="T21" fmla="*/ 229 h 272"/>
              <a:gd name="T22" fmla="*/ 93 w 259"/>
              <a:gd name="T23" fmla="*/ 210 h 272"/>
              <a:gd name="T24" fmla="*/ 129 w 259"/>
              <a:gd name="T25" fmla="*/ 183 h 272"/>
              <a:gd name="T26" fmla="*/ 188 w 259"/>
              <a:gd name="T27" fmla="*/ 117 h 272"/>
              <a:gd name="T28" fmla="*/ 197 w 259"/>
              <a:gd name="T29" fmla="*/ 103 h 272"/>
              <a:gd name="T30" fmla="*/ 216 w 259"/>
              <a:gd name="T31" fmla="*/ 70 h 272"/>
              <a:gd name="T32" fmla="*/ 231 w 259"/>
              <a:gd name="T33" fmla="*/ 38 h 272"/>
              <a:gd name="T34" fmla="*/ 239 w 259"/>
              <a:gd name="T35" fmla="*/ 13 h 272"/>
              <a:gd name="T36" fmla="*/ 238 w 259"/>
              <a:gd name="T37" fmla="*/ 1 h 272"/>
              <a:gd name="T38" fmla="*/ 234 w 259"/>
              <a:gd name="T39" fmla="*/ 1 h 272"/>
              <a:gd name="T40" fmla="*/ 230 w 259"/>
              <a:gd name="T41" fmla="*/ 10 h 272"/>
              <a:gd name="T42" fmla="*/ 227 w 259"/>
              <a:gd name="T43" fmla="*/ 32 h 272"/>
              <a:gd name="T44" fmla="*/ 209 w 259"/>
              <a:gd name="T45" fmla="*/ 69 h 272"/>
              <a:gd name="T46" fmla="*/ 191 w 259"/>
              <a:gd name="T47" fmla="*/ 99 h 272"/>
              <a:gd name="T48" fmla="*/ 172 w 259"/>
              <a:gd name="T49" fmla="*/ 125 h 272"/>
              <a:gd name="T50" fmla="*/ 129 w 259"/>
              <a:gd name="T51" fmla="*/ 171 h 272"/>
              <a:gd name="T52" fmla="*/ 94 w 259"/>
              <a:gd name="T53" fmla="*/ 198 h 272"/>
              <a:gd name="T54" fmla="*/ 68 w 259"/>
              <a:gd name="T55" fmla="*/ 216 h 272"/>
              <a:gd name="T56" fmla="*/ 46 w 259"/>
              <a:gd name="T57" fmla="*/ 230 h 272"/>
              <a:gd name="T58" fmla="*/ 42 w 259"/>
              <a:gd name="T59" fmla="*/ 231 h 272"/>
              <a:gd name="T60" fmla="*/ 49 w 259"/>
              <a:gd name="T61" fmla="*/ 210 h 272"/>
              <a:gd name="T62" fmla="*/ 56 w 259"/>
              <a:gd name="T63" fmla="*/ 187 h 272"/>
              <a:gd name="T64" fmla="*/ 65 w 259"/>
              <a:gd name="T65" fmla="*/ 151 h 272"/>
              <a:gd name="T66" fmla="*/ 60 w 259"/>
              <a:gd name="T67" fmla="*/ 142 h 272"/>
              <a:gd name="T68" fmla="*/ 52 w 259"/>
              <a:gd name="T69" fmla="*/ 147 h 272"/>
              <a:gd name="T70" fmla="*/ 41 w 259"/>
              <a:gd name="T71" fmla="*/ 175 h 272"/>
              <a:gd name="T72" fmla="*/ 43 w 259"/>
              <a:gd name="T73" fmla="*/ 176 h 272"/>
              <a:gd name="T74" fmla="*/ 45 w 259"/>
              <a:gd name="T75" fmla="*/ 177 h 272"/>
              <a:gd name="T76" fmla="*/ 42 w 259"/>
              <a:gd name="T77" fmla="*/ 185 h 272"/>
              <a:gd name="T78" fmla="*/ 31 w 259"/>
              <a:gd name="T79" fmla="*/ 220 h 272"/>
              <a:gd name="T80" fmla="*/ 22 w 259"/>
              <a:gd name="T81" fmla="*/ 238 h 272"/>
              <a:gd name="T82" fmla="*/ 11 w 259"/>
              <a:gd name="T83" fmla="*/ 243 h 272"/>
              <a:gd name="T84" fmla="*/ 0 w 259"/>
              <a:gd name="T85" fmla="*/ 253 h 272"/>
              <a:gd name="T86" fmla="*/ 12 w 259"/>
              <a:gd name="T87" fmla="*/ 264 h 272"/>
              <a:gd name="T88" fmla="*/ 13 w 259"/>
              <a:gd name="T89" fmla="*/ 267 h 272"/>
              <a:gd name="T90" fmla="*/ 15 w 259"/>
              <a:gd name="T91" fmla="*/ 269 h 272"/>
              <a:gd name="T92" fmla="*/ 19 w 259"/>
              <a:gd name="T93" fmla="*/ 270 h 272"/>
              <a:gd name="T94" fmla="*/ 26 w 259"/>
              <a:gd name="T95" fmla="*/ 270 h 272"/>
              <a:gd name="T96" fmla="*/ 30 w 259"/>
              <a:gd name="T97" fmla="*/ 263 h 272"/>
              <a:gd name="T98" fmla="*/ 124 w 259"/>
              <a:gd name="T99" fmla="*/ 259 h 272"/>
              <a:gd name="T100" fmla="*/ 143 w 259"/>
              <a:gd name="T101" fmla="*/ 258 h 272"/>
              <a:gd name="T102" fmla="*/ 155 w 259"/>
              <a:gd name="T103" fmla="*/ 255 h 272"/>
              <a:gd name="T104" fmla="*/ 158 w 259"/>
              <a:gd name="T105" fmla="*/ 252 h 272"/>
              <a:gd name="T106" fmla="*/ 154 w 259"/>
              <a:gd name="T107" fmla="*/ 236 h 272"/>
              <a:gd name="T108" fmla="*/ 147 w 259"/>
              <a:gd name="T109" fmla="*/ 237 h 272"/>
              <a:gd name="T110" fmla="*/ 130 w 259"/>
              <a:gd name="T111" fmla="*/ 238 h 272"/>
              <a:gd name="T112" fmla="*/ 89 w 259"/>
              <a:gd name="T113" fmla="*/ 239 h 272"/>
              <a:gd name="T114" fmla="*/ 85 w 259"/>
              <a:gd name="T115" fmla="*/ 236 h 272"/>
              <a:gd name="T116" fmla="*/ 106 w 259"/>
              <a:gd name="T117" fmla="*/ 223 h 272"/>
              <a:gd name="T118" fmla="*/ 128 w 259"/>
              <a:gd name="T119" fmla="*/ 208 h 272"/>
              <a:gd name="T120" fmla="*/ 166 w 259"/>
              <a:gd name="T121" fmla="*/ 174 h 272"/>
              <a:gd name="T122" fmla="*/ 215 w 259"/>
              <a:gd name="T123" fmla="*/ 108 h 2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59" h="272">
                <a:moveTo>
                  <a:pt x="215" y="108"/>
                </a:moveTo>
                <a:cubicBezTo>
                  <a:pt x="220" y="99"/>
                  <a:pt x="225" y="91"/>
                  <a:pt x="230" y="83"/>
                </a:cubicBezTo>
                <a:cubicBezTo>
                  <a:pt x="232" y="79"/>
                  <a:pt x="234" y="75"/>
                  <a:pt x="236" y="71"/>
                </a:cubicBezTo>
                <a:cubicBezTo>
                  <a:pt x="239" y="66"/>
                  <a:pt x="241" y="61"/>
                  <a:pt x="243" y="57"/>
                </a:cubicBezTo>
                <a:cubicBezTo>
                  <a:pt x="244" y="52"/>
                  <a:pt x="246" y="48"/>
                  <a:pt x="248" y="43"/>
                </a:cubicBezTo>
                <a:cubicBezTo>
                  <a:pt x="251" y="34"/>
                  <a:pt x="255" y="25"/>
                  <a:pt x="258" y="16"/>
                </a:cubicBezTo>
                <a:cubicBezTo>
                  <a:pt x="259" y="15"/>
                  <a:pt x="258" y="13"/>
                  <a:pt x="257" y="11"/>
                </a:cubicBezTo>
                <a:cubicBezTo>
                  <a:pt x="256" y="9"/>
                  <a:pt x="255" y="8"/>
                  <a:pt x="253" y="8"/>
                </a:cubicBezTo>
                <a:cubicBezTo>
                  <a:pt x="252" y="8"/>
                  <a:pt x="252" y="8"/>
                  <a:pt x="251" y="8"/>
                </a:cubicBezTo>
                <a:cubicBezTo>
                  <a:pt x="250" y="8"/>
                  <a:pt x="249" y="8"/>
                  <a:pt x="248" y="8"/>
                </a:cubicBezTo>
                <a:cubicBezTo>
                  <a:pt x="246" y="9"/>
                  <a:pt x="245" y="11"/>
                  <a:pt x="244" y="13"/>
                </a:cubicBezTo>
                <a:cubicBezTo>
                  <a:pt x="239" y="27"/>
                  <a:pt x="234" y="41"/>
                  <a:pt x="228" y="54"/>
                </a:cubicBezTo>
                <a:cubicBezTo>
                  <a:pt x="222" y="70"/>
                  <a:pt x="213" y="84"/>
                  <a:pt x="204" y="98"/>
                </a:cubicBezTo>
                <a:cubicBezTo>
                  <a:pt x="196" y="112"/>
                  <a:pt x="187" y="126"/>
                  <a:pt x="177" y="139"/>
                </a:cubicBezTo>
                <a:cubicBezTo>
                  <a:pt x="169" y="149"/>
                  <a:pt x="161" y="158"/>
                  <a:pt x="152" y="167"/>
                </a:cubicBezTo>
                <a:cubicBezTo>
                  <a:pt x="143" y="176"/>
                  <a:pt x="133" y="185"/>
                  <a:pt x="123" y="193"/>
                </a:cubicBezTo>
                <a:cubicBezTo>
                  <a:pt x="119" y="196"/>
                  <a:pt x="114" y="200"/>
                  <a:pt x="109" y="204"/>
                </a:cubicBezTo>
                <a:cubicBezTo>
                  <a:pt x="105" y="206"/>
                  <a:pt x="102" y="208"/>
                  <a:pt x="99" y="210"/>
                </a:cubicBezTo>
                <a:cubicBezTo>
                  <a:pt x="94" y="213"/>
                  <a:pt x="89" y="217"/>
                  <a:pt x="84" y="220"/>
                </a:cubicBezTo>
                <a:cubicBezTo>
                  <a:pt x="78" y="224"/>
                  <a:pt x="72" y="227"/>
                  <a:pt x="67" y="231"/>
                </a:cubicBezTo>
                <a:cubicBezTo>
                  <a:pt x="63" y="233"/>
                  <a:pt x="59" y="235"/>
                  <a:pt x="55" y="236"/>
                </a:cubicBezTo>
                <a:cubicBezTo>
                  <a:pt x="59" y="234"/>
                  <a:pt x="62" y="231"/>
                  <a:pt x="66" y="229"/>
                </a:cubicBezTo>
                <a:cubicBezTo>
                  <a:pt x="70" y="226"/>
                  <a:pt x="75" y="223"/>
                  <a:pt x="79" y="220"/>
                </a:cubicBezTo>
                <a:cubicBezTo>
                  <a:pt x="84" y="217"/>
                  <a:pt x="88" y="213"/>
                  <a:pt x="93" y="210"/>
                </a:cubicBezTo>
                <a:cubicBezTo>
                  <a:pt x="99" y="206"/>
                  <a:pt x="105" y="201"/>
                  <a:pt x="111" y="197"/>
                </a:cubicBezTo>
                <a:cubicBezTo>
                  <a:pt x="117" y="192"/>
                  <a:pt x="123" y="187"/>
                  <a:pt x="129" y="183"/>
                </a:cubicBezTo>
                <a:cubicBezTo>
                  <a:pt x="140" y="173"/>
                  <a:pt x="151" y="163"/>
                  <a:pt x="160" y="152"/>
                </a:cubicBezTo>
                <a:cubicBezTo>
                  <a:pt x="170" y="141"/>
                  <a:pt x="179" y="129"/>
                  <a:pt x="188" y="117"/>
                </a:cubicBezTo>
                <a:cubicBezTo>
                  <a:pt x="190" y="114"/>
                  <a:pt x="192" y="111"/>
                  <a:pt x="194" y="108"/>
                </a:cubicBezTo>
                <a:cubicBezTo>
                  <a:pt x="195" y="107"/>
                  <a:pt x="196" y="105"/>
                  <a:pt x="197" y="103"/>
                </a:cubicBezTo>
                <a:cubicBezTo>
                  <a:pt x="198" y="101"/>
                  <a:pt x="199" y="100"/>
                  <a:pt x="200" y="98"/>
                </a:cubicBezTo>
                <a:cubicBezTo>
                  <a:pt x="206" y="89"/>
                  <a:pt x="211" y="80"/>
                  <a:pt x="216" y="70"/>
                </a:cubicBezTo>
                <a:cubicBezTo>
                  <a:pt x="219" y="65"/>
                  <a:pt x="222" y="60"/>
                  <a:pt x="224" y="54"/>
                </a:cubicBezTo>
                <a:cubicBezTo>
                  <a:pt x="227" y="49"/>
                  <a:pt x="229" y="44"/>
                  <a:pt x="231" y="38"/>
                </a:cubicBezTo>
                <a:cubicBezTo>
                  <a:pt x="234" y="33"/>
                  <a:pt x="236" y="27"/>
                  <a:pt x="238" y="22"/>
                </a:cubicBezTo>
                <a:cubicBezTo>
                  <a:pt x="238" y="19"/>
                  <a:pt x="239" y="16"/>
                  <a:pt x="239" y="13"/>
                </a:cubicBezTo>
                <a:cubicBezTo>
                  <a:pt x="240" y="10"/>
                  <a:pt x="240" y="7"/>
                  <a:pt x="240" y="3"/>
                </a:cubicBezTo>
                <a:cubicBezTo>
                  <a:pt x="240" y="2"/>
                  <a:pt x="239" y="1"/>
                  <a:pt x="238" y="1"/>
                </a:cubicBezTo>
                <a:cubicBezTo>
                  <a:pt x="238" y="0"/>
                  <a:pt x="237" y="0"/>
                  <a:pt x="237" y="0"/>
                </a:cubicBezTo>
                <a:cubicBezTo>
                  <a:pt x="236" y="0"/>
                  <a:pt x="235" y="0"/>
                  <a:pt x="234" y="1"/>
                </a:cubicBezTo>
                <a:cubicBezTo>
                  <a:pt x="233" y="2"/>
                  <a:pt x="232" y="4"/>
                  <a:pt x="231" y="5"/>
                </a:cubicBezTo>
                <a:cubicBezTo>
                  <a:pt x="231" y="7"/>
                  <a:pt x="231" y="9"/>
                  <a:pt x="230" y="10"/>
                </a:cubicBezTo>
                <a:cubicBezTo>
                  <a:pt x="230" y="12"/>
                  <a:pt x="231" y="14"/>
                  <a:pt x="232" y="14"/>
                </a:cubicBezTo>
                <a:cubicBezTo>
                  <a:pt x="231" y="20"/>
                  <a:pt x="229" y="26"/>
                  <a:pt x="227" y="32"/>
                </a:cubicBezTo>
                <a:cubicBezTo>
                  <a:pt x="224" y="38"/>
                  <a:pt x="221" y="44"/>
                  <a:pt x="218" y="50"/>
                </a:cubicBezTo>
                <a:cubicBezTo>
                  <a:pt x="215" y="56"/>
                  <a:pt x="212" y="63"/>
                  <a:pt x="209" y="69"/>
                </a:cubicBezTo>
                <a:cubicBezTo>
                  <a:pt x="206" y="74"/>
                  <a:pt x="203" y="78"/>
                  <a:pt x="200" y="83"/>
                </a:cubicBezTo>
                <a:cubicBezTo>
                  <a:pt x="197" y="88"/>
                  <a:pt x="194" y="93"/>
                  <a:pt x="191" y="99"/>
                </a:cubicBezTo>
                <a:cubicBezTo>
                  <a:pt x="189" y="102"/>
                  <a:pt x="186" y="105"/>
                  <a:pt x="184" y="108"/>
                </a:cubicBezTo>
                <a:cubicBezTo>
                  <a:pt x="180" y="114"/>
                  <a:pt x="176" y="119"/>
                  <a:pt x="172" y="125"/>
                </a:cubicBezTo>
                <a:cubicBezTo>
                  <a:pt x="164" y="136"/>
                  <a:pt x="154" y="147"/>
                  <a:pt x="144" y="157"/>
                </a:cubicBezTo>
                <a:cubicBezTo>
                  <a:pt x="139" y="162"/>
                  <a:pt x="134" y="166"/>
                  <a:pt x="129" y="171"/>
                </a:cubicBezTo>
                <a:cubicBezTo>
                  <a:pt x="123" y="176"/>
                  <a:pt x="118" y="180"/>
                  <a:pt x="112" y="185"/>
                </a:cubicBezTo>
                <a:cubicBezTo>
                  <a:pt x="106" y="189"/>
                  <a:pt x="100" y="194"/>
                  <a:pt x="94" y="198"/>
                </a:cubicBezTo>
                <a:cubicBezTo>
                  <a:pt x="91" y="200"/>
                  <a:pt x="88" y="202"/>
                  <a:pt x="85" y="204"/>
                </a:cubicBezTo>
                <a:cubicBezTo>
                  <a:pt x="79" y="208"/>
                  <a:pt x="73" y="212"/>
                  <a:pt x="68" y="216"/>
                </a:cubicBezTo>
                <a:cubicBezTo>
                  <a:pt x="64" y="218"/>
                  <a:pt x="61" y="220"/>
                  <a:pt x="58" y="222"/>
                </a:cubicBezTo>
                <a:cubicBezTo>
                  <a:pt x="54" y="225"/>
                  <a:pt x="50" y="227"/>
                  <a:pt x="46" y="230"/>
                </a:cubicBezTo>
                <a:cubicBezTo>
                  <a:pt x="44" y="230"/>
                  <a:pt x="43" y="230"/>
                  <a:pt x="42" y="231"/>
                </a:cubicBezTo>
                <a:cubicBezTo>
                  <a:pt x="42" y="231"/>
                  <a:pt x="42" y="231"/>
                  <a:pt x="42" y="231"/>
                </a:cubicBezTo>
                <a:cubicBezTo>
                  <a:pt x="43" y="228"/>
                  <a:pt x="43" y="226"/>
                  <a:pt x="44" y="223"/>
                </a:cubicBezTo>
                <a:cubicBezTo>
                  <a:pt x="46" y="219"/>
                  <a:pt x="47" y="214"/>
                  <a:pt x="49" y="210"/>
                </a:cubicBezTo>
                <a:cubicBezTo>
                  <a:pt x="50" y="208"/>
                  <a:pt x="50" y="205"/>
                  <a:pt x="51" y="203"/>
                </a:cubicBezTo>
                <a:cubicBezTo>
                  <a:pt x="53" y="197"/>
                  <a:pt x="55" y="192"/>
                  <a:pt x="56" y="187"/>
                </a:cubicBezTo>
                <a:cubicBezTo>
                  <a:pt x="57" y="184"/>
                  <a:pt x="58" y="182"/>
                  <a:pt x="58" y="180"/>
                </a:cubicBezTo>
                <a:cubicBezTo>
                  <a:pt x="60" y="170"/>
                  <a:pt x="63" y="160"/>
                  <a:pt x="65" y="151"/>
                </a:cubicBezTo>
                <a:cubicBezTo>
                  <a:pt x="65" y="149"/>
                  <a:pt x="65" y="147"/>
                  <a:pt x="64" y="145"/>
                </a:cubicBezTo>
                <a:cubicBezTo>
                  <a:pt x="63" y="144"/>
                  <a:pt x="62" y="143"/>
                  <a:pt x="60" y="142"/>
                </a:cubicBezTo>
                <a:cubicBezTo>
                  <a:pt x="60" y="142"/>
                  <a:pt x="59" y="142"/>
                  <a:pt x="58" y="142"/>
                </a:cubicBezTo>
                <a:cubicBezTo>
                  <a:pt x="55" y="142"/>
                  <a:pt x="52" y="144"/>
                  <a:pt x="52" y="147"/>
                </a:cubicBezTo>
                <a:cubicBezTo>
                  <a:pt x="50" y="153"/>
                  <a:pt x="49" y="159"/>
                  <a:pt x="48" y="165"/>
                </a:cubicBezTo>
                <a:cubicBezTo>
                  <a:pt x="45" y="168"/>
                  <a:pt x="43" y="172"/>
                  <a:pt x="41" y="175"/>
                </a:cubicBezTo>
                <a:cubicBezTo>
                  <a:pt x="40" y="176"/>
                  <a:pt x="41" y="177"/>
                  <a:pt x="41" y="177"/>
                </a:cubicBezTo>
                <a:cubicBezTo>
                  <a:pt x="42" y="177"/>
                  <a:pt x="43" y="177"/>
                  <a:pt x="43" y="176"/>
                </a:cubicBezTo>
                <a:cubicBezTo>
                  <a:pt x="44" y="175"/>
                  <a:pt x="45" y="174"/>
                  <a:pt x="46" y="172"/>
                </a:cubicBezTo>
                <a:cubicBezTo>
                  <a:pt x="46" y="174"/>
                  <a:pt x="45" y="176"/>
                  <a:pt x="45" y="177"/>
                </a:cubicBezTo>
                <a:cubicBezTo>
                  <a:pt x="45" y="178"/>
                  <a:pt x="44" y="179"/>
                  <a:pt x="44" y="179"/>
                </a:cubicBezTo>
                <a:cubicBezTo>
                  <a:pt x="44" y="181"/>
                  <a:pt x="43" y="183"/>
                  <a:pt x="42" y="185"/>
                </a:cubicBezTo>
                <a:cubicBezTo>
                  <a:pt x="41" y="191"/>
                  <a:pt x="39" y="196"/>
                  <a:pt x="37" y="201"/>
                </a:cubicBezTo>
                <a:cubicBezTo>
                  <a:pt x="35" y="207"/>
                  <a:pt x="33" y="214"/>
                  <a:pt x="31" y="220"/>
                </a:cubicBezTo>
                <a:cubicBezTo>
                  <a:pt x="29" y="222"/>
                  <a:pt x="28" y="225"/>
                  <a:pt x="27" y="228"/>
                </a:cubicBezTo>
                <a:cubicBezTo>
                  <a:pt x="25" y="232"/>
                  <a:pt x="24" y="235"/>
                  <a:pt x="22" y="238"/>
                </a:cubicBezTo>
                <a:cubicBezTo>
                  <a:pt x="22" y="240"/>
                  <a:pt x="21" y="241"/>
                  <a:pt x="21" y="242"/>
                </a:cubicBezTo>
                <a:cubicBezTo>
                  <a:pt x="17" y="242"/>
                  <a:pt x="14" y="243"/>
                  <a:pt x="11" y="243"/>
                </a:cubicBezTo>
                <a:cubicBezTo>
                  <a:pt x="8" y="243"/>
                  <a:pt x="5" y="244"/>
                  <a:pt x="3" y="246"/>
                </a:cubicBezTo>
                <a:cubicBezTo>
                  <a:pt x="1" y="248"/>
                  <a:pt x="0" y="251"/>
                  <a:pt x="0" y="253"/>
                </a:cubicBezTo>
                <a:cubicBezTo>
                  <a:pt x="0" y="259"/>
                  <a:pt x="5" y="264"/>
                  <a:pt x="11" y="264"/>
                </a:cubicBezTo>
                <a:cubicBezTo>
                  <a:pt x="11" y="264"/>
                  <a:pt x="12" y="264"/>
                  <a:pt x="12" y="264"/>
                </a:cubicBezTo>
                <a:cubicBezTo>
                  <a:pt x="12" y="264"/>
                  <a:pt x="12" y="264"/>
                  <a:pt x="13" y="265"/>
                </a:cubicBezTo>
                <a:cubicBezTo>
                  <a:pt x="13" y="265"/>
                  <a:pt x="13" y="266"/>
                  <a:pt x="13" y="267"/>
                </a:cubicBezTo>
                <a:cubicBezTo>
                  <a:pt x="13" y="267"/>
                  <a:pt x="14" y="267"/>
                  <a:pt x="14" y="267"/>
                </a:cubicBezTo>
                <a:cubicBezTo>
                  <a:pt x="14" y="268"/>
                  <a:pt x="14" y="268"/>
                  <a:pt x="15" y="269"/>
                </a:cubicBezTo>
                <a:cubicBezTo>
                  <a:pt x="16" y="270"/>
                  <a:pt x="17" y="270"/>
                  <a:pt x="18" y="270"/>
                </a:cubicBezTo>
                <a:cubicBezTo>
                  <a:pt x="18" y="270"/>
                  <a:pt x="18" y="270"/>
                  <a:pt x="19" y="270"/>
                </a:cubicBezTo>
                <a:cubicBezTo>
                  <a:pt x="19" y="271"/>
                  <a:pt x="20" y="271"/>
                  <a:pt x="20" y="271"/>
                </a:cubicBezTo>
                <a:cubicBezTo>
                  <a:pt x="22" y="272"/>
                  <a:pt x="24" y="271"/>
                  <a:pt x="26" y="270"/>
                </a:cubicBezTo>
                <a:cubicBezTo>
                  <a:pt x="27" y="269"/>
                  <a:pt x="28" y="268"/>
                  <a:pt x="29" y="266"/>
                </a:cubicBezTo>
                <a:cubicBezTo>
                  <a:pt x="29" y="265"/>
                  <a:pt x="30" y="264"/>
                  <a:pt x="30" y="263"/>
                </a:cubicBezTo>
                <a:cubicBezTo>
                  <a:pt x="47" y="262"/>
                  <a:pt x="64" y="261"/>
                  <a:pt x="81" y="260"/>
                </a:cubicBezTo>
                <a:cubicBezTo>
                  <a:pt x="95" y="260"/>
                  <a:pt x="110" y="259"/>
                  <a:pt x="124" y="259"/>
                </a:cubicBezTo>
                <a:cubicBezTo>
                  <a:pt x="128" y="259"/>
                  <a:pt x="133" y="258"/>
                  <a:pt x="137" y="258"/>
                </a:cubicBezTo>
                <a:cubicBezTo>
                  <a:pt x="139" y="258"/>
                  <a:pt x="141" y="258"/>
                  <a:pt x="143" y="258"/>
                </a:cubicBezTo>
                <a:cubicBezTo>
                  <a:pt x="146" y="258"/>
                  <a:pt x="149" y="257"/>
                  <a:pt x="151" y="257"/>
                </a:cubicBezTo>
                <a:cubicBezTo>
                  <a:pt x="153" y="256"/>
                  <a:pt x="154" y="256"/>
                  <a:pt x="155" y="255"/>
                </a:cubicBezTo>
                <a:cubicBezTo>
                  <a:pt x="156" y="255"/>
                  <a:pt x="156" y="255"/>
                  <a:pt x="156" y="254"/>
                </a:cubicBezTo>
                <a:cubicBezTo>
                  <a:pt x="157" y="254"/>
                  <a:pt x="158" y="253"/>
                  <a:pt x="158" y="252"/>
                </a:cubicBezTo>
                <a:cubicBezTo>
                  <a:pt x="162" y="249"/>
                  <a:pt x="162" y="244"/>
                  <a:pt x="160" y="240"/>
                </a:cubicBezTo>
                <a:cubicBezTo>
                  <a:pt x="159" y="238"/>
                  <a:pt x="157" y="237"/>
                  <a:pt x="154" y="236"/>
                </a:cubicBezTo>
                <a:cubicBezTo>
                  <a:pt x="153" y="236"/>
                  <a:pt x="152" y="236"/>
                  <a:pt x="152" y="236"/>
                </a:cubicBezTo>
                <a:cubicBezTo>
                  <a:pt x="150" y="236"/>
                  <a:pt x="148" y="236"/>
                  <a:pt x="147" y="237"/>
                </a:cubicBezTo>
                <a:cubicBezTo>
                  <a:pt x="146" y="237"/>
                  <a:pt x="146" y="237"/>
                  <a:pt x="145" y="237"/>
                </a:cubicBezTo>
                <a:cubicBezTo>
                  <a:pt x="140" y="238"/>
                  <a:pt x="135" y="237"/>
                  <a:pt x="130" y="238"/>
                </a:cubicBezTo>
                <a:cubicBezTo>
                  <a:pt x="126" y="238"/>
                  <a:pt x="122" y="238"/>
                  <a:pt x="118" y="238"/>
                </a:cubicBezTo>
                <a:cubicBezTo>
                  <a:pt x="108" y="238"/>
                  <a:pt x="99" y="239"/>
                  <a:pt x="89" y="239"/>
                </a:cubicBezTo>
                <a:cubicBezTo>
                  <a:pt x="86" y="239"/>
                  <a:pt x="83" y="239"/>
                  <a:pt x="81" y="239"/>
                </a:cubicBezTo>
                <a:cubicBezTo>
                  <a:pt x="82" y="238"/>
                  <a:pt x="84" y="237"/>
                  <a:pt x="85" y="236"/>
                </a:cubicBezTo>
                <a:cubicBezTo>
                  <a:pt x="89" y="234"/>
                  <a:pt x="93" y="232"/>
                  <a:pt x="97" y="229"/>
                </a:cubicBezTo>
                <a:cubicBezTo>
                  <a:pt x="100" y="227"/>
                  <a:pt x="103" y="225"/>
                  <a:pt x="106" y="223"/>
                </a:cubicBezTo>
                <a:cubicBezTo>
                  <a:pt x="110" y="220"/>
                  <a:pt x="113" y="218"/>
                  <a:pt x="117" y="216"/>
                </a:cubicBezTo>
                <a:cubicBezTo>
                  <a:pt x="120" y="213"/>
                  <a:pt x="124" y="210"/>
                  <a:pt x="128" y="208"/>
                </a:cubicBezTo>
                <a:cubicBezTo>
                  <a:pt x="132" y="204"/>
                  <a:pt x="137" y="200"/>
                  <a:pt x="142" y="196"/>
                </a:cubicBezTo>
                <a:cubicBezTo>
                  <a:pt x="150" y="189"/>
                  <a:pt x="158" y="182"/>
                  <a:pt x="166" y="174"/>
                </a:cubicBezTo>
                <a:cubicBezTo>
                  <a:pt x="178" y="161"/>
                  <a:pt x="189" y="146"/>
                  <a:pt x="200" y="131"/>
                </a:cubicBezTo>
                <a:cubicBezTo>
                  <a:pt x="205" y="123"/>
                  <a:pt x="210" y="116"/>
                  <a:pt x="215" y="108"/>
                </a:cubicBezTo>
                <a:close/>
              </a:path>
            </a:pathLst>
          </a:custGeom>
          <a:solidFill>
            <a:srgbClr val="FF0000"/>
          </a:solidFill>
          <a:ln>
            <a:solidFill>
              <a:schemeClr val="tx1"/>
            </a:solidFill>
          </a:ln>
        </p:spPr>
        <p:txBody>
          <a:bodyPr vert="horz" wrap="square" lIns="91412" tIns="45706" rIns="91412" bIns="45706" numCol="1" anchor="t" anchorCtr="0" compatLnSpc="1"/>
          <a:lstStyle/>
          <a:p>
            <a:pPr defTabSz="1218565"/>
            <a:endParaRPr lang="zh-CN" altLang="en-US" sz="1800">
              <a:solidFill>
                <a:schemeClr val="tx1">
                  <a:lumMod val="50000"/>
                </a:schemeClr>
              </a:solidFill>
              <a:latin typeface="汉仪家书简" panose="02010609000101010101" pitchFamily="49" charset="-122"/>
              <a:ea typeface="汉仪家书简" panose="02010609000101010101" pitchFamily="49" charset="-122"/>
              <a:cs typeface="+mn-lt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08A5F73F-B893-4AB4-BA68-430E3A9B9BA6}"/>
              </a:ext>
            </a:extLst>
          </p:cNvPr>
          <p:cNvSpPr/>
          <p:nvPr/>
        </p:nvSpPr>
        <p:spPr>
          <a:xfrm>
            <a:off x="2129239" y="5677991"/>
            <a:ext cx="574765" cy="21353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0F224095-54D9-4397-A51D-CF7B49074AF6}"/>
              </a:ext>
            </a:extLst>
          </p:cNvPr>
          <p:cNvSpPr/>
          <p:nvPr/>
        </p:nvSpPr>
        <p:spPr>
          <a:xfrm>
            <a:off x="2425331" y="2386387"/>
            <a:ext cx="1580607" cy="783533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E6BEECF4-3F06-4C80-9BF8-AFC0DC253227}"/>
              </a:ext>
            </a:extLst>
          </p:cNvPr>
          <p:cNvSpPr/>
          <p:nvPr/>
        </p:nvSpPr>
        <p:spPr>
          <a:xfrm>
            <a:off x="5068384" y="2386387"/>
            <a:ext cx="1854926" cy="783533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矩形 2">
            <a:extLst>
              <a:ext uri="{FF2B5EF4-FFF2-40B4-BE49-F238E27FC236}">
                <a16:creationId xmlns:a16="http://schemas.microsoft.com/office/drawing/2014/main" id="{8CF39E5A-8885-498E-8096-0315489177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72038" y="2268813"/>
            <a:ext cx="4045192" cy="267765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0000FF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>
              <a:defRPr/>
            </a:pPr>
            <a:r>
              <a:rPr lang="zh-TW" altLang="en-US" sz="24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提醒：</a:t>
            </a:r>
            <a:endParaRPr lang="en-US" altLang="zh-TW" sz="2400" b="1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  <a:defRPr/>
            </a:pPr>
            <a:r>
              <a:rPr lang="zh-TW" altLang="en-US" sz="24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考生報名費統一為新臺幣</a:t>
            </a:r>
            <a:r>
              <a:rPr lang="en-US" altLang="zh-TW" sz="24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150</a:t>
            </a:r>
            <a:r>
              <a:rPr lang="zh-TW" altLang="en-US" sz="24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元</a:t>
            </a:r>
            <a:r>
              <a:rPr lang="en-US" altLang="zh-TW" sz="24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sz="24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人，中低收入戶子女減免</a:t>
            </a:r>
            <a:r>
              <a:rPr lang="en-US" altLang="zh-TW" sz="24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60%</a:t>
            </a:r>
            <a:r>
              <a:rPr lang="zh-TW" altLang="en-US" sz="24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報名費，低收入戶</a:t>
            </a:r>
            <a:r>
              <a:rPr lang="en-US" altLang="zh-TW" sz="24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sz="24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失業戶子女免繳。</a:t>
            </a:r>
            <a:endParaRPr lang="en-US" altLang="zh-TW" sz="2400" b="1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zh-TW" altLang="en-US" sz="24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國中端可領作業費為新臺幣</a:t>
            </a:r>
            <a:r>
              <a:rPr lang="en-US" altLang="zh-TW" sz="24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50</a:t>
            </a:r>
            <a:r>
              <a:rPr lang="zh-TW" altLang="en-US" sz="24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元</a:t>
            </a:r>
            <a:r>
              <a:rPr lang="en-US" altLang="zh-TW" sz="24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sz="24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人。</a:t>
            </a:r>
            <a:endParaRPr lang="en-US" altLang="zh-TW" sz="2400" b="1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圖片 4" descr="一張含有 文字, 螢幕擷取畫面, 數字, 字型 的圖片&#10;&#10;AI 產生的內容可能不正確。">
            <a:extLst>
              <a:ext uri="{FF2B5EF4-FFF2-40B4-BE49-F238E27FC236}">
                <a16:creationId xmlns:a16="http://schemas.microsoft.com/office/drawing/2014/main" id="{2DDA80DD-072E-A660-15E6-33C3CC2390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739" y="1743089"/>
            <a:ext cx="6592057" cy="4475062"/>
          </a:xfrm>
          <a:prstGeom prst="rect">
            <a:avLst/>
          </a:prstGeom>
        </p:spPr>
      </p:pic>
      <p:sp>
        <p:nvSpPr>
          <p:cNvPr id="4" name="投影片編號版面配置區 2">
            <a:extLst>
              <a:ext uri="{FF2B5EF4-FFF2-40B4-BE49-F238E27FC236}">
                <a16:creationId xmlns:a16="http://schemas.microsoft.com/office/drawing/2014/main" id="{CB0F02AC-63D6-D508-121B-265923B228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46326" y="6331445"/>
            <a:ext cx="2743200" cy="365125"/>
          </a:xfrm>
        </p:spPr>
        <p:txBody>
          <a:bodyPr/>
          <a:lstStyle/>
          <a:p>
            <a:fld id="{EF27B4D1-FA05-449E-A80B-57A962297113}" type="slidenum">
              <a:rPr lang="zh-TW" altLang="en-US" smtClean="0"/>
              <a:t>33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477812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400"/>
                            </p:stCondLst>
                            <p:childTnLst>
                              <p:par>
                                <p:cTn id="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13" grpId="0" bldLvl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6ABB1435-1852-4D73-A241-ED589108DD79}"/>
              </a:ext>
            </a:extLst>
          </p:cNvPr>
          <p:cNvSpPr/>
          <p:nvPr/>
        </p:nvSpPr>
        <p:spPr bwMode="auto">
          <a:xfrm>
            <a:off x="814313" y="327413"/>
            <a:ext cx="9810143" cy="549605"/>
          </a:xfrm>
          <a:prstGeom prst="rect">
            <a:avLst/>
          </a:prstGeom>
          <a:solidFill>
            <a:srgbClr val="C3E0D3"/>
          </a:solidFill>
          <a:ln>
            <a:solidFill>
              <a:schemeClr val="bg1"/>
            </a:solidFill>
          </a:ln>
          <a:effectLst>
            <a:outerShdw blurRad="50800" dist="127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spcBef>
                <a:spcPct val="50000"/>
              </a:spcBef>
              <a:defRPr/>
            </a:pPr>
            <a:r>
              <a:rPr lang="en-US" altLang="zh-TW" sz="3200" b="1" spc="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4</a:t>
            </a:r>
            <a:r>
              <a:rPr lang="zh-TW" altLang="en-US" sz="3200" b="1" spc="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、報名資料確認送出及列印</a:t>
            </a:r>
            <a:r>
              <a:rPr lang="en-US" altLang="zh-TW" sz="3200" b="1" spc="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-</a:t>
            </a:r>
            <a:r>
              <a:rPr lang="zh-TW" altLang="en-US" sz="2800" b="1" spc="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報名繳交資料</a:t>
            </a:r>
            <a:r>
              <a:rPr lang="en-US" altLang="zh-TW" sz="2800" b="1" spc="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(6/12)</a:t>
            </a:r>
          </a:p>
        </p:txBody>
      </p:sp>
      <p:sp>
        <p:nvSpPr>
          <p:cNvPr id="5" name="矩形 2">
            <a:extLst>
              <a:ext uri="{FF2B5EF4-FFF2-40B4-BE49-F238E27FC236}">
                <a16:creationId xmlns:a16="http://schemas.microsoft.com/office/drawing/2014/main" id="{54A96154-1913-4B2A-9982-F564CF601E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61488" y="5803787"/>
            <a:ext cx="8229600" cy="938590"/>
          </a:xfrm>
          <a:prstGeom prst="rect">
            <a:avLst/>
          </a:prstGeom>
          <a:solidFill>
            <a:srgbClr val="FFE5E5"/>
          </a:solidFill>
          <a:ln w="28575">
            <a:solidFill>
              <a:srgbClr val="C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>
              <a:lnSpc>
                <a:spcPct val="120000"/>
              </a:lnSpc>
              <a:defRPr/>
            </a:pPr>
            <a:r>
              <a:rPr lang="zh-TW" altLang="en-US" sz="2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提醒：</a:t>
            </a:r>
            <a:r>
              <a:rPr lang="zh-TW" altLang="zh-TW" sz="2400" b="1" u="sng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低收入戶子女</a:t>
            </a:r>
            <a:r>
              <a:rPr lang="zh-TW" altLang="zh-TW" sz="24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及</a:t>
            </a:r>
            <a:r>
              <a:rPr lang="zh-TW" altLang="zh-TW" sz="2400" b="1" u="sng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支領失業給付之子女</a:t>
            </a:r>
            <a:r>
              <a:rPr lang="zh-TW" altLang="en-US" sz="2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檢附</a:t>
            </a:r>
            <a:r>
              <a:rPr lang="zh-TW" altLang="en-US" sz="2400" b="1" u="sng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報名期間內</a:t>
            </a:r>
            <a:r>
              <a:rPr lang="zh-TW" altLang="en-US" sz="2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有效日期之證明文件</a:t>
            </a:r>
            <a:r>
              <a:rPr lang="zh-TW" altLang="en-US" sz="24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zh-TW" altLang="zh-TW" sz="24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免繳報名費</a:t>
            </a:r>
            <a:r>
              <a:rPr lang="zh-TW" altLang="en-US" sz="24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zh-TW" altLang="zh-TW" sz="2400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矩形 4">
            <a:extLst>
              <a:ext uri="{FF2B5EF4-FFF2-40B4-BE49-F238E27FC236}">
                <a16:creationId xmlns:a16="http://schemas.microsoft.com/office/drawing/2014/main" id="{329C0AD9-D0DE-40C0-9438-3EAF91BCBE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4313" y="1018728"/>
            <a:ext cx="103239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zh-TW" altLang="en-US" sz="2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三、報名繳交資料列印－表二：報名學生名冊</a:t>
            </a:r>
            <a:r>
              <a:rPr lang="zh-TW" altLang="en-US" sz="2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（一筆繳費帳號一張）</a:t>
            </a:r>
            <a:endParaRPr lang="en-US" altLang="zh-TW" sz="2400" b="1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431675F8-EB9C-41B0-A8A6-3BF0358D1851}"/>
              </a:ext>
            </a:extLst>
          </p:cNvPr>
          <p:cNvSpPr/>
          <p:nvPr/>
        </p:nvSpPr>
        <p:spPr>
          <a:xfrm>
            <a:off x="3718560" y="5360352"/>
            <a:ext cx="574765" cy="21353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8E30DC28-6E31-454C-B5A1-370C85CF43C2}"/>
              </a:ext>
            </a:extLst>
          </p:cNvPr>
          <p:cNvSpPr/>
          <p:nvPr/>
        </p:nvSpPr>
        <p:spPr>
          <a:xfrm>
            <a:off x="6879771" y="5345976"/>
            <a:ext cx="1584959" cy="21353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527A3AE3-ACEF-4F43-9603-B11A5DD92677}"/>
              </a:ext>
            </a:extLst>
          </p:cNvPr>
          <p:cNvSpPr/>
          <p:nvPr/>
        </p:nvSpPr>
        <p:spPr>
          <a:xfrm>
            <a:off x="3615726" y="2142331"/>
            <a:ext cx="574765" cy="21353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ABA029E2-BB28-413C-BDEF-1FF52B7AF079}"/>
              </a:ext>
            </a:extLst>
          </p:cNvPr>
          <p:cNvSpPr/>
          <p:nvPr/>
        </p:nvSpPr>
        <p:spPr>
          <a:xfrm>
            <a:off x="6810104" y="2142331"/>
            <a:ext cx="1105988" cy="21353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7" name="圖片 6" descr="一張含有 文字, 螢幕擷取畫面, 數字, 字型 的圖片&#10;&#10;AI 產生的內容可能不正確。">
            <a:extLst>
              <a:ext uri="{FF2B5EF4-FFF2-40B4-BE49-F238E27FC236}">
                <a16:creationId xmlns:a16="http://schemas.microsoft.com/office/drawing/2014/main" id="{B06D346D-4844-2C18-2CBF-6BA8E33DB3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0273" y="1515878"/>
            <a:ext cx="6611453" cy="4200739"/>
          </a:xfrm>
          <a:prstGeom prst="rect">
            <a:avLst/>
          </a:prstGeom>
        </p:spPr>
      </p:pic>
      <p:sp>
        <p:nvSpPr>
          <p:cNvPr id="4" name="投影片編號版面配置區 2">
            <a:extLst>
              <a:ext uri="{FF2B5EF4-FFF2-40B4-BE49-F238E27FC236}">
                <a16:creationId xmlns:a16="http://schemas.microsoft.com/office/drawing/2014/main" id="{713CC65C-2735-C831-1E1C-0E3907021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46326" y="6331445"/>
            <a:ext cx="2743200" cy="365125"/>
          </a:xfrm>
        </p:spPr>
        <p:txBody>
          <a:bodyPr/>
          <a:lstStyle/>
          <a:p>
            <a:fld id="{EF27B4D1-FA05-449E-A80B-57A962297113}" type="slidenum">
              <a:rPr lang="zh-TW" altLang="en-US" smtClean="0"/>
              <a:t>34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800129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圖片 18">
            <a:extLst>
              <a:ext uri="{FF2B5EF4-FFF2-40B4-BE49-F238E27FC236}">
                <a16:creationId xmlns:a16="http://schemas.microsoft.com/office/drawing/2014/main" id="{E944A0E8-9F0A-36DB-2CE4-335915E4717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774" r="1379" b="972"/>
          <a:stretch/>
        </p:blipFill>
        <p:spPr>
          <a:xfrm>
            <a:off x="1225040" y="2314890"/>
            <a:ext cx="9678091" cy="4160257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F7278B32-38F0-4929-A65E-1325B89113A0}"/>
              </a:ext>
            </a:extLst>
          </p:cNvPr>
          <p:cNvSpPr/>
          <p:nvPr/>
        </p:nvSpPr>
        <p:spPr bwMode="auto">
          <a:xfrm>
            <a:off x="814313" y="327413"/>
            <a:ext cx="9810143" cy="549605"/>
          </a:xfrm>
          <a:prstGeom prst="rect">
            <a:avLst/>
          </a:prstGeom>
          <a:solidFill>
            <a:srgbClr val="C3E0D3"/>
          </a:solidFill>
          <a:ln>
            <a:solidFill>
              <a:schemeClr val="bg1"/>
            </a:solidFill>
          </a:ln>
          <a:effectLst>
            <a:outerShdw blurRad="50800" dist="127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spcBef>
                <a:spcPct val="50000"/>
              </a:spcBef>
              <a:defRPr/>
            </a:pPr>
            <a:r>
              <a:rPr lang="en-US" altLang="zh-TW" sz="3200" b="1" spc="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4</a:t>
            </a:r>
            <a:r>
              <a:rPr lang="zh-TW" altLang="en-US" sz="3200" b="1" spc="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、報名資料確認送出及列印</a:t>
            </a:r>
            <a:r>
              <a:rPr lang="en-US" altLang="zh-TW" sz="3200" b="1" spc="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-</a:t>
            </a:r>
            <a:r>
              <a:rPr lang="zh-TW" altLang="en-US" sz="2800" b="1" spc="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報名繳交資料</a:t>
            </a:r>
            <a:r>
              <a:rPr lang="en-US" altLang="zh-TW" sz="2800" b="1" spc="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(7/12)</a:t>
            </a:r>
          </a:p>
        </p:txBody>
      </p:sp>
      <p:sp>
        <p:nvSpPr>
          <p:cNvPr id="4" name="矩形 7">
            <a:extLst>
              <a:ext uri="{FF2B5EF4-FFF2-40B4-BE49-F238E27FC236}">
                <a16:creationId xmlns:a16="http://schemas.microsoft.com/office/drawing/2014/main" id="{7BCBD53D-0031-4B60-BECF-0A50798C18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4313" y="1126795"/>
            <a:ext cx="7170553" cy="846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lnSpc>
                <a:spcPts val="3000"/>
              </a:lnSpc>
            </a:pPr>
            <a:r>
              <a:rPr lang="zh-TW" altLang="en-US" sz="2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四、免試生報名表及封面列印</a:t>
            </a:r>
            <a:endParaRPr lang="en-US" altLang="zh-TW" sz="24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eaLnBrk="1" hangingPunct="1"/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須選填「五專完免招生科</a:t>
            </a:r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組</a:t>
            </a:r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」，方能列印報名表。</a:t>
            </a:r>
            <a:endPara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17" name="群組 16">
            <a:extLst>
              <a:ext uri="{FF2B5EF4-FFF2-40B4-BE49-F238E27FC236}">
                <a16:creationId xmlns:a16="http://schemas.microsoft.com/office/drawing/2014/main" id="{AC1165C8-CED1-48FE-A084-F7F9EAF05A31}"/>
              </a:ext>
            </a:extLst>
          </p:cNvPr>
          <p:cNvGrpSpPr/>
          <p:nvPr/>
        </p:nvGrpSpPr>
        <p:grpSpPr>
          <a:xfrm>
            <a:off x="1157205" y="1890579"/>
            <a:ext cx="10643869" cy="4584568"/>
            <a:chOff x="496019" y="1761036"/>
            <a:chExt cx="11564381" cy="4981040"/>
          </a:xfrm>
        </p:grpSpPr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33C0DDA6-87BF-4ED6-8F65-8EB72B579355}"/>
                </a:ext>
              </a:extLst>
            </p:cNvPr>
            <p:cNvSpPr/>
            <p:nvPr/>
          </p:nvSpPr>
          <p:spPr>
            <a:xfrm>
              <a:off x="4754914" y="2222041"/>
              <a:ext cx="2223502" cy="1188662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91A9B040-E612-447B-AFA9-FAF77F99B38B}"/>
                </a:ext>
              </a:extLst>
            </p:cNvPr>
            <p:cNvSpPr/>
            <p:nvPr/>
          </p:nvSpPr>
          <p:spPr>
            <a:xfrm>
              <a:off x="4640303" y="3507602"/>
              <a:ext cx="2357036" cy="192913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3796A521-A420-4501-ACAD-3DC89076C668}"/>
                </a:ext>
              </a:extLst>
            </p:cNvPr>
            <p:cNvSpPr/>
            <p:nvPr/>
          </p:nvSpPr>
          <p:spPr>
            <a:xfrm>
              <a:off x="569721" y="4070260"/>
              <a:ext cx="1820058" cy="2671816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DE700B91-9E59-4C3A-8719-607B8CF0894F}"/>
                </a:ext>
              </a:extLst>
            </p:cNvPr>
            <p:cNvSpPr/>
            <p:nvPr/>
          </p:nvSpPr>
          <p:spPr>
            <a:xfrm>
              <a:off x="4787678" y="3756728"/>
              <a:ext cx="866098" cy="294608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2" name="快取圖案 11">
              <a:extLst>
                <a:ext uri="{FF2B5EF4-FFF2-40B4-BE49-F238E27FC236}">
                  <a16:creationId xmlns:a16="http://schemas.microsoft.com/office/drawing/2014/main" id="{4FBE8E98-FC09-4E80-830B-774A5CC20C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14540" y="3335451"/>
              <a:ext cx="613929" cy="492740"/>
            </a:xfrm>
            <a:prstGeom prst="roundRect">
              <a:avLst>
                <a:gd name="adj" fmla="val 16079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15000"/>
                </a:lnSpc>
                <a:spcBef>
                  <a:spcPct val="0"/>
                </a:spcBef>
                <a:spcAft>
                  <a:spcPts val="800"/>
                </a:spcAft>
                <a:buFontTx/>
                <a:buNone/>
              </a:pPr>
              <a:r>
                <a:rPr lang="en-US" altLang="zh-TW" sz="3600" dirty="0">
                  <a:solidFill>
                    <a:srgbClr val="C00000"/>
                  </a:solidFill>
                  <a:latin typeface="+mn-lt"/>
                  <a:cs typeface="Times New Roman" panose="02020603050405020304" pitchFamily="18" charset="0"/>
                  <a:sym typeface="Wingdings" panose="05000000000000000000" pitchFamily="2" charset="2"/>
                </a:rPr>
                <a:t></a:t>
              </a:r>
              <a:endParaRPr lang="zh-TW" altLang="zh-TW" sz="3600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endParaRPr>
            </a:p>
          </p:txBody>
        </p:sp>
        <p:sp>
          <p:nvSpPr>
            <p:cNvPr id="13" name="快取圖案 11">
              <a:extLst>
                <a:ext uri="{FF2B5EF4-FFF2-40B4-BE49-F238E27FC236}">
                  <a16:creationId xmlns:a16="http://schemas.microsoft.com/office/drawing/2014/main" id="{2F826B08-D832-4DCD-A8F1-D52C062FF5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6019" y="4070260"/>
              <a:ext cx="493813" cy="360065"/>
            </a:xfrm>
            <a:prstGeom prst="roundRect">
              <a:avLst>
                <a:gd name="adj" fmla="val 16079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15000"/>
                </a:lnSpc>
                <a:spcBef>
                  <a:spcPct val="0"/>
                </a:spcBef>
                <a:spcAft>
                  <a:spcPts val="800"/>
                </a:spcAft>
                <a:buFontTx/>
                <a:buNone/>
              </a:pPr>
              <a:r>
                <a:rPr lang="en-US" altLang="zh-TW" dirty="0">
                  <a:solidFill>
                    <a:srgbClr val="C00000"/>
                  </a:solidFill>
                  <a:cs typeface="Calibri" panose="020F0502020204030204" pitchFamily="34" charset="0"/>
                  <a:sym typeface="Wingdings" panose="05000000000000000000" pitchFamily="2" charset="2"/>
                </a:rPr>
                <a:t>❷</a:t>
              </a:r>
              <a:endParaRPr lang="zh-TW" altLang="zh-TW" dirty="0">
                <a:solidFill>
                  <a:srgbClr val="C00000"/>
                </a:solidFill>
                <a:latin typeface="Perpetua" panose="02020502060401020303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快取圖案 11">
              <a:extLst>
                <a:ext uri="{FF2B5EF4-FFF2-40B4-BE49-F238E27FC236}">
                  <a16:creationId xmlns:a16="http://schemas.microsoft.com/office/drawing/2014/main" id="{55ED40D8-1D2D-4B02-BBC1-A7CC8D1F0F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91225" y="3988409"/>
              <a:ext cx="493813" cy="360065"/>
            </a:xfrm>
            <a:prstGeom prst="roundRect">
              <a:avLst>
                <a:gd name="adj" fmla="val 16079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15000"/>
                </a:lnSpc>
                <a:spcBef>
                  <a:spcPct val="0"/>
                </a:spcBef>
                <a:spcAft>
                  <a:spcPts val="800"/>
                </a:spcAft>
                <a:buFontTx/>
                <a:buNone/>
              </a:pPr>
              <a:r>
                <a:rPr lang="en-US" altLang="zh-TW" dirty="0">
                  <a:solidFill>
                    <a:srgbClr val="C00000"/>
                  </a:solidFill>
                  <a:cs typeface="Calibri" panose="020F0502020204030204" pitchFamily="34" charset="0"/>
                  <a:sym typeface="Wingdings" panose="05000000000000000000" pitchFamily="2" charset="2"/>
                </a:rPr>
                <a:t>❸</a:t>
              </a:r>
              <a:endParaRPr lang="zh-TW" altLang="zh-TW" dirty="0">
                <a:solidFill>
                  <a:srgbClr val="C00000"/>
                </a:solidFill>
                <a:latin typeface="Perpetua" panose="02020502060401020303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文字方塊 14">
              <a:extLst>
                <a:ext uri="{FF2B5EF4-FFF2-40B4-BE49-F238E27FC236}">
                  <a16:creationId xmlns:a16="http://schemas.microsoft.com/office/drawing/2014/main" id="{736AD970-DE7A-4777-9EEE-4B19B203A513}"/>
                </a:ext>
              </a:extLst>
            </p:cNvPr>
            <p:cNvSpPr txBox="1"/>
            <p:nvPr/>
          </p:nvSpPr>
          <p:spPr>
            <a:xfrm>
              <a:off x="7807396" y="1761036"/>
              <a:ext cx="4253004" cy="3644884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38100">
              <a:solidFill>
                <a:srgbClr val="FFC000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>
                <a:spcBef>
                  <a:spcPts val="1200"/>
                </a:spcBef>
                <a:defRPr/>
              </a:pPr>
              <a:r>
                <a:rPr lang="zh-TW" altLang="zh-TW" sz="2400" b="1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操作方式：</a:t>
              </a:r>
              <a:endParaRPr lang="zh-TW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marL="263525">
                <a:spcBef>
                  <a:spcPts val="600"/>
                </a:spcBef>
                <a:defRPr/>
              </a:pPr>
              <a:r>
                <a:rPr lang="zh-TW" altLang="en-US" sz="2400" b="1" dirty="0">
                  <a:solidFill>
                    <a:srgbClr val="C00000"/>
                  </a:solidFill>
                  <a:ea typeface="微軟正黑體" panose="020B0604030504040204" pitchFamily="34" charset="-120"/>
                  <a:cs typeface="Calibri" panose="020F0502020204030204" pitchFamily="34" charset="0"/>
                  <a:sym typeface="Wingdings 2" panose="05020102010507070707" pitchFamily="18" charset="2"/>
                </a:rPr>
                <a:t> </a:t>
              </a:r>
              <a:r>
                <a:rPr lang="zh-TW" altLang="en-US" sz="2400" b="1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查詢年級班級</a:t>
              </a:r>
              <a:endParaRPr lang="en-US" altLang="zh-TW" sz="24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endParaRPr>
            </a:p>
            <a:p>
              <a:pPr marL="263525">
                <a:spcBef>
                  <a:spcPts val="600"/>
                </a:spcBef>
                <a:defRPr/>
              </a:pPr>
              <a:r>
                <a:rPr lang="zh-TW" altLang="en-US" sz="2400" b="1" dirty="0">
                  <a:solidFill>
                    <a:srgbClr val="C00000"/>
                  </a:solidFill>
                  <a:ea typeface="微軟正黑體" panose="020B0604030504040204" pitchFamily="34" charset="-120"/>
                  <a:cs typeface="Calibri" panose="020F0502020204030204" pitchFamily="34" charset="0"/>
                  <a:sym typeface="Wingdings 2" panose="05020102010507070707" pitchFamily="18" charset="2"/>
                </a:rPr>
                <a:t> </a:t>
              </a:r>
              <a:r>
                <a:rPr lang="zh-TW" altLang="en-US" sz="2400" b="1" dirty="0">
                  <a:ea typeface="微軟正黑體" panose="020B0604030504040204" pitchFamily="34" charset="-120"/>
                  <a:cs typeface="Calibri" panose="020F0502020204030204" pitchFamily="34" charset="0"/>
                  <a:sym typeface="Wingdings 2" panose="05020102010507070707" pitchFamily="18" charset="2"/>
                </a:rPr>
                <a:t>選擇欲列印或全選列印</a:t>
              </a:r>
              <a:endParaRPr lang="en-US" altLang="zh-TW" sz="2400" b="1" dirty="0">
                <a:ea typeface="微軟正黑體" panose="020B0604030504040204" pitchFamily="34" charset="-120"/>
                <a:cs typeface="Calibri" panose="020F0502020204030204" pitchFamily="34" charset="0"/>
                <a:sym typeface="Wingdings 2" panose="05020102010507070707" pitchFamily="18" charset="2"/>
              </a:endParaRPr>
            </a:p>
            <a:p>
              <a:pPr marL="324000">
                <a:spcBef>
                  <a:spcPts val="600"/>
                </a:spcBef>
                <a:defRPr/>
              </a:pPr>
              <a:r>
                <a:rPr lang="zh-TW" altLang="en-US" sz="2400" b="1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點選「報名表列印」產出報名表</a:t>
              </a:r>
              <a:r>
                <a:rPr lang="en-US" altLang="zh-TW" sz="2400" b="1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PDF(</a:t>
              </a:r>
              <a:r>
                <a:rPr lang="zh-TW" altLang="en-US" sz="2400" b="1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限</a:t>
              </a:r>
              <a:r>
                <a:rPr lang="zh-TW" altLang="en-US" sz="2400" b="1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雙面</a:t>
              </a:r>
              <a:r>
                <a:rPr lang="zh-TW" altLang="en-US" sz="2400" b="1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列印</a:t>
              </a:r>
              <a:r>
                <a:rPr lang="en-US" altLang="zh-TW" sz="2400" b="1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)</a:t>
              </a:r>
            </a:p>
            <a:p>
              <a:pPr marL="324000">
                <a:spcBef>
                  <a:spcPts val="600"/>
                </a:spcBef>
                <a:defRPr/>
              </a:pPr>
              <a:r>
                <a:rPr kumimoji="0" lang="zh-TW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點選「免試生封面列印」產出免試生信封封面</a:t>
              </a:r>
              <a:r>
                <a:rPr kumimoji="0" lang="en-US" altLang="zh-TW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PDF</a:t>
              </a:r>
            </a:p>
            <a:p>
              <a:pPr marL="324000">
                <a:defRPr/>
              </a:pPr>
              <a:r>
                <a:rPr lang="en-US" altLang="zh-TW" sz="2400" b="1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  <a:sym typeface="Wingdings 2" panose="05020102010507070707" pitchFamily="18" charset="2"/>
                </a:rPr>
                <a:t>(</a:t>
              </a:r>
              <a:r>
                <a:rPr lang="zh-TW" altLang="en-US" sz="2400" b="1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  <a:sym typeface="Wingdings 2" panose="05020102010507070707" pitchFamily="18" charset="2"/>
                </a:rPr>
                <a:t>限</a:t>
              </a:r>
              <a:r>
                <a:rPr lang="zh-TW" altLang="en-US" sz="2400" b="1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  <a:sym typeface="Wingdings 2" panose="05020102010507070707" pitchFamily="18" charset="2"/>
                </a:rPr>
                <a:t>單面</a:t>
              </a:r>
              <a:r>
                <a:rPr lang="zh-TW" altLang="en-US" sz="2400" b="1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  <a:sym typeface="Wingdings 2" panose="05020102010507070707" pitchFamily="18" charset="2"/>
                </a:rPr>
                <a:t>列印</a:t>
              </a:r>
              <a:r>
                <a:rPr lang="en-US" altLang="zh-TW" sz="2400" b="1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  <a:sym typeface="Wingdings 2" panose="05020102010507070707" pitchFamily="18" charset="2"/>
                </a:rPr>
                <a:t>)</a:t>
              </a:r>
              <a:endParaRPr lang="en-US" altLang="zh-TW" sz="24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endParaRPr>
            </a:p>
          </p:txBody>
        </p:sp>
      </p:grpSp>
      <p:sp>
        <p:nvSpPr>
          <p:cNvPr id="23" name="矩形 22">
            <a:extLst>
              <a:ext uri="{FF2B5EF4-FFF2-40B4-BE49-F238E27FC236}">
                <a16:creationId xmlns:a16="http://schemas.microsoft.com/office/drawing/2014/main" id="{8C0BA0EF-1FAF-4E49-9B47-DB71B0DD00C9}"/>
              </a:ext>
            </a:extLst>
          </p:cNvPr>
          <p:cNvSpPr/>
          <p:nvPr/>
        </p:nvSpPr>
        <p:spPr>
          <a:xfrm>
            <a:off x="1751747" y="5066280"/>
            <a:ext cx="569516" cy="707502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6" name="流程圖: 替代程序 25">
            <a:extLst>
              <a:ext uri="{FF2B5EF4-FFF2-40B4-BE49-F238E27FC236}">
                <a16:creationId xmlns:a16="http://schemas.microsoft.com/office/drawing/2014/main" id="{4137D887-BF5A-4CB3-9FB7-88E89CDAB105}"/>
              </a:ext>
            </a:extLst>
          </p:cNvPr>
          <p:cNvSpPr/>
          <p:nvPr/>
        </p:nvSpPr>
        <p:spPr>
          <a:xfrm>
            <a:off x="244230" y="2910236"/>
            <a:ext cx="2143125" cy="968563"/>
          </a:xfrm>
          <a:prstGeom prst="flowChartAlternateProcess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未選填校科組不可選擇列印</a:t>
            </a:r>
          </a:p>
        </p:txBody>
      </p:sp>
      <p:sp>
        <p:nvSpPr>
          <p:cNvPr id="27" name="Freeform 72">
            <a:extLst>
              <a:ext uri="{FF2B5EF4-FFF2-40B4-BE49-F238E27FC236}">
                <a16:creationId xmlns:a16="http://schemas.microsoft.com/office/drawing/2014/main" id="{D89AC12A-E0FB-402D-B124-C63FD3579E69}"/>
              </a:ext>
            </a:extLst>
          </p:cNvPr>
          <p:cNvSpPr>
            <a:spLocks noEditPoints="1"/>
          </p:cNvSpPr>
          <p:nvPr/>
        </p:nvSpPr>
        <p:spPr bwMode="auto">
          <a:xfrm rot="11806428" flipH="1">
            <a:off x="428718" y="4431401"/>
            <a:ext cx="1259634" cy="990995"/>
          </a:xfrm>
          <a:custGeom>
            <a:avLst/>
            <a:gdLst>
              <a:gd name="T0" fmla="*/ 327 w 558"/>
              <a:gd name="T1" fmla="*/ 198 h 457"/>
              <a:gd name="T2" fmla="*/ 472 w 558"/>
              <a:gd name="T3" fmla="*/ 158 h 457"/>
              <a:gd name="T4" fmla="*/ 53 w 558"/>
              <a:gd name="T5" fmla="*/ 421 h 457"/>
              <a:gd name="T6" fmla="*/ 45 w 558"/>
              <a:gd name="T7" fmla="*/ 306 h 457"/>
              <a:gd name="T8" fmla="*/ 356 w 558"/>
              <a:gd name="T9" fmla="*/ 186 h 457"/>
              <a:gd name="T10" fmla="*/ 386 w 558"/>
              <a:gd name="T11" fmla="*/ 179 h 457"/>
              <a:gd name="T12" fmla="*/ 453 w 558"/>
              <a:gd name="T13" fmla="*/ 162 h 457"/>
              <a:gd name="T14" fmla="*/ 343 w 558"/>
              <a:gd name="T15" fmla="*/ 192 h 457"/>
              <a:gd name="T16" fmla="*/ 87 w 558"/>
              <a:gd name="T17" fmla="*/ 407 h 457"/>
              <a:gd name="T18" fmla="*/ 165 w 558"/>
              <a:gd name="T19" fmla="*/ 392 h 457"/>
              <a:gd name="T20" fmla="*/ 127 w 558"/>
              <a:gd name="T21" fmla="*/ 413 h 457"/>
              <a:gd name="T22" fmla="*/ 501 w 558"/>
              <a:gd name="T23" fmla="*/ 160 h 457"/>
              <a:gd name="T24" fmla="*/ 464 w 558"/>
              <a:gd name="T25" fmla="*/ 156 h 457"/>
              <a:gd name="T26" fmla="*/ 276 w 558"/>
              <a:gd name="T27" fmla="*/ 217 h 457"/>
              <a:gd name="T28" fmla="*/ 436 w 558"/>
              <a:gd name="T29" fmla="*/ 160 h 457"/>
              <a:gd name="T30" fmla="*/ 164 w 558"/>
              <a:gd name="T31" fmla="*/ 405 h 457"/>
              <a:gd name="T32" fmla="*/ 360 w 558"/>
              <a:gd name="T33" fmla="*/ 185 h 457"/>
              <a:gd name="T34" fmla="*/ 112 w 558"/>
              <a:gd name="T35" fmla="*/ 424 h 457"/>
              <a:gd name="T36" fmla="*/ 247 w 558"/>
              <a:gd name="T37" fmla="*/ 278 h 457"/>
              <a:gd name="T38" fmla="*/ 405 w 558"/>
              <a:gd name="T39" fmla="*/ 158 h 457"/>
              <a:gd name="T40" fmla="*/ 306 w 558"/>
              <a:gd name="T41" fmla="*/ 190 h 457"/>
              <a:gd name="T42" fmla="*/ 80 w 558"/>
              <a:gd name="T43" fmla="*/ 411 h 457"/>
              <a:gd name="T44" fmla="*/ 57 w 558"/>
              <a:gd name="T45" fmla="*/ 388 h 457"/>
              <a:gd name="T46" fmla="*/ 329 w 558"/>
              <a:gd name="T47" fmla="*/ 177 h 457"/>
              <a:gd name="T48" fmla="*/ 379 w 558"/>
              <a:gd name="T49" fmla="*/ 181 h 457"/>
              <a:gd name="T50" fmla="*/ 531 w 558"/>
              <a:gd name="T51" fmla="*/ 44 h 457"/>
              <a:gd name="T52" fmla="*/ 139 w 558"/>
              <a:gd name="T53" fmla="*/ 400 h 457"/>
              <a:gd name="T54" fmla="*/ 259 w 558"/>
              <a:gd name="T55" fmla="*/ 245 h 457"/>
              <a:gd name="T56" fmla="*/ 42 w 558"/>
              <a:gd name="T57" fmla="*/ 339 h 457"/>
              <a:gd name="T58" fmla="*/ 112 w 558"/>
              <a:gd name="T59" fmla="*/ 363 h 457"/>
              <a:gd name="T60" fmla="*/ 183 w 558"/>
              <a:gd name="T61" fmla="*/ 384 h 457"/>
              <a:gd name="T62" fmla="*/ 211 w 558"/>
              <a:gd name="T63" fmla="*/ 312 h 457"/>
              <a:gd name="T64" fmla="*/ 45 w 558"/>
              <a:gd name="T65" fmla="*/ 289 h 457"/>
              <a:gd name="T66" fmla="*/ 141 w 558"/>
              <a:gd name="T67" fmla="*/ 362 h 457"/>
              <a:gd name="T68" fmla="*/ 85 w 558"/>
              <a:gd name="T69" fmla="*/ 301 h 457"/>
              <a:gd name="T70" fmla="*/ 91 w 558"/>
              <a:gd name="T71" fmla="*/ 263 h 457"/>
              <a:gd name="T72" fmla="*/ 127 w 558"/>
              <a:gd name="T73" fmla="*/ 263 h 457"/>
              <a:gd name="T74" fmla="*/ 171 w 558"/>
              <a:gd name="T75" fmla="*/ 207 h 457"/>
              <a:gd name="T76" fmla="*/ 125 w 558"/>
              <a:gd name="T77" fmla="*/ 280 h 457"/>
              <a:gd name="T78" fmla="*/ 74 w 558"/>
              <a:gd name="T79" fmla="*/ 274 h 457"/>
              <a:gd name="T80" fmla="*/ 196 w 558"/>
              <a:gd name="T81" fmla="*/ 287 h 457"/>
              <a:gd name="T82" fmla="*/ 493 w 558"/>
              <a:gd name="T83" fmla="*/ 141 h 457"/>
              <a:gd name="T84" fmla="*/ 470 w 558"/>
              <a:gd name="T85" fmla="*/ 122 h 457"/>
              <a:gd name="T86" fmla="*/ 407 w 558"/>
              <a:gd name="T87" fmla="*/ 87 h 457"/>
              <a:gd name="T88" fmla="*/ 358 w 558"/>
              <a:gd name="T89" fmla="*/ 68 h 457"/>
              <a:gd name="T90" fmla="*/ 409 w 558"/>
              <a:gd name="T91" fmla="*/ 80 h 457"/>
              <a:gd name="T92" fmla="*/ 472 w 558"/>
              <a:gd name="T93" fmla="*/ 106 h 457"/>
              <a:gd name="T94" fmla="*/ 508 w 558"/>
              <a:gd name="T95" fmla="*/ 40 h 457"/>
              <a:gd name="T96" fmla="*/ 527 w 558"/>
              <a:gd name="T97" fmla="*/ 30 h 457"/>
              <a:gd name="T98" fmla="*/ 423 w 558"/>
              <a:gd name="T99" fmla="*/ 13 h 457"/>
              <a:gd name="T100" fmla="*/ 293 w 558"/>
              <a:gd name="T101" fmla="*/ 40 h 457"/>
              <a:gd name="T102" fmla="*/ 546 w 558"/>
              <a:gd name="T103" fmla="*/ 13 h 457"/>
              <a:gd name="T104" fmla="*/ 514 w 558"/>
              <a:gd name="T105" fmla="*/ 169 h 457"/>
              <a:gd name="T106" fmla="*/ 426 w 558"/>
              <a:gd name="T107" fmla="*/ 186 h 457"/>
              <a:gd name="T108" fmla="*/ 377 w 558"/>
              <a:gd name="T109" fmla="*/ 194 h 457"/>
              <a:gd name="T110" fmla="*/ 247 w 558"/>
              <a:gd name="T111" fmla="*/ 314 h 457"/>
              <a:gd name="T112" fmla="*/ 221 w 558"/>
              <a:gd name="T113" fmla="*/ 398 h 457"/>
              <a:gd name="T114" fmla="*/ 80 w 558"/>
              <a:gd name="T115" fmla="*/ 445 h 457"/>
              <a:gd name="T116" fmla="*/ 47 w 558"/>
              <a:gd name="T117" fmla="*/ 443 h 457"/>
              <a:gd name="T118" fmla="*/ 9 w 558"/>
              <a:gd name="T119" fmla="*/ 388 h 457"/>
              <a:gd name="T120" fmla="*/ 26 w 558"/>
              <a:gd name="T121" fmla="*/ 198 h 457"/>
              <a:gd name="T122" fmla="*/ 51 w 558"/>
              <a:gd name="T123" fmla="*/ 162 h 457"/>
              <a:gd name="T124" fmla="*/ 127 w 558"/>
              <a:gd name="T125" fmla="*/ 164 h 4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558" h="457">
                <a:moveTo>
                  <a:pt x="493" y="99"/>
                </a:moveTo>
                <a:lnTo>
                  <a:pt x="495" y="97"/>
                </a:lnTo>
                <a:lnTo>
                  <a:pt x="495" y="97"/>
                </a:lnTo>
                <a:lnTo>
                  <a:pt x="495" y="95"/>
                </a:lnTo>
                <a:lnTo>
                  <a:pt x="495" y="95"/>
                </a:lnTo>
                <a:lnTo>
                  <a:pt x="493" y="95"/>
                </a:lnTo>
                <a:lnTo>
                  <a:pt x="493" y="99"/>
                </a:lnTo>
                <a:close/>
                <a:moveTo>
                  <a:pt x="40" y="390"/>
                </a:moveTo>
                <a:lnTo>
                  <a:pt x="42" y="390"/>
                </a:lnTo>
                <a:lnTo>
                  <a:pt x="42" y="392"/>
                </a:lnTo>
                <a:lnTo>
                  <a:pt x="42" y="392"/>
                </a:lnTo>
                <a:lnTo>
                  <a:pt x="44" y="392"/>
                </a:lnTo>
                <a:lnTo>
                  <a:pt x="42" y="392"/>
                </a:lnTo>
                <a:lnTo>
                  <a:pt x="42" y="390"/>
                </a:lnTo>
                <a:lnTo>
                  <a:pt x="40" y="390"/>
                </a:lnTo>
                <a:close/>
                <a:moveTo>
                  <a:pt x="396" y="175"/>
                </a:moveTo>
                <a:lnTo>
                  <a:pt x="398" y="175"/>
                </a:lnTo>
                <a:lnTo>
                  <a:pt x="398" y="175"/>
                </a:lnTo>
                <a:lnTo>
                  <a:pt x="398" y="175"/>
                </a:lnTo>
                <a:lnTo>
                  <a:pt x="398" y="175"/>
                </a:lnTo>
                <a:lnTo>
                  <a:pt x="398" y="173"/>
                </a:lnTo>
                <a:lnTo>
                  <a:pt x="398" y="173"/>
                </a:lnTo>
                <a:lnTo>
                  <a:pt x="398" y="173"/>
                </a:lnTo>
                <a:lnTo>
                  <a:pt x="396" y="173"/>
                </a:lnTo>
                <a:lnTo>
                  <a:pt x="396" y="175"/>
                </a:lnTo>
                <a:lnTo>
                  <a:pt x="396" y="175"/>
                </a:lnTo>
                <a:close/>
                <a:moveTo>
                  <a:pt x="329" y="196"/>
                </a:moveTo>
                <a:lnTo>
                  <a:pt x="327" y="198"/>
                </a:lnTo>
                <a:lnTo>
                  <a:pt x="327" y="198"/>
                </a:lnTo>
                <a:lnTo>
                  <a:pt x="329" y="198"/>
                </a:lnTo>
                <a:lnTo>
                  <a:pt x="331" y="196"/>
                </a:lnTo>
                <a:lnTo>
                  <a:pt x="329" y="196"/>
                </a:lnTo>
                <a:close/>
                <a:moveTo>
                  <a:pt x="63" y="426"/>
                </a:moveTo>
                <a:lnTo>
                  <a:pt x="63" y="424"/>
                </a:lnTo>
                <a:lnTo>
                  <a:pt x="63" y="424"/>
                </a:lnTo>
                <a:lnTo>
                  <a:pt x="61" y="423"/>
                </a:lnTo>
                <a:lnTo>
                  <a:pt x="61" y="424"/>
                </a:lnTo>
                <a:lnTo>
                  <a:pt x="61" y="426"/>
                </a:lnTo>
                <a:lnTo>
                  <a:pt x="63" y="426"/>
                </a:lnTo>
                <a:close/>
                <a:moveTo>
                  <a:pt x="520" y="103"/>
                </a:moveTo>
                <a:lnTo>
                  <a:pt x="518" y="105"/>
                </a:lnTo>
                <a:lnTo>
                  <a:pt x="518" y="106"/>
                </a:lnTo>
                <a:lnTo>
                  <a:pt x="520" y="105"/>
                </a:lnTo>
                <a:lnTo>
                  <a:pt x="520" y="103"/>
                </a:lnTo>
                <a:lnTo>
                  <a:pt x="520" y="99"/>
                </a:lnTo>
                <a:lnTo>
                  <a:pt x="520" y="101"/>
                </a:lnTo>
                <a:lnTo>
                  <a:pt x="520" y="103"/>
                </a:lnTo>
                <a:close/>
                <a:moveTo>
                  <a:pt x="55" y="316"/>
                </a:moveTo>
                <a:lnTo>
                  <a:pt x="53" y="314"/>
                </a:lnTo>
                <a:lnTo>
                  <a:pt x="51" y="312"/>
                </a:lnTo>
                <a:lnTo>
                  <a:pt x="49" y="310"/>
                </a:lnTo>
                <a:lnTo>
                  <a:pt x="51" y="312"/>
                </a:lnTo>
                <a:lnTo>
                  <a:pt x="53" y="314"/>
                </a:lnTo>
                <a:lnTo>
                  <a:pt x="55" y="316"/>
                </a:lnTo>
                <a:close/>
                <a:moveTo>
                  <a:pt x="470" y="162"/>
                </a:moveTo>
                <a:lnTo>
                  <a:pt x="472" y="158"/>
                </a:lnTo>
                <a:lnTo>
                  <a:pt x="470" y="158"/>
                </a:lnTo>
                <a:lnTo>
                  <a:pt x="470" y="158"/>
                </a:lnTo>
                <a:lnTo>
                  <a:pt x="470" y="160"/>
                </a:lnTo>
                <a:lnTo>
                  <a:pt x="468" y="160"/>
                </a:lnTo>
                <a:lnTo>
                  <a:pt x="470" y="162"/>
                </a:lnTo>
                <a:close/>
                <a:moveTo>
                  <a:pt x="423" y="173"/>
                </a:moveTo>
                <a:lnTo>
                  <a:pt x="424" y="173"/>
                </a:lnTo>
                <a:lnTo>
                  <a:pt x="424" y="171"/>
                </a:lnTo>
                <a:lnTo>
                  <a:pt x="424" y="169"/>
                </a:lnTo>
                <a:lnTo>
                  <a:pt x="424" y="167"/>
                </a:lnTo>
                <a:lnTo>
                  <a:pt x="423" y="167"/>
                </a:lnTo>
                <a:lnTo>
                  <a:pt x="423" y="173"/>
                </a:lnTo>
                <a:close/>
                <a:moveTo>
                  <a:pt x="66" y="430"/>
                </a:moveTo>
                <a:lnTo>
                  <a:pt x="66" y="430"/>
                </a:lnTo>
                <a:lnTo>
                  <a:pt x="66" y="430"/>
                </a:lnTo>
                <a:lnTo>
                  <a:pt x="66" y="430"/>
                </a:lnTo>
                <a:lnTo>
                  <a:pt x="68" y="432"/>
                </a:lnTo>
                <a:lnTo>
                  <a:pt x="68" y="432"/>
                </a:lnTo>
                <a:lnTo>
                  <a:pt x="70" y="432"/>
                </a:lnTo>
                <a:lnTo>
                  <a:pt x="70" y="430"/>
                </a:lnTo>
                <a:lnTo>
                  <a:pt x="68" y="430"/>
                </a:lnTo>
                <a:lnTo>
                  <a:pt x="66" y="430"/>
                </a:lnTo>
                <a:close/>
                <a:moveTo>
                  <a:pt x="59" y="424"/>
                </a:moveTo>
                <a:lnTo>
                  <a:pt x="59" y="424"/>
                </a:lnTo>
                <a:lnTo>
                  <a:pt x="57" y="423"/>
                </a:lnTo>
                <a:lnTo>
                  <a:pt x="55" y="421"/>
                </a:lnTo>
                <a:lnTo>
                  <a:pt x="55" y="421"/>
                </a:lnTo>
                <a:lnTo>
                  <a:pt x="53" y="421"/>
                </a:lnTo>
                <a:lnTo>
                  <a:pt x="53" y="421"/>
                </a:lnTo>
                <a:lnTo>
                  <a:pt x="55" y="423"/>
                </a:lnTo>
                <a:lnTo>
                  <a:pt x="57" y="424"/>
                </a:lnTo>
                <a:lnTo>
                  <a:pt x="59" y="424"/>
                </a:lnTo>
                <a:close/>
                <a:moveTo>
                  <a:pt x="463" y="162"/>
                </a:moveTo>
                <a:lnTo>
                  <a:pt x="461" y="164"/>
                </a:lnTo>
                <a:lnTo>
                  <a:pt x="461" y="165"/>
                </a:lnTo>
                <a:lnTo>
                  <a:pt x="461" y="165"/>
                </a:lnTo>
                <a:lnTo>
                  <a:pt x="463" y="164"/>
                </a:lnTo>
                <a:lnTo>
                  <a:pt x="463" y="158"/>
                </a:lnTo>
                <a:lnTo>
                  <a:pt x="463" y="160"/>
                </a:lnTo>
                <a:lnTo>
                  <a:pt x="463" y="160"/>
                </a:lnTo>
                <a:lnTo>
                  <a:pt x="463" y="162"/>
                </a:lnTo>
                <a:close/>
                <a:moveTo>
                  <a:pt x="470" y="95"/>
                </a:moveTo>
                <a:lnTo>
                  <a:pt x="470" y="95"/>
                </a:lnTo>
                <a:lnTo>
                  <a:pt x="470" y="99"/>
                </a:lnTo>
                <a:lnTo>
                  <a:pt x="470" y="101"/>
                </a:lnTo>
                <a:lnTo>
                  <a:pt x="472" y="103"/>
                </a:lnTo>
                <a:lnTo>
                  <a:pt x="472" y="101"/>
                </a:lnTo>
                <a:lnTo>
                  <a:pt x="472" y="97"/>
                </a:lnTo>
                <a:lnTo>
                  <a:pt x="472" y="95"/>
                </a:lnTo>
                <a:lnTo>
                  <a:pt x="472" y="95"/>
                </a:lnTo>
                <a:lnTo>
                  <a:pt x="470" y="95"/>
                </a:lnTo>
                <a:lnTo>
                  <a:pt x="470" y="95"/>
                </a:lnTo>
                <a:close/>
                <a:moveTo>
                  <a:pt x="51" y="310"/>
                </a:moveTo>
                <a:lnTo>
                  <a:pt x="51" y="310"/>
                </a:lnTo>
                <a:lnTo>
                  <a:pt x="53" y="308"/>
                </a:lnTo>
                <a:lnTo>
                  <a:pt x="45" y="306"/>
                </a:lnTo>
                <a:lnTo>
                  <a:pt x="47" y="308"/>
                </a:lnTo>
                <a:lnTo>
                  <a:pt x="49" y="308"/>
                </a:lnTo>
                <a:lnTo>
                  <a:pt x="51" y="310"/>
                </a:lnTo>
                <a:close/>
                <a:moveTo>
                  <a:pt x="259" y="236"/>
                </a:moveTo>
                <a:lnTo>
                  <a:pt x="257" y="236"/>
                </a:lnTo>
                <a:lnTo>
                  <a:pt x="257" y="238"/>
                </a:lnTo>
                <a:lnTo>
                  <a:pt x="257" y="238"/>
                </a:lnTo>
                <a:lnTo>
                  <a:pt x="259" y="240"/>
                </a:lnTo>
                <a:lnTo>
                  <a:pt x="261" y="238"/>
                </a:lnTo>
                <a:lnTo>
                  <a:pt x="261" y="238"/>
                </a:lnTo>
                <a:lnTo>
                  <a:pt x="259" y="236"/>
                </a:lnTo>
                <a:lnTo>
                  <a:pt x="259" y="234"/>
                </a:lnTo>
                <a:lnTo>
                  <a:pt x="259" y="234"/>
                </a:lnTo>
                <a:lnTo>
                  <a:pt x="259" y="236"/>
                </a:lnTo>
                <a:close/>
                <a:moveTo>
                  <a:pt x="118" y="398"/>
                </a:moveTo>
                <a:lnTo>
                  <a:pt x="116" y="398"/>
                </a:lnTo>
                <a:lnTo>
                  <a:pt x="116" y="400"/>
                </a:lnTo>
                <a:lnTo>
                  <a:pt x="120" y="402"/>
                </a:lnTo>
                <a:lnTo>
                  <a:pt x="122" y="405"/>
                </a:lnTo>
                <a:lnTo>
                  <a:pt x="120" y="400"/>
                </a:lnTo>
                <a:lnTo>
                  <a:pt x="120" y="398"/>
                </a:lnTo>
                <a:lnTo>
                  <a:pt x="118" y="398"/>
                </a:lnTo>
                <a:lnTo>
                  <a:pt x="118" y="398"/>
                </a:lnTo>
                <a:close/>
                <a:moveTo>
                  <a:pt x="354" y="183"/>
                </a:moveTo>
                <a:lnTo>
                  <a:pt x="354" y="185"/>
                </a:lnTo>
                <a:lnTo>
                  <a:pt x="354" y="186"/>
                </a:lnTo>
                <a:lnTo>
                  <a:pt x="354" y="186"/>
                </a:lnTo>
                <a:lnTo>
                  <a:pt x="356" y="186"/>
                </a:lnTo>
                <a:lnTo>
                  <a:pt x="358" y="186"/>
                </a:lnTo>
                <a:lnTo>
                  <a:pt x="356" y="185"/>
                </a:lnTo>
                <a:lnTo>
                  <a:pt x="356" y="183"/>
                </a:lnTo>
                <a:lnTo>
                  <a:pt x="354" y="179"/>
                </a:lnTo>
                <a:lnTo>
                  <a:pt x="354" y="181"/>
                </a:lnTo>
                <a:lnTo>
                  <a:pt x="354" y="183"/>
                </a:lnTo>
                <a:close/>
                <a:moveTo>
                  <a:pt x="55" y="356"/>
                </a:moveTo>
                <a:lnTo>
                  <a:pt x="51" y="352"/>
                </a:lnTo>
                <a:lnTo>
                  <a:pt x="45" y="348"/>
                </a:lnTo>
                <a:lnTo>
                  <a:pt x="40" y="344"/>
                </a:lnTo>
                <a:lnTo>
                  <a:pt x="45" y="350"/>
                </a:lnTo>
                <a:lnTo>
                  <a:pt x="49" y="354"/>
                </a:lnTo>
                <a:lnTo>
                  <a:pt x="55" y="356"/>
                </a:lnTo>
                <a:close/>
                <a:moveTo>
                  <a:pt x="105" y="403"/>
                </a:moveTo>
                <a:lnTo>
                  <a:pt x="105" y="403"/>
                </a:lnTo>
                <a:lnTo>
                  <a:pt x="105" y="403"/>
                </a:lnTo>
                <a:lnTo>
                  <a:pt x="106" y="405"/>
                </a:lnTo>
                <a:lnTo>
                  <a:pt x="108" y="409"/>
                </a:lnTo>
                <a:lnTo>
                  <a:pt x="110" y="409"/>
                </a:lnTo>
                <a:lnTo>
                  <a:pt x="108" y="407"/>
                </a:lnTo>
                <a:lnTo>
                  <a:pt x="108" y="405"/>
                </a:lnTo>
                <a:lnTo>
                  <a:pt x="108" y="403"/>
                </a:lnTo>
                <a:lnTo>
                  <a:pt x="106" y="402"/>
                </a:lnTo>
                <a:lnTo>
                  <a:pt x="105" y="402"/>
                </a:lnTo>
                <a:lnTo>
                  <a:pt x="105" y="403"/>
                </a:lnTo>
                <a:close/>
                <a:moveTo>
                  <a:pt x="384" y="169"/>
                </a:moveTo>
                <a:lnTo>
                  <a:pt x="384" y="181"/>
                </a:lnTo>
                <a:lnTo>
                  <a:pt x="386" y="179"/>
                </a:lnTo>
                <a:lnTo>
                  <a:pt x="388" y="179"/>
                </a:lnTo>
                <a:lnTo>
                  <a:pt x="386" y="173"/>
                </a:lnTo>
                <a:lnTo>
                  <a:pt x="384" y="169"/>
                </a:lnTo>
                <a:close/>
                <a:moveTo>
                  <a:pt x="177" y="196"/>
                </a:moveTo>
                <a:lnTo>
                  <a:pt x="175" y="196"/>
                </a:lnTo>
                <a:lnTo>
                  <a:pt x="175" y="194"/>
                </a:lnTo>
                <a:lnTo>
                  <a:pt x="175" y="192"/>
                </a:lnTo>
                <a:lnTo>
                  <a:pt x="177" y="190"/>
                </a:lnTo>
                <a:lnTo>
                  <a:pt x="175" y="190"/>
                </a:lnTo>
                <a:lnTo>
                  <a:pt x="177" y="188"/>
                </a:lnTo>
                <a:lnTo>
                  <a:pt x="177" y="188"/>
                </a:lnTo>
                <a:lnTo>
                  <a:pt x="179" y="188"/>
                </a:lnTo>
                <a:lnTo>
                  <a:pt x="181" y="188"/>
                </a:lnTo>
                <a:lnTo>
                  <a:pt x="179" y="188"/>
                </a:lnTo>
                <a:lnTo>
                  <a:pt x="179" y="188"/>
                </a:lnTo>
                <a:lnTo>
                  <a:pt x="179" y="190"/>
                </a:lnTo>
                <a:lnTo>
                  <a:pt x="179" y="192"/>
                </a:lnTo>
                <a:lnTo>
                  <a:pt x="177" y="194"/>
                </a:lnTo>
                <a:lnTo>
                  <a:pt x="177" y="196"/>
                </a:lnTo>
                <a:close/>
                <a:moveTo>
                  <a:pt x="314" y="198"/>
                </a:moveTo>
                <a:lnTo>
                  <a:pt x="314" y="198"/>
                </a:lnTo>
                <a:lnTo>
                  <a:pt x="314" y="209"/>
                </a:lnTo>
                <a:lnTo>
                  <a:pt x="316" y="207"/>
                </a:lnTo>
                <a:lnTo>
                  <a:pt x="318" y="207"/>
                </a:lnTo>
                <a:lnTo>
                  <a:pt x="318" y="205"/>
                </a:lnTo>
                <a:lnTo>
                  <a:pt x="314" y="198"/>
                </a:lnTo>
                <a:lnTo>
                  <a:pt x="314" y="198"/>
                </a:lnTo>
                <a:close/>
                <a:moveTo>
                  <a:pt x="453" y="162"/>
                </a:moveTo>
                <a:lnTo>
                  <a:pt x="451" y="169"/>
                </a:lnTo>
                <a:lnTo>
                  <a:pt x="449" y="173"/>
                </a:lnTo>
                <a:lnTo>
                  <a:pt x="451" y="175"/>
                </a:lnTo>
                <a:lnTo>
                  <a:pt x="455" y="175"/>
                </a:lnTo>
                <a:lnTo>
                  <a:pt x="453" y="169"/>
                </a:lnTo>
                <a:lnTo>
                  <a:pt x="453" y="162"/>
                </a:lnTo>
                <a:close/>
                <a:moveTo>
                  <a:pt x="299" y="207"/>
                </a:moveTo>
                <a:lnTo>
                  <a:pt x="299" y="207"/>
                </a:lnTo>
                <a:lnTo>
                  <a:pt x="299" y="209"/>
                </a:lnTo>
                <a:lnTo>
                  <a:pt x="297" y="209"/>
                </a:lnTo>
                <a:lnTo>
                  <a:pt x="299" y="209"/>
                </a:lnTo>
                <a:lnTo>
                  <a:pt x="299" y="211"/>
                </a:lnTo>
                <a:lnTo>
                  <a:pt x="299" y="211"/>
                </a:lnTo>
                <a:lnTo>
                  <a:pt x="301" y="211"/>
                </a:lnTo>
                <a:lnTo>
                  <a:pt x="301" y="217"/>
                </a:lnTo>
                <a:lnTo>
                  <a:pt x="303" y="215"/>
                </a:lnTo>
                <a:lnTo>
                  <a:pt x="304" y="215"/>
                </a:lnTo>
                <a:lnTo>
                  <a:pt x="306" y="213"/>
                </a:lnTo>
                <a:lnTo>
                  <a:pt x="303" y="211"/>
                </a:lnTo>
                <a:lnTo>
                  <a:pt x="301" y="209"/>
                </a:lnTo>
                <a:lnTo>
                  <a:pt x="301" y="207"/>
                </a:lnTo>
                <a:lnTo>
                  <a:pt x="299" y="207"/>
                </a:lnTo>
                <a:lnTo>
                  <a:pt x="299" y="205"/>
                </a:lnTo>
                <a:lnTo>
                  <a:pt x="299" y="207"/>
                </a:lnTo>
                <a:close/>
                <a:moveTo>
                  <a:pt x="343" y="185"/>
                </a:moveTo>
                <a:lnTo>
                  <a:pt x="343" y="188"/>
                </a:lnTo>
                <a:lnTo>
                  <a:pt x="343" y="190"/>
                </a:lnTo>
                <a:lnTo>
                  <a:pt x="343" y="192"/>
                </a:lnTo>
                <a:lnTo>
                  <a:pt x="344" y="192"/>
                </a:lnTo>
                <a:lnTo>
                  <a:pt x="346" y="192"/>
                </a:lnTo>
                <a:lnTo>
                  <a:pt x="348" y="190"/>
                </a:lnTo>
                <a:lnTo>
                  <a:pt x="344" y="186"/>
                </a:lnTo>
                <a:lnTo>
                  <a:pt x="343" y="181"/>
                </a:lnTo>
                <a:lnTo>
                  <a:pt x="343" y="183"/>
                </a:lnTo>
                <a:lnTo>
                  <a:pt x="343" y="185"/>
                </a:lnTo>
                <a:close/>
                <a:moveTo>
                  <a:pt x="68" y="415"/>
                </a:moveTo>
                <a:lnTo>
                  <a:pt x="80" y="424"/>
                </a:lnTo>
                <a:lnTo>
                  <a:pt x="89" y="432"/>
                </a:lnTo>
                <a:lnTo>
                  <a:pt x="78" y="421"/>
                </a:lnTo>
                <a:lnTo>
                  <a:pt x="76" y="419"/>
                </a:lnTo>
                <a:lnTo>
                  <a:pt x="72" y="417"/>
                </a:lnTo>
                <a:lnTo>
                  <a:pt x="70" y="415"/>
                </a:lnTo>
                <a:lnTo>
                  <a:pt x="68" y="415"/>
                </a:lnTo>
                <a:close/>
                <a:moveTo>
                  <a:pt x="457" y="156"/>
                </a:moveTo>
                <a:lnTo>
                  <a:pt x="457" y="156"/>
                </a:lnTo>
                <a:lnTo>
                  <a:pt x="455" y="158"/>
                </a:lnTo>
                <a:lnTo>
                  <a:pt x="457" y="160"/>
                </a:lnTo>
                <a:lnTo>
                  <a:pt x="457" y="164"/>
                </a:lnTo>
                <a:lnTo>
                  <a:pt x="457" y="167"/>
                </a:lnTo>
                <a:lnTo>
                  <a:pt x="459" y="162"/>
                </a:lnTo>
                <a:lnTo>
                  <a:pt x="461" y="156"/>
                </a:lnTo>
                <a:lnTo>
                  <a:pt x="459" y="156"/>
                </a:lnTo>
                <a:lnTo>
                  <a:pt x="457" y="156"/>
                </a:lnTo>
                <a:close/>
                <a:moveTo>
                  <a:pt x="91" y="407"/>
                </a:moveTo>
                <a:lnTo>
                  <a:pt x="89" y="407"/>
                </a:lnTo>
                <a:lnTo>
                  <a:pt x="87" y="407"/>
                </a:lnTo>
                <a:lnTo>
                  <a:pt x="97" y="415"/>
                </a:lnTo>
                <a:lnTo>
                  <a:pt x="97" y="417"/>
                </a:lnTo>
                <a:lnTo>
                  <a:pt x="99" y="417"/>
                </a:lnTo>
                <a:lnTo>
                  <a:pt x="101" y="419"/>
                </a:lnTo>
                <a:lnTo>
                  <a:pt x="101" y="419"/>
                </a:lnTo>
                <a:lnTo>
                  <a:pt x="97" y="415"/>
                </a:lnTo>
                <a:lnTo>
                  <a:pt x="95" y="411"/>
                </a:lnTo>
                <a:lnTo>
                  <a:pt x="93" y="407"/>
                </a:lnTo>
                <a:lnTo>
                  <a:pt x="93" y="407"/>
                </a:lnTo>
                <a:lnTo>
                  <a:pt x="91" y="407"/>
                </a:lnTo>
                <a:lnTo>
                  <a:pt x="91" y="407"/>
                </a:lnTo>
                <a:close/>
                <a:moveTo>
                  <a:pt x="419" y="160"/>
                </a:moveTo>
                <a:lnTo>
                  <a:pt x="417" y="164"/>
                </a:lnTo>
                <a:lnTo>
                  <a:pt x="417" y="167"/>
                </a:lnTo>
                <a:lnTo>
                  <a:pt x="417" y="167"/>
                </a:lnTo>
                <a:lnTo>
                  <a:pt x="417" y="169"/>
                </a:lnTo>
                <a:lnTo>
                  <a:pt x="417" y="171"/>
                </a:lnTo>
                <a:lnTo>
                  <a:pt x="417" y="171"/>
                </a:lnTo>
                <a:lnTo>
                  <a:pt x="417" y="171"/>
                </a:lnTo>
                <a:lnTo>
                  <a:pt x="419" y="171"/>
                </a:lnTo>
                <a:lnTo>
                  <a:pt x="419" y="171"/>
                </a:lnTo>
                <a:lnTo>
                  <a:pt x="421" y="165"/>
                </a:lnTo>
                <a:lnTo>
                  <a:pt x="421" y="158"/>
                </a:lnTo>
                <a:lnTo>
                  <a:pt x="421" y="156"/>
                </a:lnTo>
                <a:lnTo>
                  <a:pt x="419" y="156"/>
                </a:lnTo>
                <a:lnTo>
                  <a:pt x="419" y="158"/>
                </a:lnTo>
                <a:lnTo>
                  <a:pt x="419" y="160"/>
                </a:lnTo>
                <a:close/>
                <a:moveTo>
                  <a:pt x="165" y="392"/>
                </a:moveTo>
                <a:lnTo>
                  <a:pt x="169" y="402"/>
                </a:lnTo>
                <a:lnTo>
                  <a:pt x="171" y="402"/>
                </a:lnTo>
                <a:lnTo>
                  <a:pt x="175" y="402"/>
                </a:lnTo>
                <a:lnTo>
                  <a:pt x="173" y="398"/>
                </a:lnTo>
                <a:lnTo>
                  <a:pt x="171" y="398"/>
                </a:lnTo>
                <a:lnTo>
                  <a:pt x="169" y="396"/>
                </a:lnTo>
                <a:lnTo>
                  <a:pt x="169" y="394"/>
                </a:lnTo>
                <a:lnTo>
                  <a:pt x="167" y="392"/>
                </a:lnTo>
                <a:lnTo>
                  <a:pt x="165" y="392"/>
                </a:lnTo>
                <a:lnTo>
                  <a:pt x="165" y="392"/>
                </a:lnTo>
                <a:close/>
                <a:moveTo>
                  <a:pt x="411" y="162"/>
                </a:moveTo>
                <a:lnTo>
                  <a:pt x="409" y="173"/>
                </a:lnTo>
                <a:lnTo>
                  <a:pt x="413" y="173"/>
                </a:lnTo>
                <a:lnTo>
                  <a:pt x="415" y="173"/>
                </a:lnTo>
                <a:lnTo>
                  <a:pt x="413" y="167"/>
                </a:lnTo>
                <a:lnTo>
                  <a:pt x="413" y="162"/>
                </a:lnTo>
                <a:lnTo>
                  <a:pt x="413" y="156"/>
                </a:lnTo>
                <a:lnTo>
                  <a:pt x="411" y="160"/>
                </a:lnTo>
                <a:lnTo>
                  <a:pt x="411" y="162"/>
                </a:lnTo>
                <a:close/>
                <a:moveTo>
                  <a:pt x="129" y="405"/>
                </a:moveTo>
                <a:lnTo>
                  <a:pt x="129" y="405"/>
                </a:lnTo>
                <a:lnTo>
                  <a:pt x="129" y="403"/>
                </a:lnTo>
                <a:lnTo>
                  <a:pt x="127" y="403"/>
                </a:lnTo>
                <a:lnTo>
                  <a:pt x="125" y="402"/>
                </a:lnTo>
                <a:lnTo>
                  <a:pt x="125" y="402"/>
                </a:lnTo>
                <a:lnTo>
                  <a:pt x="124" y="400"/>
                </a:lnTo>
                <a:lnTo>
                  <a:pt x="125" y="407"/>
                </a:lnTo>
                <a:lnTo>
                  <a:pt x="127" y="413"/>
                </a:lnTo>
                <a:lnTo>
                  <a:pt x="131" y="417"/>
                </a:lnTo>
                <a:lnTo>
                  <a:pt x="133" y="417"/>
                </a:lnTo>
                <a:lnTo>
                  <a:pt x="133" y="417"/>
                </a:lnTo>
                <a:lnTo>
                  <a:pt x="131" y="413"/>
                </a:lnTo>
                <a:lnTo>
                  <a:pt x="129" y="409"/>
                </a:lnTo>
                <a:lnTo>
                  <a:pt x="129" y="407"/>
                </a:lnTo>
                <a:lnTo>
                  <a:pt x="129" y="407"/>
                </a:lnTo>
                <a:lnTo>
                  <a:pt x="129" y="405"/>
                </a:lnTo>
                <a:close/>
                <a:moveTo>
                  <a:pt x="226" y="325"/>
                </a:moveTo>
                <a:lnTo>
                  <a:pt x="230" y="331"/>
                </a:lnTo>
                <a:lnTo>
                  <a:pt x="236" y="337"/>
                </a:lnTo>
                <a:lnTo>
                  <a:pt x="236" y="333"/>
                </a:lnTo>
                <a:lnTo>
                  <a:pt x="236" y="329"/>
                </a:lnTo>
                <a:lnTo>
                  <a:pt x="226" y="325"/>
                </a:lnTo>
                <a:close/>
                <a:moveTo>
                  <a:pt x="501" y="160"/>
                </a:moveTo>
                <a:lnTo>
                  <a:pt x="497" y="158"/>
                </a:lnTo>
                <a:lnTo>
                  <a:pt x="495" y="158"/>
                </a:lnTo>
                <a:lnTo>
                  <a:pt x="491" y="158"/>
                </a:lnTo>
                <a:lnTo>
                  <a:pt x="491" y="160"/>
                </a:lnTo>
                <a:lnTo>
                  <a:pt x="491" y="162"/>
                </a:lnTo>
                <a:lnTo>
                  <a:pt x="489" y="164"/>
                </a:lnTo>
                <a:lnTo>
                  <a:pt x="491" y="165"/>
                </a:lnTo>
                <a:lnTo>
                  <a:pt x="491" y="167"/>
                </a:lnTo>
                <a:lnTo>
                  <a:pt x="495" y="165"/>
                </a:lnTo>
                <a:lnTo>
                  <a:pt x="499" y="162"/>
                </a:lnTo>
                <a:lnTo>
                  <a:pt x="501" y="160"/>
                </a:lnTo>
                <a:lnTo>
                  <a:pt x="501" y="160"/>
                </a:lnTo>
                <a:lnTo>
                  <a:pt x="501" y="160"/>
                </a:lnTo>
                <a:lnTo>
                  <a:pt x="501" y="160"/>
                </a:lnTo>
                <a:close/>
                <a:moveTo>
                  <a:pt x="449" y="162"/>
                </a:moveTo>
                <a:lnTo>
                  <a:pt x="449" y="156"/>
                </a:lnTo>
                <a:lnTo>
                  <a:pt x="445" y="156"/>
                </a:lnTo>
                <a:lnTo>
                  <a:pt x="445" y="160"/>
                </a:lnTo>
                <a:lnTo>
                  <a:pt x="445" y="162"/>
                </a:lnTo>
                <a:lnTo>
                  <a:pt x="445" y="164"/>
                </a:lnTo>
                <a:lnTo>
                  <a:pt x="443" y="164"/>
                </a:lnTo>
                <a:lnTo>
                  <a:pt x="443" y="169"/>
                </a:lnTo>
                <a:lnTo>
                  <a:pt x="445" y="173"/>
                </a:lnTo>
                <a:lnTo>
                  <a:pt x="447" y="169"/>
                </a:lnTo>
                <a:lnTo>
                  <a:pt x="447" y="165"/>
                </a:lnTo>
                <a:lnTo>
                  <a:pt x="449" y="162"/>
                </a:lnTo>
                <a:close/>
                <a:moveTo>
                  <a:pt x="464" y="156"/>
                </a:moveTo>
                <a:lnTo>
                  <a:pt x="464" y="158"/>
                </a:lnTo>
                <a:lnTo>
                  <a:pt x="464" y="160"/>
                </a:lnTo>
                <a:lnTo>
                  <a:pt x="463" y="167"/>
                </a:lnTo>
                <a:lnTo>
                  <a:pt x="459" y="177"/>
                </a:lnTo>
                <a:lnTo>
                  <a:pt x="461" y="177"/>
                </a:lnTo>
                <a:lnTo>
                  <a:pt x="463" y="177"/>
                </a:lnTo>
                <a:lnTo>
                  <a:pt x="464" y="177"/>
                </a:lnTo>
                <a:lnTo>
                  <a:pt x="464" y="171"/>
                </a:lnTo>
                <a:lnTo>
                  <a:pt x="464" y="165"/>
                </a:lnTo>
                <a:lnTo>
                  <a:pt x="466" y="160"/>
                </a:lnTo>
                <a:lnTo>
                  <a:pt x="466" y="158"/>
                </a:lnTo>
                <a:lnTo>
                  <a:pt x="466" y="156"/>
                </a:lnTo>
                <a:lnTo>
                  <a:pt x="466" y="156"/>
                </a:lnTo>
                <a:lnTo>
                  <a:pt x="464" y="156"/>
                </a:lnTo>
                <a:close/>
                <a:moveTo>
                  <a:pt x="346" y="167"/>
                </a:moveTo>
                <a:lnTo>
                  <a:pt x="344" y="169"/>
                </a:lnTo>
                <a:lnTo>
                  <a:pt x="344" y="169"/>
                </a:lnTo>
                <a:lnTo>
                  <a:pt x="343" y="171"/>
                </a:lnTo>
                <a:lnTo>
                  <a:pt x="344" y="177"/>
                </a:lnTo>
                <a:lnTo>
                  <a:pt x="348" y="183"/>
                </a:lnTo>
                <a:lnTo>
                  <a:pt x="348" y="183"/>
                </a:lnTo>
                <a:lnTo>
                  <a:pt x="348" y="183"/>
                </a:lnTo>
                <a:lnTo>
                  <a:pt x="350" y="183"/>
                </a:lnTo>
                <a:lnTo>
                  <a:pt x="350" y="183"/>
                </a:lnTo>
                <a:lnTo>
                  <a:pt x="350" y="177"/>
                </a:lnTo>
                <a:lnTo>
                  <a:pt x="348" y="171"/>
                </a:lnTo>
                <a:lnTo>
                  <a:pt x="348" y="171"/>
                </a:lnTo>
                <a:lnTo>
                  <a:pt x="348" y="169"/>
                </a:lnTo>
                <a:lnTo>
                  <a:pt x="348" y="167"/>
                </a:lnTo>
                <a:lnTo>
                  <a:pt x="348" y="167"/>
                </a:lnTo>
                <a:lnTo>
                  <a:pt x="346" y="167"/>
                </a:lnTo>
                <a:close/>
                <a:moveTo>
                  <a:pt x="442" y="171"/>
                </a:moveTo>
                <a:lnTo>
                  <a:pt x="442" y="171"/>
                </a:lnTo>
                <a:lnTo>
                  <a:pt x="442" y="171"/>
                </a:lnTo>
                <a:lnTo>
                  <a:pt x="442" y="164"/>
                </a:lnTo>
                <a:lnTo>
                  <a:pt x="442" y="156"/>
                </a:lnTo>
                <a:lnTo>
                  <a:pt x="440" y="156"/>
                </a:lnTo>
                <a:lnTo>
                  <a:pt x="440" y="156"/>
                </a:lnTo>
                <a:lnTo>
                  <a:pt x="434" y="171"/>
                </a:lnTo>
                <a:lnTo>
                  <a:pt x="438" y="171"/>
                </a:lnTo>
                <a:lnTo>
                  <a:pt x="442" y="171"/>
                </a:lnTo>
                <a:close/>
                <a:moveTo>
                  <a:pt x="276" y="217"/>
                </a:moveTo>
                <a:lnTo>
                  <a:pt x="274" y="221"/>
                </a:lnTo>
                <a:lnTo>
                  <a:pt x="270" y="223"/>
                </a:lnTo>
                <a:lnTo>
                  <a:pt x="268" y="224"/>
                </a:lnTo>
                <a:lnTo>
                  <a:pt x="272" y="226"/>
                </a:lnTo>
                <a:lnTo>
                  <a:pt x="276" y="228"/>
                </a:lnTo>
                <a:lnTo>
                  <a:pt x="278" y="232"/>
                </a:lnTo>
                <a:lnTo>
                  <a:pt x="278" y="224"/>
                </a:lnTo>
                <a:lnTo>
                  <a:pt x="278" y="219"/>
                </a:lnTo>
                <a:lnTo>
                  <a:pt x="278" y="217"/>
                </a:lnTo>
                <a:lnTo>
                  <a:pt x="276" y="217"/>
                </a:lnTo>
                <a:lnTo>
                  <a:pt x="276" y="217"/>
                </a:lnTo>
                <a:close/>
                <a:moveTo>
                  <a:pt x="386" y="160"/>
                </a:moveTo>
                <a:lnTo>
                  <a:pt x="386" y="160"/>
                </a:lnTo>
                <a:lnTo>
                  <a:pt x="386" y="162"/>
                </a:lnTo>
                <a:lnTo>
                  <a:pt x="388" y="165"/>
                </a:lnTo>
                <a:lnTo>
                  <a:pt x="388" y="169"/>
                </a:lnTo>
                <a:lnTo>
                  <a:pt x="390" y="173"/>
                </a:lnTo>
                <a:lnTo>
                  <a:pt x="390" y="175"/>
                </a:lnTo>
                <a:lnTo>
                  <a:pt x="392" y="175"/>
                </a:lnTo>
                <a:lnTo>
                  <a:pt x="392" y="175"/>
                </a:lnTo>
                <a:lnTo>
                  <a:pt x="392" y="173"/>
                </a:lnTo>
                <a:lnTo>
                  <a:pt x="394" y="165"/>
                </a:lnTo>
                <a:lnTo>
                  <a:pt x="394" y="158"/>
                </a:lnTo>
                <a:lnTo>
                  <a:pt x="390" y="158"/>
                </a:lnTo>
                <a:lnTo>
                  <a:pt x="386" y="160"/>
                </a:lnTo>
                <a:close/>
                <a:moveTo>
                  <a:pt x="436" y="162"/>
                </a:moveTo>
                <a:lnTo>
                  <a:pt x="436" y="162"/>
                </a:lnTo>
                <a:lnTo>
                  <a:pt x="436" y="160"/>
                </a:lnTo>
                <a:lnTo>
                  <a:pt x="436" y="158"/>
                </a:lnTo>
                <a:lnTo>
                  <a:pt x="436" y="158"/>
                </a:lnTo>
                <a:lnTo>
                  <a:pt x="434" y="160"/>
                </a:lnTo>
                <a:lnTo>
                  <a:pt x="434" y="158"/>
                </a:lnTo>
                <a:lnTo>
                  <a:pt x="434" y="158"/>
                </a:lnTo>
                <a:lnTo>
                  <a:pt x="436" y="156"/>
                </a:lnTo>
                <a:lnTo>
                  <a:pt x="428" y="156"/>
                </a:lnTo>
                <a:lnTo>
                  <a:pt x="428" y="158"/>
                </a:lnTo>
                <a:lnTo>
                  <a:pt x="428" y="162"/>
                </a:lnTo>
                <a:lnTo>
                  <a:pt x="426" y="164"/>
                </a:lnTo>
                <a:lnTo>
                  <a:pt x="426" y="165"/>
                </a:lnTo>
                <a:lnTo>
                  <a:pt x="426" y="169"/>
                </a:lnTo>
                <a:lnTo>
                  <a:pt x="426" y="171"/>
                </a:lnTo>
                <a:lnTo>
                  <a:pt x="426" y="171"/>
                </a:lnTo>
                <a:lnTo>
                  <a:pt x="428" y="171"/>
                </a:lnTo>
                <a:lnTo>
                  <a:pt x="430" y="171"/>
                </a:lnTo>
                <a:lnTo>
                  <a:pt x="432" y="169"/>
                </a:lnTo>
                <a:lnTo>
                  <a:pt x="432" y="167"/>
                </a:lnTo>
                <a:lnTo>
                  <a:pt x="434" y="165"/>
                </a:lnTo>
                <a:lnTo>
                  <a:pt x="434" y="164"/>
                </a:lnTo>
                <a:lnTo>
                  <a:pt x="434" y="162"/>
                </a:lnTo>
                <a:lnTo>
                  <a:pt x="434" y="160"/>
                </a:lnTo>
                <a:lnTo>
                  <a:pt x="434" y="162"/>
                </a:lnTo>
                <a:lnTo>
                  <a:pt x="436" y="162"/>
                </a:lnTo>
                <a:close/>
                <a:moveTo>
                  <a:pt x="154" y="396"/>
                </a:moveTo>
                <a:lnTo>
                  <a:pt x="154" y="402"/>
                </a:lnTo>
                <a:lnTo>
                  <a:pt x="154" y="409"/>
                </a:lnTo>
                <a:lnTo>
                  <a:pt x="164" y="405"/>
                </a:lnTo>
                <a:lnTo>
                  <a:pt x="162" y="403"/>
                </a:lnTo>
                <a:lnTo>
                  <a:pt x="162" y="402"/>
                </a:lnTo>
                <a:lnTo>
                  <a:pt x="162" y="400"/>
                </a:lnTo>
                <a:lnTo>
                  <a:pt x="160" y="398"/>
                </a:lnTo>
                <a:lnTo>
                  <a:pt x="156" y="394"/>
                </a:lnTo>
                <a:lnTo>
                  <a:pt x="154" y="392"/>
                </a:lnTo>
                <a:lnTo>
                  <a:pt x="154" y="394"/>
                </a:lnTo>
                <a:lnTo>
                  <a:pt x="154" y="396"/>
                </a:lnTo>
                <a:close/>
                <a:moveTo>
                  <a:pt x="282" y="217"/>
                </a:moveTo>
                <a:lnTo>
                  <a:pt x="282" y="219"/>
                </a:lnTo>
                <a:lnTo>
                  <a:pt x="282" y="219"/>
                </a:lnTo>
                <a:lnTo>
                  <a:pt x="284" y="226"/>
                </a:lnTo>
                <a:lnTo>
                  <a:pt x="284" y="232"/>
                </a:lnTo>
                <a:lnTo>
                  <a:pt x="285" y="234"/>
                </a:lnTo>
                <a:lnTo>
                  <a:pt x="285" y="232"/>
                </a:lnTo>
                <a:lnTo>
                  <a:pt x="291" y="228"/>
                </a:lnTo>
                <a:lnTo>
                  <a:pt x="295" y="224"/>
                </a:lnTo>
                <a:lnTo>
                  <a:pt x="282" y="217"/>
                </a:lnTo>
                <a:close/>
                <a:moveTo>
                  <a:pt x="360" y="164"/>
                </a:moveTo>
                <a:lnTo>
                  <a:pt x="356" y="164"/>
                </a:lnTo>
                <a:lnTo>
                  <a:pt x="354" y="165"/>
                </a:lnTo>
                <a:lnTo>
                  <a:pt x="358" y="179"/>
                </a:lnTo>
                <a:lnTo>
                  <a:pt x="360" y="179"/>
                </a:lnTo>
                <a:lnTo>
                  <a:pt x="360" y="179"/>
                </a:lnTo>
                <a:lnTo>
                  <a:pt x="358" y="181"/>
                </a:lnTo>
                <a:lnTo>
                  <a:pt x="360" y="183"/>
                </a:lnTo>
                <a:lnTo>
                  <a:pt x="360" y="183"/>
                </a:lnTo>
                <a:lnTo>
                  <a:pt x="360" y="185"/>
                </a:lnTo>
                <a:lnTo>
                  <a:pt x="362" y="185"/>
                </a:lnTo>
                <a:lnTo>
                  <a:pt x="362" y="175"/>
                </a:lnTo>
                <a:lnTo>
                  <a:pt x="362" y="167"/>
                </a:lnTo>
                <a:lnTo>
                  <a:pt x="362" y="165"/>
                </a:lnTo>
                <a:lnTo>
                  <a:pt x="362" y="164"/>
                </a:lnTo>
                <a:lnTo>
                  <a:pt x="362" y="164"/>
                </a:lnTo>
                <a:lnTo>
                  <a:pt x="360" y="164"/>
                </a:lnTo>
                <a:close/>
                <a:moveTo>
                  <a:pt x="59" y="419"/>
                </a:moveTo>
                <a:lnTo>
                  <a:pt x="59" y="419"/>
                </a:lnTo>
                <a:lnTo>
                  <a:pt x="59" y="419"/>
                </a:lnTo>
                <a:lnTo>
                  <a:pt x="66" y="426"/>
                </a:lnTo>
                <a:lnTo>
                  <a:pt x="74" y="432"/>
                </a:lnTo>
                <a:lnTo>
                  <a:pt x="76" y="436"/>
                </a:lnTo>
                <a:lnTo>
                  <a:pt x="80" y="436"/>
                </a:lnTo>
                <a:lnTo>
                  <a:pt x="82" y="436"/>
                </a:lnTo>
                <a:lnTo>
                  <a:pt x="82" y="434"/>
                </a:lnTo>
                <a:lnTo>
                  <a:pt x="82" y="434"/>
                </a:lnTo>
                <a:lnTo>
                  <a:pt x="72" y="426"/>
                </a:lnTo>
                <a:lnTo>
                  <a:pt x="63" y="419"/>
                </a:lnTo>
                <a:lnTo>
                  <a:pt x="63" y="417"/>
                </a:lnTo>
                <a:lnTo>
                  <a:pt x="61" y="417"/>
                </a:lnTo>
                <a:lnTo>
                  <a:pt x="59" y="419"/>
                </a:lnTo>
                <a:close/>
                <a:moveTo>
                  <a:pt x="97" y="405"/>
                </a:moveTo>
                <a:lnTo>
                  <a:pt x="97" y="405"/>
                </a:lnTo>
                <a:lnTo>
                  <a:pt x="101" y="415"/>
                </a:lnTo>
                <a:lnTo>
                  <a:pt x="108" y="424"/>
                </a:lnTo>
                <a:lnTo>
                  <a:pt x="110" y="424"/>
                </a:lnTo>
                <a:lnTo>
                  <a:pt x="112" y="424"/>
                </a:lnTo>
                <a:lnTo>
                  <a:pt x="114" y="424"/>
                </a:lnTo>
                <a:lnTo>
                  <a:pt x="110" y="419"/>
                </a:lnTo>
                <a:lnTo>
                  <a:pt x="106" y="413"/>
                </a:lnTo>
                <a:lnTo>
                  <a:pt x="103" y="407"/>
                </a:lnTo>
                <a:lnTo>
                  <a:pt x="99" y="405"/>
                </a:lnTo>
                <a:lnTo>
                  <a:pt x="97" y="405"/>
                </a:lnTo>
                <a:close/>
                <a:moveTo>
                  <a:pt x="122" y="415"/>
                </a:moveTo>
                <a:lnTo>
                  <a:pt x="118" y="409"/>
                </a:lnTo>
                <a:lnTo>
                  <a:pt x="116" y="405"/>
                </a:lnTo>
                <a:lnTo>
                  <a:pt x="114" y="400"/>
                </a:lnTo>
                <a:lnTo>
                  <a:pt x="108" y="400"/>
                </a:lnTo>
                <a:lnTo>
                  <a:pt x="114" y="411"/>
                </a:lnTo>
                <a:lnTo>
                  <a:pt x="120" y="423"/>
                </a:lnTo>
                <a:lnTo>
                  <a:pt x="122" y="421"/>
                </a:lnTo>
                <a:lnTo>
                  <a:pt x="124" y="421"/>
                </a:lnTo>
                <a:lnTo>
                  <a:pt x="122" y="415"/>
                </a:lnTo>
                <a:close/>
                <a:moveTo>
                  <a:pt x="249" y="274"/>
                </a:moveTo>
                <a:lnTo>
                  <a:pt x="245" y="272"/>
                </a:lnTo>
                <a:lnTo>
                  <a:pt x="244" y="270"/>
                </a:lnTo>
                <a:lnTo>
                  <a:pt x="240" y="270"/>
                </a:lnTo>
                <a:lnTo>
                  <a:pt x="240" y="278"/>
                </a:lnTo>
                <a:lnTo>
                  <a:pt x="236" y="285"/>
                </a:lnTo>
                <a:lnTo>
                  <a:pt x="234" y="291"/>
                </a:lnTo>
                <a:lnTo>
                  <a:pt x="238" y="289"/>
                </a:lnTo>
                <a:lnTo>
                  <a:pt x="240" y="285"/>
                </a:lnTo>
                <a:lnTo>
                  <a:pt x="242" y="282"/>
                </a:lnTo>
                <a:lnTo>
                  <a:pt x="244" y="280"/>
                </a:lnTo>
                <a:lnTo>
                  <a:pt x="247" y="278"/>
                </a:lnTo>
                <a:lnTo>
                  <a:pt x="249" y="274"/>
                </a:lnTo>
                <a:close/>
                <a:moveTo>
                  <a:pt x="186" y="386"/>
                </a:moveTo>
                <a:lnTo>
                  <a:pt x="184" y="388"/>
                </a:lnTo>
                <a:lnTo>
                  <a:pt x="184" y="390"/>
                </a:lnTo>
                <a:lnTo>
                  <a:pt x="183" y="392"/>
                </a:lnTo>
                <a:lnTo>
                  <a:pt x="183" y="394"/>
                </a:lnTo>
                <a:lnTo>
                  <a:pt x="183" y="396"/>
                </a:lnTo>
                <a:lnTo>
                  <a:pt x="183" y="398"/>
                </a:lnTo>
                <a:lnTo>
                  <a:pt x="204" y="390"/>
                </a:lnTo>
                <a:lnTo>
                  <a:pt x="196" y="388"/>
                </a:lnTo>
                <a:lnTo>
                  <a:pt x="188" y="386"/>
                </a:lnTo>
                <a:lnTo>
                  <a:pt x="186" y="386"/>
                </a:lnTo>
                <a:lnTo>
                  <a:pt x="186" y="386"/>
                </a:lnTo>
                <a:close/>
                <a:moveTo>
                  <a:pt x="402" y="158"/>
                </a:moveTo>
                <a:lnTo>
                  <a:pt x="400" y="158"/>
                </a:lnTo>
                <a:lnTo>
                  <a:pt x="400" y="158"/>
                </a:lnTo>
                <a:lnTo>
                  <a:pt x="400" y="160"/>
                </a:lnTo>
                <a:lnTo>
                  <a:pt x="400" y="162"/>
                </a:lnTo>
                <a:lnTo>
                  <a:pt x="400" y="164"/>
                </a:lnTo>
                <a:lnTo>
                  <a:pt x="402" y="165"/>
                </a:lnTo>
                <a:lnTo>
                  <a:pt x="402" y="171"/>
                </a:lnTo>
                <a:lnTo>
                  <a:pt x="400" y="175"/>
                </a:lnTo>
                <a:lnTo>
                  <a:pt x="402" y="175"/>
                </a:lnTo>
                <a:lnTo>
                  <a:pt x="403" y="175"/>
                </a:lnTo>
                <a:lnTo>
                  <a:pt x="405" y="175"/>
                </a:lnTo>
                <a:lnTo>
                  <a:pt x="407" y="165"/>
                </a:lnTo>
                <a:lnTo>
                  <a:pt x="407" y="156"/>
                </a:lnTo>
                <a:lnTo>
                  <a:pt x="405" y="158"/>
                </a:lnTo>
                <a:lnTo>
                  <a:pt x="402" y="158"/>
                </a:lnTo>
                <a:close/>
                <a:moveTo>
                  <a:pt x="291" y="204"/>
                </a:moveTo>
                <a:lnTo>
                  <a:pt x="285" y="207"/>
                </a:lnTo>
                <a:lnTo>
                  <a:pt x="282" y="211"/>
                </a:lnTo>
                <a:lnTo>
                  <a:pt x="287" y="215"/>
                </a:lnTo>
                <a:lnTo>
                  <a:pt x="295" y="219"/>
                </a:lnTo>
                <a:lnTo>
                  <a:pt x="295" y="213"/>
                </a:lnTo>
                <a:lnTo>
                  <a:pt x="293" y="207"/>
                </a:lnTo>
                <a:lnTo>
                  <a:pt x="293" y="205"/>
                </a:lnTo>
                <a:lnTo>
                  <a:pt x="293" y="204"/>
                </a:lnTo>
                <a:lnTo>
                  <a:pt x="291" y="204"/>
                </a:lnTo>
                <a:close/>
                <a:moveTo>
                  <a:pt x="70" y="318"/>
                </a:moveTo>
                <a:lnTo>
                  <a:pt x="68" y="316"/>
                </a:lnTo>
                <a:lnTo>
                  <a:pt x="68" y="314"/>
                </a:lnTo>
                <a:lnTo>
                  <a:pt x="66" y="314"/>
                </a:lnTo>
                <a:lnTo>
                  <a:pt x="66" y="312"/>
                </a:lnTo>
                <a:lnTo>
                  <a:pt x="65" y="312"/>
                </a:lnTo>
                <a:lnTo>
                  <a:pt x="63" y="310"/>
                </a:lnTo>
                <a:lnTo>
                  <a:pt x="59" y="306"/>
                </a:lnTo>
                <a:lnTo>
                  <a:pt x="57" y="304"/>
                </a:lnTo>
                <a:lnTo>
                  <a:pt x="51" y="301"/>
                </a:lnTo>
                <a:lnTo>
                  <a:pt x="45" y="295"/>
                </a:lnTo>
                <a:lnTo>
                  <a:pt x="45" y="299"/>
                </a:lnTo>
                <a:lnTo>
                  <a:pt x="45" y="301"/>
                </a:lnTo>
                <a:lnTo>
                  <a:pt x="45" y="301"/>
                </a:lnTo>
                <a:lnTo>
                  <a:pt x="57" y="310"/>
                </a:lnTo>
                <a:lnTo>
                  <a:pt x="70" y="318"/>
                </a:lnTo>
                <a:close/>
                <a:moveTo>
                  <a:pt x="306" y="190"/>
                </a:moveTo>
                <a:lnTo>
                  <a:pt x="304" y="192"/>
                </a:lnTo>
                <a:lnTo>
                  <a:pt x="303" y="192"/>
                </a:lnTo>
                <a:lnTo>
                  <a:pt x="301" y="194"/>
                </a:lnTo>
                <a:lnTo>
                  <a:pt x="301" y="196"/>
                </a:lnTo>
                <a:lnTo>
                  <a:pt x="299" y="198"/>
                </a:lnTo>
                <a:lnTo>
                  <a:pt x="299" y="198"/>
                </a:lnTo>
                <a:lnTo>
                  <a:pt x="303" y="204"/>
                </a:lnTo>
                <a:lnTo>
                  <a:pt x="308" y="209"/>
                </a:lnTo>
                <a:lnTo>
                  <a:pt x="310" y="204"/>
                </a:lnTo>
                <a:lnTo>
                  <a:pt x="308" y="196"/>
                </a:lnTo>
                <a:lnTo>
                  <a:pt x="308" y="194"/>
                </a:lnTo>
                <a:lnTo>
                  <a:pt x="308" y="192"/>
                </a:lnTo>
                <a:lnTo>
                  <a:pt x="308" y="190"/>
                </a:lnTo>
                <a:lnTo>
                  <a:pt x="306" y="190"/>
                </a:lnTo>
                <a:close/>
                <a:moveTo>
                  <a:pt x="318" y="183"/>
                </a:moveTo>
                <a:lnTo>
                  <a:pt x="314" y="185"/>
                </a:lnTo>
                <a:lnTo>
                  <a:pt x="312" y="186"/>
                </a:lnTo>
                <a:lnTo>
                  <a:pt x="316" y="192"/>
                </a:lnTo>
                <a:lnTo>
                  <a:pt x="318" y="198"/>
                </a:lnTo>
                <a:lnTo>
                  <a:pt x="322" y="204"/>
                </a:lnTo>
                <a:lnTo>
                  <a:pt x="324" y="202"/>
                </a:lnTo>
                <a:lnTo>
                  <a:pt x="324" y="202"/>
                </a:lnTo>
                <a:lnTo>
                  <a:pt x="324" y="190"/>
                </a:lnTo>
                <a:lnTo>
                  <a:pt x="322" y="181"/>
                </a:lnTo>
                <a:lnTo>
                  <a:pt x="318" y="183"/>
                </a:lnTo>
                <a:close/>
                <a:moveTo>
                  <a:pt x="84" y="409"/>
                </a:moveTo>
                <a:lnTo>
                  <a:pt x="82" y="409"/>
                </a:lnTo>
                <a:lnTo>
                  <a:pt x="80" y="411"/>
                </a:lnTo>
                <a:lnTo>
                  <a:pt x="82" y="413"/>
                </a:lnTo>
                <a:lnTo>
                  <a:pt x="84" y="417"/>
                </a:lnTo>
                <a:lnTo>
                  <a:pt x="85" y="417"/>
                </a:lnTo>
                <a:lnTo>
                  <a:pt x="85" y="419"/>
                </a:lnTo>
                <a:lnTo>
                  <a:pt x="85" y="419"/>
                </a:lnTo>
                <a:lnTo>
                  <a:pt x="91" y="424"/>
                </a:lnTo>
                <a:lnTo>
                  <a:pt x="97" y="430"/>
                </a:lnTo>
                <a:lnTo>
                  <a:pt x="99" y="430"/>
                </a:lnTo>
                <a:lnTo>
                  <a:pt x="103" y="428"/>
                </a:lnTo>
                <a:lnTo>
                  <a:pt x="103" y="428"/>
                </a:lnTo>
                <a:lnTo>
                  <a:pt x="103" y="428"/>
                </a:lnTo>
                <a:lnTo>
                  <a:pt x="89" y="415"/>
                </a:lnTo>
                <a:lnTo>
                  <a:pt x="87" y="415"/>
                </a:lnTo>
                <a:lnTo>
                  <a:pt x="85" y="413"/>
                </a:lnTo>
                <a:lnTo>
                  <a:pt x="85" y="411"/>
                </a:lnTo>
                <a:lnTo>
                  <a:pt x="85" y="409"/>
                </a:lnTo>
                <a:lnTo>
                  <a:pt x="84" y="409"/>
                </a:lnTo>
                <a:close/>
                <a:moveTo>
                  <a:pt x="40" y="379"/>
                </a:moveTo>
                <a:lnTo>
                  <a:pt x="40" y="379"/>
                </a:lnTo>
                <a:lnTo>
                  <a:pt x="40" y="379"/>
                </a:lnTo>
                <a:lnTo>
                  <a:pt x="40" y="381"/>
                </a:lnTo>
                <a:lnTo>
                  <a:pt x="40" y="381"/>
                </a:lnTo>
                <a:lnTo>
                  <a:pt x="42" y="383"/>
                </a:lnTo>
                <a:lnTo>
                  <a:pt x="42" y="381"/>
                </a:lnTo>
                <a:lnTo>
                  <a:pt x="44" y="384"/>
                </a:lnTo>
                <a:lnTo>
                  <a:pt x="47" y="388"/>
                </a:lnTo>
                <a:lnTo>
                  <a:pt x="51" y="390"/>
                </a:lnTo>
                <a:lnTo>
                  <a:pt x="57" y="388"/>
                </a:lnTo>
                <a:lnTo>
                  <a:pt x="61" y="386"/>
                </a:lnTo>
                <a:lnTo>
                  <a:pt x="51" y="381"/>
                </a:lnTo>
                <a:lnTo>
                  <a:pt x="42" y="375"/>
                </a:lnTo>
                <a:lnTo>
                  <a:pt x="40" y="375"/>
                </a:lnTo>
                <a:lnTo>
                  <a:pt x="40" y="377"/>
                </a:lnTo>
                <a:lnTo>
                  <a:pt x="40" y="379"/>
                </a:lnTo>
                <a:close/>
                <a:moveTo>
                  <a:pt x="482" y="167"/>
                </a:moveTo>
                <a:lnTo>
                  <a:pt x="485" y="164"/>
                </a:lnTo>
                <a:lnTo>
                  <a:pt x="489" y="158"/>
                </a:lnTo>
                <a:lnTo>
                  <a:pt x="485" y="158"/>
                </a:lnTo>
                <a:lnTo>
                  <a:pt x="482" y="158"/>
                </a:lnTo>
                <a:lnTo>
                  <a:pt x="476" y="158"/>
                </a:lnTo>
                <a:lnTo>
                  <a:pt x="476" y="162"/>
                </a:lnTo>
                <a:lnTo>
                  <a:pt x="474" y="164"/>
                </a:lnTo>
                <a:lnTo>
                  <a:pt x="474" y="167"/>
                </a:lnTo>
                <a:lnTo>
                  <a:pt x="474" y="167"/>
                </a:lnTo>
                <a:lnTo>
                  <a:pt x="474" y="167"/>
                </a:lnTo>
                <a:lnTo>
                  <a:pt x="472" y="167"/>
                </a:lnTo>
                <a:lnTo>
                  <a:pt x="472" y="169"/>
                </a:lnTo>
                <a:lnTo>
                  <a:pt x="470" y="171"/>
                </a:lnTo>
                <a:lnTo>
                  <a:pt x="470" y="173"/>
                </a:lnTo>
                <a:lnTo>
                  <a:pt x="470" y="175"/>
                </a:lnTo>
                <a:lnTo>
                  <a:pt x="476" y="175"/>
                </a:lnTo>
                <a:lnTo>
                  <a:pt x="480" y="171"/>
                </a:lnTo>
                <a:lnTo>
                  <a:pt x="482" y="167"/>
                </a:lnTo>
                <a:close/>
                <a:moveTo>
                  <a:pt x="335" y="173"/>
                </a:moveTo>
                <a:lnTo>
                  <a:pt x="331" y="175"/>
                </a:lnTo>
                <a:lnTo>
                  <a:pt x="329" y="177"/>
                </a:lnTo>
                <a:lnTo>
                  <a:pt x="325" y="179"/>
                </a:lnTo>
                <a:lnTo>
                  <a:pt x="325" y="181"/>
                </a:lnTo>
                <a:lnTo>
                  <a:pt x="325" y="183"/>
                </a:lnTo>
                <a:lnTo>
                  <a:pt x="327" y="185"/>
                </a:lnTo>
                <a:lnTo>
                  <a:pt x="331" y="188"/>
                </a:lnTo>
                <a:lnTo>
                  <a:pt x="335" y="192"/>
                </a:lnTo>
                <a:lnTo>
                  <a:pt x="335" y="194"/>
                </a:lnTo>
                <a:lnTo>
                  <a:pt x="337" y="194"/>
                </a:lnTo>
                <a:lnTo>
                  <a:pt x="337" y="192"/>
                </a:lnTo>
                <a:lnTo>
                  <a:pt x="339" y="186"/>
                </a:lnTo>
                <a:lnTo>
                  <a:pt x="339" y="181"/>
                </a:lnTo>
                <a:lnTo>
                  <a:pt x="337" y="173"/>
                </a:lnTo>
                <a:lnTo>
                  <a:pt x="337" y="173"/>
                </a:lnTo>
                <a:lnTo>
                  <a:pt x="335" y="173"/>
                </a:lnTo>
                <a:close/>
                <a:moveTo>
                  <a:pt x="371" y="160"/>
                </a:moveTo>
                <a:lnTo>
                  <a:pt x="369" y="162"/>
                </a:lnTo>
                <a:lnTo>
                  <a:pt x="367" y="162"/>
                </a:lnTo>
                <a:lnTo>
                  <a:pt x="369" y="167"/>
                </a:lnTo>
                <a:lnTo>
                  <a:pt x="369" y="173"/>
                </a:lnTo>
                <a:lnTo>
                  <a:pt x="369" y="175"/>
                </a:lnTo>
                <a:lnTo>
                  <a:pt x="369" y="177"/>
                </a:lnTo>
                <a:lnTo>
                  <a:pt x="371" y="177"/>
                </a:lnTo>
                <a:lnTo>
                  <a:pt x="373" y="179"/>
                </a:lnTo>
                <a:lnTo>
                  <a:pt x="373" y="181"/>
                </a:lnTo>
                <a:lnTo>
                  <a:pt x="373" y="181"/>
                </a:lnTo>
                <a:lnTo>
                  <a:pt x="375" y="183"/>
                </a:lnTo>
                <a:lnTo>
                  <a:pt x="377" y="183"/>
                </a:lnTo>
                <a:lnTo>
                  <a:pt x="379" y="181"/>
                </a:lnTo>
                <a:lnTo>
                  <a:pt x="379" y="175"/>
                </a:lnTo>
                <a:lnTo>
                  <a:pt x="381" y="167"/>
                </a:lnTo>
                <a:lnTo>
                  <a:pt x="379" y="160"/>
                </a:lnTo>
                <a:lnTo>
                  <a:pt x="375" y="160"/>
                </a:lnTo>
                <a:lnTo>
                  <a:pt x="371" y="160"/>
                </a:lnTo>
                <a:close/>
                <a:moveTo>
                  <a:pt x="49" y="207"/>
                </a:moveTo>
                <a:lnTo>
                  <a:pt x="44" y="242"/>
                </a:lnTo>
                <a:lnTo>
                  <a:pt x="42" y="278"/>
                </a:lnTo>
                <a:lnTo>
                  <a:pt x="42" y="278"/>
                </a:lnTo>
                <a:lnTo>
                  <a:pt x="42" y="278"/>
                </a:lnTo>
                <a:lnTo>
                  <a:pt x="44" y="278"/>
                </a:lnTo>
                <a:lnTo>
                  <a:pt x="45" y="261"/>
                </a:lnTo>
                <a:lnTo>
                  <a:pt x="47" y="242"/>
                </a:lnTo>
                <a:lnTo>
                  <a:pt x="49" y="240"/>
                </a:lnTo>
                <a:lnTo>
                  <a:pt x="47" y="240"/>
                </a:lnTo>
                <a:lnTo>
                  <a:pt x="51" y="207"/>
                </a:lnTo>
                <a:lnTo>
                  <a:pt x="51" y="207"/>
                </a:lnTo>
                <a:lnTo>
                  <a:pt x="51" y="205"/>
                </a:lnTo>
                <a:lnTo>
                  <a:pt x="49" y="204"/>
                </a:lnTo>
                <a:lnTo>
                  <a:pt x="49" y="205"/>
                </a:lnTo>
                <a:lnTo>
                  <a:pt x="49" y="207"/>
                </a:lnTo>
                <a:close/>
                <a:moveTo>
                  <a:pt x="535" y="32"/>
                </a:moveTo>
                <a:lnTo>
                  <a:pt x="533" y="36"/>
                </a:lnTo>
                <a:lnTo>
                  <a:pt x="533" y="38"/>
                </a:lnTo>
                <a:lnTo>
                  <a:pt x="533" y="40"/>
                </a:lnTo>
                <a:lnTo>
                  <a:pt x="533" y="42"/>
                </a:lnTo>
                <a:lnTo>
                  <a:pt x="531" y="44"/>
                </a:lnTo>
                <a:lnTo>
                  <a:pt x="531" y="44"/>
                </a:lnTo>
                <a:lnTo>
                  <a:pt x="531" y="42"/>
                </a:lnTo>
                <a:lnTo>
                  <a:pt x="529" y="49"/>
                </a:lnTo>
                <a:lnTo>
                  <a:pt x="529" y="55"/>
                </a:lnTo>
                <a:lnTo>
                  <a:pt x="529" y="59"/>
                </a:lnTo>
                <a:lnTo>
                  <a:pt x="527" y="61"/>
                </a:lnTo>
                <a:lnTo>
                  <a:pt x="527" y="63"/>
                </a:lnTo>
                <a:lnTo>
                  <a:pt x="527" y="65"/>
                </a:lnTo>
                <a:lnTo>
                  <a:pt x="527" y="66"/>
                </a:lnTo>
                <a:lnTo>
                  <a:pt x="525" y="76"/>
                </a:lnTo>
                <a:lnTo>
                  <a:pt x="523" y="84"/>
                </a:lnTo>
                <a:lnTo>
                  <a:pt x="522" y="93"/>
                </a:lnTo>
                <a:lnTo>
                  <a:pt x="522" y="95"/>
                </a:lnTo>
                <a:lnTo>
                  <a:pt x="522" y="95"/>
                </a:lnTo>
                <a:lnTo>
                  <a:pt x="522" y="97"/>
                </a:lnTo>
                <a:lnTo>
                  <a:pt x="522" y="97"/>
                </a:lnTo>
                <a:lnTo>
                  <a:pt x="531" y="66"/>
                </a:lnTo>
                <a:lnTo>
                  <a:pt x="539" y="34"/>
                </a:lnTo>
                <a:lnTo>
                  <a:pt x="537" y="34"/>
                </a:lnTo>
                <a:lnTo>
                  <a:pt x="537" y="32"/>
                </a:lnTo>
                <a:lnTo>
                  <a:pt x="535" y="32"/>
                </a:lnTo>
                <a:close/>
                <a:moveTo>
                  <a:pt x="150" y="386"/>
                </a:moveTo>
                <a:lnTo>
                  <a:pt x="148" y="388"/>
                </a:lnTo>
                <a:lnTo>
                  <a:pt x="146" y="388"/>
                </a:lnTo>
                <a:lnTo>
                  <a:pt x="125" y="396"/>
                </a:lnTo>
                <a:lnTo>
                  <a:pt x="133" y="405"/>
                </a:lnTo>
                <a:lnTo>
                  <a:pt x="139" y="415"/>
                </a:lnTo>
                <a:lnTo>
                  <a:pt x="143" y="413"/>
                </a:lnTo>
                <a:lnTo>
                  <a:pt x="139" y="400"/>
                </a:lnTo>
                <a:lnTo>
                  <a:pt x="139" y="398"/>
                </a:lnTo>
                <a:lnTo>
                  <a:pt x="141" y="396"/>
                </a:lnTo>
                <a:lnTo>
                  <a:pt x="143" y="396"/>
                </a:lnTo>
                <a:lnTo>
                  <a:pt x="143" y="398"/>
                </a:lnTo>
                <a:lnTo>
                  <a:pt x="145" y="400"/>
                </a:lnTo>
                <a:lnTo>
                  <a:pt x="145" y="403"/>
                </a:lnTo>
                <a:lnTo>
                  <a:pt x="146" y="407"/>
                </a:lnTo>
                <a:lnTo>
                  <a:pt x="148" y="411"/>
                </a:lnTo>
                <a:lnTo>
                  <a:pt x="150" y="411"/>
                </a:lnTo>
                <a:lnTo>
                  <a:pt x="150" y="409"/>
                </a:lnTo>
                <a:lnTo>
                  <a:pt x="152" y="409"/>
                </a:lnTo>
                <a:lnTo>
                  <a:pt x="152" y="407"/>
                </a:lnTo>
                <a:lnTo>
                  <a:pt x="150" y="405"/>
                </a:lnTo>
                <a:lnTo>
                  <a:pt x="150" y="405"/>
                </a:lnTo>
                <a:lnTo>
                  <a:pt x="150" y="400"/>
                </a:lnTo>
                <a:lnTo>
                  <a:pt x="150" y="392"/>
                </a:lnTo>
                <a:lnTo>
                  <a:pt x="150" y="386"/>
                </a:lnTo>
                <a:close/>
                <a:moveTo>
                  <a:pt x="263" y="230"/>
                </a:moveTo>
                <a:lnTo>
                  <a:pt x="263" y="230"/>
                </a:lnTo>
                <a:lnTo>
                  <a:pt x="263" y="230"/>
                </a:lnTo>
                <a:lnTo>
                  <a:pt x="263" y="234"/>
                </a:lnTo>
                <a:lnTo>
                  <a:pt x="264" y="238"/>
                </a:lnTo>
                <a:lnTo>
                  <a:pt x="264" y="240"/>
                </a:lnTo>
                <a:lnTo>
                  <a:pt x="266" y="244"/>
                </a:lnTo>
                <a:lnTo>
                  <a:pt x="264" y="245"/>
                </a:lnTo>
                <a:lnTo>
                  <a:pt x="263" y="247"/>
                </a:lnTo>
                <a:lnTo>
                  <a:pt x="261" y="247"/>
                </a:lnTo>
                <a:lnTo>
                  <a:pt x="259" y="245"/>
                </a:lnTo>
                <a:lnTo>
                  <a:pt x="257" y="244"/>
                </a:lnTo>
                <a:lnTo>
                  <a:pt x="255" y="244"/>
                </a:lnTo>
                <a:lnTo>
                  <a:pt x="257" y="249"/>
                </a:lnTo>
                <a:lnTo>
                  <a:pt x="257" y="257"/>
                </a:lnTo>
                <a:lnTo>
                  <a:pt x="255" y="263"/>
                </a:lnTo>
                <a:lnTo>
                  <a:pt x="253" y="268"/>
                </a:lnTo>
                <a:lnTo>
                  <a:pt x="266" y="253"/>
                </a:lnTo>
                <a:lnTo>
                  <a:pt x="278" y="240"/>
                </a:lnTo>
                <a:lnTo>
                  <a:pt x="276" y="236"/>
                </a:lnTo>
                <a:lnTo>
                  <a:pt x="272" y="234"/>
                </a:lnTo>
                <a:lnTo>
                  <a:pt x="270" y="232"/>
                </a:lnTo>
                <a:lnTo>
                  <a:pt x="266" y="230"/>
                </a:lnTo>
                <a:lnTo>
                  <a:pt x="266" y="228"/>
                </a:lnTo>
                <a:lnTo>
                  <a:pt x="264" y="228"/>
                </a:lnTo>
                <a:lnTo>
                  <a:pt x="263" y="230"/>
                </a:lnTo>
                <a:close/>
                <a:moveTo>
                  <a:pt x="42" y="354"/>
                </a:moveTo>
                <a:lnTo>
                  <a:pt x="42" y="358"/>
                </a:lnTo>
                <a:lnTo>
                  <a:pt x="42" y="360"/>
                </a:lnTo>
                <a:lnTo>
                  <a:pt x="44" y="362"/>
                </a:lnTo>
                <a:lnTo>
                  <a:pt x="51" y="369"/>
                </a:lnTo>
                <a:lnTo>
                  <a:pt x="61" y="377"/>
                </a:lnTo>
                <a:lnTo>
                  <a:pt x="70" y="384"/>
                </a:lnTo>
                <a:lnTo>
                  <a:pt x="85" y="381"/>
                </a:lnTo>
                <a:lnTo>
                  <a:pt x="55" y="362"/>
                </a:lnTo>
                <a:lnTo>
                  <a:pt x="49" y="358"/>
                </a:lnTo>
                <a:lnTo>
                  <a:pt x="42" y="354"/>
                </a:lnTo>
                <a:close/>
                <a:moveTo>
                  <a:pt x="42" y="339"/>
                </a:moveTo>
                <a:lnTo>
                  <a:pt x="42" y="339"/>
                </a:lnTo>
                <a:lnTo>
                  <a:pt x="42" y="341"/>
                </a:lnTo>
                <a:lnTo>
                  <a:pt x="93" y="377"/>
                </a:lnTo>
                <a:lnTo>
                  <a:pt x="110" y="375"/>
                </a:lnTo>
                <a:lnTo>
                  <a:pt x="42" y="337"/>
                </a:lnTo>
                <a:lnTo>
                  <a:pt x="42" y="337"/>
                </a:lnTo>
                <a:lnTo>
                  <a:pt x="42" y="337"/>
                </a:lnTo>
                <a:lnTo>
                  <a:pt x="42" y="339"/>
                </a:lnTo>
                <a:close/>
                <a:moveTo>
                  <a:pt x="55" y="316"/>
                </a:moveTo>
                <a:lnTo>
                  <a:pt x="61" y="322"/>
                </a:lnTo>
                <a:lnTo>
                  <a:pt x="66" y="327"/>
                </a:lnTo>
                <a:lnTo>
                  <a:pt x="122" y="371"/>
                </a:lnTo>
                <a:lnTo>
                  <a:pt x="127" y="369"/>
                </a:lnTo>
                <a:lnTo>
                  <a:pt x="135" y="369"/>
                </a:lnTo>
                <a:lnTo>
                  <a:pt x="143" y="369"/>
                </a:lnTo>
                <a:lnTo>
                  <a:pt x="103" y="344"/>
                </a:lnTo>
                <a:lnTo>
                  <a:pt x="55" y="316"/>
                </a:lnTo>
                <a:close/>
                <a:moveTo>
                  <a:pt x="44" y="331"/>
                </a:moveTo>
                <a:lnTo>
                  <a:pt x="45" y="331"/>
                </a:lnTo>
                <a:lnTo>
                  <a:pt x="45" y="333"/>
                </a:lnTo>
                <a:lnTo>
                  <a:pt x="47" y="333"/>
                </a:lnTo>
                <a:lnTo>
                  <a:pt x="82" y="352"/>
                </a:lnTo>
                <a:lnTo>
                  <a:pt x="116" y="371"/>
                </a:lnTo>
                <a:lnTo>
                  <a:pt x="118" y="371"/>
                </a:lnTo>
                <a:lnTo>
                  <a:pt x="118" y="371"/>
                </a:lnTo>
                <a:lnTo>
                  <a:pt x="120" y="369"/>
                </a:lnTo>
                <a:lnTo>
                  <a:pt x="118" y="369"/>
                </a:lnTo>
                <a:lnTo>
                  <a:pt x="114" y="365"/>
                </a:lnTo>
                <a:lnTo>
                  <a:pt x="112" y="363"/>
                </a:lnTo>
                <a:lnTo>
                  <a:pt x="110" y="363"/>
                </a:lnTo>
                <a:lnTo>
                  <a:pt x="108" y="363"/>
                </a:lnTo>
                <a:lnTo>
                  <a:pt x="108" y="363"/>
                </a:lnTo>
                <a:lnTo>
                  <a:pt x="108" y="363"/>
                </a:lnTo>
                <a:lnTo>
                  <a:pt x="105" y="362"/>
                </a:lnTo>
                <a:lnTo>
                  <a:pt x="101" y="360"/>
                </a:lnTo>
                <a:lnTo>
                  <a:pt x="99" y="358"/>
                </a:lnTo>
                <a:lnTo>
                  <a:pt x="95" y="354"/>
                </a:lnTo>
                <a:lnTo>
                  <a:pt x="93" y="354"/>
                </a:lnTo>
                <a:lnTo>
                  <a:pt x="93" y="352"/>
                </a:lnTo>
                <a:lnTo>
                  <a:pt x="93" y="350"/>
                </a:lnTo>
                <a:lnTo>
                  <a:pt x="91" y="350"/>
                </a:lnTo>
                <a:lnTo>
                  <a:pt x="89" y="352"/>
                </a:lnTo>
                <a:lnTo>
                  <a:pt x="89" y="350"/>
                </a:lnTo>
                <a:lnTo>
                  <a:pt x="89" y="350"/>
                </a:lnTo>
                <a:lnTo>
                  <a:pt x="87" y="350"/>
                </a:lnTo>
                <a:lnTo>
                  <a:pt x="44" y="312"/>
                </a:lnTo>
                <a:lnTo>
                  <a:pt x="44" y="320"/>
                </a:lnTo>
                <a:lnTo>
                  <a:pt x="42" y="325"/>
                </a:lnTo>
                <a:lnTo>
                  <a:pt x="42" y="329"/>
                </a:lnTo>
                <a:lnTo>
                  <a:pt x="44" y="331"/>
                </a:lnTo>
                <a:close/>
                <a:moveTo>
                  <a:pt x="179" y="398"/>
                </a:moveTo>
                <a:lnTo>
                  <a:pt x="179" y="398"/>
                </a:lnTo>
                <a:lnTo>
                  <a:pt x="181" y="400"/>
                </a:lnTo>
                <a:lnTo>
                  <a:pt x="179" y="394"/>
                </a:lnTo>
                <a:lnTo>
                  <a:pt x="179" y="392"/>
                </a:lnTo>
                <a:lnTo>
                  <a:pt x="181" y="386"/>
                </a:lnTo>
                <a:lnTo>
                  <a:pt x="183" y="384"/>
                </a:lnTo>
                <a:lnTo>
                  <a:pt x="186" y="383"/>
                </a:lnTo>
                <a:lnTo>
                  <a:pt x="190" y="383"/>
                </a:lnTo>
                <a:lnTo>
                  <a:pt x="196" y="383"/>
                </a:lnTo>
                <a:lnTo>
                  <a:pt x="202" y="384"/>
                </a:lnTo>
                <a:lnTo>
                  <a:pt x="205" y="386"/>
                </a:lnTo>
                <a:lnTo>
                  <a:pt x="209" y="388"/>
                </a:lnTo>
                <a:lnTo>
                  <a:pt x="213" y="386"/>
                </a:lnTo>
                <a:lnTo>
                  <a:pt x="217" y="384"/>
                </a:lnTo>
                <a:lnTo>
                  <a:pt x="219" y="375"/>
                </a:lnTo>
                <a:lnTo>
                  <a:pt x="223" y="365"/>
                </a:lnTo>
                <a:lnTo>
                  <a:pt x="188" y="375"/>
                </a:lnTo>
                <a:lnTo>
                  <a:pt x="154" y="386"/>
                </a:lnTo>
                <a:lnTo>
                  <a:pt x="160" y="392"/>
                </a:lnTo>
                <a:lnTo>
                  <a:pt x="162" y="392"/>
                </a:lnTo>
                <a:lnTo>
                  <a:pt x="162" y="390"/>
                </a:lnTo>
                <a:lnTo>
                  <a:pt x="162" y="390"/>
                </a:lnTo>
                <a:lnTo>
                  <a:pt x="160" y="388"/>
                </a:lnTo>
                <a:lnTo>
                  <a:pt x="162" y="386"/>
                </a:lnTo>
                <a:lnTo>
                  <a:pt x="162" y="384"/>
                </a:lnTo>
                <a:lnTo>
                  <a:pt x="164" y="386"/>
                </a:lnTo>
                <a:lnTo>
                  <a:pt x="171" y="392"/>
                </a:lnTo>
                <a:lnTo>
                  <a:pt x="179" y="398"/>
                </a:lnTo>
                <a:close/>
                <a:moveTo>
                  <a:pt x="249" y="245"/>
                </a:moveTo>
                <a:lnTo>
                  <a:pt x="230" y="270"/>
                </a:lnTo>
                <a:lnTo>
                  <a:pt x="211" y="295"/>
                </a:lnTo>
                <a:lnTo>
                  <a:pt x="207" y="301"/>
                </a:lnTo>
                <a:lnTo>
                  <a:pt x="205" y="306"/>
                </a:lnTo>
                <a:lnTo>
                  <a:pt x="211" y="312"/>
                </a:lnTo>
                <a:lnTo>
                  <a:pt x="215" y="318"/>
                </a:lnTo>
                <a:lnTo>
                  <a:pt x="230" y="299"/>
                </a:lnTo>
                <a:lnTo>
                  <a:pt x="232" y="282"/>
                </a:lnTo>
                <a:lnTo>
                  <a:pt x="234" y="264"/>
                </a:lnTo>
                <a:lnTo>
                  <a:pt x="240" y="264"/>
                </a:lnTo>
                <a:lnTo>
                  <a:pt x="245" y="264"/>
                </a:lnTo>
                <a:lnTo>
                  <a:pt x="247" y="266"/>
                </a:lnTo>
                <a:lnTo>
                  <a:pt x="249" y="261"/>
                </a:lnTo>
                <a:lnTo>
                  <a:pt x="251" y="257"/>
                </a:lnTo>
                <a:lnTo>
                  <a:pt x="251" y="249"/>
                </a:lnTo>
                <a:lnTo>
                  <a:pt x="251" y="249"/>
                </a:lnTo>
                <a:lnTo>
                  <a:pt x="251" y="247"/>
                </a:lnTo>
                <a:lnTo>
                  <a:pt x="249" y="245"/>
                </a:lnTo>
                <a:lnTo>
                  <a:pt x="249" y="245"/>
                </a:lnTo>
                <a:close/>
                <a:moveTo>
                  <a:pt x="65" y="297"/>
                </a:moveTo>
                <a:lnTo>
                  <a:pt x="65" y="295"/>
                </a:lnTo>
                <a:lnTo>
                  <a:pt x="63" y="293"/>
                </a:lnTo>
                <a:lnTo>
                  <a:pt x="61" y="293"/>
                </a:lnTo>
                <a:lnTo>
                  <a:pt x="59" y="291"/>
                </a:lnTo>
                <a:lnTo>
                  <a:pt x="57" y="289"/>
                </a:lnTo>
                <a:lnTo>
                  <a:pt x="55" y="289"/>
                </a:lnTo>
                <a:lnTo>
                  <a:pt x="51" y="289"/>
                </a:lnTo>
                <a:lnTo>
                  <a:pt x="51" y="287"/>
                </a:lnTo>
                <a:lnTo>
                  <a:pt x="49" y="285"/>
                </a:lnTo>
                <a:lnTo>
                  <a:pt x="47" y="285"/>
                </a:lnTo>
                <a:lnTo>
                  <a:pt x="47" y="287"/>
                </a:lnTo>
                <a:lnTo>
                  <a:pt x="47" y="289"/>
                </a:lnTo>
                <a:lnTo>
                  <a:pt x="45" y="289"/>
                </a:lnTo>
                <a:lnTo>
                  <a:pt x="47" y="289"/>
                </a:lnTo>
                <a:lnTo>
                  <a:pt x="47" y="291"/>
                </a:lnTo>
                <a:lnTo>
                  <a:pt x="80" y="320"/>
                </a:lnTo>
                <a:lnTo>
                  <a:pt x="116" y="344"/>
                </a:lnTo>
                <a:lnTo>
                  <a:pt x="116" y="346"/>
                </a:lnTo>
                <a:lnTo>
                  <a:pt x="118" y="346"/>
                </a:lnTo>
                <a:lnTo>
                  <a:pt x="118" y="348"/>
                </a:lnTo>
                <a:lnTo>
                  <a:pt x="120" y="348"/>
                </a:lnTo>
                <a:lnTo>
                  <a:pt x="122" y="348"/>
                </a:lnTo>
                <a:lnTo>
                  <a:pt x="124" y="350"/>
                </a:lnTo>
                <a:lnTo>
                  <a:pt x="124" y="350"/>
                </a:lnTo>
                <a:lnTo>
                  <a:pt x="125" y="352"/>
                </a:lnTo>
                <a:lnTo>
                  <a:pt x="125" y="352"/>
                </a:lnTo>
                <a:lnTo>
                  <a:pt x="127" y="354"/>
                </a:lnTo>
                <a:lnTo>
                  <a:pt x="129" y="354"/>
                </a:lnTo>
                <a:lnTo>
                  <a:pt x="129" y="354"/>
                </a:lnTo>
                <a:lnTo>
                  <a:pt x="131" y="356"/>
                </a:lnTo>
                <a:lnTo>
                  <a:pt x="133" y="356"/>
                </a:lnTo>
                <a:lnTo>
                  <a:pt x="135" y="356"/>
                </a:lnTo>
                <a:lnTo>
                  <a:pt x="135" y="356"/>
                </a:lnTo>
                <a:lnTo>
                  <a:pt x="135" y="358"/>
                </a:lnTo>
                <a:lnTo>
                  <a:pt x="135" y="358"/>
                </a:lnTo>
                <a:lnTo>
                  <a:pt x="137" y="358"/>
                </a:lnTo>
                <a:lnTo>
                  <a:pt x="139" y="358"/>
                </a:lnTo>
                <a:lnTo>
                  <a:pt x="139" y="360"/>
                </a:lnTo>
                <a:lnTo>
                  <a:pt x="139" y="360"/>
                </a:lnTo>
                <a:lnTo>
                  <a:pt x="139" y="360"/>
                </a:lnTo>
                <a:lnTo>
                  <a:pt x="141" y="362"/>
                </a:lnTo>
                <a:lnTo>
                  <a:pt x="141" y="362"/>
                </a:lnTo>
                <a:lnTo>
                  <a:pt x="145" y="363"/>
                </a:lnTo>
                <a:lnTo>
                  <a:pt x="150" y="365"/>
                </a:lnTo>
                <a:lnTo>
                  <a:pt x="154" y="363"/>
                </a:lnTo>
                <a:lnTo>
                  <a:pt x="160" y="362"/>
                </a:lnTo>
                <a:lnTo>
                  <a:pt x="110" y="331"/>
                </a:lnTo>
                <a:lnTo>
                  <a:pt x="65" y="299"/>
                </a:lnTo>
                <a:lnTo>
                  <a:pt x="63" y="297"/>
                </a:lnTo>
                <a:lnTo>
                  <a:pt x="65" y="297"/>
                </a:lnTo>
                <a:close/>
                <a:moveTo>
                  <a:pt x="105" y="320"/>
                </a:moveTo>
                <a:lnTo>
                  <a:pt x="105" y="320"/>
                </a:lnTo>
                <a:lnTo>
                  <a:pt x="103" y="318"/>
                </a:lnTo>
                <a:lnTo>
                  <a:pt x="103" y="318"/>
                </a:lnTo>
                <a:lnTo>
                  <a:pt x="103" y="316"/>
                </a:lnTo>
                <a:lnTo>
                  <a:pt x="103" y="316"/>
                </a:lnTo>
                <a:lnTo>
                  <a:pt x="103" y="316"/>
                </a:lnTo>
                <a:lnTo>
                  <a:pt x="101" y="316"/>
                </a:lnTo>
                <a:lnTo>
                  <a:pt x="99" y="314"/>
                </a:lnTo>
                <a:lnTo>
                  <a:pt x="99" y="312"/>
                </a:lnTo>
                <a:lnTo>
                  <a:pt x="97" y="312"/>
                </a:lnTo>
                <a:lnTo>
                  <a:pt x="97" y="312"/>
                </a:lnTo>
                <a:lnTo>
                  <a:pt x="95" y="312"/>
                </a:lnTo>
                <a:lnTo>
                  <a:pt x="93" y="310"/>
                </a:lnTo>
                <a:lnTo>
                  <a:pt x="93" y="308"/>
                </a:lnTo>
                <a:lnTo>
                  <a:pt x="91" y="306"/>
                </a:lnTo>
                <a:lnTo>
                  <a:pt x="91" y="304"/>
                </a:lnTo>
                <a:lnTo>
                  <a:pt x="89" y="304"/>
                </a:lnTo>
                <a:lnTo>
                  <a:pt x="85" y="301"/>
                </a:lnTo>
                <a:lnTo>
                  <a:pt x="82" y="297"/>
                </a:lnTo>
                <a:lnTo>
                  <a:pt x="78" y="293"/>
                </a:lnTo>
                <a:lnTo>
                  <a:pt x="76" y="293"/>
                </a:lnTo>
                <a:lnTo>
                  <a:pt x="76" y="289"/>
                </a:lnTo>
                <a:lnTo>
                  <a:pt x="74" y="289"/>
                </a:lnTo>
                <a:lnTo>
                  <a:pt x="74" y="289"/>
                </a:lnTo>
                <a:lnTo>
                  <a:pt x="72" y="287"/>
                </a:lnTo>
                <a:lnTo>
                  <a:pt x="68" y="284"/>
                </a:lnTo>
                <a:lnTo>
                  <a:pt x="65" y="278"/>
                </a:lnTo>
                <a:lnTo>
                  <a:pt x="61" y="272"/>
                </a:lnTo>
                <a:lnTo>
                  <a:pt x="61" y="272"/>
                </a:lnTo>
                <a:lnTo>
                  <a:pt x="59" y="270"/>
                </a:lnTo>
                <a:lnTo>
                  <a:pt x="59" y="270"/>
                </a:lnTo>
                <a:lnTo>
                  <a:pt x="55" y="266"/>
                </a:lnTo>
                <a:lnTo>
                  <a:pt x="51" y="261"/>
                </a:lnTo>
                <a:lnTo>
                  <a:pt x="51" y="259"/>
                </a:lnTo>
                <a:lnTo>
                  <a:pt x="53" y="259"/>
                </a:lnTo>
                <a:lnTo>
                  <a:pt x="55" y="259"/>
                </a:lnTo>
                <a:lnTo>
                  <a:pt x="116" y="301"/>
                </a:lnTo>
                <a:lnTo>
                  <a:pt x="118" y="301"/>
                </a:lnTo>
                <a:lnTo>
                  <a:pt x="116" y="301"/>
                </a:lnTo>
                <a:lnTo>
                  <a:pt x="116" y="299"/>
                </a:lnTo>
                <a:lnTo>
                  <a:pt x="116" y="299"/>
                </a:lnTo>
                <a:lnTo>
                  <a:pt x="99" y="284"/>
                </a:lnTo>
                <a:lnTo>
                  <a:pt x="87" y="264"/>
                </a:lnTo>
                <a:lnTo>
                  <a:pt x="87" y="264"/>
                </a:lnTo>
                <a:lnTo>
                  <a:pt x="89" y="263"/>
                </a:lnTo>
                <a:lnTo>
                  <a:pt x="91" y="263"/>
                </a:lnTo>
                <a:lnTo>
                  <a:pt x="95" y="264"/>
                </a:lnTo>
                <a:lnTo>
                  <a:pt x="116" y="272"/>
                </a:lnTo>
                <a:lnTo>
                  <a:pt x="137" y="282"/>
                </a:lnTo>
                <a:lnTo>
                  <a:pt x="158" y="293"/>
                </a:lnTo>
                <a:lnTo>
                  <a:pt x="154" y="289"/>
                </a:lnTo>
                <a:lnTo>
                  <a:pt x="154" y="287"/>
                </a:lnTo>
                <a:lnTo>
                  <a:pt x="152" y="285"/>
                </a:lnTo>
                <a:lnTo>
                  <a:pt x="150" y="285"/>
                </a:lnTo>
                <a:lnTo>
                  <a:pt x="146" y="284"/>
                </a:lnTo>
                <a:lnTo>
                  <a:pt x="146" y="282"/>
                </a:lnTo>
                <a:lnTo>
                  <a:pt x="146" y="282"/>
                </a:lnTo>
                <a:lnTo>
                  <a:pt x="148" y="284"/>
                </a:lnTo>
                <a:lnTo>
                  <a:pt x="150" y="284"/>
                </a:lnTo>
                <a:lnTo>
                  <a:pt x="146" y="280"/>
                </a:lnTo>
                <a:lnTo>
                  <a:pt x="146" y="280"/>
                </a:lnTo>
                <a:lnTo>
                  <a:pt x="146" y="282"/>
                </a:lnTo>
                <a:lnTo>
                  <a:pt x="145" y="282"/>
                </a:lnTo>
                <a:lnTo>
                  <a:pt x="145" y="282"/>
                </a:lnTo>
                <a:lnTo>
                  <a:pt x="143" y="280"/>
                </a:lnTo>
                <a:lnTo>
                  <a:pt x="139" y="276"/>
                </a:lnTo>
                <a:lnTo>
                  <a:pt x="139" y="274"/>
                </a:lnTo>
                <a:lnTo>
                  <a:pt x="137" y="274"/>
                </a:lnTo>
                <a:lnTo>
                  <a:pt x="137" y="274"/>
                </a:lnTo>
                <a:lnTo>
                  <a:pt x="137" y="274"/>
                </a:lnTo>
                <a:lnTo>
                  <a:pt x="137" y="272"/>
                </a:lnTo>
                <a:lnTo>
                  <a:pt x="135" y="272"/>
                </a:lnTo>
                <a:lnTo>
                  <a:pt x="131" y="268"/>
                </a:lnTo>
                <a:lnTo>
                  <a:pt x="127" y="263"/>
                </a:lnTo>
                <a:lnTo>
                  <a:pt x="127" y="261"/>
                </a:lnTo>
                <a:lnTo>
                  <a:pt x="129" y="261"/>
                </a:lnTo>
                <a:lnTo>
                  <a:pt x="131" y="261"/>
                </a:lnTo>
                <a:lnTo>
                  <a:pt x="137" y="261"/>
                </a:lnTo>
                <a:lnTo>
                  <a:pt x="143" y="263"/>
                </a:lnTo>
                <a:lnTo>
                  <a:pt x="145" y="263"/>
                </a:lnTo>
                <a:lnTo>
                  <a:pt x="145" y="263"/>
                </a:lnTo>
                <a:lnTo>
                  <a:pt x="146" y="263"/>
                </a:lnTo>
                <a:lnTo>
                  <a:pt x="146" y="263"/>
                </a:lnTo>
                <a:lnTo>
                  <a:pt x="146" y="263"/>
                </a:lnTo>
                <a:lnTo>
                  <a:pt x="145" y="261"/>
                </a:lnTo>
                <a:lnTo>
                  <a:pt x="145" y="259"/>
                </a:lnTo>
                <a:lnTo>
                  <a:pt x="146" y="259"/>
                </a:lnTo>
                <a:lnTo>
                  <a:pt x="150" y="257"/>
                </a:lnTo>
                <a:lnTo>
                  <a:pt x="152" y="255"/>
                </a:lnTo>
                <a:lnTo>
                  <a:pt x="154" y="251"/>
                </a:lnTo>
                <a:lnTo>
                  <a:pt x="158" y="249"/>
                </a:lnTo>
                <a:lnTo>
                  <a:pt x="160" y="244"/>
                </a:lnTo>
                <a:lnTo>
                  <a:pt x="162" y="238"/>
                </a:lnTo>
                <a:lnTo>
                  <a:pt x="164" y="232"/>
                </a:lnTo>
                <a:lnTo>
                  <a:pt x="165" y="226"/>
                </a:lnTo>
                <a:lnTo>
                  <a:pt x="165" y="219"/>
                </a:lnTo>
                <a:lnTo>
                  <a:pt x="169" y="213"/>
                </a:lnTo>
                <a:lnTo>
                  <a:pt x="169" y="211"/>
                </a:lnTo>
                <a:lnTo>
                  <a:pt x="169" y="209"/>
                </a:lnTo>
                <a:lnTo>
                  <a:pt x="171" y="207"/>
                </a:lnTo>
                <a:lnTo>
                  <a:pt x="171" y="207"/>
                </a:lnTo>
                <a:lnTo>
                  <a:pt x="171" y="207"/>
                </a:lnTo>
                <a:lnTo>
                  <a:pt x="171" y="205"/>
                </a:lnTo>
                <a:lnTo>
                  <a:pt x="171" y="204"/>
                </a:lnTo>
                <a:lnTo>
                  <a:pt x="173" y="200"/>
                </a:lnTo>
                <a:lnTo>
                  <a:pt x="173" y="198"/>
                </a:lnTo>
                <a:lnTo>
                  <a:pt x="175" y="198"/>
                </a:lnTo>
                <a:lnTo>
                  <a:pt x="177" y="196"/>
                </a:lnTo>
                <a:lnTo>
                  <a:pt x="175" y="205"/>
                </a:lnTo>
                <a:lnTo>
                  <a:pt x="171" y="215"/>
                </a:lnTo>
                <a:lnTo>
                  <a:pt x="169" y="223"/>
                </a:lnTo>
                <a:lnTo>
                  <a:pt x="165" y="238"/>
                </a:lnTo>
                <a:lnTo>
                  <a:pt x="160" y="251"/>
                </a:lnTo>
                <a:lnTo>
                  <a:pt x="152" y="263"/>
                </a:lnTo>
                <a:lnTo>
                  <a:pt x="152" y="264"/>
                </a:lnTo>
                <a:lnTo>
                  <a:pt x="152" y="266"/>
                </a:lnTo>
                <a:lnTo>
                  <a:pt x="150" y="266"/>
                </a:lnTo>
                <a:lnTo>
                  <a:pt x="145" y="266"/>
                </a:lnTo>
                <a:lnTo>
                  <a:pt x="139" y="264"/>
                </a:lnTo>
                <a:lnTo>
                  <a:pt x="133" y="264"/>
                </a:lnTo>
                <a:lnTo>
                  <a:pt x="146" y="278"/>
                </a:lnTo>
                <a:lnTo>
                  <a:pt x="160" y="291"/>
                </a:lnTo>
                <a:lnTo>
                  <a:pt x="162" y="293"/>
                </a:lnTo>
                <a:lnTo>
                  <a:pt x="162" y="293"/>
                </a:lnTo>
                <a:lnTo>
                  <a:pt x="162" y="295"/>
                </a:lnTo>
                <a:lnTo>
                  <a:pt x="160" y="297"/>
                </a:lnTo>
                <a:lnTo>
                  <a:pt x="158" y="297"/>
                </a:lnTo>
                <a:lnTo>
                  <a:pt x="141" y="291"/>
                </a:lnTo>
                <a:lnTo>
                  <a:pt x="125" y="282"/>
                </a:lnTo>
                <a:lnTo>
                  <a:pt x="125" y="280"/>
                </a:lnTo>
                <a:lnTo>
                  <a:pt x="125" y="280"/>
                </a:lnTo>
                <a:lnTo>
                  <a:pt x="124" y="280"/>
                </a:lnTo>
                <a:lnTo>
                  <a:pt x="122" y="278"/>
                </a:lnTo>
                <a:lnTo>
                  <a:pt x="118" y="276"/>
                </a:lnTo>
                <a:lnTo>
                  <a:pt x="116" y="274"/>
                </a:lnTo>
                <a:lnTo>
                  <a:pt x="112" y="272"/>
                </a:lnTo>
                <a:lnTo>
                  <a:pt x="106" y="270"/>
                </a:lnTo>
                <a:lnTo>
                  <a:pt x="103" y="270"/>
                </a:lnTo>
                <a:lnTo>
                  <a:pt x="97" y="268"/>
                </a:lnTo>
                <a:lnTo>
                  <a:pt x="93" y="268"/>
                </a:lnTo>
                <a:lnTo>
                  <a:pt x="114" y="291"/>
                </a:lnTo>
                <a:lnTo>
                  <a:pt x="137" y="310"/>
                </a:lnTo>
                <a:lnTo>
                  <a:pt x="162" y="327"/>
                </a:lnTo>
                <a:lnTo>
                  <a:pt x="165" y="329"/>
                </a:lnTo>
                <a:lnTo>
                  <a:pt x="167" y="333"/>
                </a:lnTo>
                <a:lnTo>
                  <a:pt x="169" y="335"/>
                </a:lnTo>
                <a:lnTo>
                  <a:pt x="167" y="337"/>
                </a:lnTo>
                <a:lnTo>
                  <a:pt x="164" y="337"/>
                </a:lnTo>
                <a:lnTo>
                  <a:pt x="162" y="335"/>
                </a:lnTo>
                <a:lnTo>
                  <a:pt x="118" y="308"/>
                </a:lnTo>
                <a:lnTo>
                  <a:pt x="76" y="278"/>
                </a:lnTo>
                <a:lnTo>
                  <a:pt x="78" y="278"/>
                </a:lnTo>
                <a:lnTo>
                  <a:pt x="78" y="278"/>
                </a:lnTo>
                <a:lnTo>
                  <a:pt x="80" y="278"/>
                </a:lnTo>
                <a:lnTo>
                  <a:pt x="78" y="276"/>
                </a:lnTo>
                <a:lnTo>
                  <a:pt x="76" y="274"/>
                </a:lnTo>
                <a:lnTo>
                  <a:pt x="74" y="272"/>
                </a:lnTo>
                <a:lnTo>
                  <a:pt x="74" y="274"/>
                </a:lnTo>
                <a:lnTo>
                  <a:pt x="72" y="274"/>
                </a:lnTo>
                <a:lnTo>
                  <a:pt x="68" y="270"/>
                </a:lnTo>
                <a:lnTo>
                  <a:pt x="65" y="266"/>
                </a:lnTo>
                <a:lnTo>
                  <a:pt x="59" y="264"/>
                </a:lnTo>
                <a:lnTo>
                  <a:pt x="61" y="266"/>
                </a:lnTo>
                <a:lnTo>
                  <a:pt x="61" y="266"/>
                </a:lnTo>
                <a:lnTo>
                  <a:pt x="95" y="304"/>
                </a:lnTo>
                <a:lnTo>
                  <a:pt x="135" y="339"/>
                </a:lnTo>
                <a:lnTo>
                  <a:pt x="135" y="337"/>
                </a:lnTo>
                <a:lnTo>
                  <a:pt x="135" y="339"/>
                </a:lnTo>
                <a:lnTo>
                  <a:pt x="137" y="339"/>
                </a:lnTo>
                <a:lnTo>
                  <a:pt x="135" y="339"/>
                </a:lnTo>
                <a:lnTo>
                  <a:pt x="137" y="339"/>
                </a:lnTo>
                <a:lnTo>
                  <a:pt x="137" y="341"/>
                </a:lnTo>
                <a:lnTo>
                  <a:pt x="139" y="343"/>
                </a:lnTo>
                <a:lnTo>
                  <a:pt x="167" y="360"/>
                </a:lnTo>
                <a:lnTo>
                  <a:pt x="192" y="352"/>
                </a:lnTo>
                <a:lnTo>
                  <a:pt x="221" y="346"/>
                </a:lnTo>
                <a:lnTo>
                  <a:pt x="223" y="346"/>
                </a:lnTo>
                <a:lnTo>
                  <a:pt x="223" y="346"/>
                </a:lnTo>
                <a:lnTo>
                  <a:pt x="224" y="346"/>
                </a:lnTo>
                <a:lnTo>
                  <a:pt x="224" y="344"/>
                </a:lnTo>
                <a:lnTo>
                  <a:pt x="207" y="327"/>
                </a:lnTo>
                <a:lnTo>
                  <a:pt x="192" y="310"/>
                </a:lnTo>
                <a:lnTo>
                  <a:pt x="190" y="306"/>
                </a:lnTo>
                <a:lnTo>
                  <a:pt x="190" y="304"/>
                </a:lnTo>
                <a:lnTo>
                  <a:pt x="192" y="295"/>
                </a:lnTo>
                <a:lnTo>
                  <a:pt x="196" y="287"/>
                </a:lnTo>
                <a:lnTo>
                  <a:pt x="200" y="282"/>
                </a:lnTo>
                <a:lnTo>
                  <a:pt x="213" y="261"/>
                </a:lnTo>
                <a:lnTo>
                  <a:pt x="228" y="242"/>
                </a:lnTo>
                <a:lnTo>
                  <a:pt x="253" y="215"/>
                </a:lnTo>
                <a:lnTo>
                  <a:pt x="282" y="192"/>
                </a:lnTo>
                <a:lnTo>
                  <a:pt x="301" y="177"/>
                </a:lnTo>
                <a:lnTo>
                  <a:pt x="322" y="164"/>
                </a:lnTo>
                <a:lnTo>
                  <a:pt x="343" y="148"/>
                </a:lnTo>
                <a:lnTo>
                  <a:pt x="365" y="139"/>
                </a:lnTo>
                <a:lnTo>
                  <a:pt x="394" y="133"/>
                </a:lnTo>
                <a:lnTo>
                  <a:pt x="426" y="133"/>
                </a:lnTo>
                <a:lnTo>
                  <a:pt x="430" y="133"/>
                </a:lnTo>
                <a:lnTo>
                  <a:pt x="434" y="133"/>
                </a:lnTo>
                <a:lnTo>
                  <a:pt x="438" y="133"/>
                </a:lnTo>
                <a:lnTo>
                  <a:pt x="442" y="133"/>
                </a:lnTo>
                <a:lnTo>
                  <a:pt x="443" y="133"/>
                </a:lnTo>
                <a:lnTo>
                  <a:pt x="443" y="135"/>
                </a:lnTo>
                <a:lnTo>
                  <a:pt x="453" y="135"/>
                </a:lnTo>
                <a:lnTo>
                  <a:pt x="455" y="133"/>
                </a:lnTo>
                <a:lnTo>
                  <a:pt x="455" y="131"/>
                </a:lnTo>
                <a:lnTo>
                  <a:pt x="457" y="131"/>
                </a:lnTo>
                <a:lnTo>
                  <a:pt x="459" y="133"/>
                </a:lnTo>
                <a:lnTo>
                  <a:pt x="459" y="135"/>
                </a:lnTo>
                <a:lnTo>
                  <a:pt x="461" y="135"/>
                </a:lnTo>
                <a:lnTo>
                  <a:pt x="478" y="139"/>
                </a:lnTo>
                <a:lnTo>
                  <a:pt x="491" y="145"/>
                </a:lnTo>
                <a:lnTo>
                  <a:pt x="493" y="143"/>
                </a:lnTo>
                <a:lnTo>
                  <a:pt x="493" y="141"/>
                </a:lnTo>
                <a:lnTo>
                  <a:pt x="495" y="141"/>
                </a:lnTo>
                <a:lnTo>
                  <a:pt x="497" y="141"/>
                </a:lnTo>
                <a:lnTo>
                  <a:pt x="497" y="141"/>
                </a:lnTo>
                <a:lnTo>
                  <a:pt x="497" y="143"/>
                </a:lnTo>
                <a:lnTo>
                  <a:pt x="497" y="145"/>
                </a:lnTo>
                <a:lnTo>
                  <a:pt x="497" y="146"/>
                </a:lnTo>
                <a:lnTo>
                  <a:pt x="499" y="146"/>
                </a:lnTo>
                <a:lnTo>
                  <a:pt x="499" y="145"/>
                </a:lnTo>
                <a:lnTo>
                  <a:pt x="497" y="143"/>
                </a:lnTo>
                <a:lnTo>
                  <a:pt x="501" y="110"/>
                </a:lnTo>
                <a:lnTo>
                  <a:pt x="499" y="118"/>
                </a:lnTo>
                <a:lnTo>
                  <a:pt x="495" y="125"/>
                </a:lnTo>
                <a:lnTo>
                  <a:pt x="493" y="125"/>
                </a:lnTo>
                <a:lnTo>
                  <a:pt x="491" y="125"/>
                </a:lnTo>
                <a:lnTo>
                  <a:pt x="491" y="124"/>
                </a:lnTo>
                <a:lnTo>
                  <a:pt x="491" y="101"/>
                </a:lnTo>
                <a:lnTo>
                  <a:pt x="493" y="80"/>
                </a:lnTo>
                <a:lnTo>
                  <a:pt x="491" y="82"/>
                </a:lnTo>
                <a:lnTo>
                  <a:pt x="491" y="84"/>
                </a:lnTo>
                <a:lnTo>
                  <a:pt x="491" y="84"/>
                </a:lnTo>
                <a:lnTo>
                  <a:pt x="489" y="86"/>
                </a:lnTo>
                <a:lnTo>
                  <a:pt x="489" y="86"/>
                </a:lnTo>
                <a:lnTo>
                  <a:pt x="491" y="86"/>
                </a:lnTo>
                <a:lnTo>
                  <a:pt x="483" y="105"/>
                </a:lnTo>
                <a:lnTo>
                  <a:pt x="476" y="122"/>
                </a:lnTo>
                <a:lnTo>
                  <a:pt x="474" y="122"/>
                </a:lnTo>
                <a:lnTo>
                  <a:pt x="472" y="124"/>
                </a:lnTo>
                <a:lnTo>
                  <a:pt x="470" y="122"/>
                </a:lnTo>
                <a:lnTo>
                  <a:pt x="470" y="120"/>
                </a:lnTo>
                <a:lnTo>
                  <a:pt x="470" y="116"/>
                </a:lnTo>
                <a:lnTo>
                  <a:pt x="468" y="87"/>
                </a:lnTo>
                <a:lnTo>
                  <a:pt x="470" y="55"/>
                </a:lnTo>
                <a:lnTo>
                  <a:pt x="468" y="61"/>
                </a:lnTo>
                <a:lnTo>
                  <a:pt x="468" y="66"/>
                </a:lnTo>
                <a:lnTo>
                  <a:pt x="468" y="70"/>
                </a:lnTo>
                <a:lnTo>
                  <a:pt x="466" y="72"/>
                </a:lnTo>
                <a:lnTo>
                  <a:pt x="466" y="72"/>
                </a:lnTo>
                <a:lnTo>
                  <a:pt x="464" y="82"/>
                </a:lnTo>
                <a:lnTo>
                  <a:pt x="463" y="91"/>
                </a:lnTo>
                <a:lnTo>
                  <a:pt x="457" y="101"/>
                </a:lnTo>
                <a:lnTo>
                  <a:pt x="457" y="103"/>
                </a:lnTo>
                <a:lnTo>
                  <a:pt x="455" y="106"/>
                </a:lnTo>
                <a:lnTo>
                  <a:pt x="451" y="106"/>
                </a:lnTo>
                <a:lnTo>
                  <a:pt x="447" y="103"/>
                </a:lnTo>
                <a:lnTo>
                  <a:pt x="443" y="97"/>
                </a:lnTo>
                <a:lnTo>
                  <a:pt x="442" y="93"/>
                </a:lnTo>
                <a:lnTo>
                  <a:pt x="426" y="46"/>
                </a:lnTo>
                <a:lnTo>
                  <a:pt x="424" y="49"/>
                </a:lnTo>
                <a:lnTo>
                  <a:pt x="423" y="53"/>
                </a:lnTo>
                <a:lnTo>
                  <a:pt x="423" y="57"/>
                </a:lnTo>
                <a:lnTo>
                  <a:pt x="421" y="66"/>
                </a:lnTo>
                <a:lnTo>
                  <a:pt x="419" y="72"/>
                </a:lnTo>
                <a:lnTo>
                  <a:pt x="415" y="80"/>
                </a:lnTo>
                <a:lnTo>
                  <a:pt x="411" y="86"/>
                </a:lnTo>
                <a:lnTo>
                  <a:pt x="409" y="87"/>
                </a:lnTo>
                <a:lnTo>
                  <a:pt x="407" y="87"/>
                </a:lnTo>
                <a:lnTo>
                  <a:pt x="407" y="86"/>
                </a:lnTo>
                <a:lnTo>
                  <a:pt x="398" y="72"/>
                </a:lnTo>
                <a:lnTo>
                  <a:pt x="388" y="59"/>
                </a:lnTo>
                <a:lnTo>
                  <a:pt x="388" y="65"/>
                </a:lnTo>
                <a:lnTo>
                  <a:pt x="386" y="70"/>
                </a:lnTo>
                <a:lnTo>
                  <a:pt x="386" y="74"/>
                </a:lnTo>
                <a:lnTo>
                  <a:pt x="384" y="78"/>
                </a:lnTo>
                <a:lnTo>
                  <a:pt x="384" y="82"/>
                </a:lnTo>
                <a:lnTo>
                  <a:pt x="381" y="84"/>
                </a:lnTo>
                <a:lnTo>
                  <a:pt x="379" y="84"/>
                </a:lnTo>
                <a:lnTo>
                  <a:pt x="373" y="80"/>
                </a:lnTo>
                <a:lnTo>
                  <a:pt x="369" y="76"/>
                </a:lnTo>
                <a:lnTo>
                  <a:pt x="363" y="72"/>
                </a:lnTo>
                <a:lnTo>
                  <a:pt x="362" y="72"/>
                </a:lnTo>
                <a:lnTo>
                  <a:pt x="362" y="74"/>
                </a:lnTo>
                <a:lnTo>
                  <a:pt x="360" y="76"/>
                </a:lnTo>
                <a:lnTo>
                  <a:pt x="358" y="76"/>
                </a:lnTo>
                <a:lnTo>
                  <a:pt x="358" y="76"/>
                </a:lnTo>
                <a:lnTo>
                  <a:pt x="346" y="76"/>
                </a:lnTo>
                <a:lnTo>
                  <a:pt x="339" y="78"/>
                </a:lnTo>
                <a:lnTo>
                  <a:pt x="331" y="80"/>
                </a:lnTo>
                <a:lnTo>
                  <a:pt x="327" y="84"/>
                </a:lnTo>
                <a:lnTo>
                  <a:pt x="322" y="87"/>
                </a:lnTo>
                <a:lnTo>
                  <a:pt x="314" y="89"/>
                </a:lnTo>
                <a:lnTo>
                  <a:pt x="325" y="80"/>
                </a:lnTo>
                <a:lnTo>
                  <a:pt x="341" y="72"/>
                </a:lnTo>
                <a:lnTo>
                  <a:pt x="358" y="70"/>
                </a:lnTo>
                <a:lnTo>
                  <a:pt x="358" y="68"/>
                </a:lnTo>
                <a:lnTo>
                  <a:pt x="360" y="68"/>
                </a:lnTo>
                <a:lnTo>
                  <a:pt x="360" y="66"/>
                </a:lnTo>
                <a:lnTo>
                  <a:pt x="365" y="68"/>
                </a:lnTo>
                <a:lnTo>
                  <a:pt x="369" y="70"/>
                </a:lnTo>
                <a:lnTo>
                  <a:pt x="373" y="72"/>
                </a:lnTo>
                <a:lnTo>
                  <a:pt x="375" y="76"/>
                </a:lnTo>
                <a:lnTo>
                  <a:pt x="377" y="76"/>
                </a:lnTo>
                <a:lnTo>
                  <a:pt x="377" y="78"/>
                </a:lnTo>
                <a:lnTo>
                  <a:pt x="379" y="78"/>
                </a:lnTo>
                <a:lnTo>
                  <a:pt x="379" y="78"/>
                </a:lnTo>
                <a:lnTo>
                  <a:pt x="383" y="70"/>
                </a:lnTo>
                <a:lnTo>
                  <a:pt x="384" y="63"/>
                </a:lnTo>
                <a:lnTo>
                  <a:pt x="386" y="53"/>
                </a:lnTo>
                <a:lnTo>
                  <a:pt x="386" y="53"/>
                </a:lnTo>
                <a:lnTo>
                  <a:pt x="388" y="51"/>
                </a:lnTo>
                <a:lnTo>
                  <a:pt x="390" y="53"/>
                </a:lnTo>
                <a:lnTo>
                  <a:pt x="394" y="57"/>
                </a:lnTo>
                <a:lnTo>
                  <a:pt x="396" y="61"/>
                </a:lnTo>
                <a:lnTo>
                  <a:pt x="398" y="63"/>
                </a:lnTo>
                <a:lnTo>
                  <a:pt x="396" y="65"/>
                </a:lnTo>
                <a:lnTo>
                  <a:pt x="396" y="66"/>
                </a:lnTo>
                <a:lnTo>
                  <a:pt x="398" y="65"/>
                </a:lnTo>
                <a:lnTo>
                  <a:pt x="398" y="65"/>
                </a:lnTo>
                <a:lnTo>
                  <a:pt x="398" y="66"/>
                </a:lnTo>
                <a:lnTo>
                  <a:pt x="403" y="72"/>
                </a:lnTo>
                <a:lnTo>
                  <a:pt x="407" y="80"/>
                </a:lnTo>
                <a:lnTo>
                  <a:pt x="409" y="82"/>
                </a:lnTo>
                <a:lnTo>
                  <a:pt x="409" y="80"/>
                </a:lnTo>
                <a:lnTo>
                  <a:pt x="417" y="61"/>
                </a:lnTo>
                <a:lnTo>
                  <a:pt x="424" y="42"/>
                </a:lnTo>
                <a:lnTo>
                  <a:pt x="424" y="40"/>
                </a:lnTo>
                <a:lnTo>
                  <a:pt x="426" y="40"/>
                </a:lnTo>
                <a:lnTo>
                  <a:pt x="428" y="42"/>
                </a:lnTo>
                <a:lnTo>
                  <a:pt x="430" y="42"/>
                </a:lnTo>
                <a:lnTo>
                  <a:pt x="432" y="44"/>
                </a:lnTo>
                <a:lnTo>
                  <a:pt x="436" y="61"/>
                </a:lnTo>
                <a:lnTo>
                  <a:pt x="442" y="78"/>
                </a:lnTo>
                <a:lnTo>
                  <a:pt x="442" y="80"/>
                </a:lnTo>
                <a:lnTo>
                  <a:pt x="442" y="80"/>
                </a:lnTo>
                <a:lnTo>
                  <a:pt x="443" y="80"/>
                </a:lnTo>
                <a:lnTo>
                  <a:pt x="442" y="82"/>
                </a:lnTo>
                <a:lnTo>
                  <a:pt x="442" y="82"/>
                </a:lnTo>
                <a:lnTo>
                  <a:pt x="443" y="84"/>
                </a:lnTo>
                <a:lnTo>
                  <a:pt x="443" y="86"/>
                </a:lnTo>
                <a:lnTo>
                  <a:pt x="447" y="93"/>
                </a:lnTo>
                <a:lnTo>
                  <a:pt x="451" y="101"/>
                </a:lnTo>
                <a:lnTo>
                  <a:pt x="459" y="89"/>
                </a:lnTo>
                <a:lnTo>
                  <a:pt x="464" y="66"/>
                </a:lnTo>
                <a:lnTo>
                  <a:pt x="468" y="42"/>
                </a:lnTo>
                <a:lnTo>
                  <a:pt x="472" y="42"/>
                </a:lnTo>
                <a:lnTo>
                  <a:pt x="474" y="42"/>
                </a:lnTo>
                <a:lnTo>
                  <a:pt x="474" y="44"/>
                </a:lnTo>
                <a:lnTo>
                  <a:pt x="474" y="70"/>
                </a:lnTo>
                <a:lnTo>
                  <a:pt x="474" y="99"/>
                </a:lnTo>
                <a:lnTo>
                  <a:pt x="474" y="103"/>
                </a:lnTo>
                <a:lnTo>
                  <a:pt x="472" y="106"/>
                </a:lnTo>
                <a:lnTo>
                  <a:pt x="472" y="106"/>
                </a:lnTo>
                <a:lnTo>
                  <a:pt x="472" y="108"/>
                </a:lnTo>
                <a:lnTo>
                  <a:pt x="472" y="110"/>
                </a:lnTo>
                <a:lnTo>
                  <a:pt x="474" y="112"/>
                </a:lnTo>
                <a:lnTo>
                  <a:pt x="474" y="112"/>
                </a:lnTo>
                <a:lnTo>
                  <a:pt x="474" y="114"/>
                </a:lnTo>
                <a:lnTo>
                  <a:pt x="474" y="114"/>
                </a:lnTo>
                <a:lnTo>
                  <a:pt x="483" y="91"/>
                </a:lnTo>
                <a:lnTo>
                  <a:pt x="491" y="66"/>
                </a:lnTo>
                <a:lnTo>
                  <a:pt x="495" y="47"/>
                </a:lnTo>
                <a:lnTo>
                  <a:pt x="497" y="28"/>
                </a:lnTo>
                <a:lnTo>
                  <a:pt x="499" y="28"/>
                </a:lnTo>
                <a:lnTo>
                  <a:pt x="501" y="30"/>
                </a:lnTo>
                <a:lnTo>
                  <a:pt x="503" y="32"/>
                </a:lnTo>
                <a:lnTo>
                  <a:pt x="499" y="65"/>
                </a:lnTo>
                <a:lnTo>
                  <a:pt x="497" y="99"/>
                </a:lnTo>
                <a:lnTo>
                  <a:pt x="497" y="103"/>
                </a:lnTo>
                <a:lnTo>
                  <a:pt x="495" y="106"/>
                </a:lnTo>
                <a:lnTo>
                  <a:pt x="493" y="108"/>
                </a:lnTo>
                <a:lnTo>
                  <a:pt x="493" y="110"/>
                </a:lnTo>
                <a:lnTo>
                  <a:pt x="493" y="112"/>
                </a:lnTo>
                <a:lnTo>
                  <a:pt x="495" y="114"/>
                </a:lnTo>
                <a:lnTo>
                  <a:pt x="495" y="114"/>
                </a:lnTo>
                <a:lnTo>
                  <a:pt x="495" y="112"/>
                </a:lnTo>
                <a:lnTo>
                  <a:pt x="497" y="110"/>
                </a:lnTo>
                <a:lnTo>
                  <a:pt x="497" y="110"/>
                </a:lnTo>
                <a:lnTo>
                  <a:pt x="504" y="78"/>
                </a:lnTo>
                <a:lnTo>
                  <a:pt x="508" y="40"/>
                </a:lnTo>
                <a:lnTo>
                  <a:pt x="508" y="38"/>
                </a:lnTo>
                <a:lnTo>
                  <a:pt x="508" y="34"/>
                </a:lnTo>
                <a:lnTo>
                  <a:pt x="510" y="30"/>
                </a:lnTo>
                <a:lnTo>
                  <a:pt x="510" y="28"/>
                </a:lnTo>
                <a:lnTo>
                  <a:pt x="512" y="28"/>
                </a:lnTo>
                <a:lnTo>
                  <a:pt x="514" y="28"/>
                </a:lnTo>
                <a:lnTo>
                  <a:pt x="514" y="30"/>
                </a:lnTo>
                <a:lnTo>
                  <a:pt x="514" y="32"/>
                </a:lnTo>
                <a:lnTo>
                  <a:pt x="514" y="38"/>
                </a:lnTo>
                <a:lnTo>
                  <a:pt x="514" y="46"/>
                </a:lnTo>
                <a:lnTo>
                  <a:pt x="510" y="72"/>
                </a:lnTo>
                <a:lnTo>
                  <a:pt x="506" y="101"/>
                </a:lnTo>
                <a:lnTo>
                  <a:pt x="506" y="110"/>
                </a:lnTo>
                <a:lnTo>
                  <a:pt x="506" y="120"/>
                </a:lnTo>
                <a:lnTo>
                  <a:pt x="504" y="127"/>
                </a:lnTo>
                <a:lnTo>
                  <a:pt x="504" y="129"/>
                </a:lnTo>
                <a:lnTo>
                  <a:pt x="503" y="131"/>
                </a:lnTo>
                <a:lnTo>
                  <a:pt x="503" y="131"/>
                </a:lnTo>
                <a:lnTo>
                  <a:pt x="504" y="133"/>
                </a:lnTo>
                <a:lnTo>
                  <a:pt x="510" y="105"/>
                </a:lnTo>
                <a:lnTo>
                  <a:pt x="516" y="76"/>
                </a:lnTo>
                <a:lnTo>
                  <a:pt x="518" y="44"/>
                </a:lnTo>
                <a:lnTo>
                  <a:pt x="520" y="44"/>
                </a:lnTo>
                <a:lnTo>
                  <a:pt x="522" y="44"/>
                </a:lnTo>
                <a:lnTo>
                  <a:pt x="523" y="44"/>
                </a:lnTo>
                <a:lnTo>
                  <a:pt x="523" y="44"/>
                </a:lnTo>
                <a:lnTo>
                  <a:pt x="525" y="36"/>
                </a:lnTo>
                <a:lnTo>
                  <a:pt x="527" y="30"/>
                </a:lnTo>
                <a:lnTo>
                  <a:pt x="516" y="25"/>
                </a:lnTo>
                <a:lnTo>
                  <a:pt x="503" y="21"/>
                </a:lnTo>
                <a:lnTo>
                  <a:pt x="501" y="21"/>
                </a:lnTo>
                <a:lnTo>
                  <a:pt x="499" y="19"/>
                </a:lnTo>
                <a:lnTo>
                  <a:pt x="497" y="19"/>
                </a:lnTo>
                <a:lnTo>
                  <a:pt x="495" y="19"/>
                </a:lnTo>
                <a:lnTo>
                  <a:pt x="495" y="19"/>
                </a:lnTo>
                <a:lnTo>
                  <a:pt x="495" y="19"/>
                </a:lnTo>
                <a:lnTo>
                  <a:pt x="495" y="19"/>
                </a:lnTo>
                <a:lnTo>
                  <a:pt x="493" y="17"/>
                </a:lnTo>
                <a:lnTo>
                  <a:pt x="489" y="17"/>
                </a:lnTo>
                <a:lnTo>
                  <a:pt x="482" y="17"/>
                </a:lnTo>
                <a:lnTo>
                  <a:pt x="482" y="17"/>
                </a:lnTo>
                <a:lnTo>
                  <a:pt x="480" y="17"/>
                </a:lnTo>
                <a:lnTo>
                  <a:pt x="478" y="15"/>
                </a:lnTo>
                <a:lnTo>
                  <a:pt x="478" y="15"/>
                </a:lnTo>
                <a:lnTo>
                  <a:pt x="476" y="15"/>
                </a:lnTo>
                <a:lnTo>
                  <a:pt x="440" y="11"/>
                </a:lnTo>
                <a:lnTo>
                  <a:pt x="440" y="11"/>
                </a:lnTo>
                <a:lnTo>
                  <a:pt x="438" y="11"/>
                </a:lnTo>
                <a:lnTo>
                  <a:pt x="438" y="11"/>
                </a:lnTo>
                <a:lnTo>
                  <a:pt x="438" y="13"/>
                </a:lnTo>
                <a:lnTo>
                  <a:pt x="434" y="13"/>
                </a:lnTo>
                <a:lnTo>
                  <a:pt x="430" y="11"/>
                </a:lnTo>
                <a:lnTo>
                  <a:pt x="426" y="11"/>
                </a:lnTo>
                <a:lnTo>
                  <a:pt x="423" y="13"/>
                </a:lnTo>
                <a:lnTo>
                  <a:pt x="423" y="13"/>
                </a:lnTo>
                <a:lnTo>
                  <a:pt x="423" y="13"/>
                </a:lnTo>
                <a:lnTo>
                  <a:pt x="423" y="11"/>
                </a:lnTo>
                <a:lnTo>
                  <a:pt x="423" y="11"/>
                </a:lnTo>
                <a:lnTo>
                  <a:pt x="421" y="11"/>
                </a:lnTo>
                <a:lnTo>
                  <a:pt x="419" y="11"/>
                </a:lnTo>
                <a:lnTo>
                  <a:pt x="417" y="13"/>
                </a:lnTo>
                <a:lnTo>
                  <a:pt x="417" y="11"/>
                </a:lnTo>
                <a:lnTo>
                  <a:pt x="417" y="11"/>
                </a:lnTo>
                <a:lnTo>
                  <a:pt x="417" y="9"/>
                </a:lnTo>
                <a:lnTo>
                  <a:pt x="415" y="9"/>
                </a:lnTo>
                <a:lnTo>
                  <a:pt x="415" y="11"/>
                </a:lnTo>
                <a:lnTo>
                  <a:pt x="415" y="9"/>
                </a:lnTo>
                <a:lnTo>
                  <a:pt x="409" y="9"/>
                </a:lnTo>
                <a:lnTo>
                  <a:pt x="403" y="11"/>
                </a:lnTo>
                <a:lnTo>
                  <a:pt x="402" y="11"/>
                </a:lnTo>
                <a:lnTo>
                  <a:pt x="398" y="11"/>
                </a:lnTo>
                <a:lnTo>
                  <a:pt x="394" y="11"/>
                </a:lnTo>
                <a:lnTo>
                  <a:pt x="396" y="11"/>
                </a:lnTo>
                <a:lnTo>
                  <a:pt x="398" y="13"/>
                </a:lnTo>
                <a:lnTo>
                  <a:pt x="384" y="15"/>
                </a:lnTo>
                <a:lnTo>
                  <a:pt x="371" y="17"/>
                </a:lnTo>
                <a:lnTo>
                  <a:pt x="375" y="15"/>
                </a:lnTo>
                <a:lnTo>
                  <a:pt x="371" y="15"/>
                </a:lnTo>
                <a:lnTo>
                  <a:pt x="369" y="17"/>
                </a:lnTo>
                <a:lnTo>
                  <a:pt x="367" y="17"/>
                </a:lnTo>
                <a:lnTo>
                  <a:pt x="367" y="17"/>
                </a:lnTo>
                <a:lnTo>
                  <a:pt x="365" y="15"/>
                </a:lnTo>
                <a:lnTo>
                  <a:pt x="327" y="26"/>
                </a:lnTo>
                <a:lnTo>
                  <a:pt x="293" y="40"/>
                </a:lnTo>
                <a:lnTo>
                  <a:pt x="261" y="57"/>
                </a:lnTo>
                <a:lnTo>
                  <a:pt x="255" y="61"/>
                </a:lnTo>
                <a:lnTo>
                  <a:pt x="251" y="65"/>
                </a:lnTo>
                <a:lnTo>
                  <a:pt x="230" y="80"/>
                </a:lnTo>
                <a:lnTo>
                  <a:pt x="209" y="97"/>
                </a:lnTo>
                <a:lnTo>
                  <a:pt x="204" y="103"/>
                </a:lnTo>
                <a:lnTo>
                  <a:pt x="196" y="106"/>
                </a:lnTo>
                <a:lnTo>
                  <a:pt x="190" y="112"/>
                </a:lnTo>
                <a:lnTo>
                  <a:pt x="122" y="192"/>
                </a:lnTo>
                <a:lnTo>
                  <a:pt x="112" y="209"/>
                </a:lnTo>
                <a:lnTo>
                  <a:pt x="103" y="230"/>
                </a:lnTo>
                <a:lnTo>
                  <a:pt x="93" y="228"/>
                </a:lnTo>
                <a:lnTo>
                  <a:pt x="84" y="226"/>
                </a:lnTo>
                <a:lnTo>
                  <a:pt x="78" y="221"/>
                </a:lnTo>
                <a:lnTo>
                  <a:pt x="70" y="217"/>
                </a:lnTo>
                <a:lnTo>
                  <a:pt x="63" y="213"/>
                </a:lnTo>
                <a:lnTo>
                  <a:pt x="55" y="209"/>
                </a:lnTo>
                <a:lnTo>
                  <a:pt x="51" y="245"/>
                </a:lnTo>
                <a:lnTo>
                  <a:pt x="47" y="282"/>
                </a:lnTo>
                <a:lnTo>
                  <a:pt x="78" y="301"/>
                </a:lnTo>
                <a:lnTo>
                  <a:pt x="105" y="320"/>
                </a:lnTo>
                <a:close/>
                <a:moveTo>
                  <a:pt x="379" y="0"/>
                </a:moveTo>
                <a:lnTo>
                  <a:pt x="423" y="0"/>
                </a:lnTo>
                <a:lnTo>
                  <a:pt x="466" y="2"/>
                </a:lnTo>
                <a:lnTo>
                  <a:pt x="508" y="9"/>
                </a:lnTo>
                <a:lnTo>
                  <a:pt x="542" y="21"/>
                </a:lnTo>
                <a:lnTo>
                  <a:pt x="544" y="17"/>
                </a:lnTo>
                <a:lnTo>
                  <a:pt x="546" y="13"/>
                </a:lnTo>
                <a:lnTo>
                  <a:pt x="548" y="13"/>
                </a:lnTo>
                <a:lnTo>
                  <a:pt x="552" y="13"/>
                </a:lnTo>
                <a:lnTo>
                  <a:pt x="552" y="13"/>
                </a:lnTo>
                <a:lnTo>
                  <a:pt x="556" y="17"/>
                </a:lnTo>
                <a:lnTo>
                  <a:pt x="558" y="23"/>
                </a:lnTo>
                <a:lnTo>
                  <a:pt x="556" y="26"/>
                </a:lnTo>
                <a:lnTo>
                  <a:pt x="554" y="30"/>
                </a:lnTo>
                <a:lnTo>
                  <a:pt x="554" y="34"/>
                </a:lnTo>
                <a:lnTo>
                  <a:pt x="554" y="40"/>
                </a:lnTo>
                <a:lnTo>
                  <a:pt x="552" y="38"/>
                </a:lnTo>
                <a:lnTo>
                  <a:pt x="552" y="40"/>
                </a:lnTo>
                <a:lnTo>
                  <a:pt x="550" y="42"/>
                </a:lnTo>
                <a:lnTo>
                  <a:pt x="539" y="89"/>
                </a:lnTo>
                <a:lnTo>
                  <a:pt x="525" y="135"/>
                </a:lnTo>
                <a:lnTo>
                  <a:pt x="525" y="141"/>
                </a:lnTo>
                <a:lnTo>
                  <a:pt x="523" y="146"/>
                </a:lnTo>
                <a:lnTo>
                  <a:pt x="520" y="152"/>
                </a:lnTo>
                <a:lnTo>
                  <a:pt x="522" y="150"/>
                </a:lnTo>
                <a:lnTo>
                  <a:pt x="525" y="150"/>
                </a:lnTo>
                <a:lnTo>
                  <a:pt x="527" y="150"/>
                </a:lnTo>
                <a:lnTo>
                  <a:pt x="531" y="148"/>
                </a:lnTo>
                <a:lnTo>
                  <a:pt x="537" y="146"/>
                </a:lnTo>
                <a:lnTo>
                  <a:pt x="541" y="146"/>
                </a:lnTo>
                <a:lnTo>
                  <a:pt x="544" y="148"/>
                </a:lnTo>
                <a:lnTo>
                  <a:pt x="546" y="152"/>
                </a:lnTo>
                <a:lnTo>
                  <a:pt x="544" y="152"/>
                </a:lnTo>
                <a:lnTo>
                  <a:pt x="529" y="162"/>
                </a:lnTo>
                <a:lnTo>
                  <a:pt x="514" y="169"/>
                </a:lnTo>
                <a:lnTo>
                  <a:pt x="514" y="171"/>
                </a:lnTo>
                <a:lnTo>
                  <a:pt x="512" y="173"/>
                </a:lnTo>
                <a:lnTo>
                  <a:pt x="512" y="175"/>
                </a:lnTo>
                <a:lnTo>
                  <a:pt x="510" y="177"/>
                </a:lnTo>
                <a:lnTo>
                  <a:pt x="508" y="175"/>
                </a:lnTo>
                <a:lnTo>
                  <a:pt x="504" y="175"/>
                </a:lnTo>
                <a:lnTo>
                  <a:pt x="503" y="175"/>
                </a:lnTo>
                <a:lnTo>
                  <a:pt x="499" y="177"/>
                </a:lnTo>
                <a:lnTo>
                  <a:pt x="493" y="179"/>
                </a:lnTo>
                <a:lnTo>
                  <a:pt x="489" y="183"/>
                </a:lnTo>
                <a:lnTo>
                  <a:pt x="482" y="185"/>
                </a:lnTo>
                <a:lnTo>
                  <a:pt x="476" y="190"/>
                </a:lnTo>
                <a:lnTo>
                  <a:pt x="476" y="190"/>
                </a:lnTo>
                <a:lnTo>
                  <a:pt x="476" y="190"/>
                </a:lnTo>
                <a:lnTo>
                  <a:pt x="474" y="190"/>
                </a:lnTo>
                <a:lnTo>
                  <a:pt x="470" y="194"/>
                </a:lnTo>
                <a:lnTo>
                  <a:pt x="466" y="198"/>
                </a:lnTo>
                <a:lnTo>
                  <a:pt x="457" y="200"/>
                </a:lnTo>
                <a:lnTo>
                  <a:pt x="455" y="198"/>
                </a:lnTo>
                <a:lnTo>
                  <a:pt x="453" y="198"/>
                </a:lnTo>
                <a:lnTo>
                  <a:pt x="451" y="194"/>
                </a:lnTo>
                <a:lnTo>
                  <a:pt x="447" y="188"/>
                </a:lnTo>
                <a:lnTo>
                  <a:pt x="447" y="188"/>
                </a:lnTo>
                <a:lnTo>
                  <a:pt x="443" y="188"/>
                </a:lnTo>
                <a:lnTo>
                  <a:pt x="442" y="188"/>
                </a:lnTo>
                <a:lnTo>
                  <a:pt x="438" y="188"/>
                </a:lnTo>
                <a:lnTo>
                  <a:pt x="432" y="186"/>
                </a:lnTo>
                <a:lnTo>
                  <a:pt x="426" y="186"/>
                </a:lnTo>
                <a:lnTo>
                  <a:pt x="424" y="185"/>
                </a:lnTo>
                <a:lnTo>
                  <a:pt x="424" y="185"/>
                </a:lnTo>
                <a:lnTo>
                  <a:pt x="423" y="183"/>
                </a:lnTo>
                <a:lnTo>
                  <a:pt x="421" y="185"/>
                </a:lnTo>
                <a:lnTo>
                  <a:pt x="421" y="185"/>
                </a:lnTo>
                <a:lnTo>
                  <a:pt x="419" y="186"/>
                </a:lnTo>
                <a:lnTo>
                  <a:pt x="417" y="186"/>
                </a:lnTo>
                <a:lnTo>
                  <a:pt x="417" y="186"/>
                </a:lnTo>
                <a:lnTo>
                  <a:pt x="415" y="185"/>
                </a:lnTo>
                <a:lnTo>
                  <a:pt x="411" y="185"/>
                </a:lnTo>
                <a:lnTo>
                  <a:pt x="407" y="185"/>
                </a:lnTo>
                <a:lnTo>
                  <a:pt x="407" y="188"/>
                </a:lnTo>
                <a:lnTo>
                  <a:pt x="403" y="192"/>
                </a:lnTo>
                <a:lnTo>
                  <a:pt x="403" y="190"/>
                </a:lnTo>
                <a:lnTo>
                  <a:pt x="402" y="190"/>
                </a:lnTo>
                <a:lnTo>
                  <a:pt x="402" y="188"/>
                </a:lnTo>
                <a:lnTo>
                  <a:pt x="402" y="185"/>
                </a:lnTo>
                <a:lnTo>
                  <a:pt x="398" y="185"/>
                </a:lnTo>
                <a:lnTo>
                  <a:pt x="394" y="186"/>
                </a:lnTo>
                <a:lnTo>
                  <a:pt x="392" y="186"/>
                </a:lnTo>
                <a:lnTo>
                  <a:pt x="392" y="188"/>
                </a:lnTo>
                <a:lnTo>
                  <a:pt x="392" y="188"/>
                </a:lnTo>
                <a:lnTo>
                  <a:pt x="390" y="186"/>
                </a:lnTo>
                <a:lnTo>
                  <a:pt x="384" y="188"/>
                </a:lnTo>
                <a:lnTo>
                  <a:pt x="381" y="190"/>
                </a:lnTo>
                <a:lnTo>
                  <a:pt x="381" y="192"/>
                </a:lnTo>
                <a:lnTo>
                  <a:pt x="379" y="192"/>
                </a:lnTo>
                <a:lnTo>
                  <a:pt x="377" y="194"/>
                </a:lnTo>
                <a:lnTo>
                  <a:pt x="375" y="194"/>
                </a:lnTo>
                <a:lnTo>
                  <a:pt x="375" y="194"/>
                </a:lnTo>
                <a:lnTo>
                  <a:pt x="375" y="192"/>
                </a:lnTo>
                <a:lnTo>
                  <a:pt x="373" y="190"/>
                </a:lnTo>
                <a:lnTo>
                  <a:pt x="343" y="204"/>
                </a:lnTo>
                <a:lnTo>
                  <a:pt x="316" y="219"/>
                </a:lnTo>
                <a:lnTo>
                  <a:pt x="287" y="245"/>
                </a:lnTo>
                <a:lnTo>
                  <a:pt x="261" y="276"/>
                </a:lnTo>
                <a:lnTo>
                  <a:pt x="238" y="306"/>
                </a:lnTo>
                <a:lnTo>
                  <a:pt x="232" y="314"/>
                </a:lnTo>
                <a:lnTo>
                  <a:pt x="226" y="322"/>
                </a:lnTo>
                <a:lnTo>
                  <a:pt x="230" y="323"/>
                </a:lnTo>
                <a:lnTo>
                  <a:pt x="234" y="325"/>
                </a:lnTo>
                <a:lnTo>
                  <a:pt x="238" y="325"/>
                </a:lnTo>
                <a:lnTo>
                  <a:pt x="238" y="323"/>
                </a:lnTo>
                <a:lnTo>
                  <a:pt x="240" y="322"/>
                </a:lnTo>
                <a:lnTo>
                  <a:pt x="242" y="320"/>
                </a:lnTo>
                <a:lnTo>
                  <a:pt x="242" y="316"/>
                </a:lnTo>
                <a:lnTo>
                  <a:pt x="244" y="314"/>
                </a:lnTo>
                <a:lnTo>
                  <a:pt x="245" y="301"/>
                </a:lnTo>
                <a:lnTo>
                  <a:pt x="247" y="299"/>
                </a:lnTo>
                <a:lnTo>
                  <a:pt x="249" y="299"/>
                </a:lnTo>
                <a:lnTo>
                  <a:pt x="251" y="299"/>
                </a:lnTo>
                <a:lnTo>
                  <a:pt x="251" y="301"/>
                </a:lnTo>
                <a:lnTo>
                  <a:pt x="251" y="303"/>
                </a:lnTo>
                <a:lnTo>
                  <a:pt x="249" y="306"/>
                </a:lnTo>
                <a:lnTo>
                  <a:pt x="249" y="310"/>
                </a:lnTo>
                <a:lnTo>
                  <a:pt x="247" y="314"/>
                </a:lnTo>
                <a:lnTo>
                  <a:pt x="247" y="322"/>
                </a:lnTo>
                <a:lnTo>
                  <a:pt x="245" y="331"/>
                </a:lnTo>
                <a:lnTo>
                  <a:pt x="244" y="337"/>
                </a:lnTo>
                <a:lnTo>
                  <a:pt x="244" y="339"/>
                </a:lnTo>
                <a:lnTo>
                  <a:pt x="244" y="341"/>
                </a:lnTo>
                <a:lnTo>
                  <a:pt x="245" y="343"/>
                </a:lnTo>
                <a:lnTo>
                  <a:pt x="245" y="344"/>
                </a:lnTo>
                <a:lnTo>
                  <a:pt x="245" y="344"/>
                </a:lnTo>
                <a:lnTo>
                  <a:pt x="245" y="346"/>
                </a:lnTo>
                <a:lnTo>
                  <a:pt x="245" y="348"/>
                </a:lnTo>
                <a:lnTo>
                  <a:pt x="255" y="356"/>
                </a:lnTo>
                <a:lnTo>
                  <a:pt x="264" y="363"/>
                </a:lnTo>
                <a:lnTo>
                  <a:pt x="264" y="365"/>
                </a:lnTo>
                <a:lnTo>
                  <a:pt x="263" y="367"/>
                </a:lnTo>
                <a:lnTo>
                  <a:pt x="261" y="367"/>
                </a:lnTo>
                <a:lnTo>
                  <a:pt x="255" y="363"/>
                </a:lnTo>
                <a:lnTo>
                  <a:pt x="251" y="360"/>
                </a:lnTo>
                <a:lnTo>
                  <a:pt x="244" y="356"/>
                </a:lnTo>
                <a:lnTo>
                  <a:pt x="234" y="400"/>
                </a:lnTo>
                <a:lnTo>
                  <a:pt x="230" y="402"/>
                </a:lnTo>
                <a:lnTo>
                  <a:pt x="228" y="403"/>
                </a:lnTo>
                <a:lnTo>
                  <a:pt x="224" y="405"/>
                </a:lnTo>
                <a:lnTo>
                  <a:pt x="224" y="405"/>
                </a:lnTo>
                <a:lnTo>
                  <a:pt x="223" y="403"/>
                </a:lnTo>
                <a:lnTo>
                  <a:pt x="223" y="402"/>
                </a:lnTo>
                <a:lnTo>
                  <a:pt x="223" y="400"/>
                </a:lnTo>
                <a:lnTo>
                  <a:pt x="221" y="398"/>
                </a:lnTo>
                <a:lnTo>
                  <a:pt x="221" y="398"/>
                </a:lnTo>
                <a:lnTo>
                  <a:pt x="219" y="398"/>
                </a:lnTo>
                <a:lnTo>
                  <a:pt x="217" y="398"/>
                </a:lnTo>
                <a:lnTo>
                  <a:pt x="186" y="407"/>
                </a:lnTo>
                <a:lnTo>
                  <a:pt x="156" y="419"/>
                </a:lnTo>
                <a:lnTo>
                  <a:pt x="156" y="421"/>
                </a:lnTo>
                <a:lnTo>
                  <a:pt x="156" y="423"/>
                </a:lnTo>
                <a:lnTo>
                  <a:pt x="154" y="424"/>
                </a:lnTo>
                <a:lnTo>
                  <a:pt x="152" y="423"/>
                </a:lnTo>
                <a:lnTo>
                  <a:pt x="150" y="423"/>
                </a:lnTo>
                <a:lnTo>
                  <a:pt x="148" y="421"/>
                </a:lnTo>
                <a:lnTo>
                  <a:pt x="148" y="423"/>
                </a:lnTo>
                <a:lnTo>
                  <a:pt x="146" y="424"/>
                </a:lnTo>
                <a:lnTo>
                  <a:pt x="146" y="426"/>
                </a:lnTo>
                <a:lnTo>
                  <a:pt x="146" y="428"/>
                </a:lnTo>
                <a:lnTo>
                  <a:pt x="146" y="430"/>
                </a:lnTo>
                <a:lnTo>
                  <a:pt x="143" y="430"/>
                </a:lnTo>
                <a:lnTo>
                  <a:pt x="141" y="428"/>
                </a:lnTo>
                <a:lnTo>
                  <a:pt x="139" y="426"/>
                </a:lnTo>
                <a:lnTo>
                  <a:pt x="127" y="430"/>
                </a:lnTo>
                <a:lnTo>
                  <a:pt x="118" y="432"/>
                </a:lnTo>
                <a:lnTo>
                  <a:pt x="118" y="434"/>
                </a:lnTo>
                <a:lnTo>
                  <a:pt x="118" y="436"/>
                </a:lnTo>
                <a:lnTo>
                  <a:pt x="116" y="436"/>
                </a:lnTo>
                <a:lnTo>
                  <a:pt x="114" y="438"/>
                </a:lnTo>
                <a:lnTo>
                  <a:pt x="112" y="436"/>
                </a:lnTo>
                <a:lnTo>
                  <a:pt x="110" y="436"/>
                </a:lnTo>
                <a:lnTo>
                  <a:pt x="108" y="436"/>
                </a:lnTo>
                <a:lnTo>
                  <a:pt x="80" y="445"/>
                </a:lnTo>
                <a:lnTo>
                  <a:pt x="84" y="449"/>
                </a:lnTo>
                <a:lnTo>
                  <a:pt x="85" y="453"/>
                </a:lnTo>
                <a:lnTo>
                  <a:pt x="89" y="457"/>
                </a:lnTo>
                <a:lnTo>
                  <a:pt x="87" y="457"/>
                </a:lnTo>
                <a:lnTo>
                  <a:pt x="85" y="457"/>
                </a:lnTo>
                <a:lnTo>
                  <a:pt x="85" y="455"/>
                </a:lnTo>
                <a:lnTo>
                  <a:pt x="84" y="455"/>
                </a:lnTo>
                <a:lnTo>
                  <a:pt x="84" y="457"/>
                </a:lnTo>
                <a:lnTo>
                  <a:pt x="84" y="457"/>
                </a:lnTo>
                <a:lnTo>
                  <a:pt x="84" y="457"/>
                </a:lnTo>
                <a:lnTo>
                  <a:pt x="82" y="455"/>
                </a:lnTo>
                <a:lnTo>
                  <a:pt x="80" y="455"/>
                </a:lnTo>
                <a:lnTo>
                  <a:pt x="80" y="453"/>
                </a:lnTo>
                <a:lnTo>
                  <a:pt x="80" y="451"/>
                </a:lnTo>
                <a:lnTo>
                  <a:pt x="78" y="451"/>
                </a:lnTo>
                <a:lnTo>
                  <a:pt x="76" y="453"/>
                </a:lnTo>
                <a:lnTo>
                  <a:pt x="74" y="453"/>
                </a:lnTo>
                <a:lnTo>
                  <a:pt x="72" y="453"/>
                </a:lnTo>
                <a:lnTo>
                  <a:pt x="68" y="451"/>
                </a:lnTo>
                <a:lnTo>
                  <a:pt x="66" y="449"/>
                </a:lnTo>
                <a:lnTo>
                  <a:pt x="63" y="449"/>
                </a:lnTo>
                <a:lnTo>
                  <a:pt x="59" y="451"/>
                </a:lnTo>
                <a:lnTo>
                  <a:pt x="57" y="449"/>
                </a:lnTo>
                <a:lnTo>
                  <a:pt x="55" y="447"/>
                </a:lnTo>
                <a:lnTo>
                  <a:pt x="53" y="445"/>
                </a:lnTo>
                <a:lnTo>
                  <a:pt x="51" y="445"/>
                </a:lnTo>
                <a:lnTo>
                  <a:pt x="49" y="445"/>
                </a:lnTo>
                <a:lnTo>
                  <a:pt x="47" y="443"/>
                </a:lnTo>
                <a:lnTo>
                  <a:pt x="47" y="442"/>
                </a:lnTo>
                <a:lnTo>
                  <a:pt x="47" y="440"/>
                </a:lnTo>
                <a:lnTo>
                  <a:pt x="47" y="440"/>
                </a:lnTo>
                <a:lnTo>
                  <a:pt x="32" y="430"/>
                </a:lnTo>
                <a:lnTo>
                  <a:pt x="32" y="434"/>
                </a:lnTo>
                <a:lnTo>
                  <a:pt x="32" y="438"/>
                </a:lnTo>
                <a:lnTo>
                  <a:pt x="30" y="442"/>
                </a:lnTo>
                <a:lnTo>
                  <a:pt x="28" y="443"/>
                </a:lnTo>
                <a:lnTo>
                  <a:pt x="26" y="442"/>
                </a:lnTo>
                <a:lnTo>
                  <a:pt x="26" y="440"/>
                </a:lnTo>
                <a:lnTo>
                  <a:pt x="25" y="438"/>
                </a:lnTo>
                <a:lnTo>
                  <a:pt x="25" y="434"/>
                </a:lnTo>
                <a:lnTo>
                  <a:pt x="25" y="434"/>
                </a:lnTo>
                <a:lnTo>
                  <a:pt x="23" y="426"/>
                </a:lnTo>
                <a:lnTo>
                  <a:pt x="21" y="421"/>
                </a:lnTo>
                <a:lnTo>
                  <a:pt x="19" y="413"/>
                </a:lnTo>
                <a:lnTo>
                  <a:pt x="17" y="409"/>
                </a:lnTo>
                <a:lnTo>
                  <a:pt x="15" y="405"/>
                </a:lnTo>
                <a:lnTo>
                  <a:pt x="11" y="402"/>
                </a:lnTo>
                <a:lnTo>
                  <a:pt x="7" y="398"/>
                </a:lnTo>
                <a:lnTo>
                  <a:pt x="4" y="396"/>
                </a:lnTo>
                <a:lnTo>
                  <a:pt x="2" y="394"/>
                </a:lnTo>
                <a:lnTo>
                  <a:pt x="0" y="392"/>
                </a:lnTo>
                <a:lnTo>
                  <a:pt x="0" y="390"/>
                </a:lnTo>
                <a:lnTo>
                  <a:pt x="0" y="388"/>
                </a:lnTo>
                <a:lnTo>
                  <a:pt x="2" y="388"/>
                </a:lnTo>
                <a:lnTo>
                  <a:pt x="5" y="388"/>
                </a:lnTo>
                <a:lnTo>
                  <a:pt x="9" y="388"/>
                </a:lnTo>
                <a:lnTo>
                  <a:pt x="11" y="388"/>
                </a:lnTo>
                <a:lnTo>
                  <a:pt x="15" y="390"/>
                </a:lnTo>
                <a:lnTo>
                  <a:pt x="19" y="392"/>
                </a:lnTo>
                <a:lnTo>
                  <a:pt x="17" y="367"/>
                </a:lnTo>
                <a:lnTo>
                  <a:pt x="15" y="341"/>
                </a:lnTo>
                <a:lnTo>
                  <a:pt x="15" y="339"/>
                </a:lnTo>
                <a:lnTo>
                  <a:pt x="13" y="337"/>
                </a:lnTo>
                <a:lnTo>
                  <a:pt x="11" y="335"/>
                </a:lnTo>
                <a:lnTo>
                  <a:pt x="11" y="333"/>
                </a:lnTo>
                <a:lnTo>
                  <a:pt x="13" y="331"/>
                </a:lnTo>
                <a:lnTo>
                  <a:pt x="15" y="331"/>
                </a:lnTo>
                <a:lnTo>
                  <a:pt x="17" y="333"/>
                </a:lnTo>
                <a:lnTo>
                  <a:pt x="17" y="327"/>
                </a:lnTo>
                <a:lnTo>
                  <a:pt x="17" y="322"/>
                </a:lnTo>
                <a:lnTo>
                  <a:pt x="17" y="322"/>
                </a:lnTo>
                <a:lnTo>
                  <a:pt x="15" y="320"/>
                </a:lnTo>
                <a:lnTo>
                  <a:pt x="15" y="318"/>
                </a:lnTo>
                <a:lnTo>
                  <a:pt x="15" y="316"/>
                </a:lnTo>
                <a:lnTo>
                  <a:pt x="17" y="316"/>
                </a:lnTo>
                <a:lnTo>
                  <a:pt x="19" y="291"/>
                </a:lnTo>
                <a:lnTo>
                  <a:pt x="19" y="289"/>
                </a:lnTo>
                <a:lnTo>
                  <a:pt x="19" y="289"/>
                </a:lnTo>
                <a:lnTo>
                  <a:pt x="19" y="289"/>
                </a:lnTo>
                <a:lnTo>
                  <a:pt x="23" y="245"/>
                </a:lnTo>
                <a:lnTo>
                  <a:pt x="23" y="202"/>
                </a:lnTo>
                <a:lnTo>
                  <a:pt x="23" y="200"/>
                </a:lnTo>
                <a:lnTo>
                  <a:pt x="25" y="198"/>
                </a:lnTo>
                <a:lnTo>
                  <a:pt x="26" y="198"/>
                </a:lnTo>
                <a:lnTo>
                  <a:pt x="28" y="198"/>
                </a:lnTo>
                <a:lnTo>
                  <a:pt x="30" y="200"/>
                </a:lnTo>
                <a:lnTo>
                  <a:pt x="30" y="198"/>
                </a:lnTo>
                <a:lnTo>
                  <a:pt x="32" y="196"/>
                </a:lnTo>
                <a:lnTo>
                  <a:pt x="34" y="194"/>
                </a:lnTo>
                <a:lnTo>
                  <a:pt x="34" y="192"/>
                </a:lnTo>
                <a:lnTo>
                  <a:pt x="34" y="190"/>
                </a:lnTo>
                <a:lnTo>
                  <a:pt x="34" y="186"/>
                </a:lnTo>
                <a:lnTo>
                  <a:pt x="34" y="185"/>
                </a:lnTo>
                <a:lnTo>
                  <a:pt x="34" y="181"/>
                </a:lnTo>
                <a:lnTo>
                  <a:pt x="36" y="175"/>
                </a:lnTo>
                <a:lnTo>
                  <a:pt x="36" y="167"/>
                </a:lnTo>
                <a:lnTo>
                  <a:pt x="38" y="162"/>
                </a:lnTo>
                <a:lnTo>
                  <a:pt x="38" y="162"/>
                </a:lnTo>
                <a:lnTo>
                  <a:pt x="38" y="162"/>
                </a:lnTo>
                <a:lnTo>
                  <a:pt x="40" y="162"/>
                </a:lnTo>
                <a:lnTo>
                  <a:pt x="42" y="162"/>
                </a:lnTo>
                <a:lnTo>
                  <a:pt x="44" y="148"/>
                </a:lnTo>
                <a:lnTo>
                  <a:pt x="47" y="137"/>
                </a:lnTo>
                <a:lnTo>
                  <a:pt x="47" y="137"/>
                </a:lnTo>
                <a:lnTo>
                  <a:pt x="49" y="137"/>
                </a:lnTo>
                <a:lnTo>
                  <a:pt x="49" y="139"/>
                </a:lnTo>
                <a:lnTo>
                  <a:pt x="49" y="145"/>
                </a:lnTo>
                <a:lnTo>
                  <a:pt x="51" y="148"/>
                </a:lnTo>
                <a:lnTo>
                  <a:pt x="51" y="150"/>
                </a:lnTo>
                <a:lnTo>
                  <a:pt x="51" y="152"/>
                </a:lnTo>
                <a:lnTo>
                  <a:pt x="51" y="156"/>
                </a:lnTo>
                <a:lnTo>
                  <a:pt x="51" y="162"/>
                </a:lnTo>
                <a:lnTo>
                  <a:pt x="51" y="165"/>
                </a:lnTo>
                <a:lnTo>
                  <a:pt x="57" y="150"/>
                </a:lnTo>
                <a:lnTo>
                  <a:pt x="59" y="133"/>
                </a:lnTo>
                <a:lnTo>
                  <a:pt x="61" y="131"/>
                </a:lnTo>
                <a:lnTo>
                  <a:pt x="61" y="131"/>
                </a:lnTo>
                <a:lnTo>
                  <a:pt x="63" y="131"/>
                </a:lnTo>
                <a:lnTo>
                  <a:pt x="63" y="133"/>
                </a:lnTo>
                <a:lnTo>
                  <a:pt x="63" y="141"/>
                </a:lnTo>
                <a:lnTo>
                  <a:pt x="63" y="148"/>
                </a:lnTo>
                <a:lnTo>
                  <a:pt x="61" y="156"/>
                </a:lnTo>
                <a:lnTo>
                  <a:pt x="59" y="194"/>
                </a:lnTo>
                <a:lnTo>
                  <a:pt x="59" y="196"/>
                </a:lnTo>
                <a:lnTo>
                  <a:pt x="59" y="196"/>
                </a:lnTo>
                <a:lnTo>
                  <a:pt x="59" y="198"/>
                </a:lnTo>
                <a:lnTo>
                  <a:pt x="72" y="205"/>
                </a:lnTo>
                <a:lnTo>
                  <a:pt x="85" y="215"/>
                </a:lnTo>
                <a:lnTo>
                  <a:pt x="87" y="215"/>
                </a:lnTo>
                <a:lnTo>
                  <a:pt x="87" y="213"/>
                </a:lnTo>
                <a:lnTo>
                  <a:pt x="89" y="211"/>
                </a:lnTo>
                <a:lnTo>
                  <a:pt x="89" y="209"/>
                </a:lnTo>
                <a:lnTo>
                  <a:pt x="106" y="188"/>
                </a:lnTo>
                <a:lnTo>
                  <a:pt x="106" y="188"/>
                </a:lnTo>
                <a:lnTo>
                  <a:pt x="108" y="186"/>
                </a:lnTo>
                <a:lnTo>
                  <a:pt x="108" y="186"/>
                </a:lnTo>
                <a:lnTo>
                  <a:pt x="118" y="177"/>
                </a:lnTo>
                <a:lnTo>
                  <a:pt x="127" y="165"/>
                </a:lnTo>
                <a:lnTo>
                  <a:pt x="127" y="164"/>
                </a:lnTo>
                <a:lnTo>
                  <a:pt x="127" y="164"/>
                </a:lnTo>
                <a:lnTo>
                  <a:pt x="129" y="164"/>
                </a:lnTo>
                <a:lnTo>
                  <a:pt x="146" y="139"/>
                </a:lnTo>
                <a:lnTo>
                  <a:pt x="165" y="116"/>
                </a:lnTo>
                <a:lnTo>
                  <a:pt x="194" y="86"/>
                </a:lnTo>
                <a:lnTo>
                  <a:pt x="194" y="84"/>
                </a:lnTo>
                <a:lnTo>
                  <a:pt x="196" y="84"/>
                </a:lnTo>
                <a:lnTo>
                  <a:pt x="196" y="84"/>
                </a:lnTo>
                <a:lnTo>
                  <a:pt x="219" y="63"/>
                </a:lnTo>
                <a:lnTo>
                  <a:pt x="242" y="46"/>
                </a:lnTo>
                <a:lnTo>
                  <a:pt x="270" y="30"/>
                </a:lnTo>
                <a:lnTo>
                  <a:pt x="303" y="15"/>
                </a:lnTo>
                <a:lnTo>
                  <a:pt x="337" y="6"/>
                </a:lnTo>
                <a:lnTo>
                  <a:pt x="375" y="0"/>
                </a:lnTo>
                <a:lnTo>
                  <a:pt x="377" y="0"/>
                </a:lnTo>
                <a:lnTo>
                  <a:pt x="379" y="0"/>
                </a:lnTo>
                <a:close/>
              </a:path>
            </a:pathLst>
          </a:custGeom>
          <a:solidFill>
            <a:srgbClr val="0000FF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12" tIns="45706" rIns="91412" bIns="45706" numCol="1" anchor="t" anchorCtr="0" compatLnSpc="1">
            <a:prstTxWarp prst="textNoShape">
              <a:avLst/>
            </a:prstTxWarp>
          </a:bodyPr>
          <a:lstStyle/>
          <a:p>
            <a:endParaRPr lang="zh-CN" altLang="en-US" sz="2399">
              <a:latin typeface="站酷快乐体2016修订版" panose="02010600030101010101" pitchFamily="2" charset="-122"/>
              <a:ea typeface="站酷快乐体2016修订版" panose="02010600030101010101" pitchFamily="2" charset="-122"/>
              <a:sym typeface="站酷快乐体2016修订版" panose="02010600030101010101" pitchFamily="2" charset="-122"/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1B6AD17A-3E04-2A39-E4A2-3E9BD38054CB}"/>
              </a:ext>
            </a:extLst>
          </p:cNvPr>
          <p:cNvSpPr/>
          <p:nvPr/>
        </p:nvSpPr>
        <p:spPr>
          <a:xfrm>
            <a:off x="5972246" y="3727421"/>
            <a:ext cx="1020736" cy="27115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7459B613-85A7-4838-6BAD-6BFB3891D0F3}"/>
              </a:ext>
            </a:extLst>
          </p:cNvPr>
          <p:cNvSpPr txBox="1"/>
          <p:nvPr/>
        </p:nvSpPr>
        <p:spPr>
          <a:xfrm>
            <a:off x="6873253" y="3787395"/>
            <a:ext cx="56506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3600" dirty="0">
                <a:solidFill>
                  <a:srgbClr val="C00000"/>
                </a:solidFill>
                <a:ea typeface="微軟正黑體" panose="020B0604030504040204" pitchFamily="34" charset="-120"/>
                <a:cs typeface="Calibri" panose="020F0502020204030204" pitchFamily="34" charset="0"/>
                <a:sym typeface="Wingdings" panose="05000000000000000000" pitchFamily="2" charset="2"/>
              </a:rPr>
              <a:t></a:t>
            </a:r>
            <a:endParaRPr lang="zh-TW" altLang="en-US" sz="3600" dirty="0"/>
          </a:p>
        </p:txBody>
      </p:sp>
      <p:grpSp>
        <p:nvGrpSpPr>
          <p:cNvPr id="34" name="群組 33">
            <a:extLst>
              <a:ext uri="{FF2B5EF4-FFF2-40B4-BE49-F238E27FC236}">
                <a16:creationId xmlns:a16="http://schemas.microsoft.com/office/drawing/2014/main" id="{585D86CB-87B3-B83D-8E73-85E6FBBB6843}"/>
              </a:ext>
            </a:extLst>
          </p:cNvPr>
          <p:cNvGrpSpPr/>
          <p:nvPr/>
        </p:nvGrpSpPr>
        <p:grpSpPr>
          <a:xfrm>
            <a:off x="7852293" y="2318026"/>
            <a:ext cx="585128" cy="2237910"/>
            <a:chOff x="7939383" y="2318026"/>
            <a:chExt cx="585128" cy="2237910"/>
          </a:xfrm>
        </p:grpSpPr>
        <p:sp>
          <p:nvSpPr>
            <p:cNvPr id="25" name="文字方塊 24">
              <a:extLst>
                <a:ext uri="{FF2B5EF4-FFF2-40B4-BE49-F238E27FC236}">
                  <a16:creationId xmlns:a16="http://schemas.microsoft.com/office/drawing/2014/main" id="{CC697A45-65DA-288D-058E-EA03219AB3AD}"/>
                </a:ext>
              </a:extLst>
            </p:cNvPr>
            <p:cNvSpPr txBox="1"/>
            <p:nvPr/>
          </p:nvSpPr>
          <p:spPr>
            <a:xfrm>
              <a:off x="7945722" y="2318026"/>
              <a:ext cx="57878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TW" altLang="en-US" sz="2400" b="1" dirty="0">
                  <a:solidFill>
                    <a:srgbClr val="C00000"/>
                  </a:solidFill>
                  <a:ea typeface="微軟正黑體" panose="020B0604030504040204" pitchFamily="34" charset="-120"/>
                  <a:cs typeface="Calibri" panose="020F0502020204030204" pitchFamily="34" charset="0"/>
                  <a:sym typeface="Wingdings 2" panose="05020102010507070707" pitchFamily="18" charset="2"/>
                </a:rPr>
                <a:t>❶ </a:t>
              </a:r>
              <a:endParaRPr lang="zh-TW" altLang="en-US" sz="2400" dirty="0"/>
            </a:p>
          </p:txBody>
        </p:sp>
        <p:sp>
          <p:nvSpPr>
            <p:cNvPr id="29" name="文字方塊 28">
              <a:extLst>
                <a:ext uri="{FF2B5EF4-FFF2-40B4-BE49-F238E27FC236}">
                  <a16:creationId xmlns:a16="http://schemas.microsoft.com/office/drawing/2014/main" id="{CC780823-862E-6609-C131-E90577EE9CA3}"/>
                </a:ext>
              </a:extLst>
            </p:cNvPr>
            <p:cNvSpPr txBox="1"/>
            <p:nvPr/>
          </p:nvSpPr>
          <p:spPr>
            <a:xfrm>
              <a:off x="7945722" y="2761668"/>
              <a:ext cx="463722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TW" altLang="en-US" sz="2400" b="1" dirty="0">
                  <a:solidFill>
                    <a:srgbClr val="C00000"/>
                  </a:solidFill>
                  <a:ea typeface="微軟正黑體" panose="020B0604030504040204" pitchFamily="34" charset="-120"/>
                  <a:cs typeface="Calibri" panose="020F0502020204030204" pitchFamily="34" charset="0"/>
                  <a:sym typeface="Wingdings 2" panose="05020102010507070707" pitchFamily="18" charset="2"/>
                </a:rPr>
                <a:t>❷</a:t>
              </a:r>
              <a:endParaRPr lang="zh-TW" altLang="en-US" sz="2400" dirty="0"/>
            </a:p>
          </p:txBody>
        </p:sp>
        <p:sp>
          <p:nvSpPr>
            <p:cNvPr id="31" name="文字方塊 30">
              <a:extLst>
                <a:ext uri="{FF2B5EF4-FFF2-40B4-BE49-F238E27FC236}">
                  <a16:creationId xmlns:a16="http://schemas.microsoft.com/office/drawing/2014/main" id="{2D9F2138-0807-0892-9846-B1247A2D587A}"/>
                </a:ext>
              </a:extLst>
            </p:cNvPr>
            <p:cNvSpPr txBox="1"/>
            <p:nvPr/>
          </p:nvSpPr>
          <p:spPr>
            <a:xfrm>
              <a:off x="7945721" y="3217760"/>
              <a:ext cx="57878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TW" altLang="en-US" sz="2400" b="1" dirty="0">
                  <a:solidFill>
                    <a:srgbClr val="C00000"/>
                  </a:solidFill>
                  <a:ea typeface="微軟正黑體" panose="020B0604030504040204" pitchFamily="34" charset="-120"/>
                  <a:cs typeface="Calibri" panose="020F0502020204030204" pitchFamily="34" charset="0"/>
                </a:rPr>
                <a:t>❸</a:t>
              </a:r>
              <a:r>
                <a:rPr lang="zh-TW" altLang="en-US" sz="2400" b="1" dirty="0">
                  <a:solidFill>
                    <a:srgbClr val="000000"/>
                  </a:solidFill>
                  <a:ea typeface="微軟正黑體" panose="020B0604030504040204" pitchFamily="34" charset="-120"/>
                  <a:cs typeface="Calibri" panose="020F0502020204030204" pitchFamily="34" charset="0"/>
                </a:rPr>
                <a:t> </a:t>
              </a:r>
              <a:endParaRPr lang="zh-TW" altLang="en-US" sz="2400" dirty="0"/>
            </a:p>
          </p:txBody>
        </p:sp>
        <p:sp>
          <p:nvSpPr>
            <p:cNvPr id="33" name="文字方塊 32">
              <a:extLst>
                <a:ext uri="{FF2B5EF4-FFF2-40B4-BE49-F238E27FC236}">
                  <a16:creationId xmlns:a16="http://schemas.microsoft.com/office/drawing/2014/main" id="{B3041640-86A6-0006-6064-9716DD5DA849}"/>
                </a:ext>
              </a:extLst>
            </p:cNvPr>
            <p:cNvSpPr txBox="1"/>
            <p:nvPr/>
          </p:nvSpPr>
          <p:spPr>
            <a:xfrm>
              <a:off x="7939383" y="3971161"/>
              <a:ext cx="500503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TW"/>
              </a:defPPr>
              <a:lvl1pPr>
                <a:defRPr b="1">
                  <a:solidFill>
                    <a:srgbClr val="C00000"/>
                  </a:solidFill>
                  <a:ea typeface="微軟正黑體" panose="020B0604030504040204" pitchFamily="34" charset="-120"/>
                  <a:cs typeface="Calibri" panose="020F0502020204030204" pitchFamily="34" charset="0"/>
                </a:defRPr>
              </a:lvl1pPr>
            </a:lstStyle>
            <a:p>
              <a:r>
                <a:rPr lang="zh-TW" altLang="en-US" sz="3100" dirty="0">
                  <a:sym typeface="Wingdings" panose="05000000000000000000" pitchFamily="2" charset="2"/>
                </a:rPr>
                <a:t></a:t>
              </a:r>
              <a:endParaRPr lang="zh-TW" altLang="en-US" sz="3100" dirty="0"/>
            </a:p>
          </p:txBody>
        </p:sp>
      </p:grpSp>
      <p:sp>
        <p:nvSpPr>
          <p:cNvPr id="36" name="矩形 2">
            <a:extLst>
              <a:ext uri="{FF2B5EF4-FFF2-40B4-BE49-F238E27FC236}">
                <a16:creationId xmlns:a16="http://schemas.microsoft.com/office/drawing/2014/main" id="{18561DC4-81CE-789E-161B-8160D8D7E6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94618" y="6178989"/>
            <a:ext cx="5938933" cy="495392"/>
          </a:xfrm>
          <a:prstGeom prst="rect">
            <a:avLst/>
          </a:prstGeom>
          <a:solidFill>
            <a:srgbClr val="FFE5E5"/>
          </a:solidFill>
          <a:ln w="28575">
            <a:solidFill>
              <a:srgbClr val="C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>
              <a:lnSpc>
                <a:spcPct val="120000"/>
              </a:lnSpc>
              <a:defRPr/>
            </a:pPr>
            <a:r>
              <a:rPr lang="zh-TW" altLang="en-US" sz="2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提醒：</a:t>
            </a:r>
            <a:r>
              <a:rPr lang="en-US" altLang="zh-TW" sz="2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【</a:t>
            </a:r>
            <a:r>
              <a:rPr lang="zh-TW" altLang="en-US" sz="2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練習版</a:t>
            </a:r>
            <a:r>
              <a:rPr lang="en-US" altLang="zh-TW" sz="2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  <a:r>
              <a:rPr lang="zh-TW" altLang="en-US" sz="2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未提供免試生封面列印。</a:t>
            </a:r>
            <a:endParaRPr lang="zh-TW" altLang="zh-TW" sz="2400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投影片編號版面配置區 2">
            <a:extLst>
              <a:ext uri="{FF2B5EF4-FFF2-40B4-BE49-F238E27FC236}">
                <a16:creationId xmlns:a16="http://schemas.microsoft.com/office/drawing/2014/main" id="{A45CF79A-DFBA-5892-2A78-DA4BDD86B3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46326" y="6331445"/>
            <a:ext cx="2743200" cy="365125"/>
          </a:xfrm>
        </p:spPr>
        <p:txBody>
          <a:bodyPr/>
          <a:lstStyle/>
          <a:p>
            <a:fld id="{EF27B4D1-FA05-449E-A80B-57A962297113}" type="slidenum">
              <a:rPr lang="zh-TW" altLang="en-US" smtClean="0"/>
              <a:t>35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356318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2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 descr="一張含有 文字, 螢幕擷取畫面, 平行, 收據 的圖片&#10;&#10;AI 產生的內容可能不正確。">
            <a:extLst>
              <a:ext uri="{FF2B5EF4-FFF2-40B4-BE49-F238E27FC236}">
                <a16:creationId xmlns:a16="http://schemas.microsoft.com/office/drawing/2014/main" id="{6C82C2D7-34E2-601C-494F-73E228AB17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0492" y="1124537"/>
            <a:ext cx="9207820" cy="5724754"/>
          </a:xfrm>
          <a:prstGeom prst="rect">
            <a:avLst/>
          </a:prstGeom>
        </p:spPr>
      </p:pic>
      <p:pic>
        <p:nvPicPr>
          <p:cNvPr id="9" name="Picture 5" descr="E:\优品PPT\058PPT素材\3D小人\1-150GQ54H3\62张3D小人拿笔PPT图片素材\优品PPT04.jpg">
            <a:extLst>
              <a:ext uri="{FF2B5EF4-FFF2-40B4-BE49-F238E27FC236}">
                <a16:creationId xmlns:a16="http://schemas.microsoft.com/office/drawing/2014/main" id="{7B380ADA-40BE-4439-95CE-6E758BD877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6538" y="5167675"/>
            <a:ext cx="1215549" cy="138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3FAC108C-3BF9-47BD-9F9A-C37A3E1CF6CB}"/>
              </a:ext>
            </a:extLst>
          </p:cNvPr>
          <p:cNvSpPr/>
          <p:nvPr/>
        </p:nvSpPr>
        <p:spPr bwMode="auto">
          <a:xfrm>
            <a:off x="814313" y="327413"/>
            <a:ext cx="9810143" cy="549605"/>
          </a:xfrm>
          <a:prstGeom prst="rect">
            <a:avLst/>
          </a:prstGeom>
          <a:solidFill>
            <a:srgbClr val="C3E0D3"/>
          </a:solidFill>
          <a:ln>
            <a:solidFill>
              <a:schemeClr val="bg1"/>
            </a:solidFill>
          </a:ln>
          <a:effectLst>
            <a:outerShdw blurRad="50800" dist="127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spcBef>
                <a:spcPct val="50000"/>
              </a:spcBef>
              <a:defRPr/>
            </a:pPr>
            <a:r>
              <a:rPr lang="en-US" altLang="zh-TW" sz="3200" b="1" spc="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4</a:t>
            </a:r>
            <a:r>
              <a:rPr lang="zh-TW" altLang="en-US" sz="3200" b="1" spc="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、報名資料確認送出即列印</a:t>
            </a:r>
            <a:r>
              <a:rPr lang="en-US" altLang="zh-TW" sz="3200" b="1" spc="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-</a:t>
            </a:r>
            <a:r>
              <a:rPr lang="zh-TW" altLang="en-US" sz="2800" b="1" spc="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報名繳交資料</a:t>
            </a:r>
            <a:r>
              <a:rPr lang="en-US" altLang="zh-TW" sz="2800" b="1" spc="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(8/12)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DDE388F1-248B-49CE-B465-12302A74CDBD}"/>
              </a:ext>
            </a:extLst>
          </p:cNvPr>
          <p:cNvSpPr/>
          <p:nvPr/>
        </p:nvSpPr>
        <p:spPr>
          <a:xfrm>
            <a:off x="1530783" y="6263148"/>
            <a:ext cx="4565217" cy="33491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D0BE7EF5-39E5-495D-B6B9-04E7E80203B3}"/>
              </a:ext>
            </a:extLst>
          </p:cNvPr>
          <p:cNvSpPr/>
          <p:nvPr/>
        </p:nvSpPr>
        <p:spPr>
          <a:xfrm>
            <a:off x="2183239" y="2358994"/>
            <a:ext cx="1590675" cy="199200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FB60331E-9C1A-43F8-A87A-E50E130C3AA0}"/>
              </a:ext>
            </a:extLst>
          </p:cNvPr>
          <p:cNvSpPr/>
          <p:nvPr/>
        </p:nvSpPr>
        <p:spPr>
          <a:xfrm>
            <a:off x="3300732" y="3187337"/>
            <a:ext cx="669348" cy="130628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投影片編號版面配置區 2">
            <a:extLst>
              <a:ext uri="{FF2B5EF4-FFF2-40B4-BE49-F238E27FC236}">
                <a16:creationId xmlns:a16="http://schemas.microsoft.com/office/drawing/2014/main" id="{0E72EA47-9FAB-29FF-CB82-1FA2519EA5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46326" y="6331445"/>
            <a:ext cx="2743200" cy="365125"/>
          </a:xfrm>
        </p:spPr>
        <p:txBody>
          <a:bodyPr/>
          <a:lstStyle/>
          <a:p>
            <a:fld id="{EF27B4D1-FA05-449E-A80B-57A962297113}" type="slidenum">
              <a:rPr lang="zh-TW" altLang="en-US" smtClean="0"/>
              <a:t>36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73509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5" descr="E:\优品PPT\058PPT素材\3D小人\1-150GQ54H3\62张3D小人拿笔PPT图片素材\优品PPT04.jpg">
            <a:extLst>
              <a:ext uri="{FF2B5EF4-FFF2-40B4-BE49-F238E27FC236}">
                <a16:creationId xmlns:a16="http://schemas.microsoft.com/office/drawing/2014/main" id="{7B380ADA-40BE-4439-95CE-6E758BD877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6538" y="5167675"/>
            <a:ext cx="1215549" cy="138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3FAC108C-3BF9-47BD-9F9A-C37A3E1CF6CB}"/>
              </a:ext>
            </a:extLst>
          </p:cNvPr>
          <p:cNvSpPr/>
          <p:nvPr/>
        </p:nvSpPr>
        <p:spPr bwMode="auto">
          <a:xfrm>
            <a:off x="814313" y="327413"/>
            <a:ext cx="9810143" cy="549605"/>
          </a:xfrm>
          <a:prstGeom prst="rect">
            <a:avLst/>
          </a:prstGeom>
          <a:solidFill>
            <a:srgbClr val="C3E0D3"/>
          </a:solidFill>
          <a:ln>
            <a:solidFill>
              <a:schemeClr val="bg1"/>
            </a:solidFill>
          </a:ln>
          <a:effectLst>
            <a:outerShdw blurRad="50800" dist="127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spcBef>
                <a:spcPct val="50000"/>
              </a:spcBef>
              <a:defRPr/>
            </a:pPr>
            <a:r>
              <a:rPr lang="en-US" altLang="zh-TW" sz="3200" b="1" spc="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4</a:t>
            </a:r>
            <a:r>
              <a:rPr lang="zh-TW" altLang="en-US" sz="3200" b="1" spc="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、報名資料確認送出即列印</a:t>
            </a:r>
            <a:r>
              <a:rPr lang="en-US" altLang="zh-TW" sz="3200" b="1" spc="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-</a:t>
            </a:r>
            <a:r>
              <a:rPr lang="zh-TW" altLang="en-US" sz="2800" b="1" spc="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報名繳交資料</a:t>
            </a:r>
            <a:r>
              <a:rPr lang="en-US" altLang="zh-TW" sz="2800" b="1" spc="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(9/12)</a:t>
            </a:r>
          </a:p>
        </p:txBody>
      </p:sp>
      <p:pic>
        <p:nvPicPr>
          <p:cNvPr id="6" name="圖片 5" descr="一張含有 文字, 螢幕擷取畫面, 字型 的圖片&#10;&#10;AI 產生的內容可能不正確。">
            <a:extLst>
              <a:ext uri="{FF2B5EF4-FFF2-40B4-BE49-F238E27FC236}">
                <a16:creationId xmlns:a16="http://schemas.microsoft.com/office/drawing/2014/main" id="{6987F6A0-5A3A-20D0-4B23-4EE7F0828B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4" t="1525" b="2349"/>
          <a:stretch/>
        </p:blipFill>
        <p:spPr>
          <a:xfrm>
            <a:off x="2540653" y="1168000"/>
            <a:ext cx="3847567" cy="5556068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D0BE7EF5-39E5-495D-B6B9-04E7E80203B3}"/>
              </a:ext>
            </a:extLst>
          </p:cNvPr>
          <p:cNvSpPr/>
          <p:nvPr/>
        </p:nvSpPr>
        <p:spPr>
          <a:xfrm>
            <a:off x="3288779" y="5568605"/>
            <a:ext cx="191589" cy="1077340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6788D385-15EA-F0B7-7CF9-3D4F92649547}"/>
              </a:ext>
            </a:extLst>
          </p:cNvPr>
          <p:cNvSpPr/>
          <p:nvPr/>
        </p:nvSpPr>
        <p:spPr>
          <a:xfrm>
            <a:off x="3939772" y="5716331"/>
            <a:ext cx="191589" cy="790338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3DD56EE1-2802-409A-6B47-C14FFEBE1BFD}"/>
              </a:ext>
            </a:extLst>
          </p:cNvPr>
          <p:cNvSpPr/>
          <p:nvPr/>
        </p:nvSpPr>
        <p:spPr>
          <a:xfrm>
            <a:off x="2631883" y="1307971"/>
            <a:ext cx="1534911" cy="33491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9" name="快取圖案 11">
            <a:extLst>
              <a:ext uri="{FF2B5EF4-FFF2-40B4-BE49-F238E27FC236}">
                <a16:creationId xmlns:a16="http://schemas.microsoft.com/office/drawing/2014/main" id="{195389D9-B56E-463C-A5D6-CA6F190151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04833" y="2332653"/>
            <a:ext cx="3944983" cy="3383677"/>
          </a:xfrm>
          <a:prstGeom prst="roundRect">
            <a:avLst>
              <a:gd name="adj" fmla="val 16079"/>
            </a:avLst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FFC000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53640926-AAD7-44D8-BBD7-CCE9431645EC}">
              <a14:shadowObscured xmlns:a14="http://schemas.microsoft.com/office/drawing/2010/main" val="1"/>
            </a:ext>
          </a:extLst>
        </p:spPr>
        <p:txBody>
          <a:bodyPr anchor="ctr" upright="1"/>
          <a:lstStyle/>
          <a:p>
            <a:pPr algn="just" eaLnBrk="1" fontAlgn="auto" hangingPunct="1">
              <a:lnSpc>
                <a:spcPts val="4500"/>
              </a:lnSpc>
              <a:spcBef>
                <a:spcPts val="0"/>
              </a:spcBef>
              <a:spcAft>
                <a:spcPts val="0"/>
              </a:spcAft>
              <a:tabLst>
                <a:tab pos="561975" algn="l"/>
              </a:tabLst>
              <a:defRPr/>
            </a:pPr>
            <a:r>
              <a:rPr lang="en-US" altLang="zh-TW" sz="2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新細明體" panose="02020500000000000000" pitchFamily="18" charset="-120"/>
              </a:rPr>
              <a:t>※</a:t>
            </a:r>
            <a:r>
              <a:rPr lang="zh-TW" altLang="en-US" sz="2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提醒：</a:t>
            </a:r>
            <a:endParaRPr lang="en-US" altLang="zh-TW" sz="2400" b="1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algn="just" eaLnBrk="1" fontAlgn="auto" hangingPunct="1">
              <a:lnSpc>
                <a:spcPts val="4500"/>
              </a:lnSpc>
              <a:spcBef>
                <a:spcPts val="0"/>
              </a:spcBef>
              <a:spcAft>
                <a:spcPts val="0"/>
              </a:spcAft>
              <a:tabLst>
                <a:tab pos="561975" algn="l"/>
              </a:tabLst>
              <a:defRPr/>
            </a:pPr>
            <a:r>
              <a:rPr lang="zh-TW" altLang="zh-TW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每位免試生須將報名各項資料</a:t>
            </a:r>
            <a:r>
              <a:rPr lang="zh-TW" altLang="zh-TW" sz="2400" b="1" u="sng" spc="100" dirty="0">
                <a:solidFill>
                  <a:schemeClr val="bg1"/>
                </a:solidFill>
                <a:effectLst>
                  <a:glow rad="127000">
                    <a:srgbClr val="C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獨立裝至個人信封袋內</a:t>
            </a:r>
            <a:r>
              <a:rPr lang="zh-TW" altLang="zh-TW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，並交由各國中學校承辦老師統一收齊。</a:t>
            </a:r>
            <a:endParaRPr lang="en-US" altLang="zh-TW" sz="2400" b="1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4D5435FF-7C2D-2F69-B637-3762223BE07D}"/>
              </a:ext>
            </a:extLst>
          </p:cNvPr>
          <p:cNvSpPr/>
          <p:nvPr/>
        </p:nvSpPr>
        <p:spPr>
          <a:xfrm>
            <a:off x="3037794" y="5465421"/>
            <a:ext cx="191589" cy="1162852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3667D4E9-DDD3-1250-D02D-0ADC4ADCE8FF}"/>
              </a:ext>
            </a:extLst>
          </p:cNvPr>
          <p:cNvSpPr/>
          <p:nvPr/>
        </p:nvSpPr>
        <p:spPr>
          <a:xfrm>
            <a:off x="2807152" y="5465421"/>
            <a:ext cx="191589" cy="1162852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23BA2DF8-37E4-1E78-70DA-A1269E963D63}"/>
              </a:ext>
            </a:extLst>
          </p:cNvPr>
          <p:cNvSpPr/>
          <p:nvPr/>
        </p:nvSpPr>
        <p:spPr>
          <a:xfrm>
            <a:off x="2622774" y="5100296"/>
            <a:ext cx="191589" cy="1162852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投影片編號版面配置區 2">
            <a:extLst>
              <a:ext uri="{FF2B5EF4-FFF2-40B4-BE49-F238E27FC236}">
                <a16:creationId xmlns:a16="http://schemas.microsoft.com/office/drawing/2014/main" id="{CF876B27-A713-CB4D-01AD-7B3A48919F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46326" y="6331445"/>
            <a:ext cx="2743200" cy="365125"/>
          </a:xfrm>
        </p:spPr>
        <p:txBody>
          <a:bodyPr/>
          <a:lstStyle/>
          <a:p>
            <a:fld id="{EF27B4D1-FA05-449E-A80B-57A962297113}" type="slidenum">
              <a:rPr lang="zh-TW" altLang="en-US" smtClean="0"/>
              <a:t>37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245451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 descr="一張含有 文字, 螢幕擷取畫面, 數字, 字型 的圖片&#10;&#10;AI 產生的內容可能不正確。">
            <a:extLst>
              <a:ext uri="{FF2B5EF4-FFF2-40B4-BE49-F238E27FC236}">
                <a16:creationId xmlns:a16="http://schemas.microsoft.com/office/drawing/2014/main" id="{5A5308BF-915B-4F68-E75E-E2FA819A8A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2"/>
          <a:stretch/>
        </p:blipFill>
        <p:spPr>
          <a:xfrm>
            <a:off x="814313" y="1917664"/>
            <a:ext cx="9470238" cy="437987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F7278B32-38F0-4929-A65E-1325B89113A0}"/>
              </a:ext>
            </a:extLst>
          </p:cNvPr>
          <p:cNvSpPr/>
          <p:nvPr/>
        </p:nvSpPr>
        <p:spPr bwMode="auto">
          <a:xfrm>
            <a:off x="814313" y="327413"/>
            <a:ext cx="9810143" cy="549605"/>
          </a:xfrm>
          <a:prstGeom prst="rect">
            <a:avLst/>
          </a:prstGeom>
          <a:solidFill>
            <a:srgbClr val="C3E0D3"/>
          </a:solidFill>
          <a:ln>
            <a:solidFill>
              <a:schemeClr val="bg1"/>
            </a:solidFill>
          </a:ln>
          <a:effectLst>
            <a:outerShdw blurRad="50800" dist="127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spcBef>
                <a:spcPct val="50000"/>
              </a:spcBef>
              <a:defRPr/>
            </a:pPr>
            <a:r>
              <a:rPr lang="en-US" altLang="zh-TW" sz="3200" b="1" spc="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4</a:t>
            </a:r>
            <a:r>
              <a:rPr lang="zh-TW" altLang="en-US" sz="3200" b="1" spc="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、報名資料確認送出及列印</a:t>
            </a:r>
            <a:r>
              <a:rPr lang="en-US" altLang="zh-TW" sz="3200" b="1" spc="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-</a:t>
            </a:r>
            <a:r>
              <a:rPr lang="zh-TW" altLang="en-US" sz="2800" b="1" spc="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報名繳交資料</a:t>
            </a:r>
            <a:r>
              <a:rPr lang="en-US" altLang="zh-TW" sz="2800" b="1" spc="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(10/12)</a:t>
            </a:r>
          </a:p>
        </p:txBody>
      </p:sp>
      <p:sp>
        <p:nvSpPr>
          <p:cNvPr id="4" name="矩形 7">
            <a:extLst>
              <a:ext uri="{FF2B5EF4-FFF2-40B4-BE49-F238E27FC236}">
                <a16:creationId xmlns:a16="http://schemas.microsoft.com/office/drawing/2014/main" id="{7BCBD53D-0031-4B60-BECF-0A50798C18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4313" y="1126795"/>
            <a:ext cx="3570208" cy="846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lnSpc>
                <a:spcPts val="3000"/>
              </a:lnSpc>
            </a:pPr>
            <a:r>
              <a:rPr lang="zh-TW" altLang="en-US" sz="2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五、完免積分證明單列印</a:t>
            </a:r>
            <a:endParaRPr lang="en-US" altLang="zh-TW" sz="24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eaLnBrk="1" hangingPunct="1"/>
            <a:endPara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33C0DDA6-87BF-4ED6-8F65-8EB72B579355}"/>
              </a:ext>
            </a:extLst>
          </p:cNvPr>
          <p:cNvSpPr/>
          <p:nvPr/>
        </p:nvSpPr>
        <p:spPr>
          <a:xfrm>
            <a:off x="4593776" y="1917664"/>
            <a:ext cx="1949899" cy="108223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91A9B040-E612-447B-AFA9-FAF77F99B38B}"/>
              </a:ext>
            </a:extLst>
          </p:cNvPr>
          <p:cNvSpPr/>
          <p:nvPr/>
        </p:nvSpPr>
        <p:spPr>
          <a:xfrm>
            <a:off x="4495800" y="3078592"/>
            <a:ext cx="2115457" cy="18555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DE700B91-9E59-4C3A-8719-607B8CF0894F}"/>
              </a:ext>
            </a:extLst>
          </p:cNvPr>
          <p:cNvSpPr/>
          <p:nvPr/>
        </p:nvSpPr>
        <p:spPr>
          <a:xfrm>
            <a:off x="5332738" y="3314546"/>
            <a:ext cx="433388" cy="25549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快取圖案 11">
            <a:extLst>
              <a:ext uri="{FF2B5EF4-FFF2-40B4-BE49-F238E27FC236}">
                <a16:creationId xmlns:a16="http://schemas.microsoft.com/office/drawing/2014/main" id="{4FBE8E98-FC09-4E80-830B-774A5CC20C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56917" y="2913138"/>
            <a:ext cx="565061" cy="453520"/>
          </a:xfrm>
          <a:prstGeom prst="roundRect">
            <a:avLst>
              <a:gd name="adj" fmla="val 1607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15000"/>
              </a:lnSpc>
              <a:spcBef>
                <a:spcPct val="0"/>
              </a:spcBef>
              <a:spcAft>
                <a:spcPts val="800"/>
              </a:spcAft>
              <a:buFontTx/>
              <a:buNone/>
            </a:pPr>
            <a:r>
              <a:rPr lang="en-US" altLang="zh-TW" sz="4000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  <a:sym typeface="Wingdings" panose="05000000000000000000" pitchFamily="2" charset="2"/>
              </a:rPr>
              <a:t></a:t>
            </a:r>
            <a:endParaRPr lang="zh-TW" altLang="zh-TW" sz="4000" dirty="0">
              <a:solidFill>
                <a:srgbClr val="C00000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3" name="快取圖案 11">
            <a:extLst>
              <a:ext uri="{FF2B5EF4-FFF2-40B4-BE49-F238E27FC236}">
                <a16:creationId xmlns:a16="http://schemas.microsoft.com/office/drawing/2014/main" id="{2F826B08-D832-4DCD-A8F1-D52C062FF5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1071" y="3628725"/>
            <a:ext cx="454506" cy="331405"/>
          </a:xfrm>
          <a:prstGeom prst="roundRect">
            <a:avLst>
              <a:gd name="adj" fmla="val 1607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15000"/>
              </a:lnSpc>
              <a:spcBef>
                <a:spcPct val="0"/>
              </a:spcBef>
              <a:spcAft>
                <a:spcPts val="800"/>
              </a:spcAft>
              <a:buFontTx/>
              <a:buNone/>
            </a:pPr>
            <a:r>
              <a:rPr lang="en-US" altLang="zh-TW" sz="3200" dirty="0">
                <a:solidFill>
                  <a:srgbClr val="C00000"/>
                </a:solidFill>
                <a:cs typeface="Calibri" panose="020F0502020204030204" pitchFamily="34" charset="0"/>
                <a:sym typeface="Wingdings" panose="05000000000000000000" pitchFamily="2" charset="2"/>
              </a:rPr>
              <a:t>❷</a:t>
            </a:r>
            <a:endParaRPr lang="zh-TW" altLang="zh-TW" sz="3200" dirty="0">
              <a:solidFill>
                <a:srgbClr val="C00000"/>
              </a:solidFill>
              <a:latin typeface="Perpetua" panose="02020502060401020303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快取圖案 11">
            <a:extLst>
              <a:ext uri="{FF2B5EF4-FFF2-40B4-BE49-F238E27FC236}">
                <a16:creationId xmlns:a16="http://schemas.microsoft.com/office/drawing/2014/main" id="{55ED40D8-1D2D-4B02-BBC1-A7CC8D1F0F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72736" y="3342841"/>
            <a:ext cx="454506" cy="331405"/>
          </a:xfrm>
          <a:prstGeom prst="roundRect">
            <a:avLst>
              <a:gd name="adj" fmla="val 1607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15000"/>
              </a:lnSpc>
              <a:spcBef>
                <a:spcPct val="0"/>
              </a:spcBef>
              <a:spcAft>
                <a:spcPts val="800"/>
              </a:spcAft>
              <a:buFontTx/>
              <a:buNone/>
            </a:pPr>
            <a:r>
              <a:rPr lang="en-US" altLang="zh-TW" sz="3200" dirty="0">
                <a:solidFill>
                  <a:srgbClr val="C00000"/>
                </a:solidFill>
                <a:cs typeface="Calibri" panose="020F0502020204030204" pitchFamily="34" charset="0"/>
                <a:sym typeface="Wingdings" panose="05000000000000000000" pitchFamily="2" charset="2"/>
              </a:rPr>
              <a:t>❸</a:t>
            </a:r>
            <a:endParaRPr lang="zh-TW" altLang="zh-TW" sz="3200" dirty="0">
              <a:solidFill>
                <a:srgbClr val="C00000"/>
              </a:solidFill>
              <a:latin typeface="Perpetua" panose="02020502060401020303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736AD970-DE7A-4777-9EEE-4B19B203A513}"/>
              </a:ext>
            </a:extLst>
          </p:cNvPr>
          <p:cNvSpPr txBox="1"/>
          <p:nvPr/>
        </p:nvSpPr>
        <p:spPr>
          <a:xfrm>
            <a:off x="8105171" y="1296821"/>
            <a:ext cx="3637930" cy="216982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rgbClr val="FFC000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defRPr/>
            </a:pPr>
            <a:r>
              <a:rPr lang="zh-TW" altLang="zh-TW" sz="24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操作方式：</a:t>
            </a:r>
            <a:endParaRPr lang="zh-TW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63525" indent="-263525">
              <a:spcBef>
                <a:spcPts val="600"/>
              </a:spcBef>
              <a:defRPr/>
            </a:pPr>
            <a:r>
              <a:rPr lang="zh-TW" altLang="en-US" sz="2400" b="1" dirty="0">
                <a:solidFill>
                  <a:srgbClr val="C00000"/>
                </a:solidFill>
                <a:ea typeface="微軟正黑體" panose="020B0604030504040204" pitchFamily="34" charset="-120"/>
                <a:cs typeface="Calibri" panose="020F0502020204030204" pitchFamily="34" charset="0"/>
                <a:sym typeface="Wingdings 2" panose="05020102010507070707" pitchFamily="18" charset="2"/>
              </a:rPr>
              <a:t>❶ </a:t>
            </a:r>
            <a:r>
              <a:rPr lang="zh-TW" altLang="en-US" sz="24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查詢年級班級</a:t>
            </a:r>
            <a:endParaRPr lang="en-US" altLang="zh-TW" sz="2400" b="1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263525" indent="-263525">
              <a:spcBef>
                <a:spcPts val="600"/>
              </a:spcBef>
              <a:defRPr/>
            </a:pPr>
            <a:r>
              <a:rPr lang="zh-TW" altLang="en-US" sz="2400" b="1" dirty="0">
                <a:solidFill>
                  <a:srgbClr val="C00000"/>
                </a:solidFill>
                <a:ea typeface="微軟正黑體" panose="020B0604030504040204" pitchFamily="34" charset="-120"/>
                <a:cs typeface="Calibri" panose="020F0502020204030204" pitchFamily="34" charset="0"/>
                <a:sym typeface="Wingdings 2" panose="05020102010507070707" pitchFamily="18" charset="2"/>
              </a:rPr>
              <a:t>❷ </a:t>
            </a:r>
            <a:r>
              <a:rPr lang="zh-TW" altLang="en-US" sz="2400" b="1" dirty="0">
                <a:ea typeface="微軟正黑體" panose="020B0604030504040204" pitchFamily="34" charset="-120"/>
                <a:cs typeface="Calibri" panose="020F0502020204030204" pitchFamily="34" charset="0"/>
                <a:sym typeface="Wingdings 2" panose="05020102010507070707" pitchFamily="18" charset="2"/>
              </a:rPr>
              <a:t>選擇欲列印或全選列印</a:t>
            </a:r>
            <a:endParaRPr lang="en-US" altLang="zh-TW" sz="2400" b="1" dirty="0">
              <a:ea typeface="微軟正黑體" panose="020B0604030504040204" pitchFamily="34" charset="-120"/>
              <a:cs typeface="Calibri" panose="020F0502020204030204" pitchFamily="34" charset="0"/>
              <a:sym typeface="Wingdings 2" panose="05020102010507070707" pitchFamily="18" charset="2"/>
            </a:endParaRPr>
          </a:p>
          <a:p>
            <a:pPr marL="263525" indent="-263525">
              <a:spcBef>
                <a:spcPts val="600"/>
              </a:spcBef>
              <a:defRPr/>
            </a:pPr>
            <a:r>
              <a:rPr lang="zh-TW" altLang="en-US" sz="2400" b="1" dirty="0">
                <a:solidFill>
                  <a:srgbClr val="C00000"/>
                </a:solidFill>
                <a:ea typeface="微軟正黑體" panose="020B0604030504040204" pitchFamily="34" charset="-120"/>
                <a:cs typeface="Calibri" panose="020F0502020204030204" pitchFamily="34" charset="0"/>
              </a:rPr>
              <a:t>❸</a:t>
            </a:r>
            <a:r>
              <a:rPr lang="zh-TW" altLang="en-US" sz="2400" b="1" dirty="0">
                <a:solidFill>
                  <a:srgbClr val="000000"/>
                </a:solidFill>
                <a:ea typeface="微軟正黑體" panose="020B0604030504040204" pitchFamily="34" charset="-120"/>
                <a:cs typeface="Calibri" panose="020F0502020204030204" pitchFamily="34" charset="0"/>
              </a:rPr>
              <a:t> </a:t>
            </a:r>
            <a:r>
              <a:rPr lang="zh-TW" altLang="en-US" sz="24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點選「列印」產出報名</a:t>
            </a:r>
            <a:br>
              <a:rPr lang="en-US" altLang="zh-TW" sz="24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</a:br>
            <a:r>
              <a:rPr lang="zh-TW" altLang="en-US" sz="24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表</a:t>
            </a:r>
            <a:r>
              <a:rPr lang="en-US" altLang="zh-TW" sz="24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PDF</a:t>
            </a:r>
            <a:endParaRPr lang="zh-TW" altLang="en-US" sz="2400" b="1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  <a:sym typeface="Wingdings 2" panose="05020102010507070707" pitchFamily="18" charset="2"/>
            </a:endParaRP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2BCA3325-87F9-40AC-A91B-851A2ECF4AC6}"/>
              </a:ext>
            </a:extLst>
          </p:cNvPr>
          <p:cNvSpPr/>
          <p:nvPr/>
        </p:nvSpPr>
        <p:spPr>
          <a:xfrm>
            <a:off x="814313" y="3570037"/>
            <a:ext cx="1658921" cy="272749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投影片編號版面配置區 2">
            <a:extLst>
              <a:ext uri="{FF2B5EF4-FFF2-40B4-BE49-F238E27FC236}">
                <a16:creationId xmlns:a16="http://schemas.microsoft.com/office/drawing/2014/main" id="{7A3A1A33-EADC-30AF-0718-D21A82C14C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46326" y="6331445"/>
            <a:ext cx="2743200" cy="365125"/>
          </a:xfrm>
        </p:spPr>
        <p:txBody>
          <a:bodyPr/>
          <a:lstStyle/>
          <a:p>
            <a:fld id="{EF27B4D1-FA05-449E-A80B-57A962297113}" type="slidenum">
              <a:rPr lang="zh-TW" altLang="en-US" smtClean="0"/>
              <a:t>38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104425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圖片 13" descr="一張含有 文字, 螢幕擷取畫面, 字型, 數字 的圖片&#10;&#10;AI 產生的內容可能不正確。">
            <a:extLst>
              <a:ext uri="{FF2B5EF4-FFF2-40B4-BE49-F238E27FC236}">
                <a16:creationId xmlns:a16="http://schemas.microsoft.com/office/drawing/2014/main" id="{3C5CE2E5-4A35-2E07-DEAB-89CF103B16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145" y="1389017"/>
            <a:ext cx="6212439" cy="4591441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812CE311-8161-404A-8C96-821DD7C569B4}"/>
              </a:ext>
            </a:extLst>
          </p:cNvPr>
          <p:cNvSpPr/>
          <p:nvPr/>
        </p:nvSpPr>
        <p:spPr bwMode="auto">
          <a:xfrm>
            <a:off x="814313" y="327413"/>
            <a:ext cx="9810143" cy="549605"/>
          </a:xfrm>
          <a:prstGeom prst="rect">
            <a:avLst/>
          </a:prstGeom>
          <a:solidFill>
            <a:srgbClr val="C3E0D3"/>
          </a:solidFill>
          <a:ln>
            <a:solidFill>
              <a:schemeClr val="bg1"/>
            </a:solidFill>
          </a:ln>
          <a:effectLst>
            <a:outerShdw blurRad="50800" dist="127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spcBef>
                <a:spcPct val="50000"/>
              </a:spcBef>
              <a:defRPr/>
            </a:pPr>
            <a:r>
              <a:rPr lang="en-US" altLang="zh-TW" sz="3200" b="1" spc="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4</a:t>
            </a:r>
            <a:r>
              <a:rPr lang="zh-TW" altLang="en-US" sz="3200" b="1" spc="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、報名資料確認送出及列印</a:t>
            </a:r>
            <a:r>
              <a:rPr lang="en-US" altLang="zh-TW" sz="3200" b="1" spc="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-</a:t>
            </a:r>
            <a:r>
              <a:rPr lang="zh-TW" altLang="en-US" sz="2800" b="1" spc="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報名繳交資料</a:t>
            </a:r>
            <a:r>
              <a:rPr lang="en-US" altLang="zh-TW" sz="2800" b="1" spc="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(11/12)</a:t>
            </a:r>
          </a:p>
        </p:txBody>
      </p:sp>
      <p:sp>
        <p:nvSpPr>
          <p:cNvPr id="6" name="快取圖案 11">
            <a:extLst>
              <a:ext uri="{FF2B5EF4-FFF2-40B4-BE49-F238E27FC236}">
                <a16:creationId xmlns:a16="http://schemas.microsoft.com/office/drawing/2014/main" id="{24D5872E-FC67-4DB9-911B-07CC3CAB5F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25852" y="3005287"/>
            <a:ext cx="6080398" cy="1872081"/>
          </a:xfrm>
          <a:prstGeom prst="roundRect">
            <a:avLst>
              <a:gd name="adj" fmla="val 16079"/>
            </a:avLst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FFC000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53640926-AAD7-44D8-BBD7-CCE9431645EC}">
              <a14:shadowObscured xmlns:a14="http://schemas.microsoft.com/office/drawing/2010/main" val="1"/>
            </a:ext>
          </a:extLst>
        </p:spPr>
        <p:txBody>
          <a:bodyPr anchor="ctr" upright="1"/>
          <a:lstStyle/>
          <a:p>
            <a:pPr algn="just" eaLnBrk="1" fontAlgn="auto" hangingPunct="1">
              <a:lnSpc>
                <a:spcPts val="4500"/>
              </a:lnSpc>
              <a:spcBef>
                <a:spcPts val="0"/>
              </a:spcBef>
              <a:spcAft>
                <a:spcPts val="0"/>
              </a:spcAft>
              <a:tabLst>
                <a:tab pos="561975" algn="l"/>
              </a:tabLst>
              <a:defRPr/>
            </a:pPr>
            <a:r>
              <a:rPr lang="en-US" altLang="zh-TW" sz="2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新細明體" panose="02020500000000000000" pitchFamily="18" charset="-120"/>
              </a:rPr>
              <a:t>※</a:t>
            </a:r>
            <a:r>
              <a:rPr lang="zh-TW" altLang="en-US" sz="2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提醒：</a:t>
            </a:r>
            <a:endParaRPr lang="en-US" altLang="zh-TW" sz="2400" b="1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algn="just" eaLnBrk="1" fontAlgn="auto" hangingPunct="1">
              <a:lnSpc>
                <a:spcPts val="4500"/>
              </a:lnSpc>
              <a:spcBef>
                <a:spcPts val="0"/>
              </a:spcBef>
              <a:spcAft>
                <a:spcPts val="0"/>
              </a:spcAft>
              <a:tabLst>
                <a:tab pos="561975" algn="l"/>
              </a:tabLst>
              <a:defRPr/>
            </a:pPr>
            <a:r>
              <a:rPr lang="zh-TW" altLang="en-US" sz="24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請加蓋就讀之國中學校戳章，</a:t>
            </a:r>
            <a:endParaRPr lang="en-US" altLang="zh-TW" sz="2400" b="1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algn="just" eaLnBrk="1" fontAlgn="auto" hangingPunct="1">
              <a:lnSpc>
                <a:spcPts val="4500"/>
              </a:lnSpc>
              <a:spcBef>
                <a:spcPts val="0"/>
              </a:spcBef>
              <a:spcAft>
                <a:spcPts val="0"/>
              </a:spcAft>
              <a:tabLst>
                <a:tab pos="561975" algn="l"/>
              </a:tabLst>
              <a:defRPr/>
            </a:pPr>
            <a:r>
              <a:rPr lang="zh-TW" altLang="en-US" sz="2400" b="1" u="sng" spc="100" dirty="0">
                <a:solidFill>
                  <a:schemeClr val="bg1"/>
                </a:solidFill>
                <a:effectLst>
                  <a:glow rad="127000">
                    <a:srgbClr val="C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未加蓋學校戳章之積分證明單視為無效！</a:t>
            </a:r>
            <a:endParaRPr lang="zh-TW" altLang="en-US" sz="2400" b="1" spc="100" dirty="0">
              <a:solidFill>
                <a:schemeClr val="bg1"/>
              </a:solidFill>
              <a:effectLst>
                <a:glow rad="127000">
                  <a:srgbClr val="C0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E75340A4-7493-40D9-A0EE-1E1EE56C7790}"/>
              </a:ext>
            </a:extLst>
          </p:cNvPr>
          <p:cNvSpPr/>
          <p:nvPr/>
        </p:nvSpPr>
        <p:spPr>
          <a:xfrm>
            <a:off x="2119176" y="1957700"/>
            <a:ext cx="615315" cy="199200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3A7DB624-53F7-4C13-A4E5-1D8E9C91D9EE}"/>
              </a:ext>
            </a:extLst>
          </p:cNvPr>
          <p:cNvSpPr/>
          <p:nvPr/>
        </p:nvSpPr>
        <p:spPr>
          <a:xfrm>
            <a:off x="6078582" y="1957700"/>
            <a:ext cx="518892" cy="199200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3F2331E0-256F-4A9D-84F8-814DC47E32FA}"/>
              </a:ext>
            </a:extLst>
          </p:cNvPr>
          <p:cNvSpPr/>
          <p:nvPr/>
        </p:nvSpPr>
        <p:spPr>
          <a:xfrm>
            <a:off x="6213931" y="2197681"/>
            <a:ext cx="784503" cy="199200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56C4EAC1-92F5-4EF4-996E-E2B1A0E34662}"/>
              </a:ext>
            </a:extLst>
          </p:cNvPr>
          <p:cNvSpPr/>
          <p:nvPr/>
        </p:nvSpPr>
        <p:spPr>
          <a:xfrm>
            <a:off x="1276705" y="4608705"/>
            <a:ext cx="2433146" cy="86027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Freeform 5">
            <a:extLst>
              <a:ext uri="{FF2B5EF4-FFF2-40B4-BE49-F238E27FC236}">
                <a16:creationId xmlns:a16="http://schemas.microsoft.com/office/drawing/2014/main" id="{A10CF79E-4CD8-4AB6-A524-214FDABDC683}"/>
              </a:ext>
            </a:extLst>
          </p:cNvPr>
          <p:cNvSpPr/>
          <p:nvPr/>
        </p:nvSpPr>
        <p:spPr bwMode="auto">
          <a:xfrm rot="6281908" flipV="1">
            <a:off x="4100245" y="3957374"/>
            <a:ext cx="1411660" cy="1896322"/>
          </a:xfrm>
          <a:custGeom>
            <a:avLst/>
            <a:gdLst>
              <a:gd name="T0" fmla="*/ 230 w 259"/>
              <a:gd name="T1" fmla="*/ 83 h 272"/>
              <a:gd name="T2" fmla="*/ 243 w 259"/>
              <a:gd name="T3" fmla="*/ 57 h 272"/>
              <a:gd name="T4" fmla="*/ 258 w 259"/>
              <a:gd name="T5" fmla="*/ 16 h 272"/>
              <a:gd name="T6" fmla="*/ 253 w 259"/>
              <a:gd name="T7" fmla="*/ 8 h 272"/>
              <a:gd name="T8" fmla="*/ 248 w 259"/>
              <a:gd name="T9" fmla="*/ 8 h 272"/>
              <a:gd name="T10" fmla="*/ 228 w 259"/>
              <a:gd name="T11" fmla="*/ 54 h 272"/>
              <a:gd name="T12" fmla="*/ 177 w 259"/>
              <a:gd name="T13" fmla="*/ 139 h 272"/>
              <a:gd name="T14" fmla="*/ 123 w 259"/>
              <a:gd name="T15" fmla="*/ 193 h 272"/>
              <a:gd name="T16" fmla="*/ 99 w 259"/>
              <a:gd name="T17" fmla="*/ 210 h 272"/>
              <a:gd name="T18" fmla="*/ 67 w 259"/>
              <a:gd name="T19" fmla="*/ 231 h 272"/>
              <a:gd name="T20" fmla="*/ 66 w 259"/>
              <a:gd name="T21" fmla="*/ 229 h 272"/>
              <a:gd name="T22" fmla="*/ 93 w 259"/>
              <a:gd name="T23" fmla="*/ 210 h 272"/>
              <a:gd name="T24" fmla="*/ 129 w 259"/>
              <a:gd name="T25" fmla="*/ 183 h 272"/>
              <a:gd name="T26" fmla="*/ 188 w 259"/>
              <a:gd name="T27" fmla="*/ 117 h 272"/>
              <a:gd name="T28" fmla="*/ 197 w 259"/>
              <a:gd name="T29" fmla="*/ 103 h 272"/>
              <a:gd name="T30" fmla="*/ 216 w 259"/>
              <a:gd name="T31" fmla="*/ 70 h 272"/>
              <a:gd name="T32" fmla="*/ 231 w 259"/>
              <a:gd name="T33" fmla="*/ 38 h 272"/>
              <a:gd name="T34" fmla="*/ 239 w 259"/>
              <a:gd name="T35" fmla="*/ 13 h 272"/>
              <a:gd name="T36" fmla="*/ 238 w 259"/>
              <a:gd name="T37" fmla="*/ 1 h 272"/>
              <a:gd name="T38" fmla="*/ 234 w 259"/>
              <a:gd name="T39" fmla="*/ 1 h 272"/>
              <a:gd name="T40" fmla="*/ 230 w 259"/>
              <a:gd name="T41" fmla="*/ 10 h 272"/>
              <a:gd name="T42" fmla="*/ 227 w 259"/>
              <a:gd name="T43" fmla="*/ 32 h 272"/>
              <a:gd name="T44" fmla="*/ 209 w 259"/>
              <a:gd name="T45" fmla="*/ 69 h 272"/>
              <a:gd name="T46" fmla="*/ 191 w 259"/>
              <a:gd name="T47" fmla="*/ 99 h 272"/>
              <a:gd name="T48" fmla="*/ 172 w 259"/>
              <a:gd name="T49" fmla="*/ 125 h 272"/>
              <a:gd name="T50" fmla="*/ 129 w 259"/>
              <a:gd name="T51" fmla="*/ 171 h 272"/>
              <a:gd name="T52" fmla="*/ 94 w 259"/>
              <a:gd name="T53" fmla="*/ 198 h 272"/>
              <a:gd name="T54" fmla="*/ 68 w 259"/>
              <a:gd name="T55" fmla="*/ 216 h 272"/>
              <a:gd name="T56" fmla="*/ 46 w 259"/>
              <a:gd name="T57" fmla="*/ 230 h 272"/>
              <a:gd name="T58" fmla="*/ 42 w 259"/>
              <a:gd name="T59" fmla="*/ 231 h 272"/>
              <a:gd name="T60" fmla="*/ 49 w 259"/>
              <a:gd name="T61" fmla="*/ 210 h 272"/>
              <a:gd name="T62" fmla="*/ 56 w 259"/>
              <a:gd name="T63" fmla="*/ 187 h 272"/>
              <a:gd name="T64" fmla="*/ 65 w 259"/>
              <a:gd name="T65" fmla="*/ 151 h 272"/>
              <a:gd name="T66" fmla="*/ 60 w 259"/>
              <a:gd name="T67" fmla="*/ 142 h 272"/>
              <a:gd name="T68" fmla="*/ 52 w 259"/>
              <a:gd name="T69" fmla="*/ 147 h 272"/>
              <a:gd name="T70" fmla="*/ 41 w 259"/>
              <a:gd name="T71" fmla="*/ 175 h 272"/>
              <a:gd name="T72" fmla="*/ 43 w 259"/>
              <a:gd name="T73" fmla="*/ 176 h 272"/>
              <a:gd name="T74" fmla="*/ 45 w 259"/>
              <a:gd name="T75" fmla="*/ 177 h 272"/>
              <a:gd name="T76" fmla="*/ 42 w 259"/>
              <a:gd name="T77" fmla="*/ 185 h 272"/>
              <a:gd name="T78" fmla="*/ 31 w 259"/>
              <a:gd name="T79" fmla="*/ 220 h 272"/>
              <a:gd name="T80" fmla="*/ 22 w 259"/>
              <a:gd name="T81" fmla="*/ 238 h 272"/>
              <a:gd name="T82" fmla="*/ 11 w 259"/>
              <a:gd name="T83" fmla="*/ 243 h 272"/>
              <a:gd name="T84" fmla="*/ 0 w 259"/>
              <a:gd name="T85" fmla="*/ 253 h 272"/>
              <a:gd name="T86" fmla="*/ 12 w 259"/>
              <a:gd name="T87" fmla="*/ 264 h 272"/>
              <a:gd name="T88" fmla="*/ 13 w 259"/>
              <a:gd name="T89" fmla="*/ 267 h 272"/>
              <a:gd name="T90" fmla="*/ 15 w 259"/>
              <a:gd name="T91" fmla="*/ 269 h 272"/>
              <a:gd name="T92" fmla="*/ 19 w 259"/>
              <a:gd name="T93" fmla="*/ 270 h 272"/>
              <a:gd name="T94" fmla="*/ 26 w 259"/>
              <a:gd name="T95" fmla="*/ 270 h 272"/>
              <a:gd name="T96" fmla="*/ 30 w 259"/>
              <a:gd name="T97" fmla="*/ 263 h 272"/>
              <a:gd name="T98" fmla="*/ 124 w 259"/>
              <a:gd name="T99" fmla="*/ 259 h 272"/>
              <a:gd name="T100" fmla="*/ 143 w 259"/>
              <a:gd name="T101" fmla="*/ 258 h 272"/>
              <a:gd name="T102" fmla="*/ 155 w 259"/>
              <a:gd name="T103" fmla="*/ 255 h 272"/>
              <a:gd name="T104" fmla="*/ 158 w 259"/>
              <a:gd name="T105" fmla="*/ 252 h 272"/>
              <a:gd name="T106" fmla="*/ 154 w 259"/>
              <a:gd name="T107" fmla="*/ 236 h 272"/>
              <a:gd name="T108" fmla="*/ 147 w 259"/>
              <a:gd name="T109" fmla="*/ 237 h 272"/>
              <a:gd name="T110" fmla="*/ 130 w 259"/>
              <a:gd name="T111" fmla="*/ 238 h 272"/>
              <a:gd name="T112" fmla="*/ 89 w 259"/>
              <a:gd name="T113" fmla="*/ 239 h 272"/>
              <a:gd name="T114" fmla="*/ 85 w 259"/>
              <a:gd name="T115" fmla="*/ 236 h 272"/>
              <a:gd name="T116" fmla="*/ 106 w 259"/>
              <a:gd name="T117" fmla="*/ 223 h 272"/>
              <a:gd name="T118" fmla="*/ 128 w 259"/>
              <a:gd name="T119" fmla="*/ 208 h 272"/>
              <a:gd name="T120" fmla="*/ 166 w 259"/>
              <a:gd name="T121" fmla="*/ 174 h 272"/>
              <a:gd name="T122" fmla="*/ 215 w 259"/>
              <a:gd name="T123" fmla="*/ 108 h 2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59" h="272">
                <a:moveTo>
                  <a:pt x="215" y="108"/>
                </a:moveTo>
                <a:cubicBezTo>
                  <a:pt x="220" y="99"/>
                  <a:pt x="225" y="91"/>
                  <a:pt x="230" y="83"/>
                </a:cubicBezTo>
                <a:cubicBezTo>
                  <a:pt x="232" y="79"/>
                  <a:pt x="234" y="75"/>
                  <a:pt x="236" y="71"/>
                </a:cubicBezTo>
                <a:cubicBezTo>
                  <a:pt x="239" y="66"/>
                  <a:pt x="241" y="61"/>
                  <a:pt x="243" y="57"/>
                </a:cubicBezTo>
                <a:cubicBezTo>
                  <a:pt x="244" y="52"/>
                  <a:pt x="246" y="48"/>
                  <a:pt x="248" y="43"/>
                </a:cubicBezTo>
                <a:cubicBezTo>
                  <a:pt x="251" y="34"/>
                  <a:pt x="255" y="25"/>
                  <a:pt x="258" y="16"/>
                </a:cubicBezTo>
                <a:cubicBezTo>
                  <a:pt x="259" y="15"/>
                  <a:pt x="258" y="13"/>
                  <a:pt x="257" y="11"/>
                </a:cubicBezTo>
                <a:cubicBezTo>
                  <a:pt x="256" y="9"/>
                  <a:pt x="255" y="8"/>
                  <a:pt x="253" y="8"/>
                </a:cubicBezTo>
                <a:cubicBezTo>
                  <a:pt x="252" y="8"/>
                  <a:pt x="252" y="8"/>
                  <a:pt x="251" y="8"/>
                </a:cubicBezTo>
                <a:cubicBezTo>
                  <a:pt x="250" y="8"/>
                  <a:pt x="249" y="8"/>
                  <a:pt x="248" y="8"/>
                </a:cubicBezTo>
                <a:cubicBezTo>
                  <a:pt x="246" y="9"/>
                  <a:pt x="245" y="11"/>
                  <a:pt x="244" y="13"/>
                </a:cubicBezTo>
                <a:cubicBezTo>
                  <a:pt x="239" y="27"/>
                  <a:pt x="234" y="41"/>
                  <a:pt x="228" y="54"/>
                </a:cubicBezTo>
                <a:cubicBezTo>
                  <a:pt x="222" y="70"/>
                  <a:pt x="213" y="84"/>
                  <a:pt x="204" y="98"/>
                </a:cubicBezTo>
                <a:cubicBezTo>
                  <a:pt x="196" y="112"/>
                  <a:pt x="187" y="126"/>
                  <a:pt x="177" y="139"/>
                </a:cubicBezTo>
                <a:cubicBezTo>
                  <a:pt x="169" y="149"/>
                  <a:pt x="161" y="158"/>
                  <a:pt x="152" y="167"/>
                </a:cubicBezTo>
                <a:cubicBezTo>
                  <a:pt x="143" y="176"/>
                  <a:pt x="133" y="185"/>
                  <a:pt x="123" y="193"/>
                </a:cubicBezTo>
                <a:cubicBezTo>
                  <a:pt x="119" y="196"/>
                  <a:pt x="114" y="200"/>
                  <a:pt x="109" y="204"/>
                </a:cubicBezTo>
                <a:cubicBezTo>
                  <a:pt x="105" y="206"/>
                  <a:pt x="102" y="208"/>
                  <a:pt x="99" y="210"/>
                </a:cubicBezTo>
                <a:cubicBezTo>
                  <a:pt x="94" y="213"/>
                  <a:pt x="89" y="217"/>
                  <a:pt x="84" y="220"/>
                </a:cubicBezTo>
                <a:cubicBezTo>
                  <a:pt x="78" y="224"/>
                  <a:pt x="72" y="227"/>
                  <a:pt x="67" y="231"/>
                </a:cubicBezTo>
                <a:cubicBezTo>
                  <a:pt x="63" y="233"/>
                  <a:pt x="59" y="235"/>
                  <a:pt x="55" y="236"/>
                </a:cubicBezTo>
                <a:cubicBezTo>
                  <a:pt x="59" y="234"/>
                  <a:pt x="62" y="231"/>
                  <a:pt x="66" y="229"/>
                </a:cubicBezTo>
                <a:cubicBezTo>
                  <a:pt x="70" y="226"/>
                  <a:pt x="75" y="223"/>
                  <a:pt x="79" y="220"/>
                </a:cubicBezTo>
                <a:cubicBezTo>
                  <a:pt x="84" y="217"/>
                  <a:pt x="88" y="213"/>
                  <a:pt x="93" y="210"/>
                </a:cubicBezTo>
                <a:cubicBezTo>
                  <a:pt x="99" y="206"/>
                  <a:pt x="105" y="201"/>
                  <a:pt x="111" y="197"/>
                </a:cubicBezTo>
                <a:cubicBezTo>
                  <a:pt x="117" y="192"/>
                  <a:pt x="123" y="187"/>
                  <a:pt x="129" y="183"/>
                </a:cubicBezTo>
                <a:cubicBezTo>
                  <a:pt x="140" y="173"/>
                  <a:pt x="151" y="163"/>
                  <a:pt x="160" y="152"/>
                </a:cubicBezTo>
                <a:cubicBezTo>
                  <a:pt x="170" y="141"/>
                  <a:pt x="179" y="129"/>
                  <a:pt x="188" y="117"/>
                </a:cubicBezTo>
                <a:cubicBezTo>
                  <a:pt x="190" y="114"/>
                  <a:pt x="192" y="111"/>
                  <a:pt x="194" y="108"/>
                </a:cubicBezTo>
                <a:cubicBezTo>
                  <a:pt x="195" y="107"/>
                  <a:pt x="196" y="105"/>
                  <a:pt x="197" y="103"/>
                </a:cubicBezTo>
                <a:cubicBezTo>
                  <a:pt x="198" y="101"/>
                  <a:pt x="199" y="100"/>
                  <a:pt x="200" y="98"/>
                </a:cubicBezTo>
                <a:cubicBezTo>
                  <a:pt x="206" y="89"/>
                  <a:pt x="211" y="80"/>
                  <a:pt x="216" y="70"/>
                </a:cubicBezTo>
                <a:cubicBezTo>
                  <a:pt x="219" y="65"/>
                  <a:pt x="222" y="60"/>
                  <a:pt x="224" y="54"/>
                </a:cubicBezTo>
                <a:cubicBezTo>
                  <a:pt x="227" y="49"/>
                  <a:pt x="229" y="44"/>
                  <a:pt x="231" y="38"/>
                </a:cubicBezTo>
                <a:cubicBezTo>
                  <a:pt x="234" y="33"/>
                  <a:pt x="236" y="27"/>
                  <a:pt x="238" y="22"/>
                </a:cubicBezTo>
                <a:cubicBezTo>
                  <a:pt x="238" y="19"/>
                  <a:pt x="239" y="16"/>
                  <a:pt x="239" y="13"/>
                </a:cubicBezTo>
                <a:cubicBezTo>
                  <a:pt x="240" y="10"/>
                  <a:pt x="240" y="7"/>
                  <a:pt x="240" y="3"/>
                </a:cubicBezTo>
                <a:cubicBezTo>
                  <a:pt x="240" y="2"/>
                  <a:pt x="239" y="1"/>
                  <a:pt x="238" y="1"/>
                </a:cubicBezTo>
                <a:cubicBezTo>
                  <a:pt x="238" y="0"/>
                  <a:pt x="237" y="0"/>
                  <a:pt x="237" y="0"/>
                </a:cubicBezTo>
                <a:cubicBezTo>
                  <a:pt x="236" y="0"/>
                  <a:pt x="235" y="0"/>
                  <a:pt x="234" y="1"/>
                </a:cubicBezTo>
                <a:cubicBezTo>
                  <a:pt x="233" y="2"/>
                  <a:pt x="232" y="4"/>
                  <a:pt x="231" y="5"/>
                </a:cubicBezTo>
                <a:cubicBezTo>
                  <a:pt x="231" y="7"/>
                  <a:pt x="231" y="9"/>
                  <a:pt x="230" y="10"/>
                </a:cubicBezTo>
                <a:cubicBezTo>
                  <a:pt x="230" y="12"/>
                  <a:pt x="231" y="14"/>
                  <a:pt x="232" y="14"/>
                </a:cubicBezTo>
                <a:cubicBezTo>
                  <a:pt x="231" y="20"/>
                  <a:pt x="229" y="26"/>
                  <a:pt x="227" y="32"/>
                </a:cubicBezTo>
                <a:cubicBezTo>
                  <a:pt x="224" y="38"/>
                  <a:pt x="221" y="44"/>
                  <a:pt x="218" y="50"/>
                </a:cubicBezTo>
                <a:cubicBezTo>
                  <a:pt x="215" y="56"/>
                  <a:pt x="212" y="63"/>
                  <a:pt x="209" y="69"/>
                </a:cubicBezTo>
                <a:cubicBezTo>
                  <a:pt x="206" y="74"/>
                  <a:pt x="203" y="78"/>
                  <a:pt x="200" y="83"/>
                </a:cubicBezTo>
                <a:cubicBezTo>
                  <a:pt x="197" y="88"/>
                  <a:pt x="194" y="93"/>
                  <a:pt x="191" y="99"/>
                </a:cubicBezTo>
                <a:cubicBezTo>
                  <a:pt x="189" y="102"/>
                  <a:pt x="186" y="105"/>
                  <a:pt x="184" y="108"/>
                </a:cubicBezTo>
                <a:cubicBezTo>
                  <a:pt x="180" y="114"/>
                  <a:pt x="176" y="119"/>
                  <a:pt x="172" y="125"/>
                </a:cubicBezTo>
                <a:cubicBezTo>
                  <a:pt x="164" y="136"/>
                  <a:pt x="154" y="147"/>
                  <a:pt x="144" y="157"/>
                </a:cubicBezTo>
                <a:cubicBezTo>
                  <a:pt x="139" y="162"/>
                  <a:pt x="134" y="166"/>
                  <a:pt x="129" y="171"/>
                </a:cubicBezTo>
                <a:cubicBezTo>
                  <a:pt x="123" y="176"/>
                  <a:pt x="118" y="180"/>
                  <a:pt x="112" y="185"/>
                </a:cubicBezTo>
                <a:cubicBezTo>
                  <a:pt x="106" y="189"/>
                  <a:pt x="100" y="194"/>
                  <a:pt x="94" y="198"/>
                </a:cubicBezTo>
                <a:cubicBezTo>
                  <a:pt x="91" y="200"/>
                  <a:pt x="88" y="202"/>
                  <a:pt x="85" y="204"/>
                </a:cubicBezTo>
                <a:cubicBezTo>
                  <a:pt x="79" y="208"/>
                  <a:pt x="73" y="212"/>
                  <a:pt x="68" y="216"/>
                </a:cubicBezTo>
                <a:cubicBezTo>
                  <a:pt x="64" y="218"/>
                  <a:pt x="61" y="220"/>
                  <a:pt x="58" y="222"/>
                </a:cubicBezTo>
                <a:cubicBezTo>
                  <a:pt x="54" y="225"/>
                  <a:pt x="50" y="227"/>
                  <a:pt x="46" y="230"/>
                </a:cubicBezTo>
                <a:cubicBezTo>
                  <a:pt x="44" y="230"/>
                  <a:pt x="43" y="230"/>
                  <a:pt x="42" y="231"/>
                </a:cubicBezTo>
                <a:cubicBezTo>
                  <a:pt x="42" y="231"/>
                  <a:pt x="42" y="231"/>
                  <a:pt x="42" y="231"/>
                </a:cubicBezTo>
                <a:cubicBezTo>
                  <a:pt x="43" y="228"/>
                  <a:pt x="43" y="226"/>
                  <a:pt x="44" y="223"/>
                </a:cubicBezTo>
                <a:cubicBezTo>
                  <a:pt x="46" y="219"/>
                  <a:pt x="47" y="214"/>
                  <a:pt x="49" y="210"/>
                </a:cubicBezTo>
                <a:cubicBezTo>
                  <a:pt x="50" y="208"/>
                  <a:pt x="50" y="205"/>
                  <a:pt x="51" y="203"/>
                </a:cubicBezTo>
                <a:cubicBezTo>
                  <a:pt x="53" y="197"/>
                  <a:pt x="55" y="192"/>
                  <a:pt x="56" y="187"/>
                </a:cubicBezTo>
                <a:cubicBezTo>
                  <a:pt x="57" y="184"/>
                  <a:pt x="58" y="182"/>
                  <a:pt x="58" y="180"/>
                </a:cubicBezTo>
                <a:cubicBezTo>
                  <a:pt x="60" y="170"/>
                  <a:pt x="63" y="160"/>
                  <a:pt x="65" y="151"/>
                </a:cubicBezTo>
                <a:cubicBezTo>
                  <a:pt x="65" y="149"/>
                  <a:pt x="65" y="147"/>
                  <a:pt x="64" y="145"/>
                </a:cubicBezTo>
                <a:cubicBezTo>
                  <a:pt x="63" y="144"/>
                  <a:pt x="62" y="143"/>
                  <a:pt x="60" y="142"/>
                </a:cubicBezTo>
                <a:cubicBezTo>
                  <a:pt x="60" y="142"/>
                  <a:pt x="59" y="142"/>
                  <a:pt x="58" y="142"/>
                </a:cubicBezTo>
                <a:cubicBezTo>
                  <a:pt x="55" y="142"/>
                  <a:pt x="52" y="144"/>
                  <a:pt x="52" y="147"/>
                </a:cubicBezTo>
                <a:cubicBezTo>
                  <a:pt x="50" y="153"/>
                  <a:pt x="49" y="159"/>
                  <a:pt x="48" y="165"/>
                </a:cubicBezTo>
                <a:cubicBezTo>
                  <a:pt x="45" y="168"/>
                  <a:pt x="43" y="172"/>
                  <a:pt x="41" y="175"/>
                </a:cubicBezTo>
                <a:cubicBezTo>
                  <a:pt x="40" y="176"/>
                  <a:pt x="41" y="177"/>
                  <a:pt x="41" y="177"/>
                </a:cubicBezTo>
                <a:cubicBezTo>
                  <a:pt x="42" y="177"/>
                  <a:pt x="43" y="177"/>
                  <a:pt x="43" y="176"/>
                </a:cubicBezTo>
                <a:cubicBezTo>
                  <a:pt x="44" y="175"/>
                  <a:pt x="45" y="174"/>
                  <a:pt x="46" y="172"/>
                </a:cubicBezTo>
                <a:cubicBezTo>
                  <a:pt x="46" y="174"/>
                  <a:pt x="45" y="176"/>
                  <a:pt x="45" y="177"/>
                </a:cubicBezTo>
                <a:cubicBezTo>
                  <a:pt x="45" y="178"/>
                  <a:pt x="44" y="179"/>
                  <a:pt x="44" y="179"/>
                </a:cubicBezTo>
                <a:cubicBezTo>
                  <a:pt x="44" y="181"/>
                  <a:pt x="43" y="183"/>
                  <a:pt x="42" y="185"/>
                </a:cubicBezTo>
                <a:cubicBezTo>
                  <a:pt x="41" y="191"/>
                  <a:pt x="39" y="196"/>
                  <a:pt x="37" y="201"/>
                </a:cubicBezTo>
                <a:cubicBezTo>
                  <a:pt x="35" y="207"/>
                  <a:pt x="33" y="214"/>
                  <a:pt x="31" y="220"/>
                </a:cubicBezTo>
                <a:cubicBezTo>
                  <a:pt x="29" y="222"/>
                  <a:pt x="28" y="225"/>
                  <a:pt x="27" y="228"/>
                </a:cubicBezTo>
                <a:cubicBezTo>
                  <a:pt x="25" y="232"/>
                  <a:pt x="24" y="235"/>
                  <a:pt x="22" y="238"/>
                </a:cubicBezTo>
                <a:cubicBezTo>
                  <a:pt x="22" y="240"/>
                  <a:pt x="21" y="241"/>
                  <a:pt x="21" y="242"/>
                </a:cubicBezTo>
                <a:cubicBezTo>
                  <a:pt x="17" y="242"/>
                  <a:pt x="14" y="243"/>
                  <a:pt x="11" y="243"/>
                </a:cubicBezTo>
                <a:cubicBezTo>
                  <a:pt x="8" y="243"/>
                  <a:pt x="5" y="244"/>
                  <a:pt x="3" y="246"/>
                </a:cubicBezTo>
                <a:cubicBezTo>
                  <a:pt x="1" y="248"/>
                  <a:pt x="0" y="251"/>
                  <a:pt x="0" y="253"/>
                </a:cubicBezTo>
                <a:cubicBezTo>
                  <a:pt x="0" y="259"/>
                  <a:pt x="5" y="264"/>
                  <a:pt x="11" y="264"/>
                </a:cubicBezTo>
                <a:cubicBezTo>
                  <a:pt x="11" y="264"/>
                  <a:pt x="12" y="264"/>
                  <a:pt x="12" y="264"/>
                </a:cubicBezTo>
                <a:cubicBezTo>
                  <a:pt x="12" y="264"/>
                  <a:pt x="12" y="264"/>
                  <a:pt x="13" y="265"/>
                </a:cubicBezTo>
                <a:cubicBezTo>
                  <a:pt x="13" y="265"/>
                  <a:pt x="13" y="266"/>
                  <a:pt x="13" y="267"/>
                </a:cubicBezTo>
                <a:cubicBezTo>
                  <a:pt x="13" y="267"/>
                  <a:pt x="14" y="267"/>
                  <a:pt x="14" y="267"/>
                </a:cubicBezTo>
                <a:cubicBezTo>
                  <a:pt x="14" y="268"/>
                  <a:pt x="14" y="268"/>
                  <a:pt x="15" y="269"/>
                </a:cubicBezTo>
                <a:cubicBezTo>
                  <a:pt x="16" y="270"/>
                  <a:pt x="17" y="270"/>
                  <a:pt x="18" y="270"/>
                </a:cubicBezTo>
                <a:cubicBezTo>
                  <a:pt x="18" y="270"/>
                  <a:pt x="18" y="270"/>
                  <a:pt x="19" y="270"/>
                </a:cubicBezTo>
                <a:cubicBezTo>
                  <a:pt x="19" y="271"/>
                  <a:pt x="20" y="271"/>
                  <a:pt x="20" y="271"/>
                </a:cubicBezTo>
                <a:cubicBezTo>
                  <a:pt x="22" y="272"/>
                  <a:pt x="24" y="271"/>
                  <a:pt x="26" y="270"/>
                </a:cubicBezTo>
                <a:cubicBezTo>
                  <a:pt x="27" y="269"/>
                  <a:pt x="28" y="268"/>
                  <a:pt x="29" y="266"/>
                </a:cubicBezTo>
                <a:cubicBezTo>
                  <a:pt x="29" y="265"/>
                  <a:pt x="30" y="264"/>
                  <a:pt x="30" y="263"/>
                </a:cubicBezTo>
                <a:cubicBezTo>
                  <a:pt x="47" y="262"/>
                  <a:pt x="64" y="261"/>
                  <a:pt x="81" y="260"/>
                </a:cubicBezTo>
                <a:cubicBezTo>
                  <a:pt x="95" y="260"/>
                  <a:pt x="110" y="259"/>
                  <a:pt x="124" y="259"/>
                </a:cubicBezTo>
                <a:cubicBezTo>
                  <a:pt x="128" y="259"/>
                  <a:pt x="133" y="258"/>
                  <a:pt x="137" y="258"/>
                </a:cubicBezTo>
                <a:cubicBezTo>
                  <a:pt x="139" y="258"/>
                  <a:pt x="141" y="258"/>
                  <a:pt x="143" y="258"/>
                </a:cubicBezTo>
                <a:cubicBezTo>
                  <a:pt x="146" y="258"/>
                  <a:pt x="149" y="257"/>
                  <a:pt x="151" y="257"/>
                </a:cubicBezTo>
                <a:cubicBezTo>
                  <a:pt x="153" y="256"/>
                  <a:pt x="154" y="256"/>
                  <a:pt x="155" y="255"/>
                </a:cubicBezTo>
                <a:cubicBezTo>
                  <a:pt x="156" y="255"/>
                  <a:pt x="156" y="255"/>
                  <a:pt x="156" y="254"/>
                </a:cubicBezTo>
                <a:cubicBezTo>
                  <a:pt x="157" y="254"/>
                  <a:pt x="158" y="253"/>
                  <a:pt x="158" y="252"/>
                </a:cubicBezTo>
                <a:cubicBezTo>
                  <a:pt x="162" y="249"/>
                  <a:pt x="162" y="244"/>
                  <a:pt x="160" y="240"/>
                </a:cubicBezTo>
                <a:cubicBezTo>
                  <a:pt x="159" y="238"/>
                  <a:pt x="157" y="237"/>
                  <a:pt x="154" y="236"/>
                </a:cubicBezTo>
                <a:cubicBezTo>
                  <a:pt x="153" y="236"/>
                  <a:pt x="152" y="236"/>
                  <a:pt x="152" y="236"/>
                </a:cubicBezTo>
                <a:cubicBezTo>
                  <a:pt x="150" y="236"/>
                  <a:pt x="148" y="236"/>
                  <a:pt x="147" y="237"/>
                </a:cubicBezTo>
                <a:cubicBezTo>
                  <a:pt x="146" y="237"/>
                  <a:pt x="146" y="237"/>
                  <a:pt x="145" y="237"/>
                </a:cubicBezTo>
                <a:cubicBezTo>
                  <a:pt x="140" y="238"/>
                  <a:pt x="135" y="237"/>
                  <a:pt x="130" y="238"/>
                </a:cubicBezTo>
                <a:cubicBezTo>
                  <a:pt x="126" y="238"/>
                  <a:pt x="122" y="238"/>
                  <a:pt x="118" y="238"/>
                </a:cubicBezTo>
                <a:cubicBezTo>
                  <a:pt x="108" y="238"/>
                  <a:pt x="99" y="239"/>
                  <a:pt x="89" y="239"/>
                </a:cubicBezTo>
                <a:cubicBezTo>
                  <a:pt x="86" y="239"/>
                  <a:pt x="83" y="239"/>
                  <a:pt x="81" y="239"/>
                </a:cubicBezTo>
                <a:cubicBezTo>
                  <a:pt x="82" y="238"/>
                  <a:pt x="84" y="237"/>
                  <a:pt x="85" y="236"/>
                </a:cubicBezTo>
                <a:cubicBezTo>
                  <a:pt x="89" y="234"/>
                  <a:pt x="93" y="232"/>
                  <a:pt x="97" y="229"/>
                </a:cubicBezTo>
                <a:cubicBezTo>
                  <a:pt x="100" y="227"/>
                  <a:pt x="103" y="225"/>
                  <a:pt x="106" y="223"/>
                </a:cubicBezTo>
                <a:cubicBezTo>
                  <a:pt x="110" y="220"/>
                  <a:pt x="113" y="218"/>
                  <a:pt x="117" y="216"/>
                </a:cubicBezTo>
                <a:cubicBezTo>
                  <a:pt x="120" y="213"/>
                  <a:pt x="124" y="210"/>
                  <a:pt x="128" y="208"/>
                </a:cubicBezTo>
                <a:cubicBezTo>
                  <a:pt x="132" y="204"/>
                  <a:pt x="137" y="200"/>
                  <a:pt x="142" y="196"/>
                </a:cubicBezTo>
                <a:cubicBezTo>
                  <a:pt x="150" y="189"/>
                  <a:pt x="158" y="182"/>
                  <a:pt x="166" y="174"/>
                </a:cubicBezTo>
                <a:cubicBezTo>
                  <a:pt x="178" y="161"/>
                  <a:pt x="189" y="146"/>
                  <a:pt x="200" y="131"/>
                </a:cubicBezTo>
                <a:cubicBezTo>
                  <a:pt x="205" y="123"/>
                  <a:pt x="210" y="116"/>
                  <a:pt x="215" y="108"/>
                </a:cubicBezTo>
                <a:close/>
              </a:path>
            </a:pathLst>
          </a:custGeom>
          <a:solidFill>
            <a:srgbClr val="FF0000"/>
          </a:solidFill>
          <a:ln>
            <a:solidFill>
              <a:schemeClr val="tx1"/>
            </a:solidFill>
          </a:ln>
        </p:spPr>
        <p:txBody>
          <a:bodyPr vert="horz" wrap="square" lIns="91412" tIns="45706" rIns="91412" bIns="45706" numCol="1" anchor="t" anchorCtr="0" compatLnSpc="1"/>
          <a:lstStyle/>
          <a:p>
            <a:pPr defTabSz="1218565"/>
            <a:endParaRPr lang="zh-CN" altLang="en-US" sz="1800">
              <a:solidFill>
                <a:schemeClr val="tx1">
                  <a:lumMod val="50000"/>
                </a:schemeClr>
              </a:solidFill>
              <a:latin typeface="汉仪家书简" panose="02010609000101010101" pitchFamily="49" charset="-122"/>
              <a:ea typeface="汉仪家书简" panose="02010609000101010101" pitchFamily="49" charset="-122"/>
              <a:cs typeface="+mn-lt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A7061CF8-D136-33FD-CF16-35787D221A88}"/>
              </a:ext>
            </a:extLst>
          </p:cNvPr>
          <p:cNvSpPr/>
          <p:nvPr/>
        </p:nvSpPr>
        <p:spPr>
          <a:xfrm>
            <a:off x="3709851" y="2194218"/>
            <a:ext cx="615315" cy="199200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投影片編號版面配置區 2">
            <a:extLst>
              <a:ext uri="{FF2B5EF4-FFF2-40B4-BE49-F238E27FC236}">
                <a16:creationId xmlns:a16="http://schemas.microsoft.com/office/drawing/2014/main" id="{1AB3C344-0185-DF9D-73F2-1758D0EDF6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46326" y="6331445"/>
            <a:ext cx="2743200" cy="365125"/>
          </a:xfrm>
        </p:spPr>
        <p:txBody>
          <a:bodyPr/>
          <a:lstStyle/>
          <a:p>
            <a:fld id="{EF27B4D1-FA05-449E-A80B-57A962297113}" type="slidenum">
              <a:rPr lang="zh-TW" altLang="en-US" smtClean="0"/>
              <a:t>39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750169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400"/>
                            </p:stCondLst>
                            <p:childTnLst>
                              <p:par>
                                <p:cTn id="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12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群組 2">
            <a:extLst>
              <a:ext uri="{FF2B5EF4-FFF2-40B4-BE49-F238E27FC236}">
                <a16:creationId xmlns:a16="http://schemas.microsoft.com/office/drawing/2014/main" id="{B40AF1A2-9E9D-4B49-B4D8-DAE4749F62A5}"/>
              </a:ext>
            </a:extLst>
          </p:cNvPr>
          <p:cNvGrpSpPr/>
          <p:nvPr/>
        </p:nvGrpSpPr>
        <p:grpSpPr>
          <a:xfrm>
            <a:off x="398798" y="215660"/>
            <a:ext cx="7713128" cy="545101"/>
            <a:chOff x="398798" y="215660"/>
            <a:chExt cx="7713128" cy="545101"/>
          </a:xfrm>
        </p:grpSpPr>
        <p:sp>
          <p:nvSpPr>
            <p:cNvPr id="4" name="標題 1">
              <a:extLst>
                <a:ext uri="{FF2B5EF4-FFF2-40B4-BE49-F238E27FC236}">
                  <a16:creationId xmlns:a16="http://schemas.microsoft.com/office/drawing/2014/main" id="{68A75393-E7A8-429D-8356-417D34637968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398798" y="272892"/>
              <a:ext cx="6477851" cy="4420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lnSpc>
                  <a:spcPct val="90000"/>
                </a:lnSpc>
              </a:pPr>
              <a:r>
                <a:rPr lang="zh-TW" altLang="en-US" sz="3600" b="1" dirty="0">
                  <a:solidFill>
                    <a:schemeClr val="accent6">
                      <a:lumMod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五專完全免試單獨招生（</a:t>
              </a:r>
              <a:r>
                <a:rPr lang="en-US" altLang="zh-TW" sz="3600" b="1" dirty="0">
                  <a:solidFill>
                    <a:schemeClr val="accent6">
                      <a:lumMod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2/3</a:t>
              </a:r>
              <a:r>
                <a:rPr lang="zh-TW" altLang="en-US" sz="3600" b="1" dirty="0">
                  <a:solidFill>
                    <a:schemeClr val="accent6">
                      <a:lumMod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）</a:t>
              </a:r>
              <a:endParaRPr lang="zh-TW" altLang="en-US" sz="3600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cxnSp>
          <p:nvCxnSpPr>
            <p:cNvPr id="5" name="直接连接符 42">
              <a:extLst>
                <a:ext uri="{FF2B5EF4-FFF2-40B4-BE49-F238E27FC236}">
                  <a16:creationId xmlns:a16="http://schemas.microsoft.com/office/drawing/2014/main" id="{B4B5CA29-7801-40EA-A129-0C7FF3BC00BB}"/>
                </a:ext>
              </a:extLst>
            </p:cNvPr>
            <p:cNvCxnSpPr>
              <a:cxnSpLocks/>
            </p:cNvCxnSpPr>
            <p:nvPr/>
          </p:nvCxnSpPr>
          <p:spPr>
            <a:xfrm>
              <a:off x="446384" y="760761"/>
              <a:ext cx="7200000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F462178C-A85B-4F7E-AB9C-92DF4698D4A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33941" y="215660"/>
              <a:ext cx="477985" cy="493818"/>
            </a:xfrm>
            <a:custGeom>
              <a:avLst/>
              <a:gdLst>
                <a:gd name="T0" fmla="*/ 760 w 1905"/>
                <a:gd name="T1" fmla="*/ 1455 h 1912"/>
                <a:gd name="T2" fmla="*/ 448 w 1905"/>
                <a:gd name="T3" fmla="*/ 1143 h 1912"/>
                <a:gd name="T4" fmla="*/ 529 w 1905"/>
                <a:gd name="T5" fmla="*/ 1061 h 1912"/>
                <a:gd name="T6" fmla="*/ 841 w 1905"/>
                <a:gd name="T7" fmla="*/ 1374 h 1912"/>
                <a:gd name="T8" fmla="*/ 1802 w 1905"/>
                <a:gd name="T9" fmla="*/ 108 h 1912"/>
                <a:gd name="T10" fmla="*/ 748 w 1905"/>
                <a:gd name="T11" fmla="*/ 785 h 1912"/>
                <a:gd name="T12" fmla="*/ 55 w 1905"/>
                <a:gd name="T13" fmla="*/ 1737 h 1912"/>
                <a:gd name="T14" fmla="*/ 173 w 1905"/>
                <a:gd name="T15" fmla="*/ 1854 h 1912"/>
                <a:gd name="T16" fmla="*/ 1124 w 1905"/>
                <a:gd name="T17" fmla="*/ 1161 h 1912"/>
                <a:gd name="T18" fmla="*/ 1802 w 1905"/>
                <a:gd name="T19" fmla="*/ 108 h 1912"/>
                <a:gd name="T20" fmla="*/ 110 w 1905"/>
                <a:gd name="T21" fmla="*/ 1803 h 1912"/>
                <a:gd name="T22" fmla="*/ 0 w 1905"/>
                <a:gd name="T23" fmla="*/ 1912 h 1912"/>
                <a:gd name="T24" fmla="*/ 1758 w 1905"/>
                <a:gd name="T25" fmla="*/ 368 h 1912"/>
                <a:gd name="T26" fmla="*/ 1544 w 1905"/>
                <a:gd name="T27" fmla="*/ 153 h 1912"/>
                <a:gd name="T28" fmla="*/ 786 w 1905"/>
                <a:gd name="T29" fmla="*/ 513 h 19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905" h="1912">
                  <a:moveTo>
                    <a:pt x="760" y="1455"/>
                  </a:moveTo>
                  <a:cubicBezTo>
                    <a:pt x="448" y="1143"/>
                    <a:pt x="448" y="1143"/>
                    <a:pt x="448" y="1143"/>
                  </a:cubicBezTo>
                  <a:moveTo>
                    <a:pt x="529" y="1061"/>
                  </a:moveTo>
                  <a:cubicBezTo>
                    <a:pt x="841" y="1374"/>
                    <a:pt x="841" y="1374"/>
                    <a:pt x="841" y="1374"/>
                  </a:cubicBezTo>
                  <a:moveTo>
                    <a:pt x="1802" y="108"/>
                  </a:moveTo>
                  <a:cubicBezTo>
                    <a:pt x="1698" y="4"/>
                    <a:pt x="1226" y="307"/>
                    <a:pt x="748" y="785"/>
                  </a:cubicBezTo>
                  <a:cubicBezTo>
                    <a:pt x="364" y="1169"/>
                    <a:pt x="94" y="1548"/>
                    <a:pt x="55" y="1737"/>
                  </a:cubicBezTo>
                  <a:cubicBezTo>
                    <a:pt x="173" y="1854"/>
                    <a:pt x="173" y="1854"/>
                    <a:pt x="173" y="1854"/>
                  </a:cubicBezTo>
                  <a:cubicBezTo>
                    <a:pt x="361" y="1815"/>
                    <a:pt x="740" y="1545"/>
                    <a:pt x="1124" y="1161"/>
                  </a:cubicBezTo>
                  <a:cubicBezTo>
                    <a:pt x="1602" y="683"/>
                    <a:pt x="1905" y="212"/>
                    <a:pt x="1802" y="108"/>
                  </a:cubicBezTo>
                  <a:close/>
                  <a:moveTo>
                    <a:pt x="110" y="1803"/>
                  </a:moveTo>
                  <a:cubicBezTo>
                    <a:pt x="0" y="1912"/>
                    <a:pt x="0" y="1912"/>
                    <a:pt x="0" y="1912"/>
                  </a:cubicBezTo>
                  <a:moveTo>
                    <a:pt x="1758" y="368"/>
                  </a:moveTo>
                  <a:cubicBezTo>
                    <a:pt x="1758" y="368"/>
                    <a:pt x="1643" y="253"/>
                    <a:pt x="1544" y="153"/>
                  </a:cubicBezTo>
                  <a:cubicBezTo>
                    <a:pt x="1544" y="153"/>
                    <a:pt x="1319" y="0"/>
                    <a:pt x="786" y="513"/>
                  </a:cubicBezTo>
                </a:path>
              </a:pathLst>
            </a:custGeom>
            <a:noFill/>
            <a:ln w="12700" cap="rnd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03693" tIns="51846" rIns="103693" bIns="51846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8" name="文字方塊 6">
            <a:extLst>
              <a:ext uri="{FF2B5EF4-FFF2-40B4-BE49-F238E27FC236}">
                <a16:creationId xmlns:a16="http://schemas.microsoft.com/office/drawing/2014/main" id="{9B939F1D-AE66-00BB-967B-D71A70A8EA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0754" y="989606"/>
            <a:ext cx="842367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TW" sz="2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115</a:t>
            </a:r>
            <a:r>
              <a:rPr lang="zh-TW" altLang="en-US" sz="2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學年度五專完全免試入學各招生學校</a:t>
            </a:r>
            <a:endParaRPr lang="en-US" altLang="zh-TW" sz="2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（計 </a:t>
            </a:r>
            <a:r>
              <a:rPr lang="en-US" altLang="zh-TW" sz="20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33</a:t>
            </a:r>
            <a:r>
              <a:rPr lang="zh-TW" altLang="en-US" sz="20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校，其中 </a:t>
            </a:r>
            <a:r>
              <a: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 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校為國立校院，</a:t>
            </a:r>
            <a:r>
              <a: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31 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校為私立校院）</a:t>
            </a:r>
          </a:p>
        </p:txBody>
      </p:sp>
      <p:pic>
        <p:nvPicPr>
          <p:cNvPr id="9" name="table">
            <a:extLst>
              <a:ext uri="{FF2B5EF4-FFF2-40B4-BE49-F238E27FC236}">
                <a16:creationId xmlns:a16="http://schemas.microsoft.com/office/drawing/2014/main" id="{0D7A2975-E725-297B-AD76-5AE13D8946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724" y="1926052"/>
            <a:ext cx="10259351" cy="4232657"/>
          </a:xfrm>
          <a:prstGeom prst="rect">
            <a:avLst/>
          </a:prstGeom>
        </p:spPr>
      </p:pic>
      <p:grpSp>
        <p:nvGrpSpPr>
          <p:cNvPr id="10" name="群組 9">
            <a:extLst>
              <a:ext uri="{FF2B5EF4-FFF2-40B4-BE49-F238E27FC236}">
                <a16:creationId xmlns:a16="http://schemas.microsoft.com/office/drawing/2014/main" id="{DD1BF101-D6A6-B4B1-8288-17735AFFF327}"/>
              </a:ext>
            </a:extLst>
          </p:cNvPr>
          <p:cNvGrpSpPr/>
          <p:nvPr/>
        </p:nvGrpSpPr>
        <p:grpSpPr>
          <a:xfrm>
            <a:off x="8801290" y="3487891"/>
            <a:ext cx="2619956" cy="2903033"/>
            <a:chOff x="8228625" y="3624209"/>
            <a:chExt cx="2353747" cy="2713702"/>
          </a:xfrm>
        </p:grpSpPr>
        <p:pic>
          <p:nvPicPr>
            <p:cNvPr id="11" name="圖片 10" descr="一張含有 寫生, 圖畫, 圖解, 美工圖案 的圖片&#10;&#10;AI 產生的內容可能不正確。">
              <a:extLst>
                <a:ext uri="{FF2B5EF4-FFF2-40B4-BE49-F238E27FC236}">
                  <a16:creationId xmlns:a16="http://schemas.microsoft.com/office/drawing/2014/main" id="{6432CA26-885F-F5B1-E77A-B99CC9BE416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185" t="3108" r="14004" b="10784"/>
            <a:stretch/>
          </p:blipFill>
          <p:spPr>
            <a:xfrm>
              <a:off x="8228625" y="3624209"/>
              <a:ext cx="2353747" cy="2713702"/>
            </a:xfrm>
            <a:prstGeom prst="rect">
              <a:avLst/>
            </a:prstGeom>
          </p:spPr>
        </p:pic>
        <p:sp>
          <p:nvSpPr>
            <p:cNvPr id="12" name="文字方塊 13">
              <a:extLst>
                <a:ext uri="{FF2B5EF4-FFF2-40B4-BE49-F238E27FC236}">
                  <a16:creationId xmlns:a16="http://schemas.microsoft.com/office/drawing/2014/main" id="{2CED6430-4011-9A42-0DAA-52A80AEFDFDB}"/>
                </a:ext>
              </a:extLst>
            </p:cNvPr>
            <p:cNvSpPr txBox="1"/>
            <p:nvPr/>
          </p:nvSpPr>
          <p:spPr>
            <a:xfrm>
              <a:off x="8480187" y="4545520"/>
              <a:ext cx="1792301" cy="10932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TW" sz="22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115</a:t>
              </a:r>
              <a:r>
                <a:rPr lang="zh-TW" altLang="en-US" sz="22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學年度</a:t>
              </a:r>
              <a:endParaRPr lang="en-US" altLang="zh-TW" sz="2200" b="1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/>
              <a:r>
                <a:rPr lang="zh-TW" altLang="en-US" sz="24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私校</a:t>
              </a:r>
              <a:r>
                <a:rPr lang="zh-TW" altLang="en-US" sz="2400" b="1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護理科</a:t>
              </a:r>
              <a:endParaRPr lang="en-US" altLang="zh-TW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/>
              <a:r>
                <a:rPr lang="zh-TW" altLang="en-US" sz="22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納入招生</a:t>
              </a:r>
            </a:p>
          </p:txBody>
        </p:sp>
      </p:grpSp>
      <p:sp>
        <p:nvSpPr>
          <p:cNvPr id="7" name="投影片編號版面配置區 2">
            <a:extLst>
              <a:ext uri="{FF2B5EF4-FFF2-40B4-BE49-F238E27FC236}">
                <a16:creationId xmlns:a16="http://schemas.microsoft.com/office/drawing/2014/main" id="{C9C7F907-06FF-5195-979D-8A8815014A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46326" y="6331445"/>
            <a:ext cx="2743200" cy="365125"/>
          </a:xfrm>
        </p:spPr>
        <p:txBody>
          <a:bodyPr/>
          <a:lstStyle/>
          <a:p>
            <a:fld id="{EF27B4D1-FA05-449E-A80B-57A962297113}" type="slidenum">
              <a:rPr lang="zh-TW" altLang="en-US" smtClean="0"/>
              <a:t>4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51485236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圖片 15" descr="一張含有 文字, 螢幕擷取畫面, 數字, 字型 的圖片&#10;&#10;AI 產生的內容可能不正確。">
            <a:extLst>
              <a:ext uri="{FF2B5EF4-FFF2-40B4-BE49-F238E27FC236}">
                <a16:creationId xmlns:a16="http://schemas.microsoft.com/office/drawing/2014/main" id="{CC9FFCAA-C69C-EFAC-CDAF-31BCC6177F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" t="1080" r="434" b="1080"/>
          <a:stretch/>
        </p:blipFill>
        <p:spPr>
          <a:xfrm>
            <a:off x="1224293" y="2194987"/>
            <a:ext cx="9903325" cy="3841601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F7278B32-38F0-4929-A65E-1325B89113A0}"/>
              </a:ext>
            </a:extLst>
          </p:cNvPr>
          <p:cNvSpPr/>
          <p:nvPr/>
        </p:nvSpPr>
        <p:spPr bwMode="auto">
          <a:xfrm>
            <a:off x="814313" y="327413"/>
            <a:ext cx="9810143" cy="549605"/>
          </a:xfrm>
          <a:prstGeom prst="rect">
            <a:avLst/>
          </a:prstGeom>
          <a:solidFill>
            <a:srgbClr val="C3E0D3"/>
          </a:solidFill>
          <a:ln>
            <a:solidFill>
              <a:schemeClr val="bg1"/>
            </a:solidFill>
          </a:ln>
          <a:effectLst>
            <a:outerShdw blurRad="50800" dist="127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spcBef>
                <a:spcPct val="50000"/>
              </a:spcBef>
              <a:defRPr/>
            </a:pPr>
            <a:r>
              <a:rPr lang="en-US" altLang="zh-TW" sz="3200" b="1" spc="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4</a:t>
            </a:r>
            <a:r>
              <a:rPr lang="zh-TW" altLang="en-US" sz="3200" b="1" spc="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、報名資料列印</a:t>
            </a:r>
            <a:r>
              <a:rPr lang="en-US" altLang="zh-TW" sz="3200" b="1" spc="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【</a:t>
            </a:r>
            <a:r>
              <a:rPr lang="zh-TW" altLang="en-US" sz="3200" b="1" spc="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練習版</a:t>
            </a:r>
            <a:r>
              <a:rPr lang="en-US" altLang="zh-TW" sz="3200" b="1" spc="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】-</a:t>
            </a:r>
            <a:r>
              <a:rPr lang="zh-TW" altLang="en-US" sz="2800" b="1" spc="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報名繳交資料</a:t>
            </a:r>
            <a:r>
              <a:rPr lang="en-US" altLang="zh-TW" sz="2800" b="1" spc="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(12/12)</a:t>
            </a:r>
          </a:p>
        </p:txBody>
      </p:sp>
      <p:sp>
        <p:nvSpPr>
          <p:cNvPr id="4" name="矩形 7">
            <a:extLst>
              <a:ext uri="{FF2B5EF4-FFF2-40B4-BE49-F238E27FC236}">
                <a16:creationId xmlns:a16="http://schemas.microsoft.com/office/drawing/2014/main" id="{7BCBD53D-0031-4B60-BECF-0A50798C18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4313" y="1126795"/>
            <a:ext cx="7170553" cy="846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lnSpc>
                <a:spcPts val="3000"/>
              </a:lnSpc>
            </a:pPr>
            <a:r>
              <a:rPr lang="zh-TW" altLang="en-US" sz="2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六、報名資料列印</a:t>
            </a:r>
            <a:r>
              <a:rPr lang="en-US" altLang="zh-TW" sz="2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【</a:t>
            </a:r>
            <a:r>
              <a:rPr lang="zh-TW" altLang="en-US" sz="2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練習版</a:t>
            </a:r>
            <a:r>
              <a:rPr lang="en-US" altLang="zh-TW" sz="2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</a:p>
          <a:p>
            <a:pPr eaLnBrk="1" hangingPunct="1"/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須選填「五專完免招生科</a:t>
            </a:r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組</a:t>
            </a:r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」，方能列印報名表。</a:t>
            </a:r>
            <a:endPara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17" name="群組 16">
            <a:extLst>
              <a:ext uri="{FF2B5EF4-FFF2-40B4-BE49-F238E27FC236}">
                <a16:creationId xmlns:a16="http://schemas.microsoft.com/office/drawing/2014/main" id="{AC1165C8-CED1-48FE-A084-F7F9EAF05A31}"/>
              </a:ext>
            </a:extLst>
          </p:cNvPr>
          <p:cNvGrpSpPr/>
          <p:nvPr/>
        </p:nvGrpSpPr>
        <p:grpSpPr>
          <a:xfrm>
            <a:off x="1179817" y="1578483"/>
            <a:ext cx="10430079" cy="4457793"/>
            <a:chOff x="826388" y="1705802"/>
            <a:chExt cx="11332100" cy="4843302"/>
          </a:xfrm>
        </p:grpSpPr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33C0DDA6-87BF-4ED6-8F65-8EB72B579355}"/>
                </a:ext>
              </a:extLst>
            </p:cNvPr>
            <p:cNvSpPr/>
            <p:nvPr/>
          </p:nvSpPr>
          <p:spPr>
            <a:xfrm>
              <a:off x="5164794" y="2358378"/>
              <a:ext cx="1566433" cy="1052325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91A9B040-E612-447B-AFA9-FAF77F99B38B}"/>
                </a:ext>
              </a:extLst>
            </p:cNvPr>
            <p:cNvSpPr/>
            <p:nvPr/>
          </p:nvSpPr>
          <p:spPr>
            <a:xfrm>
              <a:off x="5089242" y="3690278"/>
              <a:ext cx="2328468" cy="194049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3796A521-A420-4501-ACAD-3DC89076C668}"/>
                </a:ext>
              </a:extLst>
            </p:cNvPr>
            <p:cNvSpPr/>
            <p:nvPr/>
          </p:nvSpPr>
          <p:spPr>
            <a:xfrm>
              <a:off x="862222" y="4258032"/>
              <a:ext cx="1896270" cy="2291072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DE700B91-9E59-4C3A-8719-607B8CF0894F}"/>
                </a:ext>
              </a:extLst>
            </p:cNvPr>
            <p:cNvSpPr/>
            <p:nvPr/>
          </p:nvSpPr>
          <p:spPr>
            <a:xfrm>
              <a:off x="6029621" y="3950473"/>
              <a:ext cx="493813" cy="298097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12" name="快取圖案 11">
              <a:extLst>
                <a:ext uri="{FF2B5EF4-FFF2-40B4-BE49-F238E27FC236}">
                  <a16:creationId xmlns:a16="http://schemas.microsoft.com/office/drawing/2014/main" id="{4FBE8E98-FC09-4E80-830B-774A5CC20C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74989" y="3515290"/>
              <a:ext cx="613929" cy="492740"/>
            </a:xfrm>
            <a:prstGeom prst="roundRect">
              <a:avLst>
                <a:gd name="adj" fmla="val 16079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15000"/>
                </a:lnSpc>
                <a:spcBef>
                  <a:spcPct val="0"/>
                </a:spcBef>
                <a:spcAft>
                  <a:spcPts val="800"/>
                </a:spcAft>
                <a:buFontTx/>
                <a:buNone/>
              </a:pPr>
              <a:r>
                <a:rPr lang="en-US" altLang="zh-TW" sz="4000" dirty="0">
                  <a:solidFill>
                    <a:srgbClr val="C00000"/>
                  </a:solidFill>
                  <a:latin typeface="+mn-lt"/>
                  <a:cs typeface="Times New Roman" panose="02020603050405020304" pitchFamily="18" charset="0"/>
                  <a:sym typeface="Wingdings" panose="05000000000000000000" pitchFamily="2" charset="2"/>
                </a:rPr>
                <a:t></a:t>
              </a:r>
              <a:endParaRPr lang="zh-TW" altLang="zh-TW" sz="4000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endParaRPr>
            </a:p>
          </p:txBody>
        </p:sp>
        <p:sp>
          <p:nvSpPr>
            <p:cNvPr id="13" name="快取圖案 11">
              <a:extLst>
                <a:ext uri="{FF2B5EF4-FFF2-40B4-BE49-F238E27FC236}">
                  <a16:creationId xmlns:a16="http://schemas.microsoft.com/office/drawing/2014/main" id="{2F826B08-D832-4DCD-A8F1-D52C062FF5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6388" y="4285895"/>
              <a:ext cx="493813" cy="360065"/>
            </a:xfrm>
            <a:prstGeom prst="roundRect">
              <a:avLst>
                <a:gd name="adj" fmla="val 16079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15000"/>
                </a:lnSpc>
                <a:spcBef>
                  <a:spcPct val="0"/>
                </a:spcBef>
                <a:spcAft>
                  <a:spcPts val="800"/>
                </a:spcAft>
                <a:buFontTx/>
                <a:buNone/>
              </a:pPr>
              <a:r>
                <a:rPr lang="en-US" altLang="zh-TW" sz="3200" dirty="0">
                  <a:solidFill>
                    <a:srgbClr val="C00000"/>
                  </a:solidFill>
                  <a:cs typeface="Calibri" panose="020F0502020204030204" pitchFamily="34" charset="0"/>
                  <a:sym typeface="Wingdings" panose="05000000000000000000" pitchFamily="2" charset="2"/>
                </a:rPr>
                <a:t>❷</a:t>
              </a:r>
              <a:endParaRPr lang="zh-TW" altLang="zh-TW" sz="3200" dirty="0">
                <a:solidFill>
                  <a:srgbClr val="C00000"/>
                </a:solidFill>
                <a:latin typeface="Perpetua" panose="02020502060401020303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快取圖案 11">
              <a:extLst>
                <a:ext uri="{FF2B5EF4-FFF2-40B4-BE49-F238E27FC236}">
                  <a16:creationId xmlns:a16="http://schemas.microsoft.com/office/drawing/2014/main" id="{55ED40D8-1D2D-4B02-BBC1-A7CC8D1F0F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18057" y="3926340"/>
              <a:ext cx="493813" cy="360065"/>
            </a:xfrm>
            <a:prstGeom prst="roundRect">
              <a:avLst>
                <a:gd name="adj" fmla="val 16079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15000"/>
                </a:lnSpc>
                <a:spcBef>
                  <a:spcPct val="0"/>
                </a:spcBef>
                <a:spcAft>
                  <a:spcPts val="800"/>
                </a:spcAft>
                <a:buFontTx/>
                <a:buNone/>
              </a:pPr>
              <a:r>
                <a:rPr lang="en-US" altLang="zh-TW" sz="3200" dirty="0">
                  <a:solidFill>
                    <a:srgbClr val="C00000"/>
                  </a:solidFill>
                  <a:cs typeface="Calibri" panose="020F0502020204030204" pitchFamily="34" charset="0"/>
                  <a:sym typeface="Wingdings" panose="05000000000000000000" pitchFamily="2" charset="2"/>
                </a:rPr>
                <a:t>❸</a:t>
              </a:r>
              <a:endParaRPr lang="zh-TW" altLang="zh-TW" sz="3200" dirty="0">
                <a:solidFill>
                  <a:srgbClr val="C00000"/>
                </a:solidFill>
                <a:latin typeface="Perpetua" panose="02020502060401020303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文字方塊 14">
              <a:extLst>
                <a:ext uri="{FF2B5EF4-FFF2-40B4-BE49-F238E27FC236}">
                  <a16:creationId xmlns:a16="http://schemas.microsoft.com/office/drawing/2014/main" id="{736AD970-DE7A-4777-9EEE-4B19B203A513}"/>
                </a:ext>
              </a:extLst>
            </p:cNvPr>
            <p:cNvSpPr txBox="1"/>
            <p:nvPr/>
          </p:nvSpPr>
          <p:spPr>
            <a:xfrm>
              <a:off x="8205940" y="1705802"/>
              <a:ext cx="3952548" cy="2357475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38100">
              <a:solidFill>
                <a:srgbClr val="FFC000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>
                <a:spcBef>
                  <a:spcPts val="600"/>
                </a:spcBef>
                <a:defRPr/>
              </a:pPr>
              <a:r>
                <a:rPr lang="zh-TW" altLang="zh-TW" sz="2400" b="1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操作方式：</a:t>
              </a:r>
              <a:endParaRPr lang="zh-TW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marL="263525" indent="-263525">
                <a:spcBef>
                  <a:spcPts val="600"/>
                </a:spcBef>
                <a:defRPr/>
              </a:pPr>
              <a:r>
                <a:rPr lang="zh-TW" altLang="en-US" sz="2400" b="1" dirty="0">
                  <a:solidFill>
                    <a:srgbClr val="C00000"/>
                  </a:solidFill>
                  <a:ea typeface="微軟正黑體" panose="020B0604030504040204" pitchFamily="34" charset="-120"/>
                  <a:cs typeface="Calibri" panose="020F0502020204030204" pitchFamily="34" charset="0"/>
                  <a:sym typeface="Wingdings 2" panose="05020102010507070707" pitchFamily="18" charset="2"/>
                </a:rPr>
                <a:t>❶ </a:t>
              </a:r>
              <a:r>
                <a:rPr lang="zh-TW" altLang="en-US" sz="2400" b="1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查詢年級班級</a:t>
              </a:r>
              <a:endParaRPr lang="en-US" altLang="zh-TW" sz="24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endParaRPr>
            </a:p>
            <a:p>
              <a:pPr marL="263525" indent="-263525">
                <a:spcBef>
                  <a:spcPts val="600"/>
                </a:spcBef>
                <a:defRPr/>
              </a:pPr>
              <a:r>
                <a:rPr lang="zh-TW" altLang="en-US" sz="2400" b="1" dirty="0">
                  <a:solidFill>
                    <a:srgbClr val="C00000"/>
                  </a:solidFill>
                  <a:ea typeface="微軟正黑體" panose="020B0604030504040204" pitchFamily="34" charset="-120"/>
                  <a:cs typeface="Calibri" panose="020F0502020204030204" pitchFamily="34" charset="0"/>
                  <a:sym typeface="Wingdings 2" panose="05020102010507070707" pitchFamily="18" charset="2"/>
                </a:rPr>
                <a:t>❷ </a:t>
              </a:r>
              <a:r>
                <a:rPr lang="zh-TW" altLang="en-US" sz="2400" b="1" dirty="0">
                  <a:ea typeface="微軟正黑體" panose="020B0604030504040204" pitchFamily="34" charset="-120"/>
                  <a:cs typeface="Calibri" panose="020F0502020204030204" pitchFamily="34" charset="0"/>
                  <a:sym typeface="Wingdings 2" panose="05020102010507070707" pitchFamily="18" charset="2"/>
                </a:rPr>
                <a:t>選擇欲列印或全選列印</a:t>
              </a:r>
              <a:endParaRPr lang="en-US" altLang="zh-TW" sz="2400" b="1" dirty="0">
                <a:ea typeface="微軟正黑體" panose="020B0604030504040204" pitchFamily="34" charset="-120"/>
                <a:cs typeface="Calibri" panose="020F0502020204030204" pitchFamily="34" charset="0"/>
                <a:sym typeface="Wingdings 2" panose="05020102010507070707" pitchFamily="18" charset="2"/>
              </a:endParaRPr>
            </a:p>
            <a:p>
              <a:pPr marL="263525" indent="-263525">
                <a:spcBef>
                  <a:spcPts val="600"/>
                </a:spcBef>
                <a:defRPr/>
              </a:pPr>
              <a:r>
                <a:rPr lang="zh-TW" altLang="en-US" sz="2400" b="1" dirty="0">
                  <a:solidFill>
                    <a:srgbClr val="C00000"/>
                  </a:solidFill>
                  <a:ea typeface="微軟正黑體" panose="020B0604030504040204" pitchFamily="34" charset="-120"/>
                  <a:cs typeface="Calibri" panose="020F0502020204030204" pitchFamily="34" charset="0"/>
                </a:rPr>
                <a:t>❸</a:t>
              </a:r>
              <a:r>
                <a:rPr lang="zh-TW" altLang="en-US" sz="2400" b="1" dirty="0">
                  <a:solidFill>
                    <a:srgbClr val="000000"/>
                  </a:solidFill>
                  <a:ea typeface="微軟正黑體" panose="020B0604030504040204" pitchFamily="34" charset="-120"/>
                  <a:cs typeface="Calibri" panose="020F0502020204030204" pitchFamily="34" charset="0"/>
                </a:rPr>
                <a:t> </a:t>
              </a:r>
              <a:r>
                <a:rPr lang="zh-TW" altLang="en-US" sz="2400" b="1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點選「列印」產出報名</a:t>
              </a:r>
              <a:br>
                <a:rPr lang="en-US" altLang="zh-TW" sz="2400" b="1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</a:br>
              <a:r>
                <a:rPr lang="zh-TW" altLang="en-US" sz="2400" b="1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 表</a:t>
              </a:r>
              <a:r>
                <a:rPr lang="en-US" altLang="zh-TW" sz="2400" b="1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PDF</a:t>
              </a:r>
              <a:endParaRPr lang="zh-TW" altLang="en-US" sz="24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Wingdings 2" panose="05020102010507070707" pitchFamily="18" charset="2"/>
              </a:endParaRPr>
            </a:p>
          </p:txBody>
        </p:sp>
      </p:grpSp>
      <p:sp>
        <p:nvSpPr>
          <p:cNvPr id="23" name="矩形 22">
            <a:extLst>
              <a:ext uri="{FF2B5EF4-FFF2-40B4-BE49-F238E27FC236}">
                <a16:creationId xmlns:a16="http://schemas.microsoft.com/office/drawing/2014/main" id="{8C0BA0EF-1FAF-4E49-9B47-DB71B0DD00C9}"/>
              </a:ext>
            </a:extLst>
          </p:cNvPr>
          <p:cNvSpPr/>
          <p:nvPr/>
        </p:nvSpPr>
        <p:spPr>
          <a:xfrm>
            <a:off x="1800705" y="4284615"/>
            <a:ext cx="569516" cy="697305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6" name="流程圖: 替代程序 25">
            <a:extLst>
              <a:ext uri="{FF2B5EF4-FFF2-40B4-BE49-F238E27FC236}">
                <a16:creationId xmlns:a16="http://schemas.microsoft.com/office/drawing/2014/main" id="{4137D887-BF5A-4CB3-9FB7-88E89CDAB105}"/>
              </a:ext>
            </a:extLst>
          </p:cNvPr>
          <p:cNvSpPr/>
          <p:nvPr/>
        </p:nvSpPr>
        <p:spPr>
          <a:xfrm>
            <a:off x="485313" y="2615042"/>
            <a:ext cx="2143125" cy="968563"/>
          </a:xfrm>
          <a:prstGeom prst="flowChartAlternateProcess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未選填校科組不可選擇列印</a:t>
            </a:r>
          </a:p>
        </p:txBody>
      </p:sp>
      <p:sp>
        <p:nvSpPr>
          <p:cNvPr id="27" name="Freeform 72">
            <a:extLst>
              <a:ext uri="{FF2B5EF4-FFF2-40B4-BE49-F238E27FC236}">
                <a16:creationId xmlns:a16="http://schemas.microsoft.com/office/drawing/2014/main" id="{D89AC12A-E0FB-402D-B124-C63FD3579E69}"/>
              </a:ext>
            </a:extLst>
          </p:cNvPr>
          <p:cNvSpPr>
            <a:spLocks noEditPoints="1"/>
          </p:cNvSpPr>
          <p:nvPr/>
        </p:nvSpPr>
        <p:spPr bwMode="auto">
          <a:xfrm rot="13162442" flipH="1">
            <a:off x="353212" y="3944155"/>
            <a:ext cx="1364436" cy="750039"/>
          </a:xfrm>
          <a:custGeom>
            <a:avLst/>
            <a:gdLst>
              <a:gd name="T0" fmla="*/ 327 w 558"/>
              <a:gd name="T1" fmla="*/ 198 h 457"/>
              <a:gd name="T2" fmla="*/ 472 w 558"/>
              <a:gd name="T3" fmla="*/ 158 h 457"/>
              <a:gd name="T4" fmla="*/ 53 w 558"/>
              <a:gd name="T5" fmla="*/ 421 h 457"/>
              <a:gd name="T6" fmla="*/ 45 w 558"/>
              <a:gd name="T7" fmla="*/ 306 h 457"/>
              <a:gd name="T8" fmla="*/ 356 w 558"/>
              <a:gd name="T9" fmla="*/ 186 h 457"/>
              <a:gd name="T10" fmla="*/ 386 w 558"/>
              <a:gd name="T11" fmla="*/ 179 h 457"/>
              <a:gd name="T12" fmla="*/ 453 w 558"/>
              <a:gd name="T13" fmla="*/ 162 h 457"/>
              <a:gd name="T14" fmla="*/ 343 w 558"/>
              <a:gd name="T15" fmla="*/ 192 h 457"/>
              <a:gd name="T16" fmla="*/ 87 w 558"/>
              <a:gd name="T17" fmla="*/ 407 h 457"/>
              <a:gd name="T18" fmla="*/ 165 w 558"/>
              <a:gd name="T19" fmla="*/ 392 h 457"/>
              <a:gd name="T20" fmla="*/ 127 w 558"/>
              <a:gd name="T21" fmla="*/ 413 h 457"/>
              <a:gd name="T22" fmla="*/ 501 w 558"/>
              <a:gd name="T23" fmla="*/ 160 h 457"/>
              <a:gd name="T24" fmla="*/ 464 w 558"/>
              <a:gd name="T25" fmla="*/ 156 h 457"/>
              <a:gd name="T26" fmla="*/ 276 w 558"/>
              <a:gd name="T27" fmla="*/ 217 h 457"/>
              <a:gd name="T28" fmla="*/ 436 w 558"/>
              <a:gd name="T29" fmla="*/ 160 h 457"/>
              <a:gd name="T30" fmla="*/ 164 w 558"/>
              <a:gd name="T31" fmla="*/ 405 h 457"/>
              <a:gd name="T32" fmla="*/ 360 w 558"/>
              <a:gd name="T33" fmla="*/ 185 h 457"/>
              <a:gd name="T34" fmla="*/ 112 w 558"/>
              <a:gd name="T35" fmla="*/ 424 h 457"/>
              <a:gd name="T36" fmla="*/ 247 w 558"/>
              <a:gd name="T37" fmla="*/ 278 h 457"/>
              <a:gd name="T38" fmla="*/ 405 w 558"/>
              <a:gd name="T39" fmla="*/ 158 h 457"/>
              <a:gd name="T40" fmla="*/ 306 w 558"/>
              <a:gd name="T41" fmla="*/ 190 h 457"/>
              <a:gd name="T42" fmla="*/ 80 w 558"/>
              <a:gd name="T43" fmla="*/ 411 h 457"/>
              <a:gd name="T44" fmla="*/ 57 w 558"/>
              <a:gd name="T45" fmla="*/ 388 h 457"/>
              <a:gd name="T46" fmla="*/ 329 w 558"/>
              <a:gd name="T47" fmla="*/ 177 h 457"/>
              <a:gd name="T48" fmla="*/ 379 w 558"/>
              <a:gd name="T49" fmla="*/ 181 h 457"/>
              <a:gd name="T50" fmla="*/ 531 w 558"/>
              <a:gd name="T51" fmla="*/ 44 h 457"/>
              <a:gd name="T52" fmla="*/ 139 w 558"/>
              <a:gd name="T53" fmla="*/ 400 h 457"/>
              <a:gd name="T54" fmla="*/ 259 w 558"/>
              <a:gd name="T55" fmla="*/ 245 h 457"/>
              <a:gd name="T56" fmla="*/ 42 w 558"/>
              <a:gd name="T57" fmla="*/ 339 h 457"/>
              <a:gd name="T58" fmla="*/ 112 w 558"/>
              <a:gd name="T59" fmla="*/ 363 h 457"/>
              <a:gd name="T60" fmla="*/ 183 w 558"/>
              <a:gd name="T61" fmla="*/ 384 h 457"/>
              <a:gd name="T62" fmla="*/ 211 w 558"/>
              <a:gd name="T63" fmla="*/ 312 h 457"/>
              <a:gd name="T64" fmla="*/ 45 w 558"/>
              <a:gd name="T65" fmla="*/ 289 h 457"/>
              <a:gd name="T66" fmla="*/ 141 w 558"/>
              <a:gd name="T67" fmla="*/ 362 h 457"/>
              <a:gd name="T68" fmla="*/ 85 w 558"/>
              <a:gd name="T69" fmla="*/ 301 h 457"/>
              <a:gd name="T70" fmla="*/ 91 w 558"/>
              <a:gd name="T71" fmla="*/ 263 h 457"/>
              <a:gd name="T72" fmla="*/ 127 w 558"/>
              <a:gd name="T73" fmla="*/ 263 h 457"/>
              <a:gd name="T74" fmla="*/ 171 w 558"/>
              <a:gd name="T75" fmla="*/ 207 h 457"/>
              <a:gd name="T76" fmla="*/ 125 w 558"/>
              <a:gd name="T77" fmla="*/ 280 h 457"/>
              <a:gd name="T78" fmla="*/ 74 w 558"/>
              <a:gd name="T79" fmla="*/ 274 h 457"/>
              <a:gd name="T80" fmla="*/ 196 w 558"/>
              <a:gd name="T81" fmla="*/ 287 h 457"/>
              <a:gd name="T82" fmla="*/ 493 w 558"/>
              <a:gd name="T83" fmla="*/ 141 h 457"/>
              <a:gd name="T84" fmla="*/ 470 w 558"/>
              <a:gd name="T85" fmla="*/ 122 h 457"/>
              <a:gd name="T86" fmla="*/ 407 w 558"/>
              <a:gd name="T87" fmla="*/ 87 h 457"/>
              <a:gd name="T88" fmla="*/ 358 w 558"/>
              <a:gd name="T89" fmla="*/ 68 h 457"/>
              <a:gd name="T90" fmla="*/ 409 w 558"/>
              <a:gd name="T91" fmla="*/ 80 h 457"/>
              <a:gd name="T92" fmla="*/ 472 w 558"/>
              <a:gd name="T93" fmla="*/ 106 h 457"/>
              <a:gd name="T94" fmla="*/ 508 w 558"/>
              <a:gd name="T95" fmla="*/ 40 h 457"/>
              <a:gd name="T96" fmla="*/ 527 w 558"/>
              <a:gd name="T97" fmla="*/ 30 h 457"/>
              <a:gd name="T98" fmla="*/ 423 w 558"/>
              <a:gd name="T99" fmla="*/ 13 h 457"/>
              <a:gd name="T100" fmla="*/ 293 w 558"/>
              <a:gd name="T101" fmla="*/ 40 h 457"/>
              <a:gd name="T102" fmla="*/ 546 w 558"/>
              <a:gd name="T103" fmla="*/ 13 h 457"/>
              <a:gd name="T104" fmla="*/ 514 w 558"/>
              <a:gd name="T105" fmla="*/ 169 h 457"/>
              <a:gd name="T106" fmla="*/ 426 w 558"/>
              <a:gd name="T107" fmla="*/ 186 h 457"/>
              <a:gd name="T108" fmla="*/ 377 w 558"/>
              <a:gd name="T109" fmla="*/ 194 h 457"/>
              <a:gd name="T110" fmla="*/ 247 w 558"/>
              <a:gd name="T111" fmla="*/ 314 h 457"/>
              <a:gd name="T112" fmla="*/ 221 w 558"/>
              <a:gd name="T113" fmla="*/ 398 h 457"/>
              <a:gd name="T114" fmla="*/ 80 w 558"/>
              <a:gd name="T115" fmla="*/ 445 h 457"/>
              <a:gd name="T116" fmla="*/ 47 w 558"/>
              <a:gd name="T117" fmla="*/ 443 h 457"/>
              <a:gd name="T118" fmla="*/ 9 w 558"/>
              <a:gd name="T119" fmla="*/ 388 h 457"/>
              <a:gd name="T120" fmla="*/ 26 w 558"/>
              <a:gd name="T121" fmla="*/ 198 h 457"/>
              <a:gd name="T122" fmla="*/ 51 w 558"/>
              <a:gd name="T123" fmla="*/ 162 h 457"/>
              <a:gd name="T124" fmla="*/ 127 w 558"/>
              <a:gd name="T125" fmla="*/ 164 h 4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558" h="457">
                <a:moveTo>
                  <a:pt x="493" y="99"/>
                </a:moveTo>
                <a:lnTo>
                  <a:pt x="495" y="97"/>
                </a:lnTo>
                <a:lnTo>
                  <a:pt x="495" y="97"/>
                </a:lnTo>
                <a:lnTo>
                  <a:pt x="495" y="95"/>
                </a:lnTo>
                <a:lnTo>
                  <a:pt x="495" y="95"/>
                </a:lnTo>
                <a:lnTo>
                  <a:pt x="493" y="95"/>
                </a:lnTo>
                <a:lnTo>
                  <a:pt x="493" y="99"/>
                </a:lnTo>
                <a:close/>
                <a:moveTo>
                  <a:pt x="40" y="390"/>
                </a:moveTo>
                <a:lnTo>
                  <a:pt x="42" y="390"/>
                </a:lnTo>
                <a:lnTo>
                  <a:pt x="42" y="392"/>
                </a:lnTo>
                <a:lnTo>
                  <a:pt x="42" y="392"/>
                </a:lnTo>
                <a:lnTo>
                  <a:pt x="44" y="392"/>
                </a:lnTo>
                <a:lnTo>
                  <a:pt x="42" y="392"/>
                </a:lnTo>
                <a:lnTo>
                  <a:pt x="42" y="390"/>
                </a:lnTo>
                <a:lnTo>
                  <a:pt x="40" y="390"/>
                </a:lnTo>
                <a:close/>
                <a:moveTo>
                  <a:pt x="396" y="175"/>
                </a:moveTo>
                <a:lnTo>
                  <a:pt x="398" y="175"/>
                </a:lnTo>
                <a:lnTo>
                  <a:pt x="398" y="175"/>
                </a:lnTo>
                <a:lnTo>
                  <a:pt x="398" y="175"/>
                </a:lnTo>
                <a:lnTo>
                  <a:pt x="398" y="175"/>
                </a:lnTo>
                <a:lnTo>
                  <a:pt x="398" y="173"/>
                </a:lnTo>
                <a:lnTo>
                  <a:pt x="398" y="173"/>
                </a:lnTo>
                <a:lnTo>
                  <a:pt x="398" y="173"/>
                </a:lnTo>
                <a:lnTo>
                  <a:pt x="396" y="173"/>
                </a:lnTo>
                <a:lnTo>
                  <a:pt x="396" y="175"/>
                </a:lnTo>
                <a:lnTo>
                  <a:pt x="396" y="175"/>
                </a:lnTo>
                <a:close/>
                <a:moveTo>
                  <a:pt x="329" y="196"/>
                </a:moveTo>
                <a:lnTo>
                  <a:pt x="327" y="198"/>
                </a:lnTo>
                <a:lnTo>
                  <a:pt x="327" y="198"/>
                </a:lnTo>
                <a:lnTo>
                  <a:pt x="329" y="198"/>
                </a:lnTo>
                <a:lnTo>
                  <a:pt x="331" y="196"/>
                </a:lnTo>
                <a:lnTo>
                  <a:pt x="329" y="196"/>
                </a:lnTo>
                <a:close/>
                <a:moveTo>
                  <a:pt x="63" y="426"/>
                </a:moveTo>
                <a:lnTo>
                  <a:pt x="63" y="424"/>
                </a:lnTo>
                <a:lnTo>
                  <a:pt x="63" y="424"/>
                </a:lnTo>
                <a:lnTo>
                  <a:pt x="61" y="423"/>
                </a:lnTo>
                <a:lnTo>
                  <a:pt x="61" y="424"/>
                </a:lnTo>
                <a:lnTo>
                  <a:pt x="61" y="426"/>
                </a:lnTo>
                <a:lnTo>
                  <a:pt x="63" y="426"/>
                </a:lnTo>
                <a:close/>
                <a:moveTo>
                  <a:pt x="520" y="103"/>
                </a:moveTo>
                <a:lnTo>
                  <a:pt x="518" y="105"/>
                </a:lnTo>
                <a:lnTo>
                  <a:pt x="518" y="106"/>
                </a:lnTo>
                <a:lnTo>
                  <a:pt x="520" y="105"/>
                </a:lnTo>
                <a:lnTo>
                  <a:pt x="520" y="103"/>
                </a:lnTo>
                <a:lnTo>
                  <a:pt x="520" y="99"/>
                </a:lnTo>
                <a:lnTo>
                  <a:pt x="520" y="101"/>
                </a:lnTo>
                <a:lnTo>
                  <a:pt x="520" y="103"/>
                </a:lnTo>
                <a:close/>
                <a:moveTo>
                  <a:pt x="55" y="316"/>
                </a:moveTo>
                <a:lnTo>
                  <a:pt x="53" y="314"/>
                </a:lnTo>
                <a:lnTo>
                  <a:pt x="51" y="312"/>
                </a:lnTo>
                <a:lnTo>
                  <a:pt x="49" y="310"/>
                </a:lnTo>
                <a:lnTo>
                  <a:pt x="51" y="312"/>
                </a:lnTo>
                <a:lnTo>
                  <a:pt x="53" y="314"/>
                </a:lnTo>
                <a:lnTo>
                  <a:pt x="55" y="316"/>
                </a:lnTo>
                <a:close/>
                <a:moveTo>
                  <a:pt x="470" y="162"/>
                </a:moveTo>
                <a:lnTo>
                  <a:pt x="472" y="158"/>
                </a:lnTo>
                <a:lnTo>
                  <a:pt x="470" y="158"/>
                </a:lnTo>
                <a:lnTo>
                  <a:pt x="470" y="158"/>
                </a:lnTo>
                <a:lnTo>
                  <a:pt x="470" y="160"/>
                </a:lnTo>
                <a:lnTo>
                  <a:pt x="468" y="160"/>
                </a:lnTo>
                <a:lnTo>
                  <a:pt x="470" y="162"/>
                </a:lnTo>
                <a:close/>
                <a:moveTo>
                  <a:pt x="423" y="173"/>
                </a:moveTo>
                <a:lnTo>
                  <a:pt x="424" y="173"/>
                </a:lnTo>
                <a:lnTo>
                  <a:pt x="424" y="171"/>
                </a:lnTo>
                <a:lnTo>
                  <a:pt x="424" y="169"/>
                </a:lnTo>
                <a:lnTo>
                  <a:pt x="424" y="167"/>
                </a:lnTo>
                <a:lnTo>
                  <a:pt x="423" y="167"/>
                </a:lnTo>
                <a:lnTo>
                  <a:pt x="423" y="173"/>
                </a:lnTo>
                <a:close/>
                <a:moveTo>
                  <a:pt x="66" y="430"/>
                </a:moveTo>
                <a:lnTo>
                  <a:pt x="66" y="430"/>
                </a:lnTo>
                <a:lnTo>
                  <a:pt x="66" y="430"/>
                </a:lnTo>
                <a:lnTo>
                  <a:pt x="66" y="430"/>
                </a:lnTo>
                <a:lnTo>
                  <a:pt x="68" y="432"/>
                </a:lnTo>
                <a:lnTo>
                  <a:pt x="68" y="432"/>
                </a:lnTo>
                <a:lnTo>
                  <a:pt x="70" y="432"/>
                </a:lnTo>
                <a:lnTo>
                  <a:pt x="70" y="430"/>
                </a:lnTo>
                <a:lnTo>
                  <a:pt x="68" y="430"/>
                </a:lnTo>
                <a:lnTo>
                  <a:pt x="66" y="430"/>
                </a:lnTo>
                <a:close/>
                <a:moveTo>
                  <a:pt x="59" y="424"/>
                </a:moveTo>
                <a:lnTo>
                  <a:pt x="59" y="424"/>
                </a:lnTo>
                <a:lnTo>
                  <a:pt x="57" y="423"/>
                </a:lnTo>
                <a:lnTo>
                  <a:pt x="55" y="421"/>
                </a:lnTo>
                <a:lnTo>
                  <a:pt x="55" y="421"/>
                </a:lnTo>
                <a:lnTo>
                  <a:pt x="53" y="421"/>
                </a:lnTo>
                <a:lnTo>
                  <a:pt x="53" y="421"/>
                </a:lnTo>
                <a:lnTo>
                  <a:pt x="55" y="423"/>
                </a:lnTo>
                <a:lnTo>
                  <a:pt x="57" y="424"/>
                </a:lnTo>
                <a:lnTo>
                  <a:pt x="59" y="424"/>
                </a:lnTo>
                <a:close/>
                <a:moveTo>
                  <a:pt x="463" y="162"/>
                </a:moveTo>
                <a:lnTo>
                  <a:pt x="461" y="164"/>
                </a:lnTo>
                <a:lnTo>
                  <a:pt x="461" y="165"/>
                </a:lnTo>
                <a:lnTo>
                  <a:pt x="461" y="165"/>
                </a:lnTo>
                <a:lnTo>
                  <a:pt x="463" y="164"/>
                </a:lnTo>
                <a:lnTo>
                  <a:pt x="463" y="158"/>
                </a:lnTo>
                <a:lnTo>
                  <a:pt x="463" y="160"/>
                </a:lnTo>
                <a:lnTo>
                  <a:pt x="463" y="160"/>
                </a:lnTo>
                <a:lnTo>
                  <a:pt x="463" y="162"/>
                </a:lnTo>
                <a:close/>
                <a:moveTo>
                  <a:pt x="470" y="95"/>
                </a:moveTo>
                <a:lnTo>
                  <a:pt x="470" y="95"/>
                </a:lnTo>
                <a:lnTo>
                  <a:pt x="470" y="99"/>
                </a:lnTo>
                <a:lnTo>
                  <a:pt x="470" y="101"/>
                </a:lnTo>
                <a:lnTo>
                  <a:pt x="472" y="103"/>
                </a:lnTo>
                <a:lnTo>
                  <a:pt x="472" y="101"/>
                </a:lnTo>
                <a:lnTo>
                  <a:pt x="472" y="97"/>
                </a:lnTo>
                <a:lnTo>
                  <a:pt x="472" y="95"/>
                </a:lnTo>
                <a:lnTo>
                  <a:pt x="472" y="95"/>
                </a:lnTo>
                <a:lnTo>
                  <a:pt x="470" y="95"/>
                </a:lnTo>
                <a:lnTo>
                  <a:pt x="470" y="95"/>
                </a:lnTo>
                <a:close/>
                <a:moveTo>
                  <a:pt x="51" y="310"/>
                </a:moveTo>
                <a:lnTo>
                  <a:pt x="51" y="310"/>
                </a:lnTo>
                <a:lnTo>
                  <a:pt x="53" y="308"/>
                </a:lnTo>
                <a:lnTo>
                  <a:pt x="45" y="306"/>
                </a:lnTo>
                <a:lnTo>
                  <a:pt x="47" y="308"/>
                </a:lnTo>
                <a:lnTo>
                  <a:pt x="49" y="308"/>
                </a:lnTo>
                <a:lnTo>
                  <a:pt x="51" y="310"/>
                </a:lnTo>
                <a:close/>
                <a:moveTo>
                  <a:pt x="259" y="236"/>
                </a:moveTo>
                <a:lnTo>
                  <a:pt x="257" y="236"/>
                </a:lnTo>
                <a:lnTo>
                  <a:pt x="257" y="238"/>
                </a:lnTo>
                <a:lnTo>
                  <a:pt x="257" y="238"/>
                </a:lnTo>
                <a:lnTo>
                  <a:pt x="259" y="240"/>
                </a:lnTo>
                <a:lnTo>
                  <a:pt x="261" y="238"/>
                </a:lnTo>
                <a:lnTo>
                  <a:pt x="261" y="238"/>
                </a:lnTo>
                <a:lnTo>
                  <a:pt x="259" y="236"/>
                </a:lnTo>
                <a:lnTo>
                  <a:pt x="259" y="234"/>
                </a:lnTo>
                <a:lnTo>
                  <a:pt x="259" y="234"/>
                </a:lnTo>
                <a:lnTo>
                  <a:pt x="259" y="236"/>
                </a:lnTo>
                <a:close/>
                <a:moveTo>
                  <a:pt x="118" y="398"/>
                </a:moveTo>
                <a:lnTo>
                  <a:pt x="116" y="398"/>
                </a:lnTo>
                <a:lnTo>
                  <a:pt x="116" y="400"/>
                </a:lnTo>
                <a:lnTo>
                  <a:pt x="120" y="402"/>
                </a:lnTo>
                <a:lnTo>
                  <a:pt x="122" y="405"/>
                </a:lnTo>
                <a:lnTo>
                  <a:pt x="120" y="400"/>
                </a:lnTo>
                <a:lnTo>
                  <a:pt x="120" y="398"/>
                </a:lnTo>
                <a:lnTo>
                  <a:pt x="118" y="398"/>
                </a:lnTo>
                <a:lnTo>
                  <a:pt x="118" y="398"/>
                </a:lnTo>
                <a:close/>
                <a:moveTo>
                  <a:pt x="354" y="183"/>
                </a:moveTo>
                <a:lnTo>
                  <a:pt x="354" y="185"/>
                </a:lnTo>
                <a:lnTo>
                  <a:pt x="354" y="186"/>
                </a:lnTo>
                <a:lnTo>
                  <a:pt x="354" y="186"/>
                </a:lnTo>
                <a:lnTo>
                  <a:pt x="356" y="186"/>
                </a:lnTo>
                <a:lnTo>
                  <a:pt x="358" y="186"/>
                </a:lnTo>
                <a:lnTo>
                  <a:pt x="356" y="185"/>
                </a:lnTo>
                <a:lnTo>
                  <a:pt x="356" y="183"/>
                </a:lnTo>
                <a:lnTo>
                  <a:pt x="354" y="179"/>
                </a:lnTo>
                <a:lnTo>
                  <a:pt x="354" y="181"/>
                </a:lnTo>
                <a:lnTo>
                  <a:pt x="354" y="183"/>
                </a:lnTo>
                <a:close/>
                <a:moveTo>
                  <a:pt x="55" y="356"/>
                </a:moveTo>
                <a:lnTo>
                  <a:pt x="51" y="352"/>
                </a:lnTo>
                <a:lnTo>
                  <a:pt x="45" y="348"/>
                </a:lnTo>
                <a:lnTo>
                  <a:pt x="40" y="344"/>
                </a:lnTo>
                <a:lnTo>
                  <a:pt x="45" y="350"/>
                </a:lnTo>
                <a:lnTo>
                  <a:pt x="49" y="354"/>
                </a:lnTo>
                <a:lnTo>
                  <a:pt x="55" y="356"/>
                </a:lnTo>
                <a:close/>
                <a:moveTo>
                  <a:pt x="105" y="403"/>
                </a:moveTo>
                <a:lnTo>
                  <a:pt x="105" y="403"/>
                </a:lnTo>
                <a:lnTo>
                  <a:pt x="105" y="403"/>
                </a:lnTo>
                <a:lnTo>
                  <a:pt x="106" y="405"/>
                </a:lnTo>
                <a:lnTo>
                  <a:pt x="108" y="409"/>
                </a:lnTo>
                <a:lnTo>
                  <a:pt x="110" y="409"/>
                </a:lnTo>
                <a:lnTo>
                  <a:pt x="108" y="407"/>
                </a:lnTo>
                <a:lnTo>
                  <a:pt x="108" y="405"/>
                </a:lnTo>
                <a:lnTo>
                  <a:pt x="108" y="403"/>
                </a:lnTo>
                <a:lnTo>
                  <a:pt x="106" y="402"/>
                </a:lnTo>
                <a:lnTo>
                  <a:pt x="105" y="402"/>
                </a:lnTo>
                <a:lnTo>
                  <a:pt x="105" y="403"/>
                </a:lnTo>
                <a:close/>
                <a:moveTo>
                  <a:pt x="384" y="169"/>
                </a:moveTo>
                <a:lnTo>
                  <a:pt x="384" y="181"/>
                </a:lnTo>
                <a:lnTo>
                  <a:pt x="386" y="179"/>
                </a:lnTo>
                <a:lnTo>
                  <a:pt x="388" y="179"/>
                </a:lnTo>
                <a:lnTo>
                  <a:pt x="386" y="173"/>
                </a:lnTo>
                <a:lnTo>
                  <a:pt x="384" y="169"/>
                </a:lnTo>
                <a:close/>
                <a:moveTo>
                  <a:pt x="177" y="196"/>
                </a:moveTo>
                <a:lnTo>
                  <a:pt x="175" y="196"/>
                </a:lnTo>
                <a:lnTo>
                  <a:pt x="175" y="194"/>
                </a:lnTo>
                <a:lnTo>
                  <a:pt x="175" y="192"/>
                </a:lnTo>
                <a:lnTo>
                  <a:pt x="177" y="190"/>
                </a:lnTo>
                <a:lnTo>
                  <a:pt x="175" y="190"/>
                </a:lnTo>
                <a:lnTo>
                  <a:pt x="177" y="188"/>
                </a:lnTo>
                <a:lnTo>
                  <a:pt x="177" y="188"/>
                </a:lnTo>
                <a:lnTo>
                  <a:pt x="179" y="188"/>
                </a:lnTo>
                <a:lnTo>
                  <a:pt x="181" y="188"/>
                </a:lnTo>
                <a:lnTo>
                  <a:pt x="179" y="188"/>
                </a:lnTo>
                <a:lnTo>
                  <a:pt x="179" y="188"/>
                </a:lnTo>
                <a:lnTo>
                  <a:pt x="179" y="190"/>
                </a:lnTo>
                <a:lnTo>
                  <a:pt x="179" y="192"/>
                </a:lnTo>
                <a:lnTo>
                  <a:pt x="177" y="194"/>
                </a:lnTo>
                <a:lnTo>
                  <a:pt x="177" y="196"/>
                </a:lnTo>
                <a:close/>
                <a:moveTo>
                  <a:pt x="314" y="198"/>
                </a:moveTo>
                <a:lnTo>
                  <a:pt x="314" y="198"/>
                </a:lnTo>
                <a:lnTo>
                  <a:pt x="314" y="209"/>
                </a:lnTo>
                <a:lnTo>
                  <a:pt x="316" y="207"/>
                </a:lnTo>
                <a:lnTo>
                  <a:pt x="318" y="207"/>
                </a:lnTo>
                <a:lnTo>
                  <a:pt x="318" y="205"/>
                </a:lnTo>
                <a:lnTo>
                  <a:pt x="314" y="198"/>
                </a:lnTo>
                <a:lnTo>
                  <a:pt x="314" y="198"/>
                </a:lnTo>
                <a:close/>
                <a:moveTo>
                  <a:pt x="453" y="162"/>
                </a:moveTo>
                <a:lnTo>
                  <a:pt x="451" y="169"/>
                </a:lnTo>
                <a:lnTo>
                  <a:pt x="449" y="173"/>
                </a:lnTo>
                <a:lnTo>
                  <a:pt x="451" y="175"/>
                </a:lnTo>
                <a:lnTo>
                  <a:pt x="455" y="175"/>
                </a:lnTo>
                <a:lnTo>
                  <a:pt x="453" y="169"/>
                </a:lnTo>
                <a:lnTo>
                  <a:pt x="453" y="162"/>
                </a:lnTo>
                <a:close/>
                <a:moveTo>
                  <a:pt x="299" y="207"/>
                </a:moveTo>
                <a:lnTo>
                  <a:pt x="299" y="207"/>
                </a:lnTo>
                <a:lnTo>
                  <a:pt x="299" y="209"/>
                </a:lnTo>
                <a:lnTo>
                  <a:pt x="297" y="209"/>
                </a:lnTo>
                <a:lnTo>
                  <a:pt x="299" y="209"/>
                </a:lnTo>
                <a:lnTo>
                  <a:pt x="299" y="211"/>
                </a:lnTo>
                <a:lnTo>
                  <a:pt x="299" y="211"/>
                </a:lnTo>
                <a:lnTo>
                  <a:pt x="301" y="211"/>
                </a:lnTo>
                <a:lnTo>
                  <a:pt x="301" y="217"/>
                </a:lnTo>
                <a:lnTo>
                  <a:pt x="303" y="215"/>
                </a:lnTo>
                <a:lnTo>
                  <a:pt x="304" y="215"/>
                </a:lnTo>
                <a:lnTo>
                  <a:pt x="306" y="213"/>
                </a:lnTo>
                <a:lnTo>
                  <a:pt x="303" y="211"/>
                </a:lnTo>
                <a:lnTo>
                  <a:pt x="301" y="209"/>
                </a:lnTo>
                <a:lnTo>
                  <a:pt x="301" y="207"/>
                </a:lnTo>
                <a:lnTo>
                  <a:pt x="299" y="207"/>
                </a:lnTo>
                <a:lnTo>
                  <a:pt x="299" y="205"/>
                </a:lnTo>
                <a:lnTo>
                  <a:pt x="299" y="207"/>
                </a:lnTo>
                <a:close/>
                <a:moveTo>
                  <a:pt x="343" y="185"/>
                </a:moveTo>
                <a:lnTo>
                  <a:pt x="343" y="188"/>
                </a:lnTo>
                <a:lnTo>
                  <a:pt x="343" y="190"/>
                </a:lnTo>
                <a:lnTo>
                  <a:pt x="343" y="192"/>
                </a:lnTo>
                <a:lnTo>
                  <a:pt x="344" y="192"/>
                </a:lnTo>
                <a:lnTo>
                  <a:pt x="346" y="192"/>
                </a:lnTo>
                <a:lnTo>
                  <a:pt x="348" y="190"/>
                </a:lnTo>
                <a:lnTo>
                  <a:pt x="344" y="186"/>
                </a:lnTo>
                <a:lnTo>
                  <a:pt x="343" y="181"/>
                </a:lnTo>
                <a:lnTo>
                  <a:pt x="343" y="183"/>
                </a:lnTo>
                <a:lnTo>
                  <a:pt x="343" y="185"/>
                </a:lnTo>
                <a:close/>
                <a:moveTo>
                  <a:pt x="68" y="415"/>
                </a:moveTo>
                <a:lnTo>
                  <a:pt x="80" y="424"/>
                </a:lnTo>
                <a:lnTo>
                  <a:pt x="89" y="432"/>
                </a:lnTo>
                <a:lnTo>
                  <a:pt x="78" y="421"/>
                </a:lnTo>
                <a:lnTo>
                  <a:pt x="76" y="419"/>
                </a:lnTo>
                <a:lnTo>
                  <a:pt x="72" y="417"/>
                </a:lnTo>
                <a:lnTo>
                  <a:pt x="70" y="415"/>
                </a:lnTo>
                <a:lnTo>
                  <a:pt x="68" y="415"/>
                </a:lnTo>
                <a:close/>
                <a:moveTo>
                  <a:pt x="457" y="156"/>
                </a:moveTo>
                <a:lnTo>
                  <a:pt x="457" y="156"/>
                </a:lnTo>
                <a:lnTo>
                  <a:pt x="455" y="158"/>
                </a:lnTo>
                <a:lnTo>
                  <a:pt x="457" y="160"/>
                </a:lnTo>
                <a:lnTo>
                  <a:pt x="457" y="164"/>
                </a:lnTo>
                <a:lnTo>
                  <a:pt x="457" y="167"/>
                </a:lnTo>
                <a:lnTo>
                  <a:pt x="459" y="162"/>
                </a:lnTo>
                <a:lnTo>
                  <a:pt x="461" y="156"/>
                </a:lnTo>
                <a:lnTo>
                  <a:pt x="459" y="156"/>
                </a:lnTo>
                <a:lnTo>
                  <a:pt x="457" y="156"/>
                </a:lnTo>
                <a:close/>
                <a:moveTo>
                  <a:pt x="91" y="407"/>
                </a:moveTo>
                <a:lnTo>
                  <a:pt x="89" y="407"/>
                </a:lnTo>
                <a:lnTo>
                  <a:pt x="87" y="407"/>
                </a:lnTo>
                <a:lnTo>
                  <a:pt x="97" y="415"/>
                </a:lnTo>
                <a:lnTo>
                  <a:pt x="97" y="417"/>
                </a:lnTo>
                <a:lnTo>
                  <a:pt x="99" y="417"/>
                </a:lnTo>
                <a:lnTo>
                  <a:pt x="101" y="419"/>
                </a:lnTo>
                <a:lnTo>
                  <a:pt x="101" y="419"/>
                </a:lnTo>
                <a:lnTo>
                  <a:pt x="97" y="415"/>
                </a:lnTo>
                <a:lnTo>
                  <a:pt x="95" y="411"/>
                </a:lnTo>
                <a:lnTo>
                  <a:pt x="93" y="407"/>
                </a:lnTo>
                <a:lnTo>
                  <a:pt x="93" y="407"/>
                </a:lnTo>
                <a:lnTo>
                  <a:pt x="91" y="407"/>
                </a:lnTo>
                <a:lnTo>
                  <a:pt x="91" y="407"/>
                </a:lnTo>
                <a:close/>
                <a:moveTo>
                  <a:pt x="419" y="160"/>
                </a:moveTo>
                <a:lnTo>
                  <a:pt x="417" y="164"/>
                </a:lnTo>
                <a:lnTo>
                  <a:pt x="417" y="167"/>
                </a:lnTo>
                <a:lnTo>
                  <a:pt x="417" y="167"/>
                </a:lnTo>
                <a:lnTo>
                  <a:pt x="417" y="169"/>
                </a:lnTo>
                <a:lnTo>
                  <a:pt x="417" y="171"/>
                </a:lnTo>
                <a:lnTo>
                  <a:pt x="417" y="171"/>
                </a:lnTo>
                <a:lnTo>
                  <a:pt x="417" y="171"/>
                </a:lnTo>
                <a:lnTo>
                  <a:pt x="419" y="171"/>
                </a:lnTo>
                <a:lnTo>
                  <a:pt x="419" y="171"/>
                </a:lnTo>
                <a:lnTo>
                  <a:pt x="421" y="165"/>
                </a:lnTo>
                <a:lnTo>
                  <a:pt x="421" y="158"/>
                </a:lnTo>
                <a:lnTo>
                  <a:pt x="421" y="156"/>
                </a:lnTo>
                <a:lnTo>
                  <a:pt x="419" y="156"/>
                </a:lnTo>
                <a:lnTo>
                  <a:pt x="419" y="158"/>
                </a:lnTo>
                <a:lnTo>
                  <a:pt x="419" y="160"/>
                </a:lnTo>
                <a:close/>
                <a:moveTo>
                  <a:pt x="165" y="392"/>
                </a:moveTo>
                <a:lnTo>
                  <a:pt x="169" y="402"/>
                </a:lnTo>
                <a:lnTo>
                  <a:pt x="171" y="402"/>
                </a:lnTo>
                <a:lnTo>
                  <a:pt x="175" y="402"/>
                </a:lnTo>
                <a:lnTo>
                  <a:pt x="173" y="398"/>
                </a:lnTo>
                <a:lnTo>
                  <a:pt x="171" y="398"/>
                </a:lnTo>
                <a:lnTo>
                  <a:pt x="169" y="396"/>
                </a:lnTo>
                <a:lnTo>
                  <a:pt x="169" y="394"/>
                </a:lnTo>
                <a:lnTo>
                  <a:pt x="167" y="392"/>
                </a:lnTo>
                <a:lnTo>
                  <a:pt x="165" y="392"/>
                </a:lnTo>
                <a:lnTo>
                  <a:pt x="165" y="392"/>
                </a:lnTo>
                <a:close/>
                <a:moveTo>
                  <a:pt x="411" y="162"/>
                </a:moveTo>
                <a:lnTo>
                  <a:pt x="409" y="173"/>
                </a:lnTo>
                <a:lnTo>
                  <a:pt x="413" y="173"/>
                </a:lnTo>
                <a:lnTo>
                  <a:pt x="415" y="173"/>
                </a:lnTo>
                <a:lnTo>
                  <a:pt x="413" y="167"/>
                </a:lnTo>
                <a:lnTo>
                  <a:pt x="413" y="162"/>
                </a:lnTo>
                <a:lnTo>
                  <a:pt x="413" y="156"/>
                </a:lnTo>
                <a:lnTo>
                  <a:pt x="411" y="160"/>
                </a:lnTo>
                <a:lnTo>
                  <a:pt x="411" y="162"/>
                </a:lnTo>
                <a:close/>
                <a:moveTo>
                  <a:pt x="129" y="405"/>
                </a:moveTo>
                <a:lnTo>
                  <a:pt x="129" y="405"/>
                </a:lnTo>
                <a:lnTo>
                  <a:pt x="129" y="403"/>
                </a:lnTo>
                <a:lnTo>
                  <a:pt x="127" y="403"/>
                </a:lnTo>
                <a:lnTo>
                  <a:pt x="125" y="402"/>
                </a:lnTo>
                <a:lnTo>
                  <a:pt x="125" y="402"/>
                </a:lnTo>
                <a:lnTo>
                  <a:pt x="124" y="400"/>
                </a:lnTo>
                <a:lnTo>
                  <a:pt x="125" y="407"/>
                </a:lnTo>
                <a:lnTo>
                  <a:pt x="127" y="413"/>
                </a:lnTo>
                <a:lnTo>
                  <a:pt x="131" y="417"/>
                </a:lnTo>
                <a:lnTo>
                  <a:pt x="133" y="417"/>
                </a:lnTo>
                <a:lnTo>
                  <a:pt x="133" y="417"/>
                </a:lnTo>
                <a:lnTo>
                  <a:pt x="131" y="413"/>
                </a:lnTo>
                <a:lnTo>
                  <a:pt x="129" y="409"/>
                </a:lnTo>
                <a:lnTo>
                  <a:pt x="129" y="407"/>
                </a:lnTo>
                <a:lnTo>
                  <a:pt x="129" y="407"/>
                </a:lnTo>
                <a:lnTo>
                  <a:pt x="129" y="405"/>
                </a:lnTo>
                <a:close/>
                <a:moveTo>
                  <a:pt x="226" y="325"/>
                </a:moveTo>
                <a:lnTo>
                  <a:pt x="230" y="331"/>
                </a:lnTo>
                <a:lnTo>
                  <a:pt x="236" y="337"/>
                </a:lnTo>
                <a:lnTo>
                  <a:pt x="236" y="333"/>
                </a:lnTo>
                <a:lnTo>
                  <a:pt x="236" y="329"/>
                </a:lnTo>
                <a:lnTo>
                  <a:pt x="226" y="325"/>
                </a:lnTo>
                <a:close/>
                <a:moveTo>
                  <a:pt x="501" y="160"/>
                </a:moveTo>
                <a:lnTo>
                  <a:pt x="497" y="158"/>
                </a:lnTo>
                <a:lnTo>
                  <a:pt x="495" y="158"/>
                </a:lnTo>
                <a:lnTo>
                  <a:pt x="491" y="158"/>
                </a:lnTo>
                <a:lnTo>
                  <a:pt x="491" y="160"/>
                </a:lnTo>
                <a:lnTo>
                  <a:pt x="491" y="162"/>
                </a:lnTo>
                <a:lnTo>
                  <a:pt x="489" y="164"/>
                </a:lnTo>
                <a:lnTo>
                  <a:pt x="491" y="165"/>
                </a:lnTo>
                <a:lnTo>
                  <a:pt x="491" y="167"/>
                </a:lnTo>
                <a:lnTo>
                  <a:pt x="495" y="165"/>
                </a:lnTo>
                <a:lnTo>
                  <a:pt x="499" y="162"/>
                </a:lnTo>
                <a:lnTo>
                  <a:pt x="501" y="160"/>
                </a:lnTo>
                <a:lnTo>
                  <a:pt x="501" y="160"/>
                </a:lnTo>
                <a:lnTo>
                  <a:pt x="501" y="160"/>
                </a:lnTo>
                <a:lnTo>
                  <a:pt x="501" y="160"/>
                </a:lnTo>
                <a:close/>
                <a:moveTo>
                  <a:pt x="449" y="162"/>
                </a:moveTo>
                <a:lnTo>
                  <a:pt x="449" y="156"/>
                </a:lnTo>
                <a:lnTo>
                  <a:pt x="445" y="156"/>
                </a:lnTo>
                <a:lnTo>
                  <a:pt x="445" y="160"/>
                </a:lnTo>
                <a:lnTo>
                  <a:pt x="445" y="162"/>
                </a:lnTo>
                <a:lnTo>
                  <a:pt x="445" y="164"/>
                </a:lnTo>
                <a:lnTo>
                  <a:pt x="443" y="164"/>
                </a:lnTo>
                <a:lnTo>
                  <a:pt x="443" y="169"/>
                </a:lnTo>
                <a:lnTo>
                  <a:pt x="445" y="173"/>
                </a:lnTo>
                <a:lnTo>
                  <a:pt x="447" y="169"/>
                </a:lnTo>
                <a:lnTo>
                  <a:pt x="447" y="165"/>
                </a:lnTo>
                <a:lnTo>
                  <a:pt x="449" y="162"/>
                </a:lnTo>
                <a:close/>
                <a:moveTo>
                  <a:pt x="464" y="156"/>
                </a:moveTo>
                <a:lnTo>
                  <a:pt x="464" y="158"/>
                </a:lnTo>
                <a:lnTo>
                  <a:pt x="464" y="160"/>
                </a:lnTo>
                <a:lnTo>
                  <a:pt x="463" y="167"/>
                </a:lnTo>
                <a:lnTo>
                  <a:pt x="459" y="177"/>
                </a:lnTo>
                <a:lnTo>
                  <a:pt x="461" y="177"/>
                </a:lnTo>
                <a:lnTo>
                  <a:pt x="463" y="177"/>
                </a:lnTo>
                <a:lnTo>
                  <a:pt x="464" y="177"/>
                </a:lnTo>
                <a:lnTo>
                  <a:pt x="464" y="171"/>
                </a:lnTo>
                <a:lnTo>
                  <a:pt x="464" y="165"/>
                </a:lnTo>
                <a:lnTo>
                  <a:pt x="466" y="160"/>
                </a:lnTo>
                <a:lnTo>
                  <a:pt x="466" y="158"/>
                </a:lnTo>
                <a:lnTo>
                  <a:pt x="466" y="156"/>
                </a:lnTo>
                <a:lnTo>
                  <a:pt x="466" y="156"/>
                </a:lnTo>
                <a:lnTo>
                  <a:pt x="464" y="156"/>
                </a:lnTo>
                <a:close/>
                <a:moveTo>
                  <a:pt x="346" y="167"/>
                </a:moveTo>
                <a:lnTo>
                  <a:pt x="344" y="169"/>
                </a:lnTo>
                <a:lnTo>
                  <a:pt x="344" y="169"/>
                </a:lnTo>
                <a:lnTo>
                  <a:pt x="343" y="171"/>
                </a:lnTo>
                <a:lnTo>
                  <a:pt x="344" y="177"/>
                </a:lnTo>
                <a:lnTo>
                  <a:pt x="348" y="183"/>
                </a:lnTo>
                <a:lnTo>
                  <a:pt x="348" y="183"/>
                </a:lnTo>
                <a:lnTo>
                  <a:pt x="348" y="183"/>
                </a:lnTo>
                <a:lnTo>
                  <a:pt x="350" y="183"/>
                </a:lnTo>
                <a:lnTo>
                  <a:pt x="350" y="183"/>
                </a:lnTo>
                <a:lnTo>
                  <a:pt x="350" y="177"/>
                </a:lnTo>
                <a:lnTo>
                  <a:pt x="348" y="171"/>
                </a:lnTo>
                <a:lnTo>
                  <a:pt x="348" y="171"/>
                </a:lnTo>
                <a:lnTo>
                  <a:pt x="348" y="169"/>
                </a:lnTo>
                <a:lnTo>
                  <a:pt x="348" y="167"/>
                </a:lnTo>
                <a:lnTo>
                  <a:pt x="348" y="167"/>
                </a:lnTo>
                <a:lnTo>
                  <a:pt x="346" y="167"/>
                </a:lnTo>
                <a:close/>
                <a:moveTo>
                  <a:pt x="442" y="171"/>
                </a:moveTo>
                <a:lnTo>
                  <a:pt x="442" y="171"/>
                </a:lnTo>
                <a:lnTo>
                  <a:pt x="442" y="171"/>
                </a:lnTo>
                <a:lnTo>
                  <a:pt x="442" y="164"/>
                </a:lnTo>
                <a:lnTo>
                  <a:pt x="442" y="156"/>
                </a:lnTo>
                <a:lnTo>
                  <a:pt x="440" y="156"/>
                </a:lnTo>
                <a:lnTo>
                  <a:pt x="440" y="156"/>
                </a:lnTo>
                <a:lnTo>
                  <a:pt x="434" y="171"/>
                </a:lnTo>
                <a:lnTo>
                  <a:pt x="438" y="171"/>
                </a:lnTo>
                <a:lnTo>
                  <a:pt x="442" y="171"/>
                </a:lnTo>
                <a:close/>
                <a:moveTo>
                  <a:pt x="276" y="217"/>
                </a:moveTo>
                <a:lnTo>
                  <a:pt x="274" y="221"/>
                </a:lnTo>
                <a:lnTo>
                  <a:pt x="270" y="223"/>
                </a:lnTo>
                <a:lnTo>
                  <a:pt x="268" y="224"/>
                </a:lnTo>
                <a:lnTo>
                  <a:pt x="272" y="226"/>
                </a:lnTo>
                <a:lnTo>
                  <a:pt x="276" y="228"/>
                </a:lnTo>
                <a:lnTo>
                  <a:pt x="278" y="232"/>
                </a:lnTo>
                <a:lnTo>
                  <a:pt x="278" y="224"/>
                </a:lnTo>
                <a:lnTo>
                  <a:pt x="278" y="219"/>
                </a:lnTo>
                <a:lnTo>
                  <a:pt x="278" y="217"/>
                </a:lnTo>
                <a:lnTo>
                  <a:pt x="276" y="217"/>
                </a:lnTo>
                <a:lnTo>
                  <a:pt x="276" y="217"/>
                </a:lnTo>
                <a:close/>
                <a:moveTo>
                  <a:pt x="386" y="160"/>
                </a:moveTo>
                <a:lnTo>
                  <a:pt x="386" y="160"/>
                </a:lnTo>
                <a:lnTo>
                  <a:pt x="386" y="162"/>
                </a:lnTo>
                <a:lnTo>
                  <a:pt x="388" y="165"/>
                </a:lnTo>
                <a:lnTo>
                  <a:pt x="388" y="169"/>
                </a:lnTo>
                <a:lnTo>
                  <a:pt x="390" y="173"/>
                </a:lnTo>
                <a:lnTo>
                  <a:pt x="390" y="175"/>
                </a:lnTo>
                <a:lnTo>
                  <a:pt x="392" y="175"/>
                </a:lnTo>
                <a:lnTo>
                  <a:pt x="392" y="175"/>
                </a:lnTo>
                <a:lnTo>
                  <a:pt x="392" y="173"/>
                </a:lnTo>
                <a:lnTo>
                  <a:pt x="394" y="165"/>
                </a:lnTo>
                <a:lnTo>
                  <a:pt x="394" y="158"/>
                </a:lnTo>
                <a:lnTo>
                  <a:pt x="390" y="158"/>
                </a:lnTo>
                <a:lnTo>
                  <a:pt x="386" y="160"/>
                </a:lnTo>
                <a:close/>
                <a:moveTo>
                  <a:pt x="436" y="162"/>
                </a:moveTo>
                <a:lnTo>
                  <a:pt x="436" y="162"/>
                </a:lnTo>
                <a:lnTo>
                  <a:pt x="436" y="160"/>
                </a:lnTo>
                <a:lnTo>
                  <a:pt x="436" y="158"/>
                </a:lnTo>
                <a:lnTo>
                  <a:pt x="436" y="158"/>
                </a:lnTo>
                <a:lnTo>
                  <a:pt x="434" y="160"/>
                </a:lnTo>
                <a:lnTo>
                  <a:pt x="434" y="158"/>
                </a:lnTo>
                <a:lnTo>
                  <a:pt x="434" y="158"/>
                </a:lnTo>
                <a:lnTo>
                  <a:pt x="436" y="156"/>
                </a:lnTo>
                <a:lnTo>
                  <a:pt x="428" y="156"/>
                </a:lnTo>
                <a:lnTo>
                  <a:pt x="428" y="158"/>
                </a:lnTo>
                <a:lnTo>
                  <a:pt x="428" y="162"/>
                </a:lnTo>
                <a:lnTo>
                  <a:pt x="426" y="164"/>
                </a:lnTo>
                <a:lnTo>
                  <a:pt x="426" y="165"/>
                </a:lnTo>
                <a:lnTo>
                  <a:pt x="426" y="169"/>
                </a:lnTo>
                <a:lnTo>
                  <a:pt x="426" y="171"/>
                </a:lnTo>
                <a:lnTo>
                  <a:pt x="426" y="171"/>
                </a:lnTo>
                <a:lnTo>
                  <a:pt x="428" y="171"/>
                </a:lnTo>
                <a:lnTo>
                  <a:pt x="430" y="171"/>
                </a:lnTo>
                <a:lnTo>
                  <a:pt x="432" y="169"/>
                </a:lnTo>
                <a:lnTo>
                  <a:pt x="432" y="167"/>
                </a:lnTo>
                <a:lnTo>
                  <a:pt x="434" y="165"/>
                </a:lnTo>
                <a:lnTo>
                  <a:pt x="434" y="164"/>
                </a:lnTo>
                <a:lnTo>
                  <a:pt x="434" y="162"/>
                </a:lnTo>
                <a:lnTo>
                  <a:pt x="434" y="160"/>
                </a:lnTo>
                <a:lnTo>
                  <a:pt x="434" y="162"/>
                </a:lnTo>
                <a:lnTo>
                  <a:pt x="436" y="162"/>
                </a:lnTo>
                <a:close/>
                <a:moveTo>
                  <a:pt x="154" y="396"/>
                </a:moveTo>
                <a:lnTo>
                  <a:pt x="154" y="402"/>
                </a:lnTo>
                <a:lnTo>
                  <a:pt x="154" y="409"/>
                </a:lnTo>
                <a:lnTo>
                  <a:pt x="164" y="405"/>
                </a:lnTo>
                <a:lnTo>
                  <a:pt x="162" y="403"/>
                </a:lnTo>
                <a:lnTo>
                  <a:pt x="162" y="402"/>
                </a:lnTo>
                <a:lnTo>
                  <a:pt x="162" y="400"/>
                </a:lnTo>
                <a:lnTo>
                  <a:pt x="160" y="398"/>
                </a:lnTo>
                <a:lnTo>
                  <a:pt x="156" y="394"/>
                </a:lnTo>
                <a:lnTo>
                  <a:pt x="154" y="392"/>
                </a:lnTo>
                <a:lnTo>
                  <a:pt x="154" y="394"/>
                </a:lnTo>
                <a:lnTo>
                  <a:pt x="154" y="396"/>
                </a:lnTo>
                <a:close/>
                <a:moveTo>
                  <a:pt x="282" y="217"/>
                </a:moveTo>
                <a:lnTo>
                  <a:pt x="282" y="219"/>
                </a:lnTo>
                <a:lnTo>
                  <a:pt x="282" y="219"/>
                </a:lnTo>
                <a:lnTo>
                  <a:pt x="284" y="226"/>
                </a:lnTo>
                <a:lnTo>
                  <a:pt x="284" y="232"/>
                </a:lnTo>
                <a:lnTo>
                  <a:pt x="285" y="234"/>
                </a:lnTo>
                <a:lnTo>
                  <a:pt x="285" y="232"/>
                </a:lnTo>
                <a:lnTo>
                  <a:pt x="291" y="228"/>
                </a:lnTo>
                <a:lnTo>
                  <a:pt x="295" y="224"/>
                </a:lnTo>
                <a:lnTo>
                  <a:pt x="282" y="217"/>
                </a:lnTo>
                <a:close/>
                <a:moveTo>
                  <a:pt x="360" y="164"/>
                </a:moveTo>
                <a:lnTo>
                  <a:pt x="356" y="164"/>
                </a:lnTo>
                <a:lnTo>
                  <a:pt x="354" y="165"/>
                </a:lnTo>
                <a:lnTo>
                  <a:pt x="358" y="179"/>
                </a:lnTo>
                <a:lnTo>
                  <a:pt x="360" y="179"/>
                </a:lnTo>
                <a:lnTo>
                  <a:pt x="360" y="179"/>
                </a:lnTo>
                <a:lnTo>
                  <a:pt x="358" y="181"/>
                </a:lnTo>
                <a:lnTo>
                  <a:pt x="360" y="183"/>
                </a:lnTo>
                <a:lnTo>
                  <a:pt x="360" y="183"/>
                </a:lnTo>
                <a:lnTo>
                  <a:pt x="360" y="185"/>
                </a:lnTo>
                <a:lnTo>
                  <a:pt x="362" y="185"/>
                </a:lnTo>
                <a:lnTo>
                  <a:pt x="362" y="175"/>
                </a:lnTo>
                <a:lnTo>
                  <a:pt x="362" y="167"/>
                </a:lnTo>
                <a:lnTo>
                  <a:pt x="362" y="165"/>
                </a:lnTo>
                <a:lnTo>
                  <a:pt x="362" y="164"/>
                </a:lnTo>
                <a:lnTo>
                  <a:pt x="362" y="164"/>
                </a:lnTo>
                <a:lnTo>
                  <a:pt x="360" y="164"/>
                </a:lnTo>
                <a:close/>
                <a:moveTo>
                  <a:pt x="59" y="419"/>
                </a:moveTo>
                <a:lnTo>
                  <a:pt x="59" y="419"/>
                </a:lnTo>
                <a:lnTo>
                  <a:pt x="59" y="419"/>
                </a:lnTo>
                <a:lnTo>
                  <a:pt x="66" y="426"/>
                </a:lnTo>
                <a:lnTo>
                  <a:pt x="74" y="432"/>
                </a:lnTo>
                <a:lnTo>
                  <a:pt x="76" y="436"/>
                </a:lnTo>
                <a:lnTo>
                  <a:pt x="80" y="436"/>
                </a:lnTo>
                <a:lnTo>
                  <a:pt x="82" y="436"/>
                </a:lnTo>
                <a:lnTo>
                  <a:pt x="82" y="434"/>
                </a:lnTo>
                <a:lnTo>
                  <a:pt x="82" y="434"/>
                </a:lnTo>
                <a:lnTo>
                  <a:pt x="72" y="426"/>
                </a:lnTo>
                <a:lnTo>
                  <a:pt x="63" y="419"/>
                </a:lnTo>
                <a:lnTo>
                  <a:pt x="63" y="417"/>
                </a:lnTo>
                <a:lnTo>
                  <a:pt x="61" y="417"/>
                </a:lnTo>
                <a:lnTo>
                  <a:pt x="59" y="419"/>
                </a:lnTo>
                <a:close/>
                <a:moveTo>
                  <a:pt x="97" y="405"/>
                </a:moveTo>
                <a:lnTo>
                  <a:pt x="97" y="405"/>
                </a:lnTo>
                <a:lnTo>
                  <a:pt x="101" y="415"/>
                </a:lnTo>
                <a:lnTo>
                  <a:pt x="108" y="424"/>
                </a:lnTo>
                <a:lnTo>
                  <a:pt x="110" y="424"/>
                </a:lnTo>
                <a:lnTo>
                  <a:pt x="112" y="424"/>
                </a:lnTo>
                <a:lnTo>
                  <a:pt x="114" y="424"/>
                </a:lnTo>
                <a:lnTo>
                  <a:pt x="110" y="419"/>
                </a:lnTo>
                <a:lnTo>
                  <a:pt x="106" y="413"/>
                </a:lnTo>
                <a:lnTo>
                  <a:pt x="103" y="407"/>
                </a:lnTo>
                <a:lnTo>
                  <a:pt x="99" y="405"/>
                </a:lnTo>
                <a:lnTo>
                  <a:pt x="97" y="405"/>
                </a:lnTo>
                <a:close/>
                <a:moveTo>
                  <a:pt x="122" y="415"/>
                </a:moveTo>
                <a:lnTo>
                  <a:pt x="118" y="409"/>
                </a:lnTo>
                <a:lnTo>
                  <a:pt x="116" y="405"/>
                </a:lnTo>
                <a:lnTo>
                  <a:pt x="114" y="400"/>
                </a:lnTo>
                <a:lnTo>
                  <a:pt x="108" y="400"/>
                </a:lnTo>
                <a:lnTo>
                  <a:pt x="114" y="411"/>
                </a:lnTo>
                <a:lnTo>
                  <a:pt x="120" y="423"/>
                </a:lnTo>
                <a:lnTo>
                  <a:pt x="122" y="421"/>
                </a:lnTo>
                <a:lnTo>
                  <a:pt x="124" y="421"/>
                </a:lnTo>
                <a:lnTo>
                  <a:pt x="122" y="415"/>
                </a:lnTo>
                <a:close/>
                <a:moveTo>
                  <a:pt x="249" y="274"/>
                </a:moveTo>
                <a:lnTo>
                  <a:pt x="245" y="272"/>
                </a:lnTo>
                <a:lnTo>
                  <a:pt x="244" y="270"/>
                </a:lnTo>
                <a:lnTo>
                  <a:pt x="240" y="270"/>
                </a:lnTo>
                <a:lnTo>
                  <a:pt x="240" y="278"/>
                </a:lnTo>
                <a:lnTo>
                  <a:pt x="236" y="285"/>
                </a:lnTo>
                <a:lnTo>
                  <a:pt x="234" y="291"/>
                </a:lnTo>
                <a:lnTo>
                  <a:pt x="238" y="289"/>
                </a:lnTo>
                <a:lnTo>
                  <a:pt x="240" y="285"/>
                </a:lnTo>
                <a:lnTo>
                  <a:pt x="242" y="282"/>
                </a:lnTo>
                <a:lnTo>
                  <a:pt x="244" y="280"/>
                </a:lnTo>
                <a:lnTo>
                  <a:pt x="247" y="278"/>
                </a:lnTo>
                <a:lnTo>
                  <a:pt x="249" y="274"/>
                </a:lnTo>
                <a:close/>
                <a:moveTo>
                  <a:pt x="186" y="386"/>
                </a:moveTo>
                <a:lnTo>
                  <a:pt x="184" y="388"/>
                </a:lnTo>
                <a:lnTo>
                  <a:pt x="184" y="390"/>
                </a:lnTo>
                <a:lnTo>
                  <a:pt x="183" y="392"/>
                </a:lnTo>
                <a:lnTo>
                  <a:pt x="183" y="394"/>
                </a:lnTo>
                <a:lnTo>
                  <a:pt x="183" y="396"/>
                </a:lnTo>
                <a:lnTo>
                  <a:pt x="183" y="398"/>
                </a:lnTo>
                <a:lnTo>
                  <a:pt x="204" y="390"/>
                </a:lnTo>
                <a:lnTo>
                  <a:pt x="196" y="388"/>
                </a:lnTo>
                <a:lnTo>
                  <a:pt x="188" y="386"/>
                </a:lnTo>
                <a:lnTo>
                  <a:pt x="186" y="386"/>
                </a:lnTo>
                <a:lnTo>
                  <a:pt x="186" y="386"/>
                </a:lnTo>
                <a:close/>
                <a:moveTo>
                  <a:pt x="402" y="158"/>
                </a:moveTo>
                <a:lnTo>
                  <a:pt x="400" y="158"/>
                </a:lnTo>
                <a:lnTo>
                  <a:pt x="400" y="158"/>
                </a:lnTo>
                <a:lnTo>
                  <a:pt x="400" y="160"/>
                </a:lnTo>
                <a:lnTo>
                  <a:pt x="400" y="162"/>
                </a:lnTo>
                <a:lnTo>
                  <a:pt x="400" y="164"/>
                </a:lnTo>
                <a:lnTo>
                  <a:pt x="402" y="165"/>
                </a:lnTo>
                <a:lnTo>
                  <a:pt x="402" y="171"/>
                </a:lnTo>
                <a:lnTo>
                  <a:pt x="400" y="175"/>
                </a:lnTo>
                <a:lnTo>
                  <a:pt x="402" y="175"/>
                </a:lnTo>
                <a:lnTo>
                  <a:pt x="403" y="175"/>
                </a:lnTo>
                <a:lnTo>
                  <a:pt x="405" y="175"/>
                </a:lnTo>
                <a:lnTo>
                  <a:pt x="407" y="165"/>
                </a:lnTo>
                <a:lnTo>
                  <a:pt x="407" y="156"/>
                </a:lnTo>
                <a:lnTo>
                  <a:pt x="405" y="158"/>
                </a:lnTo>
                <a:lnTo>
                  <a:pt x="402" y="158"/>
                </a:lnTo>
                <a:close/>
                <a:moveTo>
                  <a:pt x="291" y="204"/>
                </a:moveTo>
                <a:lnTo>
                  <a:pt x="285" y="207"/>
                </a:lnTo>
                <a:lnTo>
                  <a:pt x="282" y="211"/>
                </a:lnTo>
                <a:lnTo>
                  <a:pt x="287" y="215"/>
                </a:lnTo>
                <a:lnTo>
                  <a:pt x="295" y="219"/>
                </a:lnTo>
                <a:lnTo>
                  <a:pt x="295" y="213"/>
                </a:lnTo>
                <a:lnTo>
                  <a:pt x="293" y="207"/>
                </a:lnTo>
                <a:lnTo>
                  <a:pt x="293" y="205"/>
                </a:lnTo>
                <a:lnTo>
                  <a:pt x="293" y="204"/>
                </a:lnTo>
                <a:lnTo>
                  <a:pt x="291" y="204"/>
                </a:lnTo>
                <a:close/>
                <a:moveTo>
                  <a:pt x="70" y="318"/>
                </a:moveTo>
                <a:lnTo>
                  <a:pt x="68" y="316"/>
                </a:lnTo>
                <a:lnTo>
                  <a:pt x="68" y="314"/>
                </a:lnTo>
                <a:lnTo>
                  <a:pt x="66" y="314"/>
                </a:lnTo>
                <a:lnTo>
                  <a:pt x="66" y="312"/>
                </a:lnTo>
                <a:lnTo>
                  <a:pt x="65" y="312"/>
                </a:lnTo>
                <a:lnTo>
                  <a:pt x="63" y="310"/>
                </a:lnTo>
                <a:lnTo>
                  <a:pt x="59" y="306"/>
                </a:lnTo>
                <a:lnTo>
                  <a:pt x="57" y="304"/>
                </a:lnTo>
                <a:lnTo>
                  <a:pt x="51" y="301"/>
                </a:lnTo>
                <a:lnTo>
                  <a:pt x="45" y="295"/>
                </a:lnTo>
                <a:lnTo>
                  <a:pt x="45" y="299"/>
                </a:lnTo>
                <a:lnTo>
                  <a:pt x="45" y="301"/>
                </a:lnTo>
                <a:lnTo>
                  <a:pt x="45" y="301"/>
                </a:lnTo>
                <a:lnTo>
                  <a:pt x="57" y="310"/>
                </a:lnTo>
                <a:lnTo>
                  <a:pt x="70" y="318"/>
                </a:lnTo>
                <a:close/>
                <a:moveTo>
                  <a:pt x="306" y="190"/>
                </a:moveTo>
                <a:lnTo>
                  <a:pt x="304" y="192"/>
                </a:lnTo>
                <a:lnTo>
                  <a:pt x="303" y="192"/>
                </a:lnTo>
                <a:lnTo>
                  <a:pt x="301" y="194"/>
                </a:lnTo>
                <a:lnTo>
                  <a:pt x="301" y="196"/>
                </a:lnTo>
                <a:lnTo>
                  <a:pt x="299" y="198"/>
                </a:lnTo>
                <a:lnTo>
                  <a:pt x="299" y="198"/>
                </a:lnTo>
                <a:lnTo>
                  <a:pt x="303" y="204"/>
                </a:lnTo>
                <a:lnTo>
                  <a:pt x="308" y="209"/>
                </a:lnTo>
                <a:lnTo>
                  <a:pt x="310" y="204"/>
                </a:lnTo>
                <a:lnTo>
                  <a:pt x="308" y="196"/>
                </a:lnTo>
                <a:lnTo>
                  <a:pt x="308" y="194"/>
                </a:lnTo>
                <a:lnTo>
                  <a:pt x="308" y="192"/>
                </a:lnTo>
                <a:lnTo>
                  <a:pt x="308" y="190"/>
                </a:lnTo>
                <a:lnTo>
                  <a:pt x="306" y="190"/>
                </a:lnTo>
                <a:close/>
                <a:moveTo>
                  <a:pt x="318" y="183"/>
                </a:moveTo>
                <a:lnTo>
                  <a:pt x="314" y="185"/>
                </a:lnTo>
                <a:lnTo>
                  <a:pt x="312" y="186"/>
                </a:lnTo>
                <a:lnTo>
                  <a:pt x="316" y="192"/>
                </a:lnTo>
                <a:lnTo>
                  <a:pt x="318" y="198"/>
                </a:lnTo>
                <a:lnTo>
                  <a:pt x="322" y="204"/>
                </a:lnTo>
                <a:lnTo>
                  <a:pt x="324" y="202"/>
                </a:lnTo>
                <a:lnTo>
                  <a:pt x="324" y="202"/>
                </a:lnTo>
                <a:lnTo>
                  <a:pt x="324" y="190"/>
                </a:lnTo>
                <a:lnTo>
                  <a:pt x="322" y="181"/>
                </a:lnTo>
                <a:lnTo>
                  <a:pt x="318" y="183"/>
                </a:lnTo>
                <a:close/>
                <a:moveTo>
                  <a:pt x="84" y="409"/>
                </a:moveTo>
                <a:lnTo>
                  <a:pt x="82" y="409"/>
                </a:lnTo>
                <a:lnTo>
                  <a:pt x="80" y="411"/>
                </a:lnTo>
                <a:lnTo>
                  <a:pt x="82" y="413"/>
                </a:lnTo>
                <a:lnTo>
                  <a:pt x="84" y="417"/>
                </a:lnTo>
                <a:lnTo>
                  <a:pt x="85" y="417"/>
                </a:lnTo>
                <a:lnTo>
                  <a:pt x="85" y="419"/>
                </a:lnTo>
                <a:lnTo>
                  <a:pt x="85" y="419"/>
                </a:lnTo>
                <a:lnTo>
                  <a:pt x="91" y="424"/>
                </a:lnTo>
                <a:lnTo>
                  <a:pt x="97" y="430"/>
                </a:lnTo>
                <a:lnTo>
                  <a:pt x="99" y="430"/>
                </a:lnTo>
                <a:lnTo>
                  <a:pt x="103" y="428"/>
                </a:lnTo>
                <a:lnTo>
                  <a:pt x="103" y="428"/>
                </a:lnTo>
                <a:lnTo>
                  <a:pt x="103" y="428"/>
                </a:lnTo>
                <a:lnTo>
                  <a:pt x="89" y="415"/>
                </a:lnTo>
                <a:lnTo>
                  <a:pt x="87" y="415"/>
                </a:lnTo>
                <a:lnTo>
                  <a:pt x="85" y="413"/>
                </a:lnTo>
                <a:lnTo>
                  <a:pt x="85" y="411"/>
                </a:lnTo>
                <a:lnTo>
                  <a:pt x="85" y="409"/>
                </a:lnTo>
                <a:lnTo>
                  <a:pt x="84" y="409"/>
                </a:lnTo>
                <a:close/>
                <a:moveTo>
                  <a:pt x="40" y="379"/>
                </a:moveTo>
                <a:lnTo>
                  <a:pt x="40" y="379"/>
                </a:lnTo>
                <a:lnTo>
                  <a:pt x="40" y="379"/>
                </a:lnTo>
                <a:lnTo>
                  <a:pt x="40" y="381"/>
                </a:lnTo>
                <a:lnTo>
                  <a:pt x="40" y="381"/>
                </a:lnTo>
                <a:lnTo>
                  <a:pt x="42" y="383"/>
                </a:lnTo>
                <a:lnTo>
                  <a:pt x="42" y="381"/>
                </a:lnTo>
                <a:lnTo>
                  <a:pt x="44" y="384"/>
                </a:lnTo>
                <a:lnTo>
                  <a:pt x="47" y="388"/>
                </a:lnTo>
                <a:lnTo>
                  <a:pt x="51" y="390"/>
                </a:lnTo>
                <a:lnTo>
                  <a:pt x="57" y="388"/>
                </a:lnTo>
                <a:lnTo>
                  <a:pt x="61" y="386"/>
                </a:lnTo>
                <a:lnTo>
                  <a:pt x="51" y="381"/>
                </a:lnTo>
                <a:lnTo>
                  <a:pt x="42" y="375"/>
                </a:lnTo>
                <a:lnTo>
                  <a:pt x="40" y="375"/>
                </a:lnTo>
                <a:lnTo>
                  <a:pt x="40" y="377"/>
                </a:lnTo>
                <a:lnTo>
                  <a:pt x="40" y="379"/>
                </a:lnTo>
                <a:close/>
                <a:moveTo>
                  <a:pt x="482" y="167"/>
                </a:moveTo>
                <a:lnTo>
                  <a:pt x="485" y="164"/>
                </a:lnTo>
                <a:lnTo>
                  <a:pt x="489" y="158"/>
                </a:lnTo>
                <a:lnTo>
                  <a:pt x="485" y="158"/>
                </a:lnTo>
                <a:lnTo>
                  <a:pt x="482" y="158"/>
                </a:lnTo>
                <a:lnTo>
                  <a:pt x="476" y="158"/>
                </a:lnTo>
                <a:lnTo>
                  <a:pt x="476" y="162"/>
                </a:lnTo>
                <a:lnTo>
                  <a:pt x="474" y="164"/>
                </a:lnTo>
                <a:lnTo>
                  <a:pt x="474" y="167"/>
                </a:lnTo>
                <a:lnTo>
                  <a:pt x="474" y="167"/>
                </a:lnTo>
                <a:lnTo>
                  <a:pt x="474" y="167"/>
                </a:lnTo>
                <a:lnTo>
                  <a:pt x="472" y="167"/>
                </a:lnTo>
                <a:lnTo>
                  <a:pt x="472" y="169"/>
                </a:lnTo>
                <a:lnTo>
                  <a:pt x="470" y="171"/>
                </a:lnTo>
                <a:lnTo>
                  <a:pt x="470" y="173"/>
                </a:lnTo>
                <a:lnTo>
                  <a:pt x="470" y="175"/>
                </a:lnTo>
                <a:lnTo>
                  <a:pt x="476" y="175"/>
                </a:lnTo>
                <a:lnTo>
                  <a:pt x="480" y="171"/>
                </a:lnTo>
                <a:lnTo>
                  <a:pt x="482" y="167"/>
                </a:lnTo>
                <a:close/>
                <a:moveTo>
                  <a:pt x="335" y="173"/>
                </a:moveTo>
                <a:lnTo>
                  <a:pt x="331" y="175"/>
                </a:lnTo>
                <a:lnTo>
                  <a:pt x="329" y="177"/>
                </a:lnTo>
                <a:lnTo>
                  <a:pt x="325" y="179"/>
                </a:lnTo>
                <a:lnTo>
                  <a:pt x="325" y="181"/>
                </a:lnTo>
                <a:lnTo>
                  <a:pt x="325" y="183"/>
                </a:lnTo>
                <a:lnTo>
                  <a:pt x="327" y="185"/>
                </a:lnTo>
                <a:lnTo>
                  <a:pt x="331" y="188"/>
                </a:lnTo>
                <a:lnTo>
                  <a:pt x="335" y="192"/>
                </a:lnTo>
                <a:lnTo>
                  <a:pt x="335" y="194"/>
                </a:lnTo>
                <a:lnTo>
                  <a:pt x="337" y="194"/>
                </a:lnTo>
                <a:lnTo>
                  <a:pt x="337" y="192"/>
                </a:lnTo>
                <a:lnTo>
                  <a:pt x="339" y="186"/>
                </a:lnTo>
                <a:lnTo>
                  <a:pt x="339" y="181"/>
                </a:lnTo>
                <a:lnTo>
                  <a:pt x="337" y="173"/>
                </a:lnTo>
                <a:lnTo>
                  <a:pt x="337" y="173"/>
                </a:lnTo>
                <a:lnTo>
                  <a:pt x="335" y="173"/>
                </a:lnTo>
                <a:close/>
                <a:moveTo>
                  <a:pt x="371" y="160"/>
                </a:moveTo>
                <a:lnTo>
                  <a:pt x="369" y="162"/>
                </a:lnTo>
                <a:lnTo>
                  <a:pt x="367" y="162"/>
                </a:lnTo>
                <a:lnTo>
                  <a:pt x="369" y="167"/>
                </a:lnTo>
                <a:lnTo>
                  <a:pt x="369" y="173"/>
                </a:lnTo>
                <a:lnTo>
                  <a:pt x="369" y="175"/>
                </a:lnTo>
                <a:lnTo>
                  <a:pt x="369" y="177"/>
                </a:lnTo>
                <a:lnTo>
                  <a:pt x="371" y="177"/>
                </a:lnTo>
                <a:lnTo>
                  <a:pt x="373" y="179"/>
                </a:lnTo>
                <a:lnTo>
                  <a:pt x="373" y="181"/>
                </a:lnTo>
                <a:lnTo>
                  <a:pt x="373" y="181"/>
                </a:lnTo>
                <a:lnTo>
                  <a:pt x="375" y="183"/>
                </a:lnTo>
                <a:lnTo>
                  <a:pt x="377" y="183"/>
                </a:lnTo>
                <a:lnTo>
                  <a:pt x="379" y="181"/>
                </a:lnTo>
                <a:lnTo>
                  <a:pt x="379" y="175"/>
                </a:lnTo>
                <a:lnTo>
                  <a:pt x="381" y="167"/>
                </a:lnTo>
                <a:lnTo>
                  <a:pt x="379" y="160"/>
                </a:lnTo>
                <a:lnTo>
                  <a:pt x="375" y="160"/>
                </a:lnTo>
                <a:lnTo>
                  <a:pt x="371" y="160"/>
                </a:lnTo>
                <a:close/>
                <a:moveTo>
                  <a:pt x="49" y="207"/>
                </a:moveTo>
                <a:lnTo>
                  <a:pt x="44" y="242"/>
                </a:lnTo>
                <a:lnTo>
                  <a:pt x="42" y="278"/>
                </a:lnTo>
                <a:lnTo>
                  <a:pt x="42" y="278"/>
                </a:lnTo>
                <a:lnTo>
                  <a:pt x="42" y="278"/>
                </a:lnTo>
                <a:lnTo>
                  <a:pt x="44" y="278"/>
                </a:lnTo>
                <a:lnTo>
                  <a:pt x="45" y="261"/>
                </a:lnTo>
                <a:lnTo>
                  <a:pt x="47" y="242"/>
                </a:lnTo>
                <a:lnTo>
                  <a:pt x="49" y="240"/>
                </a:lnTo>
                <a:lnTo>
                  <a:pt x="47" y="240"/>
                </a:lnTo>
                <a:lnTo>
                  <a:pt x="51" y="207"/>
                </a:lnTo>
                <a:lnTo>
                  <a:pt x="51" y="207"/>
                </a:lnTo>
                <a:lnTo>
                  <a:pt x="51" y="205"/>
                </a:lnTo>
                <a:lnTo>
                  <a:pt x="49" y="204"/>
                </a:lnTo>
                <a:lnTo>
                  <a:pt x="49" y="205"/>
                </a:lnTo>
                <a:lnTo>
                  <a:pt x="49" y="207"/>
                </a:lnTo>
                <a:close/>
                <a:moveTo>
                  <a:pt x="535" y="32"/>
                </a:moveTo>
                <a:lnTo>
                  <a:pt x="533" y="36"/>
                </a:lnTo>
                <a:lnTo>
                  <a:pt x="533" y="38"/>
                </a:lnTo>
                <a:lnTo>
                  <a:pt x="533" y="40"/>
                </a:lnTo>
                <a:lnTo>
                  <a:pt x="533" y="42"/>
                </a:lnTo>
                <a:lnTo>
                  <a:pt x="531" y="44"/>
                </a:lnTo>
                <a:lnTo>
                  <a:pt x="531" y="44"/>
                </a:lnTo>
                <a:lnTo>
                  <a:pt x="531" y="42"/>
                </a:lnTo>
                <a:lnTo>
                  <a:pt x="529" y="49"/>
                </a:lnTo>
                <a:lnTo>
                  <a:pt x="529" y="55"/>
                </a:lnTo>
                <a:lnTo>
                  <a:pt x="529" y="59"/>
                </a:lnTo>
                <a:lnTo>
                  <a:pt x="527" y="61"/>
                </a:lnTo>
                <a:lnTo>
                  <a:pt x="527" y="63"/>
                </a:lnTo>
                <a:lnTo>
                  <a:pt x="527" y="65"/>
                </a:lnTo>
                <a:lnTo>
                  <a:pt x="527" y="66"/>
                </a:lnTo>
                <a:lnTo>
                  <a:pt x="525" y="76"/>
                </a:lnTo>
                <a:lnTo>
                  <a:pt x="523" y="84"/>
                </a:lnTo>
                <a:lnTo>
                  <a:pt x="522" y="93"/>
                </a:lnTo>
                <a:lnTo>
                  <a:pt x="522" y="95"/>
                </a:lnTo>
                <a:lnTo>
                  <a:pt x="522" y="95"/>
                </a:lnTo>
                <a:lnTo>
                  <a:pt x="522" y="97"/>
                </a:lnTo>
                <a:lnTo>
                  <a:pt x="522" y="97"/>
                </a:lnTo>
                <a:lnTo>
                  <a:pt x="531" y="66"/>
                </a:lnTo>
                <a:lnTo>
                  <a:pt x="539" y="34"/>
                </a:lnTo>
                <a:lnTo>
                  <a:pt x="537" y="34"/>
                </a:lnTo>
                <a:lnTo>
                  <a:pt x="537" y="32"/>
                </a:lnTo>
                <a:lnTo>
                  <a:pt x="535" y="32"/>
                </a:lnTo>
                <a:close/>
                <a:moveTo>
                  <a:pt x="150" y="386"/>
                </a:moveTo>
                <a:lnTo>
                  <a:pt x="148" y="388"/>
                </a:lnTo>
                <a:lnTo>
                  <a:pt x="146" y="388"/>
                </a:lnTo>
                <a:lnTo>
                  <a:pt x="125" y="396"/>
                </a:lnTo>
                <a:lnTo>
                  <a:pt x="133" y="405"/>
                </a:lnTo>
                <a:lnTo>
                  <a:pt x="139" y="415"/>
                </a:lnTo>
                <a:lnTo>
                  <a:pt x="143" y="413"/>
                </a:lnTo>
                <a:lnTo>
                  <a:pt x="139" y="400"/>
                </a:lnTo>
                <a:lnTo>
                  <a:pt x="139" y="398"/>
                </a:lnTo>
                <a:lnTo>
                  <a:pt x="141" y="396"/>
                </a:lnTo>
                <a:lnTo>
                  <a:pt x="143" y="396"/>
                </a:lnTo>
                <a:lnTo>
                  <a:pt x="143" y="398"/>
                </a:lnTo>
                <a:lnTo>
                  <a:pt x="145" y="400"/>
                </a:lnTo>
                <a:lnTo>
                  <a:pt x="145" y="403"/>
                </a:lnTo>
                <a:lnTo>
                  <a:pt x="146" y="407"/>
                </a:lnTo>
                <a:lnTo>
                  <a:pt x="148" y="411"/>
                </a:lnTo>
                <a:lnTo>
                  <a:pt x="150" y="411"/>
                </a:lnTo>
                <a:lnTo>
                  <a:pt x="150" y="409"/>
                </a:lnTo>
                <a:lnTo>
                  <a:pt x="152" y="409"/>
                </a:lnTo>
                <a:lnTo>
                  <a:pt x="152" y="407"/>
                </a:lnTo>
                <a:lnTo>
                  <a:pt x="150" y="405"/>
                </a:lnTo>
                <a:lnTo>
                  <a:pt x="150" y="405"/>
                </a:lnTo>
                <a:lnTo>
                  <a:pt x="150" y="400"/>
                </a:lnTo>
                <a:lnTo>
                  <a:pt x="150" y="392"/>
                </a:lnTo>
                <a:lnTo>
                  <a:pt x="150" y="386"/>
                </a:lnTo>
                <a:close/>
                <a:moveTo>
                  <a:pt x="263" y="230"/>
                </a:moveTo>
                <a:lnTo>
                  <a:pt x="263" y="230"/>
                </a:lnTo>
                <a:lnTo>
                  <a:pt x="263" y="230"/>
                </a:lnTo>
                <a:lnTo>
                  <a:pt x="263" y="234"/>
                </a:lnTo>
                <a:lnTo>
                  <a:pt x="264" y="238"/>
                </a:lnTo>
                <a:lnTo>
                  <a:pt x="264" y="240"/>
                </a:lnTo>
                <a:lnTo>
                  <a:pt x="266" y="244"/>
                </a:lnTo>
                <a:lnTo>
                  <a:pt x="264" y="245"/>
                </a:lnTo>
                <a:lnTo>
                  <a:pt x="263" y="247"/>
                </a:lnTo>
                <a:lnTo>
                  <a:pt x="261" y="247"/>
                </a:lnTo>
                <a:lnTo>
                  <a:pt x="259" y="245"/>
                </a:lnTo>
                <a:lnTo>
                  <a:pt x="257" y="244"/>
                </a:lnTo>
                <a:lnTo>
                  <a:pt x="255" y="244"/>
                </a:lnTo>
                <a:lnTo>
                  <a:pt x="257" y="249"/>
                </a:lnTo>
                <a:lnTo>
                  <a:pt x="257" y="257"/>
                </a:lnTo>
                <a:lnTo>
                  <a:pt x="255" y="263"/>
                </a:lnTo>
                <a:lnTo>
                  <a:pt x="253" y="268"/>
                </a:lnTo>
                <a:lnTo>
                  <a:pt x="266" y="253"/>
                </a:lnTo>
                <a:lnTo>
                  <a:pt x="278" y="240"/>
                </a:lnTo>
                <a:lnTo>
                  <a:pt x="276" y="236"/>
                </a:lnTo>
                <a:lnTo>
                  <a:pt x="272" y="234"/>
                </a:lnTo>
                <a:lnTo>
                  <a:pt x="270" y="232"/>
                </a:lnTo>
                <a:lnTo>
                  <a:pt x="266" y="230"/>
                </a:lnTo>
                <a:lnTo>
                  <a:pt x="266" y="228"/>
                </a:lnTo>
                <a:lnTo>
                  <a:pt x="264" y="228"/>
                </a:lnTo>
                <a:lnTo>
                  <a:pt x="263" y="230"/>
                </a:lnTo>
                <a:close/>
                <a:moveTo>
                  <a:pt x="42" y="354"/>
                </a:moveTo>
                <a:lnTo>
                  <a:pt x="42" y="358"/>
                </a:lnTo>
                <a:lnTo>
                  <a:pt x="42" y="360"/>
                </a:lnTo>
                <a:lnTo>
                  <a:pt x="44" y="362"/>
                </a:lnTo>
                <a:lnTo>
                  <a:pt x="51" y="369"/>
                </a:lnTo>
                <a:lnTo>
                  <a:pt x="61" y="377"/>
                </a:lnTo>
                <a:lnTo>
                  <a:pt x="70" y="384"/>
                </a:lnTo>
                <a:lnTo>
                  <a:pt x="85" y="381"/>
                </a:lnTo>
                <a:lnTo>
                  <a:pt x="55" y="362"/>
                </a:lnTo>
                <a:lnTo>
                  <a:pt x="49" y="358"/>
                </a:lnTo>
                <a:lnTo>
                  <a:pt x="42" y="354"/>
                </a:lnTo>
                <a:close/>
                <a:moveTo>
                  <a:pt x="42" y="339"/>
                </a:moveTo>
                <a:lnTo>
                  <a:pt x="42" y="339"/>
                </a:lnTo>
                <a:lnTo>
                  <a:pt x="42" y="341"/>
                </a:lnTo>
                <a:lnTo>
                  <a:pt x="93" y="377"/>
                </a:lnTo>
                <a:lnTo>
                  <a:pt x="110" y="375"/>
                </a:lnTo>
                <a:lnTo>
                  <a:pt x="42" y="337"/>
                </a:lnTo>
                <a:lnTo>
                  <a:pt x="42" y="337"/>
                </a:lnTo>
                <a:lnTo>
                  <a:pt x="42" y="337"/>
                </a:lnTo>
                <a:lnTo>
                  <a:pt x="42" y="339"/>
                </a:lnTo>
                <a:close/>
                <a:moveTo>
                  <a:pt x="55" y="316"/>
                </a:moveTo>
                <a:lnTo>
                  <a:pt x="61" y="322"/>
                </a:lnTo>
                <a:lnTo>
                  <a:pt x="66" y="327"/>
                </a:lnTo>
                <a:lnTo>
                  <a:pt x="122" y="371"/>
                </a:lnTo>
                <a:lnTo>
                  <a:pt x="127" y="369"/>
                </a:lnTo>
                <a:lnTo>
                  <a:pt x="135" y="369"/>
                </a:lnTo>
                <a:lnTo>
                  <a:pt x="143" y="369"/>
                </a:lnTo>
                <a:lnTo>
                  <a:pt x="103" y="344"/>
                </a:lnTo>
                <a:lnTo>
                  <a:pt x="55" y="316"/>
                </a:lnTo>
                <a:close/>
                <a:moveTo>
                  <a:pt x="44" y="331"/>
                </a:moveTo>
                <a:lnTo>
                  <a:pt x="45" y="331"/>
                </a:lnTo>
                <a:lnTo>
                  <a:pt x="45" y="333"/>
                </a:lnTo>
                <a:lnTo>
                  <a:pt x="47" y="333"/>
                </a:lnTo>
                <a:lnTo>
                  <a:pt x="82" y="352"/>
                </a:lnTo>
                <a:lnTo>
                  <a:pt x="116" y="371"/>
                </a:lnTo>
                <a:lnTo>
                  <a:pt x="118" y="371"/>
                </a:lnTo>
                <a:lnTo>
                  <a:pt x="118" y="371"/>
                </a:lnTo>
                <a:lnTo>
                  <a:pt x="120" y="369"/>
                </a:lnTo>
                <a:lnTo>
                  <a:pt x="118" y="369"/>
                </a:lnTo>
                <a:lnTo>
                  <a:pt x="114" y="365"/>
                </a:lnTo>
                <a:lnTo>
                  <a:pt x="112" y="363"/>
                </a:lnTo>
                <a:lnTo>
                  <a:pt x="110" y="363"/>
                </a:lnTo>
                <a:lnTo>
                  <a:pt x="108" y="363"/>
                </a:lnTo>
                <a:lnTo>
                  <a:pt x="108" y="363"/>
                </a:lnTo>
                <a:lnTo>
                  <a:pt x="108" y="363"/>
                </a:lnTo>
                <a:lnTo>
                  <a:pt x="105" y="362"/>
                </a:lnTo>
                <a:lnTo>
                  <a:pt x="101" y="360"/>
                </a:lnTo>
                <a:lnTo>
                  <a:pt x="99" y="358"/>
                </a:lnTo>
                <a:lnTo>
                  <a:pt x="95" y="354"/>
                </a:lnTo>
                <a:lnTo>
                  <a:pt x="93" y="354"/>
                </a:lnTo>
                <a:lnTo>
                  <a:pt x="93" y="352"/>
                </a:lnTo>
                <a:lnTo>
                  <a:pt x="93" y="350"/>
                </a:lnTo>
                <a:lnTo>
                  <a:pt x="91" y="350"/>
                </a:lnTo>
                <a:lnTo>
                  <a:pt x="89" y="352"/>
                </a:lnTo>
                <a:lnTo>
                  <a:pt x="89" y="350"/>
                </a:lnTo>
                <a:lnTo>
                  <a:pt x="89" y="350"/>
                </a:lnTo>
                <a:lnTo>
                  <a:pt x="87" y="350"/>
                </a:lnTo>
                <a:lnTo>
                  <a:pt x="44" y="312"/>
                </a:lnTo>
                <a:lnTo>
                  <a:pt x="44" y="320"/>
                </a:lnTo>
                <a:lnTo>
                  <a:pt x="42" y="325"/>
                </a:lnTo>
                <a:lnTo>
                  <a:pt x="42" y="329"/>
                </a:lnTo>
                <a:lnTo>
                  <a:pt x="44" y="331"/>
                </a:lnTo>
                <a:close/>
                <a:moveTo>
                  <a:pt x="179" y="398"/>
                </a:moveTo>
                <a:lnTo>
                  <a:pt x="179" y="398"/>
                </a:lnTo>
                <a:lnTo>
                  <a:pt x="181" y="400"/>
                </a:lnTo>
                <a:lnTo>
                  <a:pt x="179" y="394"/>
                </a:lnTo>
                <a:lnTo>
                  <a:pt x="179" y="392"/>
                </a:lnTo>
                <a:lnTo>
                  <a:pt x="181" y="386"/>
                </a:lnTo>
                <a:lnTo>
                  <a:pt x="183" y="384"/>
                </a:lnTo>
                <a:lnTo>
                  <a:pt x="186" y="383"/>
                </a:lnTo>
                <a:lnTo>
                  <a:pt x="190" y="383"/>
                </a:lnTo>
                <a:lnTo>
                  <a:pt x="196" y="383"/>
                </a:lnTo>
                <a:lnTo>
                  <a:pt x="202" y="384"/>
                </a:lnTo>
                <a:lnTo>
                  <a:pt x="205" y="386"/>
                </a:lnTo>
                <a:lnTo>
                  <a:pt x="209" y="388"/>
                </a:lnTo>
                <a:lnTo>
                  <a:pt x="213" y="386"/>
                </a:lnTo>
                <a:lnTo>
                  <a:pt x="217" y="384"/>
                </a:lnTo>
                <a:lnTo>
                  <a:pt x="219" y="375"/>
                </a:lnTo>
                <a:lnTo>
                  <a:pt x="223" y="365"/>
                </a:lnTo>
                <a:lnTo>
                  <a:pt x="188" y="375"/>
                </a:lnTo>
                <a:lnTo>
                  <a:pt x="154" y="386"/>
                </a:lnTo>
                <a:lnTo>
                  <a:pt x="160" y="392"/>
                </a:lnTo>
                <a:lnTo>
                  <a:pt x="162" y="392"/>
                </a:lnTo>
                <a:lnTo>
                  <a:pt x="162" y="390"/>
                </a:lnTo>
                <a:lnTo>
                  <a:pt x="162" y="390"/>
                </a:lnTo>
                <a:lnTo>
                  <a:pt x="160" y="388"/>
                </a:lnTo>
                <a:lnTo>
                  <a:pt x="162" y="386"/>
                </a:lnTo>
                <a:lnTo>
                  <a:pt x="162" y="384"/>
                </a:lnTo>
                <a:lnTo>
                  <a:pt x="164" y="386"/>
                </a:lnTo>
                <a:lnTo>
                  <a:pt x="171" y="392"/>
                </a:lnTo>
                <a:lnTo>
                  <a:pt x="179" y="398"/>
                </a:lnTo>
                <a:close/>
                <a:moveTo>
                  <a:pt x="249" y="245"/>
                </a:moveTo>
                <a:lnTo>
                  <a:pt x="230" y="270"/>
                </a:lnTo>
                <a:lnTo>
                  <a:pt x="211" y="295"/>
                </a:lnTo>
                <a:lnTo>
                  <a:pt x="207" y="301"/>
                </a:lnTo>
                <a:lnTo>
                  <a:pt x="205" y="306"/>
                </a:lnTo>
                <a:lnTo>
                  <a:pt x="211" y="312"/>
                </a:lnTo>
                <a:lnTo>
                  <a:pt x="215" y="318"/>
                </a:lnTo>
                <a:lnTo>
                  <a:pt x="230" y="299"/>
                </a:lnTo>
                <a:lnTo>
                  <a:pt x="232" y="282"/>
                </a:lnTo>
                <a:lnTo>
                  <a:pt x="234" y="264"/>
                </a:lnTo>
                <a:lnTo>
                  <a:pt x="240" y="264"/>
                </a:lnTo>
                <a:lnTo>
                  <a:pt x="245" y="264"/>
                </a:lnTo>
                <a:lnTo>
                  <a:pt x="247" y="266"/>
                </a:lnTo>
                <a:lnTo>
                  <a:pt x="249" y="261"/>
                </a:lnTo>
                <a:lnTo>
                  <a:pt x="251" y="257"/>
                </a:lnTo>
                <a:lnTo>
                  <a:pt x="251" y="249"/>
                </a:lnTo>
                <a:lnTo>
                  <a:pt x="251" y="249"/>
                </a:lnTo>
                <a:lnTo>
                  <a:pt x="251" y="247"/>
                </a:lnTo>
                <a:lnTo>
                  <a:pt x="249" y="245"/>
                </a:lnTo>
                <a:lnTo>
                  <a:pt x="249" y="245"/>
                </a:lnTo>
                <a:close/>
                <a:moveTo>
                  <a:pt x="65" y="297"/>
                </a:moveTo>
                <a:lnTo>
                  <a:pt x="65" y="295"/>
                </a:lnTo>
                <a:lnTo>
                  <a:pt x="63" y="293"/>
                </a:lnTo>
                <a:lnTo>
                  <a:pt x="61" y="293"/>
                </a:lnTo>
                <a:lnTo>
                  <a:pt x="59" y="291"/>
                </a:lnTo>
                <a:lnTo>
                  <a:pt x="57" y="289"/>
                </a:lnTo>
                <a:lnTo>
                  <a:pt x="55" y="289"/>
                </a:lnTo>
                <a:lnTo>
                  <a:pt x="51" y="289"/>
                </a:lnTo>
                <a:lnTo>
                  <a:pt x="51" y="287"/>
                </a:lnTo>
                <a:lnTo>
                  <a:pt x="49" y="285"/>
                </a:lnTo>
                <a:lnTo>
                  <a:pt x="47" y="285"/>
                </a:lnTo>
                <a:lnTo>
                  <a:pt x="47" y="287"/>
                </a:lnTo>
                <a:lnTo>
                  <a:pt x="47" y="289"/>
                </a:lnTo>
                <a:lnTo>
                  <a:pt x="45" y="289"/>
                </a:lnTo>
                <a:lnTo>
                  <a:pt x="47" y="289"/>
                </a:lnTo>
                <a:lnTo>
                  <a:pt x="47" y="291"/>
                </a:lnTo>
                <a:lnTo>
                  <a:pt x="80" y="320"/>
                </a:lnTo>
                <a:lnTo>
                  <a:pt x="116" y="344"/>
                </a:lnTo>
                <a:lnTo>
                  <a:pt x="116" y="346"/>
                </a:lnTo>
                <a:lnTo>
                  <a:pt x="118" y="346"/>
                </a:lnTo>
                <a:lnTo>
                  <a:pt x="118" y="348"/>
                </a:lnTo>
                <a:lnTo>
                  <a:pt x="120" y="348"/>
                </a:lnTo>
                <a:lnTo>
                  <a:pt x="122" y="348"/>
                </a:lnTo>
                <a:lnTo>
                  <a:pt x="124" y="350"/>
                </a:lnTo>
                <a:lnTo>
                  <a:pt x="124" y="350"/>
                </a:lnTo>
                <a:lnTo>
                  <a:pt x="125" y="352"/>
                </a:lnTo>
                <a:lnTo>
                  <a:pt x="125" y="352"/>
                </a:lnTo>
                <a:lnTo>
                  <a:pt x="127" y="354"/>
                </a:lnTo>
                <a:lnTo>
                  <a:pt x="129" y="354"/>
                </a:lnTo>
                <a:lnTo>
                  <a:pt x="129" y="354"/>
                </a:lnTo>
                <a:lnTo>
                  <a:pt x="131" y="356"/>
                </a:lnTo>
                <a:lnTo>
                  <a:pt x="133" y="356"/>
                </a:lnTo>
                <a:lnTo>
                  <a:pt x="135" y="356"/>
                </a:lnTo>
                <a:lnTo>
                  <a:pt x="135" y="356"/>
                </a:lnTo>
                <a:lnTo>
                  <a:pt x="135" y="358"/>
                </a:lnTo>
                <a:lnTo>
                  <a:pt x="135" y="358"/>
                </a:lnTo>
                <a:lnTo>
                  <a:pt x="137" y="358"/>
                </a:lnTo>
                <a:lnTo>
                  <a:pt x="139" y="358"/>
                </a:lnTo>
                <a:lnTo>
                  <a:pt x="139" y="360"/>
                </a:lnTo>
                <a:lnTo>
                  <a:pt x="139" y="360"/>
                </a:lnTo>
                <a:lnTo>
                  <a:pt x="139" y="360"/>
                </a:lnTo>
                <a:lnTo>
                  <a:pt x="141" y="362"/>
                </a:lnTo>
                <a:lnTo>
                  <a:pt x="141" y="362"/>
                </a:lnTo>
                <a:lnTo>
                  <a:pt x="145" y="363"/>
                </a:lnTo>
                <a:lnTo>
                  <a:pt x="150" y="365"/>
                </a:lnTo>
                <a:lnTo>
                  <a:pt x="154" y="363"/>
                </a:lnTo>
                <a:lnTo>
                  <a:pt x="160" y="362"/>
                </a:lnTo>
                <a:lnTo>
                  <a:pt x="110" y="331"/>
                </a:lnTo>
                <a:lnTo>
                  <a:pt x="65" y="299"/>
                </a:lnTo>
                <a:lnTo>
                  <a:pt x="63" y="297"/>
                </a:lnTo>
                <a:lnTo>
                  <a:pt x="65" y="297"/>
                </a:lnTo>
                <a:close/>
                <a:moveTo>
                  <a:pt x="105" y="320"/>
                </a:moveTo>
                <a:lnTo>
                  <a:pt x="105" y="320"/>
                </a:lnTo>
                <a:lnTo>
                  <a:pt x="103" y="318"/>
                </a:lnTo>
                <a:lnTo>
                  <a:pt x="103" y="318"/>
                </a:lnTo>
                <a:lnTo>
                  <a:pt x="103" y="316"/>
                </a:lnTo>
                <a:lnTo>
                  <a:pt x="103" y="316"/>
                </a:lnTo>
                <a:lnTo>
                  <a:pt x="103" y="316"/>
                </a:lnTo>
                <a:lnTo>
                  <a:pt x="101" y="316"/>
                </a:lnTo>
                <a:lnTo>
                  <a:pt x="99" y="314"/>
                </a:lnTo>
                <a:lnTo>
                  <a:pt x="99" y="312"/>
                </a:lnTo>
                <a:lnTo>
                  <a:pt x="97" y="312"/>
                </a:lnTo>
                <a:lnTo>
                  <a:pt x="97" y="312"/>
                </a:lnTo>
                <a:lnTo>
                  <a:pt x="95" y="312"/>
                </a:lnTo>
                <a:lnTo>
                  <a:pt x="93" y="310"/>
                </a:lnTo>
                <a:lnTo>
                  <a:pt x="93" y="308"/>
                </a:lnTo>
                <a:lnTo>
                  <a:pt x="91" y="306"/>
                </a:lnTo>
                <a:lnTo>
                  <a:pt x="91" y="304"/>
                </a:lnTo>
                <a:lnTo>
                  <a:pt x="89" y="304"/>
                </a:lnTo>
                <a:lnTo>
                  <a:pt x="85" y="301"/>
                </a:lnTo>
                <a:lnTo>
                  <a:pt x="82" y="297"/>
                </a:lnTo>
                <a:lnTo>
                  <a:pt x="78" y="293"/>
                </a:lnTo>
                <a:lnTo>
                  <a:pt x="76" y="293"/>
                </a:lnTo>
                <a:lnTo>
                  <a:pt x="76" y="289"/>
                </a:lnTo>
                <a:lnTo>
                  <a:pt x="74" y="289"/>
                </a:lnTo>
                <a:lnTo>
                  <a:pt x="74" y="289"/>
                </a:lnTo>
                <a:lnTo>
                  <a:pt x="72" y="287"/>
                </a:lnTo>
                <a:lnTo>
                  <a:pt x="68" y="284"/>
                </a:lnTo>
                <a:lnTo>
                  <a:pt x="65" y="278"/>
                </a:lnTo>
                <a:lnTo>
                  <a:pt x="61" y="272"/>
                </a:lnTo>
                <a:lnTo>
                  <a:pt x="61" y="272"/>
                </a:lnTo>
                <a:lnTo>
                  <a:pt x="59" y="270"/>
                </a:lnTo>
                <a:lnTo>
                  <a:pt x="59" y="270"/>
                </a:lnTo>
                <a:lnTo>
                  <a:pt x="55" y="266"/>
                </a:lnTo>
                <a:lnTo>
                  <a:pt x="51" y="261"/>
                </a:lnTo>
                <a:lnTo>
                  <a:pt x="51" y="259"/>
                </a:lnTo>
                <a:lnTo>
                  <a:pt x="53" y="259"/>
                </a:lnTo>
                <a:lnTo>
                  <a:pt x="55" y="259"/>
                </a:lnTo>
                <a:lnTo>
                  <a:pt x="116" y="301"/>
                </a:lnTo>
                <a:lnTo>
                  <a:pt x="118" y="301"/>
                </a:lnTo>
                <a:lnTo>
                  <a:pt x="116" y="301"/>
                </a:lnTo>
                <a:lnTo>
                  <a:pt x="116" y="299"/>
                </a:lnTo>
                <a:lnTo>
                  <a:pt x="116" y="299"/>
                </a:lnTo>
                <a:lnTo>
                  <a:pt x="99" y="284"/>
                </a:lnTo>
                <a:lnTo>
                  <a:pt x="87" y="264"/>
                </a:lnTo>
                <a:lnTo>
                  <a:pt x="87" y="264"/>
                </a:lnTo>
                <a:lnTo>
                  <a:pt x="89" y="263"/>
                </a:lnTo>
                <a:lnTo>
                  <a:pt x="91" y="263"/>
                </a:lnTo>
                <a:lnTo>
                  <a:pt x="95" y="264"/>
                </a:lnTo>
                <a:lnTo>
                  <a:pt x="116" y="272"/>
                </a:lnTo>
                <a:lnTo>
                  <a:pt x="137" y="282"/>
                </a:lnTo>
                <a:lnTo>
                  <a:pt x="158" y="293"/>
                </a:lnTo>
                <a:lnTo>
                  <a:pt x="154" y="289"/>
                </a:lnTo>
                <a:lnTo>
                  <a:pt x="154" y="287"/>
                </a:lnTo>
                <a:lnTo>
                  <a:pt x="152" y="285"/>
                </a:lnTo>
                <a:lnTo>
                  <a:pt x="150" y="285"/>
                </a:lnTo>
                <a:lnTo>
                  <a:pt x="146" y="284"/>
                </a:lnTo>
                <a:lnTo>
                  <a:pt x="146" y="282"/>
                </a:lnTo>
                <a:lnTo>
                  <a:pt x="146" y="282"/>
                </a:lnTo>
                <a:lnTo>
                  <a:pt x="148" y="284"/>
                </a:lnTo>
                <a:lnTo>
                  <a:pt x="150" y="284"/>
                </a:lnTo>
                <a:lnTo>
                  <a:pt x="146" y="280"/>
                </a:lnTo>
                <a:lnTo>
                  <a:pt x="146" y="280"/>
                </a:lnTo>
                <a:lnTo>
                  <a:pt x="146" y="282"/>
                </a:lnTo>
                <a:lnTo>
                  <a:pt x="145" y="282"/>
                </a:lnTo>
                <a:lnTo>
                  <a:pt x="145" y="282"/>
                </a:lnTo>
                <a:lnTo>
                  <a:pt x="143" y="280"/>
                </a:lnTo>
                <a:lnTo>
                  <a:pt x="139" y="276"/>
                </a:lnTo>
                <a:lnTo>
                  <a:pt x="139" y="274"/>
                </a:lnTo>
                <a:lnTo>
                  <a:pt x="137" y="274"/>
                </a:lnTo>
                <a:lnTo>
                  <a:pt x="137" y="274"/>
                </a:lnTo>
                <a:lnTo>
                  <a:pt x="137" y="274"/>
                </a:lnTo>
                <a:lnTo>
                  <a:pt x="137" y="272"/>
                </a:lnTo>
                <a:lnTo>
                  <a:pt x="135" y="272"/>
                </a:lnTo>
                <a:lnTo>
                  <a:pt x="131" y="268"/>
                </a:lnTo>
                <a:lnTo>
                  <a:pt x="127" y="263"/>
                </a:lnTo>
                <a:lnTo>
                  <a:pt x="127" y="261"/>
                </a:lnTo>
                <a:lnTo>
                  <a:pt x="129" y="261"/>
                </a:lnTo>
                <a:lnTo>
                  <a:pt x="131" y="261"/>
                </a:lnTo>
                <a:lnTo>
                  <a:pt x="137" y="261"/>
                </a:lnTo>
                <a:lnTo>
                  <a:pt x="143" y="263"/>
                </a:lnTo>
                <a:lnTo>
                  <a:pt x="145" y="263"/>
                </a:lnTo>
                <a:lnTo>
                  <a:pt x="145" y="263"/>
                </a:lnTo>
                <a:lnTo>
                  <a:pt x="146" y="263"/>
                </a:lnTo>
                <a:lnTo>
                  <a:pt x="146" y="263"/>
                </a:lnTo>
                <a:lnTo>
                  <a:pt x="146" y="263"/>
                </a:lnTo>
                <a:lnTo>
                  <a:pt x="145" y="261"/>
                </a:lnTo>
                <a:lnTo>
                  <a:pt x="145" y="259"/>
                </a:lnTo>
                <a:lnTo>
                  <a:pt x="146" y="259"/>
                </a:lnTo>
                <a:lnTo>
                  <a:pt x="150" y="257"/>
                </a:lnTo>
                <a:lnTo>
                  <a:pt x="152" y="255"/>
                </a:lnTo>
                <a:lnTo>
                  <a:pt x="154" y="251"/>
                </a:lnTo>
                <a:lnTo>
                  <a:pt x="158" y="249"/>
                </a:lnTo>
                <a:lnTo>
                  <a:pt x="160" y="244"/>
                </a:lnTo>
                <a:lnTo>
                  <a:pt x="162" y="238"/>
                </a:lnTo>
                <a:lnTo>
                  <a:pt x="164" y="232"/>
                </a:lnTo>
                <a:lnTo>
                  <a:pt x="165" y="226"/>
                </a:lnTo>
                <a:lnTo>
                  <a:pt x="165" y="219"/>
                </a:lnTo>
                <a:lnTo>
                  <a:pt x="169" y="213"/>
                </a:lnTo>
                <a:lnTo>
                  <a:pt x="169" y="211"/>
                </a:lnTo>
                <a:lnTo>
                  <a:pt x="169" y="209"/>
                </a:lnTo>
                <a:lnTo>
                  <a:pt x="171" y="207"/>
                </a:lnTo>
                <a:lnTo>
                  <a:pt x="171" y="207"/>
                </a:lnTo>
                <a:lnTo>
                  <a:pt x="171" y="207"/>
                </a:lnTo>
                <a:lnTo>
                  <a:pt x="171" y="205"/>
                </a:lnTo>
                <a:lnTo>
                  <a:pt x="171" y="204"/>
                </a:lnTo>
                <a:lnTo>
                  <a:pt x="173" y="200"/>
                </a:lnTo>
                <a:lnTo>
                  <a:pt x="173" y="198"/>
                </a:lnTo>
                <a:lnTo>
                  <a:pt x="175" y="198"/>
                </a:lnTo>
                <a:lnTo>
                  <a:pt x="177" y="196"/>
                </a:lnTo>
                <a:lnTo>
                  <a:pt x="175" y="205"/>
                </a:lnTo>
                <a:lnTo>
                  <a:pt x="171" y="215"/>
                </a:lnTo>
                <a:lnTo>
                  <a:pt x="169" y="223"/>
                </a:lnTo>
                <a:lnTo>
                  <a:pt x="165" y="238"/>
                </a:lnTo>
                <a:lnTo>
                  <a:pt x="160" y="251"/>
                </a:lnTo>
                <a:lnTo>
                  <a:pt x="152" y="263"/>
                </a:lnTo>
                <a:lnTo>
                  <a:pt x="152" y="264"/>
                </a:lnTo>
                <a:lnTo>
                  <a:pt x="152" y="266"/>
                </a:lnTo>
                <a:lnTo>
                  <a:pt x="150" y="266"/>
                </a:lnTo>
                <a:lnTo>
                  <a:pt x="145" y="266"/>
                </a:lnTo>
                <a:lnTo>
                  <a:pt x="139" y="264"/>
                </a:lnTo>
                <a:lnTo>
                  <a:pt x="133" y="264"/>
                </a:lnTo>
                <a:lnTo>
                  <a:pt x="146" y="278"/>
                </a:lnTo>
                <a:lnTo>
                  <a:pt x="160" y="291"/>
                </a:lnTo>
                <a:lnTo>
                  <a:pt x="162" y="293"/>
                </a:lnTo>
                <a:lnTo>
                  <a:pt x="162" y="293"/>
                </a:lnTo>
                <a:lnTo>
                  <a:pt x="162" y="295"/>
                </a:lnTo>
                <a:lnTo>
                  <a:pt x="160" y="297"/>
                </a:lnTo>
                <a:lnTo>
                  <a:pt x="158" y="297"/>
                </a:lnTo>
                <a:lnTo>
                  <a:pt x="141" y="291"/>
                </a:lnTo>
                <a:lnTo>
                  <a:pt x="125" y="282"/>
                </a:lnTo>
                <a:lnTo>
                  <a:pt x="125" y="280"/>
                </a:lnTo>
                <a:lnTo>
                  <a:pt x="125" y="280"/>
                </a:lnTo>
                <a:lnTo>
                  <a:pt x="124" y="280"/>
                </a:lnTo>
                <a:lnTo>
                  <a:pt x="122" y="278"/>
                </a:lnTo>
                <a:lnTo>
                  <a:pt x="118" y="276"/>
                </a:lnTo>
                <a:lnTo>
                  <a:pt x="116" y="274"/>
                </a:lnTo>
                <a:lnTo>
                  <a:pt x="112" y="272"/>
                </a:lnTo>
                <a:lnTo>
                  <a:pt x="106" y="270"/>
                </a:lnTo>
                <a:lnTo>
                  <a:pt x="103" y="270"/>
                </a:lnTo>
                <a:lnTo>
                  <a:pt x="97" y="268"/>
                </a:lnTo>
                <a:lnTo>
                  <a:pt x="93" y="268"/>
                </a:lnTo>
                <a:lnTo>
                  <a:pt x="114" y="291"/>
                </a:lnTo>
                <a:lnTo>
                  <a:pt x="137" y="310"/>
                </a:lnTo>
                <a:lnTo>
                  <a:pt x="162" y="327"/>
                </a:lnTo>
                <a:lnTo>
                  <a:pt x="165" y="329"/>
                </a:lnTo>
                <a:lnTo>
                  <a:pt x="167" y="333"/>
                </a:lnTo>
                <a:lnTo>
                  <a:pt x="169" y="335"/>
                </a:lnTo>
                <a:lnTo>
                  <a:pt x="167" y="337"/>
                </a:lnTo>
                <a:lnTo>
                  <a:pt x="164" y="337"/>
                </a:lnTo>
                <a:lnTo>
                  <a:pt x="162" y="335"/>
                </a:lnTo>
                <a:lnTo>
                  <a:pt x="118" y="308"/>
                </a:lnTo>
                <a:lnTo>
                  <a:pt x="76" y="278"/>
                </a:lnTo>
                <a:lnTo>
                  <a:pt x="78" y="278"/>
                </a:lnTo>
                <a:lnTo>
                  <a:pt x="78" y="278"/>
                </a:lnTo>
                <a:lnTo>
                  <a:pt x="80" y="278"/>
                </a:lnTo>
                <a:lnTo>
                  <a:pt x="78" y="276"/>
                </a:lnTo>
                <a:lnTo>
                  <a:pt x="76" y="274"/>
                </a:lnTo>
                <a:lnTo>
                  <a:pt x="74" y="272"/>
                </a:lnTo>
                <a:lnTo>
                  <a:pt x="74" y="274"/>
                </a:lnTo>
                <a:lnTo>
                  <a:pt x="72" y="274"/>
                </a:lnTo>
                <a:lnTo>
                  <a:pt x="68" y="270"/>
                </a:lnTo>
                <a:lnTo>
                  <a:pt x="65" y="266"/>
                </a:lnTo>
                <a:lnTo>
                  <a:pt x="59" y="264"/>
                </a:lnTo>
                <a:lnTo>
                  <a:pt x="61" y="266"/>
                </a:lnTo>
                <a:lnTo>
                  <a:pt x="61" y="266"/>
                </a:lnTo>
                <a:lnTo>
                  <a:pt x="95" y="304"/>
                </a:lnTo>
                <a:lnTo>
                  <a:pt x="135" y="339"/>
                </a:lnTo>
                <a:lnTo>
                  <a:pt x="135" y="337"/>
                </a:lnTo>
                <a:lnTo>
                  <a:pt x="135" y="339"/>
                </a:lnTo>
                <a:lnTo>
                  <a:pt x="137" y="339"/>
                </a:lnTo>
                <a:lnTo>
                  <a:pt x="135" y="339"/>
                </a:lnTo>
                <a:lnTo>
                  <a:pt x="137" y="339"/>
                </a:lnTo>
                <a:lnTo>
                  <a:pt x="137" y="341"/>
                </a:lnTo>
                <a:lnTo>
                  <a:pt x="139" y="343"/>
                </a:lnTo>
                <a:lnTo>
                  <a:pt x="167" y="360"/>
                </a:lnTo>
                <a:lnTo>
                  <a:pt x="192" y="352"/>
                </a:lnTo>
                <a:lnTo>
                  <a:pt x="221" y="346"/>
                </a:lnTo>
                <a:lnTo>
                  <a:pt x="223" y="346"/>
                </a:lnTo>
                <a:lnTo>
                  <a:pt x="223" y="346"/>
                </a:lnTo>
                <a:lnTo>
                  <a:pt x="224" y="346"/>
                </a:lnTo>
                <a:lnTo>
                  <a:pt x="224" y="344"/>
                </a:lnTo>
                <a:lnTo>
                  <a:pt x="207" y="327"/>
                </a:lnTo>
                <a:lnTo>
                  <a:pt x="192" y="310"/>
                </a:lnTo>
                <a:lnTo>
                  <a:pt x="190" y="306"/>
                </a:lnTo>
                <a:lnTo>
                  <a:pt x="190" y="304"/>
                </a:lnTo>
                <a:lnTo>
                  <a:pt x="192" y="295"/>
                </a:lnTo>
                <a:lnTo>
                  <a:pt x="196" y="287"/>
                </a:lnTo>
                <a:lnTo>
                  <a:pt x="200" y="282"/>
                </a:lnTo>
                <a:lnTo>
                  <a:pt x="213" y="261"/>
                </a:lnTo>
                <a:lnTo>
                  <a:pt x="228" y="242"/>
                </a:lnTo>
                <a:lnTo>
                  <a:pt x="253" y="215"/>
                </a:lnTo>
                <a:lnTo>
                  <a:pt x="282" y="192"/>
                </a:lnTo>
                <a:lnTo>
                  <a:pt x="301" y="177"/>
                </a:lnTo>
                <a:lnTo>
                  <a:pt x="322" y="164"/>
                </a:lnTo>
                <a:lnTo>
                  <a:pt x="343" y="148"/>
                </a:lnTo>
                <a:lnTo>
                  <a:pt x="365" y="139"/>
                </a:lnTo>
                <a:lnTo>
                  <a:pt x="394" y="133"/>
                </a:lnTo>
                <a:lnTo>
                  <a:pt x="426" y="133"/>
                </a:lnTo>
                <a:lnTo>
                  <a:pt x="430" y="133"/>
                </a:lnTo>
                <a:lnTo>
                  <a:pt x="434" y="133"/>
                </a:lnTo>
                <a:lnTo>
                  <a:pt x="438" y="133"/>
                </a:lnTo>
                <a:lnTo>
                  <a:pt x="442" y="133"/>
                </a:lnTo>
                <a:lnTo>
                  <a:pt x="443" y="133"/>
                </a:lnTo>
                <a:lnTo>
                  <a:pt x="443" y="135"/>
                </a:lnTo>
                <a:lnTo>
                  <a:pt x="453" y="135"/>
                </a:lnTo>
                <a:lnTo>
                  <a:pt x="455" y="133"/>
                </a:lnTo>
                <a:lnTo>
                  <a:pt x="455" y="131"/>
                </a:lnTo>
                <a:lnTo>
                  <a:pt x="457" y="131"/>
                </a:lnTo>
                <a:lnTo>
                  <a:pt x="459" y="133"/>
                </a:lnTo>
                <a:lnTo>
                  <a:pt x="459" y="135"/>
                </a:lnTo>
                <a:lnTo>
                  <a:pt x="461" y="135"/>
                </a:lnTo>
                <a:lnTo>
                  <a:pt x="478" y="139"/>
                </a:lnTo>
                <a:lnTo>
                  <a:pt x="491" y="145"/>
                </a:lnTo>
                <a:lnTo>
                  <a:pt x="493" y="143"/>
                </a:lnTo>
                <a:lnTo>
                  <a:pt x="493" y="141"/>
                </a:lnTo>
                <a:lnTo>
                  <a:pt x="495" y="141"/>
                </a:lnTo>
                <a:lnTo>
                  <a:pt x="497" y="141"/>
                </a:lnTo>
                <a:lnTo>
                  <a:pt x="497" y="141"/>
                </a:lnTo>
                <a:lnTo>
                  <a:pt x="497" y="143"/>
                </a:lnTo>
                <a:lnTo>
                  <a:pt x="497" y="145"/>
                </a:lnTo>
                <a:lnTo>
                  <a:pt x="497" y="146"/>
                </a:lnTo>
                <a:lnTo>
                  <a:pt x="499" y="146"/>
                </a:lnTo>
                <a:lnTo>
                  <a:pt x="499" y="145"/>
                </a:lnTo>
                <a:lnTo>
                  <a:pt x="497" y="143"/>
                </a:lnTo>
                <a:lnTo>
                  <a:pt x="501" y="110"/>
                </a:lnTo>
                <a:lnTo>
                  <a:pt x="499" y="118"/>
                </a:lnTo>
                <a:lnTo>
                  <a:pt x="495" y="125"/>
                </a:lnTo>
                <a:lnTo>
                  <a:pt x="493" y="125"/>
                </a:lnTo>
                <a:lnTo>
                  <a:pt x="491" y="125"/>
                </a:lnTo>
                <a:lnTo>
                  <a:pt x="491" y="124"/>
                </a:lnTo>
                <a:lnTo>
                  <a:pt x="491" y="101"/>
                </a:lnTo>
                <a:lnTo>
                  <a:pt x="493" y="80"/>
                </a:lnTo>
                <a:lnTo>
                  <a:pt x="491" y="82"/>
                </a:lnTo>
                <a:lnTo>
                  <a:pt x="491" y="84"/>
                </a:lnTo>
                <a:lnTo>
                  <a:pt x="491" y="84"/>
                </a:lnTo>
                <a:lnTo>
                  <a:pt x="489" y="86"/>
                </a:lnTo>
                <a:lnTo>
                  <a:pt x="489" y="86"/>
                </a:lnTo>
                <a:lnTo>
                  <a:pt x="491" y="86"/>
                </a:lnTo>
                <a:lnTo>
                  <a:pt x="483" y="105"/>
                </a:lnTo>
                <a:lnTo>
                  <a:pt x="476" y="122"/>
                </a:lnTo>
                <a:lnTo>
                  <a:pt x="474" y="122"/>
                </a:lnTo>
                <a:lnTo>
                  <a:pt x="472" y="124"/>
                </a:lnTo>
                <a:lnTo>
                  <a:pt x="470" y="122"/>
                </a:lnTo>
                <a:lnTo>
                  <a:pt x="470" y="120"/>
                </a:lnTo>
                <a:lnTo>
                  <a:pt x="470" y="116"/>
                </a:lnTo>
                <a:lnTo>
                  <a:pt x="468" y="87"/>
                </a:lnTo>
                <a:lnTo>
                  <a:pt x="470" y="55"/>
                </a:lnTo>
                <a:lnTo>
                  <a:pt x="468" y="61"/>
                </a:lnTo>
                <a:lnTo>
                  <a:pt x="468" y="66"/>
                </a:lnTo>
                <a:lnTo>
                  <a:pt x="468" y="70"/>
                </a:lnTo>
                <a:lnTo>
                  <a:pt x="466" y="72"/>
                </a:lnTo>
                <a:lnTo>
                  <a:pt x="466" y="72"/>
                </a:lnTo>
                <a:lnTo>
                  <a:pt x="464" y="82"/>
                </a:lnTo>
                <a:lnTo>
                  <a:pt x="463" y="91"/>
                </a:lnTo>
                <a:lnTo>
                  <a:pt x="457" y="101"/>
                </a:lnTo>
                <a:lnTo>
                  <a:pt x="457" y="103"/>
                </a:lnTo>
                <a:lnTo>
                  <a:pt x="455" y="106"/>
                </a:lnTo>
                <a:lnTo>
                  <a:pt x="451" y="106"/>
                </a:lnTo>
                <a:lnTo>
                  <a:pt x="447" y="103"/>
                </a:lnTo>
                <a:lnTo>
                  <a:pt x="443" y="97"/>
                </a:lnTo>
                <a:lnTo>
                  <a:pt x="442" y="93"/>
                </a:lnTo>
                <a:lnTo>
                  <a:pt x="426" y="46"/>
                </a:lnTo>
                <a:lnTo>
                  <a:pt x="424" y="49"/>
                </a:lnTo>
                <a:lnTo>
                  <a:pt x="423" y="53"/>
                </a:lnTo>
                <a:lnTo>
                  <a:pt x="423" y="57"/>
                </a:lnTo>
                <a:lnTo>
                  <a:pt x="421" y="66"/>
                </a:lnTo>
                <a:lnTo>
                  <a:pt x="419" y="72"/>
                </a:lnTo>
                <a:lnTo>
                  <a:pt x="415" y="80"/>
                </a:lnTo>
                <a:lnTo>
                  <a:pt x="411" y="86"/>
                </a:lnTo>
                <a:lnTo>
                  <a:pt x="409" y="87"/>
                </a:lnTo>
                <a:lnTo>
                  <a:pt x="407" y="87"/>
                </a:lnTo>
                <a:lnTo>
                  <a:pt x="407" y="86"/>
                </a:lnTo>
                <a:lnTo>
                  <a:pt x="398" y="72"/>
                </a:lnTo>
                <a:lnTo>
                  <a:pt x="388" y="59"/>
                </a:lnTo>
                <a:lnTo>
                  <a:pt x="388" y="65"/>
                </a:lnTo>
                <a:lnTo>
                  <a:pt x="386" y="70"/>
                </a:lnTo>
                <a:lnTo>
                  <a:pt x="386" y="74"/>
                </a:lnTo>
                <a:lnTo>
                  <a:pt x="384" y="78"/>
                </a:lnTo>
                <a:lnTo>
                  <a:pt x="384" y="82"/>
                </a:lnTo>
                <a:lnTo>
                  <a:pt x="381" y="84"/>
                </a:lnTo>
                <a:lnTo>
                  <a:pt x="379" y="84"/>
                </a:lnTo>
                <a:lnTo>
                  <a:pt x="373" y="80"/>
                </a:lnTo>
                <a:lnTo>
                  <a:pt x="369" y="76"/>
                </a:lnTo>
                <a:lnTo>
                  <a:pt x="363" y="72"/>
                </a:lnTo>
                <a:lnTo>
                  <a:pt x="362" y="72"/>
                </a:lnTo>
                <a:lnTo>
                  <a:pt x="362" y="74"/>
                </a:lnTo>
                <a:lnTo>
                  <a:pt x="360" y="76"/>
                </a:lnTo>
                <a:lnTo>
                  <a:pt x="358" y="76"/>
                </a:lnTo>
                <a:lnTo>
                  <a:pt x="358" y="76"/>
                </a:lnTo>
                <a:lnTo>
                  <a:pt x="346" y="76"/>
                </a:lnTo>
                <a:lnTo>
                  <a:pt x="339" y="78"/>
                </a:lnTo>
                <a:lnTo>
                  <a:pt x="331" y="80"/>
                </a:lnTo>
                <a:lnTo>
                  <a:pt x="327" y="84"/>
                </a:lnTo>
                <a:lnTo>
                  <a:pt x="322" y="87"/>
                </a:lnTo>
                <a:lnTo>
                  <a:pt x="314" y="89"/>
                </a:lnTo>
                <a:lnTo>
                  <a:pt x="325" y="80"/>
                </a:lnTo>
                <a:lnTo>
                  <a:pt x="341" y="72"/>
                </a:lnTo>
                <a:lnTo>
                  <a:pt x="358" y="70"/>
                </a:lnTo>
                <a:lnTo>
                  <a:pt x="358" y="68"/>
                </a:lnTo>
                <a:lnTo>
                  <a:pt x="360" y="68"/>
                </a:lnTo>
                <a:lnTo>
                  <a:pt x="360" y="66"/>
                </a:lnTo>
                <a:lnTo>
                  <a:pt x="365" y="68"/>
                </a:lnTo>
                <a:lnTo>
                  <a:pt x="369" y="70"/>
                </a:lnTo>
                <a:lnTo>
                  <a:pt x="373" y="72"/>
                </a:lnTo>
                <a:lnTo>
                  <a:pt x="375" y="76"/>
                </a:lnTo>
                <a:lnTo>
                  <a:pt x="377" y="76"/>
                </a:lnTo>
                <a:lnTo>
                  <a:pt x="377" y="78"/>
                </a:lnTo>
                <a:lnTo>
                  <a:pt x="379" y="78"/>
                </a:lnTo>
                <a:lnTo>
                  <a:pt x="379" y="78"/>
                </a:lnTo>
                <a:lnTo>
                  <a:pt x="383" y="70"/>
                </a:lnTo>
                <a:lnTo>
                  <a:pt x="384" y="63"/>
                </a:lnTo>
                <a:lnTo>
                  <a:pt x="386" y="53"/>
                </a:lnTo>
                <a:lnTo>
                  <a:pt x="386" y="53"/>
                </a:lnTo>
                <a:lnTo>
                  <a:pt x="388" y="51"/>
                </a:lnTo>
                <a:lnTo>
                  <a:pt x="390" y="53"/>
                </a:lnTo>
                <a:lnTo>
                  <a:pt x="394" y="57"/>
                </a:lnTo>
                <a:lnTo>
                  <a:pt x="396" y="61"/>
                </a:lnTo>
                <a:lnTo>
                  <a:pt x="398" y="63"/>
                </a:lnTo>
                <a:lnTo>
                  <a:pt x="396" y="65"/>
                </a:lnTo>
                <a:lnTo>
                  <a:pt x="396" y="66"/>
                </a:lnTo>
                <a:lnTo>
                  <a:pt x="398" y="65"/>
                </a:lnTo>
                <a:lnTo>
                  <a:pt x="398" y="65"/>
                </a:lnTo>
                <a:lnTo>
                  <a:pt x="398" y="66"/>
                </a:lnTo>
                <a:lnTo>
                  <a:pt x="403" y="72"/>
                </a:lnTo>
                <a:lnTo>
                  <a:pt x="407" y="80"/>
                </a:lnTo>
                <a:lnTo>
                  <a:pt x="409" y="82"/>
                </a:lnTo>
                <a:lnTo>
                  <a:pt x="409" y="80"/>
                </a:lnTo>
                <a:lnTo>
                  <a:pt x="417" y="61"/>
                </a:lnTo>
                <a:lnTo>
                  <a:pt x="424" y="42"/>
                </a:lnTo>
                <a:lnTo>
                  <a:pt x="424" y="40"/>
                </a:lnTo>
                <a:lnTo>
                  <a:pt x="426" y="40"/>
                </a:lnTo>
                <a:lnTo>
                  <a:pt x="428" y="42"/>
                </a:lnTo>
                <a:lnTo>
                  <a:pt x="430" y="42"/>
                </a:lnTo>
                <a:lnTo>
                  <a:pt x="432" y="44"/>
                </a:lnTo>
                <a:lnTo>
                  <a:pt x="436" y="61"/>
                </a:lnTo>
                <a:lnTo>
                  <a:pt x="442" y="78"/>
                </a:lnTo>
                <a:lnTo>
                  <a:pt x="442" y="80"/>
                </a:lnTo>
                <a:lnTo>
                  <a:pt x="442" y="80"/>
                </a:lnTo>
                <a:lnTo>
                  <a:pt x="443" y="80"/>
                </a:lnTo>
                <a:lnTo>
                  <a:pt x="442" y="82"/>
                </a:lnTo>
                <a:lnTo>
                  <a:pt x="442" y="82"/>
                </a:lnTo>
                <a:lnTo>
                  <a:pt x="443" y="84"/>
                </a:lnTo>
                <a:lnTo>
                  <a:pt x="443" y="86"/>
                </a:lnTo>
                <a:lnTo>
                  <a:pt x="447" y="93"/>
                </a:lnTo>
                <a:lnTo>
                  <a:pt x="451" y="101"/>
                </a:lnTo>
                <a:lnTo>
                  <a:pt x="459" y="89"/>
                </a:lnTo>
                <a:lnTo>
                  <a:pt x="464" y="66"/>
                </a:lnTo>
                <a:lnTo>
                  <a:pt x="468" y="42"/>
                </a:lnTo>
                <a:lnTo>
                  <a:pt x="472" y="42"/>
                </a:lnTo>
                <a:lnTo>
                  <a:pt x="474" y="42"/>
                </a:lnTo>
                <a:lnTo>
                  <a:pt x="474" y="44"/>
                </a:lnTo>
                <a:lnTo>
                  <a:pt x="474" y="70"/>
                </a:lnTo>
                <a:lnTo>
                  <a:pt x="474" y="99"/>
                </a:lnTo>
                <a:lnTo>
                  <a:pt x="474" y="103"/>
                </a:lnTo>
                <a:lnTo>
                  <a:pt x="472" y="106"/>
                </a:lnTo>
                <a:lnTo>
                  <a:pt x="472" y="106"/>
                </a:lnTo>
                <a:lnTo>
                  <a:pt x="472" y="108"/>
                </a:lnTo>
                <a:lnTo>
                  <a:pt x="472" y="110"/>
                </a:lnTo>
                <a:lnTo>
                  <a:pt x="474" y="112"/>
                </a:lnTo>
                <a:lnTo>
                  <a:pt x="474" y="112"/>
                </a:lnTo>
                <a:lnTo>
                  <a:pt x="474" y="114"/>
                </a:lnTo>
                <a:lnTo>
                  <a:pt x="474" y="114"/>
                </a:lnTo>
                <a:lnTo>
                  <a:pt x="483" y="91"/>
                </a:lnTo>
                <a:lnTo>
                  <a:pt x="491" y="66"/>
                </a:lnTo>
                <a:lnTo>
                  <a:pt x="495" y="47"/>
                </a:lnTo>
                <a:lnTo>
                  <a:pt x="497" y="28"/>
                </a:lnTo>
                <a:lnTo>
                  <a:pt x="499" y="28"/>
                </a:lnTo>
                <a:lnTo>
                  <a:pt x="501" y="30"/>
                </a:lnTo>
                <a:lnTo>
                  <a:pt x="503" y="32"/>
                </a:lnTo>
                <a:lnTo>
                  <a:pt x="499" y="65"/>
                </a:lnTo>
                <a:lnTo>
                  <a:pt x="497" y="99"/>
                </a:lnTo>
                <a:lnTo>
                  <a:pt x="497" y="103"/>
                </a:lnTo>
                <a:lnTo>
                  <a:pt x="495" y="106"/>
                </a:lnTo>
                <a:lnTo>
                  <a:pt x="493" y="108"/>
                </a:lnTo>
                <a:lnTo>
                  <a:pt x="493" y="110"/>
                </a:lnTo>
                <a:lnTo>
                  <a:pt x="493" y="112"/>
                </a:lnTo>
                <a:lnTo>
                  <a:pt x="495" y="114"/>
                </a:lnTo>
                <a:lnTo>
                  <a:pt x="495" y="114"/>
                </a:lnTo>
                <a:lnTo>
                  <a:pt x="495" y="112"/>
                </a:lnTo>
                <a:lnTo>
                  <a:pt x="497" y="110"/>
                </a:lnTo>
                <a:lnTo>
                  <a:pt x="497" y="110"/>
                </a:lnTo>
                <a:lnTo>
                  <a:pt x="504" y="78"/>
                </a:lnTo>
                <a:lnTo>
                  <a:pt x="508" y="40"/>
                </a:lnTo>
                <a:lnTo>
                  <a:pt x="508" y="38"/>
                </a:lnTo>
                <a:lnTo>
                  <a:pt x="508" y="34"/>
                </a:lnTo>
                <a:lnTo>
                  <a:pt x="510" y="30"/>
                </a:lnTo>
                <a:lnTo>
                  <a:pt x="510" y="28"/>
                </a:lnTo>
                <a:lnTo>
                  <a:pt x="512" y="28"/>
                </a:lnTo>
                <a:lnTo>
                  <a:pt x="514" y="28"/>
                </a:lnTo>
                <a:lnTo>
                  <a:pt x="514" y="30"/>
                </a:lnTo>
                <a:lnTo>
                  <a:pt x="514" y="32"/>
                </a:lnTo>
                <a:lnTo>
                  <a:pt x="514" y="38"/>
                </a:lnTo>
                <a:lnTo>
                  <a:pt x="514" y="46"/>
                </a:lnTo>
                <a:lnTo>
                  <a:pt x="510" y="72"/>
                </a:lnTo>
                <a:lnTo>
                  <a:pt x="506" y="101"/>
                </a:lnTo>
                <a:lnTo>
                  <a:pt x="506" y="110"/>
                </a:lnTo>
                <a:lnTo>
                  <a:pt x="506" y="120"/>
                </a:lnTo>
                <a:lnTo>
                  <a:pt x="504" y="127"/>
                </a:lnTo>
                <a:lnTo>
                  <a:pt x="504" y="129"/>
                </a:lnTo>
                <a:lnTo>
                  <a:pt x="503" y="131"/>
                </a:lnTo>
                <a:lnTo>
                  <a:pt x="503" y="131"/>
                </a:lnTo>
                <a:lnTo>
                  <a:pt x="504" y="133"/>
                </a:lnTo>
                <a:lnTo>
                  <a:pt x="510" y="105"/>
                </a:lnTo>
                <a:lnTo>
                  <a:pt x="516" y="76"/>
                </a:lnTo>
                <a:lnTo>
                  <a:pt x="518" y="44"/>
                </a:lnTo>
                <a:lnTo>
                  <a:pt x="520" y="44"/>
                </a:lnTo>
                <a:lnTo>
                  <a:pt x="522" y="44"/>
                </a:lnTo>
                <a:lnTo>
                  <a:pt x="523" y="44"/>
                </a:lnTo>
                <a:lnTo>
                  <a:pt x="523" y="44"/>
                </a:lnTo>
                <a:lnTo>
                  <a:pt x="525" y="36"/>
                </a:lnTo>
                <a:lnTo>
                  <a:pt x="527" y="30"/>
                </a:lnTo>
                <a:lnTo>
                  <a:pt x="516" y="25"/>
                </a:lnTo>
                <a:lnTo>
                  <a:pt x="503" y="21"/>
                </a:lnTo>
                <a:lnTo>
                  <a:pt x="501" y="21"/>
                </a:lnTo>
                <a:lnTo>
                  <a:pt x="499" y="19"/>
                </a:lnTo>
                <a:lnTo>
                  <a:pt x="497" y="19"/>
                </a:lnTo>
                <a:lnTo>
                  <a:pt x="495" y="19"/>
                </a:lnTo>
                <a:lnTo>
                  <a:pt x="495" y="19"/>
                </a:lnTo>
                <a:lnTo>
                  <a:pt x="495" y="19"/>
                </a:lnTo>
                <a:lnTo>
                  <a:pt x="495" y="19"/>
                </a:lnTo>
                <a:lnTo>
                  <a:pt x="493" y="17"/>
                </a:lnTo>
                <a:lnTo>
                  <a:pt x="489" y="17"/>
                </a:lnTo>
                <a:lnTo>
                  <a:pt x="482" y="17"/>
                </a:lnTo>
                <a:lnTo>
                  <a:pt x="482" y="17"/>
                </a:lnTo>
                <a:lnTo>
                  <a:pt x="480" y="17"/>
                </a:lnTo>
                <a:lnTo>
                  <a:pt x="478" y="15"/>
                </a:lnTo>
                <a:lnTo>
                  <a:pt x="478" y="15"/>
                </a:lnTo>
                <a:lnTo>
                  <a:pt x="476" y="15"/>
                </a:lnTo>
                <a:lnTo>
                  <a:pt x="440" y="11"/>
                </a:lnTo>
                <a:lnTo>
                  <a:pt x="440" y="11"/>
                </a:lnTo>
                <a:lnTo>
                  <a:pt x="438" y="11"/>
                </a:lnTo>
                <a:lnTo>
                  <a:pt x="438" y="11"/>
                </a:lnTo>
                <a:lnTo>
                  <a:pt x="438" y="13"/>
                </a:lnTo>
                <a:lnTo>
                  <a:pt x="434" y="13"/>
                </a:lnTo>
                <a:lnTo>
                  <a:pt x="430" y="11"/>
                </a:lnTo>
                <a:lnTo>
                  <a:pt x="426" y="11"/>
                </a:lnTo>
                <a:lnTo>
                  <a:pt x="423" y="13"/>
                </a:lnTo>
                <a:lnTo>
                  <a:pt x="423" y="13"/>
                </a:lnTo>
                <a:lnTo>
                  <a:pt x="423" y="13"/>
                </a:lnTo>
                <a:lnTo>
                  <a:pt x="423" y="11"/>
                </a:lnTo>
                <a:lnTo>
                  <a:pt x="423" y="11"/>
                </a:lnTo>
                <a:lnTo>
                  <a:pt x="421" y="11"/>
                </a:lnTo>
                <a:lnTo>
                  <a:pt x="419" y="11"/>
                </a:lnTo>
                <a:lnTo>
                  <a:pt x="417" y="13"/>
                </a:lnTo>
                <a:lnTo>
                  <a:pt x="417" y="11"/>
                </a:lnTo>
                <a:lnTo>
                  <a:pt x="417" y="11"/>
                </a:lnTo>
                <a:lnTo>
                  <a:pt x="417" y="9"/>
                </a:lnTo>
                <a:lnTo>
                  <a:pt x="415" y="9"/>
                </a:lnTo>
                <a:lnTo>
                  <a:pt x="415" y="11"/>
                </a:lnTo>
                <a:lnTo>
                  <a:pt x="415" y="9"/>
                </a:lnTo>
                <a:lnTo>
                  <a:pt x="409" y="9"/>
                </a:lnTo>
                <a:lnTo>
                  <a:pt x="403" y="11"/>
                </a:lnTo>
                <a:lnTo>
                  <a:pt x="402" y="11"/>
                </a:lnTo>
                <a:lnTo>
                  <a:pt x="398" y="11"/>
                </a:lnTo>
                <a:lnTo>
                  <a:pt x="394" y="11"/>
                </a:lnTo>
                <a:lnTo>
                  <a:pt x="396" y="11"/>
                </a:lnTo>
                <a:lnTo>
                  <a:pt x="398" y="13"/>
                </a:lnTo>
                <a:lnTo>
                  <a:pt x="384" y="15"/>
                </a:lnTo>
                <a:lnTo>
                  <a:pt x="371" y="17"/>
                </a:lnTo>
                <a:lnTo>
                  <a:pt x="375" y="15"/>
                </a:lnTo>
                <a:lnTo>
                  <a:pt x="371" y="15"/>
                </a:lnTo>
                <a:lnTo>
                  <a:pt x="369" y="17"/>
                </a:lnTo>
                <a:lnTo>
                  <a:pt x="367" y="17"/>
                </a:lnTo>
                <a:lnTo>
                  <a:pt x="367" y="17"/>
                </a:lnTo>
                <a:lnTo>
                  <a:pt x="365" y="15"/>
                </a:lnTo>
                <a:lnTo>
                  <a:pt x="327" y="26"/>
                </a:lnTo>
                <a:lnTo>
                  <a:pt x="293" y="40"/>
                </a:lnTo>
                <a:lnTo>
                  <a:pt x="261" y="57"/>
                </a:lnTo>
                <a:lnTo>
                  <a:pt x="255" y="61"/>
                </a:lnTo>
                <a:lnTo>
                  <a:pt x="251" y="65"/>
                </a:lnTo>
                <a:lnTo>
                  <a:pt x="230" y="80"/>
                </a:lnTo>
                <a:lnTo>
                  <a:pt x="209" y="97"/>
                </a:lnTo>
                <a:lnTo>
                  <a:pt x="204" y="103"/>
                </a:lnTo>
                <a:lnTo>
                  <a:pt x="196" y="106"/>
                </a:lnTo>
                <a:lnTo>
                  <a:pt x="190" y="112"/>
                </a:lnTo>
                <a:lnTo>
                  <a:pt x="122" y="192"/>
                </a:lnTo>
                <a:lnTo>
                  <a:pt x="112" y="209"/>
                </a:lnTo>
                <a:lnTo>
                  <a:pt x="103" y="230"/>
                </a:lnTo>
                <a:lnTo>
                  <a:pt x="93" y="228"/>
                </a:lnTo>
                <a:lnTo>
                  <a:pt x="84" y="226"/>
                </a:lnTo>
                <a:lnTo>
                  <a:pt x="78" y="221"/>
                </a:lnTo>
                <a:lnTo>
                  <a:pt x="70" y="217"/>
                </a:lnTo>
                <a:lnTo>
                  <a:pt x="63" y="213"/>
                </a:lnTo>
                <a:lnTo>
                  <a:pt x="55" y="209"/>
                </a:lnTo>
                <a:lnTo>
                  <a:pt x="51" y="245"/>
                </a:lnTo>
                <a:lnTo>
                  <a:pt x="47" y="282"/>
                </a:lnTo>
                <a:lnTo>
                  <a:pt x="78" y="301"/>
                </a:lnTo>
                <a:lnTo>
                  <a:pt x="105" y="320"/>
                </a:lnTo>
                <a:close/>
                <a:moveTo>
                  <a:pt x="379" y="0"/>
                </a:moveTo>
                <a:lnTo>
                  <a:pt x="423" y="0"/>
                </a:lnTo>
                <a:lnTo>
                  <a:pt x="466" y="2"/>
                </a:lnTo>
                <a:lnTo>
                  <a:pt x="508" y="9"/>
                </a:lnTo>
                <a:lnTo>
                  <a:pt x="542" y="21"/>
                </a:lnTo>
                <a:lnTo>
                  <a:pt x="544" y="17"/>
                </a:lnTo>
                <a:lnTo>
                  <a:pt x="546" y="13"/>
                </a:lnTo>
                <a:lnTo>
                  <a:pt x="548" y="13"/>
                </a:lnTo>
                <a:lnTo>
                  <a:pt x="552" y="13"/>
                </a:lnTo>
                <a:lnTo>
                  <a:pt x="552" y="13"/>
                </a:lnTo>
                <a:lnTo>
                  <a:pt x="556" y="17"/>
                </a:lnTo>
                <a:lnTo>
                  <a:pt x="558" y="23"/>
                </a:lnTo>
                <a:lnTo>
                  <a:pt x="556" y="26"/>
                </a:lnTo>
                <a:lnTo>
                  <a:pt x="554" y="30"/>
                </a:lnTo>
                <a:lnTo>
                  <a:pt x="554" y="34"/>
                </a:lnTo>
                <a:lnTo>
                  <a:pt x="554" y="40"/>
                </a:lnTo>
                <a:lnTo>
                  <a:pt x="552" y="38"/>
                </a:lnTo>
                <a:lnTo>
                  <a:pt x="552" y="40"/>
                </a:lnTo>
                <a:lnTo>
                  <a:pt x="550" y="42"/>
                </a:lnTo>
                <a:lnTo>
                  <a:pt x="539" y="89"/>
                </a:lnTo>
                <a:lnTo>
                  <a:pt x="525" y="135"/>
                </a:lnTo>
                <a:lnTo>
                  <a:pt x="525" y="141"/>
                </a:lnTo>
                <a:lnTo>
                  <a:pt x="523" y="146"/>
                </a:lnTo>
                <a:lnTo>
                  <a:pt x="520" y="152"/>
                </a:lnTo>
                <a:lnTo>
                  <a:pt x="522" y="150"/>
                </a:lnTo>
                <a:lnTo>
                  <a:pt x="525" y="150"/>
                </a:lnTo>
                <a:lnTo>
                  <a:pt x="527" y="150"/>
                </a:lnTo>
                <a:lnTo>
                  <a:pt x="531" y="148"/>
                </a:lnTo>
                <a:lnTo>
                  <a:pt x="537" y="146"/>
                </a:lnTo>
                <a:lnTo>
                  <a:pt x="541" y="146"/>
                </a:lnTo>
                <a:lnTo>
                  <a:pt x="544" y="148"/>
                </a:lnTo>
                <a:lnTo>
                  <a:pt x="546" y="152"/>
                </a:lnTo>
                <a:lnTo>
                  <a:pt x="544" y="152"/>
                </a:lnTo>
                <a:lnTo>
                  <a:pt x="529" y="162"/>
                </a:lnTo>
                <a:lnTo>
                  <a:pt x="514" y="169"/>
                </a:lnTo>
                <a:lnTo>
                  <a:pt x="514" y="171"/>
                </a:lnTo>
                <a:lnTo>
                  <a:pt x="512" y="173"/>
                </a:lnTo>
                <a:lnTo>
                  <a:pt x="512" y="175"/>
                </a:lnTo>
                <a:lnTo>
                  <a:pt x="510" y="177"/>
                </a:lnTo>
                <a:lnTo>
                  <a:pt x="508" y="175"/>
                </a:lnTo>
                <a:lnTo>
                  <a:pt x="504" y="175"/>
                </a:lnTo>
                <a:lnTo>
                  <a:pt x="503" y="175"/>
                </a:lnTo>
                <a:lnTo>
                  <a:pt x="499" y="177"/>
                </a:lnTo>
                <a:lnTo>
                  <a:pt x="493" y="179"/>
                </a:lnTo>
                <a:lnTo>
                  <a:pt x="489" y="183"/>
                </a:lnTo>
                <a:lnTo>
                  <a:pt x="482" y="185"/>
                </a:lnTo>
                <a:lnTo>
                  <a:pt x="476" y="190"/>
                </a:lnTo>
                <a:lnTo>
                  <a:pt x="476" y="190"/>
                </a:lnTo>
                <a:lnTo>
                  <a:pt x="476" y="190"/>
                </a:lnTo>
                <a:lnTo>
                  <a:pt x="474" y="190"/>
                </a:lnTo>
                <a:lnTo>
                  <a:pt x="470" y="194"/>
                </a:lnTo>
                <a:lnTo>
                  <a:pt x="466" y="198"/>
                </a:lnTo>
                <a:lnTo>
                  <a:pt x="457" y="200"/>
                </a:lnTo>
                <a:lnTo>
                  <a:pt x="455" y="198"/>
                </a:lnTo>
                <a:lnTo>
                  <a:pt x="453" y="198"/>
                </a:lnTo>
                <a:lnTo>
                  <a:pt x="451" y="194"/>
                </a:lnTo>
                <a:lnTo>
                  <a:pt x="447" y="188"/>
                </a:lnTo>
                <a:lnTo>
                  <a:pt x="447" y="188"/>
                </a:lnTo>
                <a:lnTo>
                  <a:pt x="443" y="188"/>
                </a:lnTo>
                <a:lnTo>
                  <a:pt x="442" y="188"/>
                </a:lnTo>
                <a:lnTo>
                  <a:pt x="438" y="188"/>
                </a:lnTo>
                <a:lnTo>
                  <a:pt x="432" y="186"/>
                </a:lnTo>
                <a:lnTo>
                  <a:pt x="426" y="186"/>
                </a:lnTo>
                <a:lnTo>
                  <a:pt x="424" y="185"/>
                </a:lnTo>
                <a:lnTo>
                  <a:pt x="424" y="185"/>
                </a:lnTo>
                <a:lnTo>
                  <a:pt x="423" y="183"/>
                </a:lnTo>
                <a:lnTo>
                  <a:pt x="421" y="185"/>
                </a:lnTo>
                <a:lnTo>
                  <a:pt x="421" y="185"/>
                </a:lnTo>
                <a:lnTo>
                  <a:pt x="419" y="186"/>
                </a:lnTo>
                <a:lnTo>
                  <a:pt x="417" y="186"/>
                </a:lnTo>
                <a:lnTo>
                  <a:pt x="417" y="186"/>
                </a:lnTo>
                <a:lnTo>
                  <a:pt x="415" y="185"/>
                </a:lnTo>
                <a:lnTo>
                  <a:pt x="411" y="185"/>
                </a:lnTo>
                <a:lnTo>
                  <a:pt x="407" y="185"/>
                </a:lnTo>
                <a:lnTo>
                  <a:pt x="407" y="188"/>
                </a:lnTo>
                <a:lnTo>
                  <a:pt x="403" y="192"/>
                </a:lnTo>
                <a:lnTo>
                  <a:pt x="403" y="190"/>
                </a:lnTo>
                <a:lnTo>
                  <a:pt x="402" y="190"/>
                </a:lnTo>
                <a:lnTo>
                  <a:pt x="402" y="188"/>
                </a:lnTo>
                <a:lnTo>
                  <a:pt x="402" y="185"/>
                </a:lnTo>
                <a:lnTo>
                  <a:pt x="398" y="185"/>
                </a:lnTo>
                <a:lnTo>
                  <a:pt x="394" y="186"/>
                </a:lnTo>
                <a:lnTo>
                  <a:pt x="392" y="186"/>
                </a:lnTo>
                <a:lnTo>
                  <a:pt x="392" y="188"/>
                </a:lnTo>
                <a:lnTo>
                  <a:pt x="392" y="188"/>
                </a:lnTo>
                <a:lnTo>
                  <a:pt x="390" y="186"/>
                </a:lnTo>
                <a:lnTo>
                  <a:pt x="384" y="188"/>
                </a:lnTo>
                <a:lnTo>
                  <a:pt x="381" y="190"/>
                </a:lnTo>
                <a:lnTo>
                  <a:pt x="381" y="192"/>
                </a:lnTo>
                <a:lnTo>
                  <a:pt x="379" y="192"/>
                </a:lnTo>
                <a:lnTo>
                  <a:pt x="377" y="194"/>
                </a:lnTo>
                <a:lnTo>
                  <a:pt x="375" y="194"/>
                </a:lnTo>
                <a:lnTo>
                  <a:pt x="375" y="194"/>
                </a:lnTo>
                <a:lnTo>
                  <a:pt x="375" y="192"/>
                </a:lnTo>
                <a:lnTo>
                  <a:pt x="373" y="190"/>
                </a:lnTo>
                <a:lnTo>
                  <a:pt x="343" y="204"/>
                </a:lnTo>
                <a:lnTo>
                  <a:pt x="316" y="219"/>
                </a:lnTo>
                <a:lnTo>
                  <a:pt x="287" y="245"/>
                </a:lnTo>
                <a:lnTo>
                  <a:pt x="261" y="276"/>
                </a:lnTo>
                <a:lnTo>
                  <a:pt x="238" y="306"/>
                </a:lnTo>
                <a:lnTo>
                  <a:pt x="232" y="314"/>
                </a:lnTo>
                <a:lnTo>
                  <a:pt x="226" y="322"/>
                </a:lnTo>
                <a:lnTo>
                  <a:pt x="230" y="323"/>
                </a:lnTo>
                <a:lnTo>
                  <a:pt x="234" y="325"/>
                </a:lnTo>
                <a:lnTo>
                  <a:pt x="238" y="325"/>
                </a:lnTo>
                <a:lnTo>
                  <a:pt x="238" y="323"/>
                </a:lnTo>
                <a:lnTo>
                  <a:pt x="240" y="322"/>
                </a:lnTo>
                <a:lnTo>
                  <a:pt x="242" y="320"/>
                </a:lnTo>
                <a:lnTo>
                  <a:pt x="242" y="316"/>
                </a:lnTo>
                <a:lnTo>
                  <a:pt x="244" y="314"/>
                </a:lnTo>
                <a:lnTo>
                  <a:pt x="245" y="301"/>
                </a:lnTo>
                <a:lnTo>
                  <a:pt x="247" y="299"/>
                </a:lnTo>
                <a:lnTo>
                  <a:pt x="249" y="299"/>
                </a:lnTo>
                <a:lnTo>
                  <a:pt x="251" y="299"/>
                </a:lnTo>
                <a:lnTo>
                  <a:pt x="251" y="301"/>
                </a:lnTo>
                <a:lnTo>
                  <a:pt x="251" y="303"/>
                </a:lnTo>
                <a:lnTo>
                  <a:pt x="249" y="306"/>
                </a:lnTo>
                <a:lnTo>
                  <a:pt x="249" y="310"/>
                </a:lnTo>
                <a:lnTo>
                  <a:pt x="247" y="314"/>
                </a:lnTo>
                <a:lnTo>
                  <a:pt x="247" y="322"/>
                </a:lnTo>
                <a:lnTo>
                  <a:pt x="245" y="331"/>
                </a:lnTo>
                <a:lnTo>
                  <a:pt x="244" y="337"/>
                </a:lnTo>
                <a:lnTo>
                  <a:pt x="244" y="339"/>
                </a:lnTo>
                <a:lnTo>
                  <a:pt x="244" y="341"/>
                </a:lnTo>
                <a:lnTo>
                  <a:pt x="245" y="343"/>
                </a:lnTo>
                <a:lnTo>
                  <a:pt x="245" y="344"/>
                </a:lnTo>
                <a:lnTo>
                  <a:pt x="245" y="344"/>
                </a:lnTo>
                <a:lnTo>
                  <a:pt x="245" y="346"/>
                </a:lnTo>
                <a:lnTo>
                  <a:pt x="245" y="348"/>
                </a:lnTo>
                <a:lnTo>
                  <a:pt x="255" y="356"/>
                </a:lnTo>
                <a:lnTo>
                  <a:pt x="264" y="363"/>
                </a:lnTo>
                <a:lnTo>
                  <a:pt x="264" y="365"/>
                </a:lnTo>
                <a:lnTo>
                  <a:pt x="263" y="367"/>
                </a:lnTo>
                <a:lnTo>
                  <a:pt x="261" y="367"/>
                </a:lnTo>
                <a:lnTo>
                  <a:pt x="255" y="363"/>
                </a:lnTo>
                <a:lnTo>
                  <a:pt x="251" y="360"/>
                </a:lnTo>
                <a:lnTo>
                  <a:pt x="244" y="356"/>
                </a:lnTo>
                <a:lnTo>
                  <a:pt x="234" y="400"/>
                </a:lnTo>
                <a:lnTo>
                  <a:pt x="230" y="402"/>
                </a:lnTo>
                <a:lnTo>
                  <a:pt x="228" y="403"/>
                </a:lnTo>
                <a:lnTo>
                  <a:pt x="224" y="405"/>
                </a:lnTo>
                <a:lnTo>
                  <a:pt x="224" y="405"/>
                </a:lnTo>
                <a:lnTo>
                  <a:pt x="223" y="403"/>
                </a:lnTo>
                <a:lnTo>
                  <a:pt x="223" y="402"/>
                </a:lnTo>
                <a:lnTo>
                  <a:pt x="223" y="400"/>
                </a:lnTo>
                <a:lnTo>
                  <a:pt x="221" y="398"/>
                </a:lnTo>
                <a:lnTo>
                  <a:pt x="221" y="398"/>
                </a:lnTo>
                <a:lnTo>
                  <a:pt x="219" y="398"/>
                </a:lnTo>
                <a:lnTo>
                  <a:pt x="217" y="398"/>
                </a:lnTo>
                <a:lnTo>
                  <a:pt x="186" y="407"/>
                </a:lnTo>
                <a:lnTo>
                  <a:pt x="156" y="419"/>
                </a:lnTo>
                <a:lnTo>
                  <a:pt x="156" y="421"/>
                </a:lnTo>
                <a:lnTo>
                  <a:pt x="156" y="423"/>
                </a:lnTo>
                <a:lnTo>
                  <a:pt x="154" y="424"/>
                </a:lnTo>
                <a:lnTo>
                  <a:pt x="152" y="423"/>
                </a:lnTo>
                <a:lnTo>
                  <a:pt x="150" y="423"/>
                </a:lnTo>
                <a:lnTo>
                  <a:pt x="148" y="421"/>
                </a:lnTo>
                <a:lnTo>
                  <a:pt x="148" y="423"/>
                </a:lnTo>
                <a:lnTo>
                  <a:pt x="146" y="424"/>
                </a:lnTo>
                <a:lnTo>
                  <a:pt x="146" y="426"/>
                </a:lnTo>
                <a:lnTo>
                  <a:pt x="146" y="428"/>
                </a:lnTo>
                <a:lnTo>
                  <a:pt x="146" y="430"/>
                </a:lnTo>
                <a:lnTo>
                  <a:pt x="143" y="430"/>
                </a:lnTo>
                <a:lnTo>
                  <a:pt x="141" y="428"/>
                </a:lnTo>
                <a:lnTo>
                  <a:pt x="139" y="426"/>
                </a:lnTo>
                <a:lnTo>
                  <a:pt x="127" y="430"/>
                </a:lnTo>
                <a:lnTo>
                  <a:pt x="118" y="432"/>
                </a:lnTo>
                <a:lnTo>
                  <a:pt x="118" y="434"/>
                </a:lnTo>
                <a:lnTo>
                  <a:pt x="118" y="436"/>
                </a:lnTo>
                <a:lnTo>
                  <a:pt x="116" y="436"/>
                </a:lnTo>
                <a:lnTo>
                  <a:pt x="114" y="438"/>
                </a:lnTo>
                <a:lnTo>
                  <a:pt x="112" y="436"/>
                </a:lnTo>
                <a:lnTo>
                  <a:pt x="110" y="436"/>
                </a:lnTo>
                <a:lnTo>
                  <a:pt x="108" y="436"/>
                </a:lnTo>
                <a:lnTo>
                  <a:pt x="80" y="445"/>
                </a:lnTo>
                <a:lnTo>
                  <a:pt x="84" y="449"/>
                </a:lnTo>
                <a:lnTo>
                  <a:pt x="85" y="453"/>
                </a:lnTo>
                <a:lnTo>
                  <a:pt x="89" y="457"/>
                </a:lnTo>
                <a:lnTo>
                  <a:pt x="87" y="457"/>
                </a:lnTo>
                <a:lnTo>
                  <a:pt x="85" y="457"/>
                </a:lnTo>
                <a:lnTo>
                  <a:pt x="85" y="455"/>
                </a:lnTo>
                <a:lnTo>
                  <a:pt x="84" y="455"/>
                </a:lnTo>
                <a:lnTo>
                  <a:pt x="84" y="457"/>
                </a:lnTo>
                <a:lnTo>
                  <a:pt x="84" y="457"/>
                </a:lnTo>
                <a:lnTo>
                  <a:pt x="84" y="457"/>
                </a:lnTo>
                <a:lnTo>
                  <a:pt x="82" y="455"/>
                </a:lnTo>
                <a:lnTo>
                  <a:pt x="80" y="455"/>
                </a:lnTo>
                <a:lnTo>
                  <a:pt x="80" y="453"/>
                </a:lnTo>
                <a:lnTo>
                  <a:pt x="80" y="451"/>
                </a:lnTo>
                <a:lnTo>
                  <a:pt x="78" y="451"/>
                </a:lnTo>
                <a:lnTo>
                  <a:pt x="76" y="453"/>
                </a:lnTo>
                <a:lnTo>
                  <a:pt x="74" y="453"/>
                </a:lnTo>
                <a:lnTo>
                  <a:pt x="72" y="453"/>
                </a:lnTo>
                <a:lnTo>
                  <a:pt x="68" y="451"/>
                </a:lnTo>
                <a:lnTo>
                  <a:pt x="66" y="449"/>
                </a:lnTo>
                <a:lnTo>
                  <a:pt x="63" y="449"/>
                </a:lnTo>
                <a:lnTo>
                  <a:pt x="59" y="451"/>
                </a:lnTo>
                <a:lnTo>
                  <a:pt x="57" y="449"/>
                </a:lnTo>
                <a:lnTo>
                  <a:pt x="55" y="447"/>
                </a:lnTo>
                <a:lnTo>
                  <a:pt x="53" y="445"/>
                </a:lnTo>
                <a:lnTo>
                  <a:pt x="51" y="445"/>
                </a:lnTo>
                <a:lnTo>
                  <a:pt x="49" y="445"/>
                </a:lnTo>
                <a:lnTo>
                  <a:pt x="47" y="443"/>
                </a:lnTo>
                <a:lnTo>
                  <a:pt x="47" y="442"/>
                </a:lnTo>
                <a:lnTo>
                  <a:pt x="47" y="440"/>
                </a:lnTo>
                <a:lnTo>
                  <a:pt x="47" y="440"/>
                </a:lnTo>
                <a:lnTo>
                  <a:pt x="32" y="430"/>
                </a:lnTo>
                <a:lnTo>
                  <a:pt x="32" y="434"/>
                </a:lnTo>
                <a:lnTo>
                  <a:pt x="32" y="438"/>
                </a:lnTo>
                <a:lnTo>
                  <a:pt x="30" y="442"/>
                </a:lnTo>
                <a:lnTo>
                  <a:pt x="28" y="443"/>
                </a:lnTo>
                <a:lnTo>
                  <a:pt x="26" y="442"/>
                </a:lnTo>
                <a:lnTo>
                  <a:pt x="26" y="440"/>
                </a:lnTo>
                <a:lnTo>
                  <a:pt x="25" y="438"/>
                </a:lnTo>
                <a:lnTo>
                  <a:pt x="25" y="434"/>
                </a:lnTo>
                <a:lnTo>
                  <a:pt x="25" y="434"/>
                </a:lnTo>
                <a:lnTo>
                  <a:pt x="23" y="426"/>
                </a:lnTo>
                <a:lnTo>
                  <a:pt x="21" y="421"/>
                </a:lnTo>
                <a:lnTo>
                  <a:pt x="19" y="413"/>
                </a:lnTo>
                <a:lnTo>
                  <a:pt x="17" y="409"/>
                </a:lnTo>
                <a:lnTo>
                  <a:pt x="15" y="405"/>
                </a:lnTo>
                <a:lnTo>
                  <a:pt x="11" y="402"/>
                </a:lnTo>
                <a:lnTo>
                  <a:pt x="7" y="398"/>
                </a:lnTo>
                <a:lnTo>
                  <a:pt x="4" y="396"/>
                </a:lnTo>
                <a:lnTo>
                  <a:pt x="2" y="394"/>
                </a:lnTo>
                <a:lnTo>
                  <a:pt x="0" y="392"/>
                </a:lnTo>
                <a:lnTo>
                  <a:pt x="0" y="390"/>
                </a:lnTo>
                <a:lnTo>
                  <a:pt x="0" y="388"/>
                </a:lnTo>
                <a:lnTo>
                  <a:pt x="2" y="388"/>
                </a:lnTo>
                <a:lnTo>
                  <a:pt x="5" y="388"/>
                </a:lnTo>
                <a:lnTo>
                  <a:pt x="9" y="388"/>
                </a:lnTo>
                <a:lnTo>
                  <a:pt x="11" y="388"/>
                </a:lnTo>
                <a:lnTo>
                  <a:pt x="15" y="390"/>
                </a:lnTo>
                <a:lnTo>
                  <a:pt x="19" y="392"/>
                </a:lnTo>
                <a:lnTo>
                  <a:pt x="17" y="367"/>
                </a:lnTo>
                <a:lnTo>
                  <a:pt x="15" y="341"/>
                </a:lnTo>
                <a:lnTo>
                  <a:pt x="15" y="339"/>
                </a:lnTo>
                <a:lnTo>
                  <a:pt x="13" y="337"/>
                </a:lnTo>
                <a:lnTo>
                  <a:pt x="11" y="335"/>
                </a:lnTo>
                <a:lnTo>
                  <a:pt x="11" y="333"/>
                </a:lnTo>
                <a:lnTo>
                  <a:pt x="13" y="331"/>
                </a:lnTo>
                <a:lnTo>
                  <a:pt x="15" y="331"/>
                </a:lnTo>
                <a:lnTo>
                  <a:pt x="17" y="333"/>
                </a:lnTo>
                <a:lnTo>
                  <a:pt x="17" y="327"/>
                </a:lnTo>
                <a:lnTo>
                  <a:pt x="17" y="322"/>
                </a:lnTo>
                <a:lnTo>
                  <a:pt x="17" y="322"/>
                </a:lnTo>
                <a:lnTo>
                  <a:pt x="15" y="320"/>
                </a:lnTo>
                <a:lnTo>
                  <a:pt x="15" y="318"/>
                </a:lnTo>
                <a:lnTo>
                  <a:pt x="15" y="316"/>
                </a:lnTo>
                <a:lnTo>
                  <a:pt x="17" y="316"/>
                </a:lnTo>
                <a:lnTo>
                  <a:pt x="19" y="291"/>
                </a:lnTo>
                <a:lnTo>
                  <a:pt x="19" y="289"/>
                </a:lnTo>
                <a:lnTo>
                  <a:pt x="19" y="289"/>
                </a:lnTo>
                <a:lnTo>
                  <a:pt x="19" y="289"/>
                </a:lnTo>
                <a:lnTo>
                  <a:pt x="23" y="245"/>
                </a:lnTo>
                <a:lnTo>
                  <a:pt x="23" y="202"/>
                </a:lnTo>
                <a:lnTo>
                  <a:pt x="23" y="200"/>
                </a:lnTo>
                <a:lnTo>
                  <a:pt x="25" y="198"/>
                </a:lnTo>
                <a:lnTo>
                  <a:pt x="26" y="198"/>
                </a:lnTo>
                <a:lnTo>
                  <a:pt x="28" y="198"/>
                </a:lnTo>
                <a:lnTo>
                  <a:pt x="30" y="200"/>
                </a:lnTo>
                <a:lnTo>
                  <a:pt x="30" y="198"/>
                </a:lnTo>
                <a:lnTo>
                  <a:pt x="32" y="196"/>
                </a:lnTo>
                <a:lnTo>
                  <a:pt x="34" y="194"/>
                </a:lnTo>
                <a:lnTo>
                  <a:pt x="34" y="192"/>
                </a:lnTo>
                <a:lnTo>
                  <a:pt x="34" y="190"/>
                </a:lnTo>
                <a:lnTo>
                  <a:pt x="34" y="186"/>
                </a:lnTo>
                <a:lnTo>
                  <a:pt x="34" y="185"/>
                </a:lnTo>
                <a:lnTo>
                  <a:pt x="34" y="181"/>
                </a:lnTo>
                <a:lnTo>
                  <a:pt x="36" y="175"/>
                </a:lnTo>
                <a:lnTo>
                  <a:pt x="36" y="167"/>
                </a:lnTo>
                <a:lnTo>
                  <a:pt x="38" y="162"/>
                </a:lnTo>
                <a:lnTo>
                  <a:pt x="38" y="162"/>
                </a:lnTo>
                <a:lnTo>
                  <a:pt x="38" y="162"/>
                </a:lnTo>
                <a:lnTo>
                  <a:pt x="40" y="162"/>
                </a:lnTo>
                <a:lnTo>
                  <a:pt x="42" y="162"/>
                </a:lnTo>
                <a:lnTo>
                  <a:pt x="44" y="148"/>
                </a:lnTo>
                <a:lnTo>
                  <a:pt x="47" y="137"/>
                </a:lnTo>
                <a:lnTo>
                  <a:pt x="47" y="137"/>
                </a:lnTo>
                <a:lnTo>
                  <a:pt x="49" y="137"/>
                </a:lnTo>
                <a:lnTo>
                  <a:pt x="49" y="139"/>
                </a:lnTo>
                <a:lnTo>
                  <a:pt x="49" y="145"/>
                </a:lnTo>
                <a:lnTo>
                  <a:pt x="51" y="148"/>
                </a:lnTo>
                <a:lnTo>
                  <a:pt x="51" y="150"/>
                </a:lnTo>
                <a:lnTo>
                  <a:pt x="51" y="152"/>
                </a:lnTo>
                <a:lnTo>
                  <a:pt x="51" y="156"/>
                </a:lnTo>
                <a:lnTo>
                  <a:pt x="51" y="162"/>
                </a:lnTo>
                <a:lnTo>
                  <a:pt x="51" y="165"/>
                </a:lnTo>
                <a:lnTo>
                  <a:pt x="57" y="150"/>
                </a:lnTo>
                <a:lnTo>
                  <a:pt x="59" y="133"/>
                </a:lnTo>
                <a:lnTo>
                  <a:pt x="61" y="131"/>
                </a:lnTo>
                <a:lnTo>
                  <a:pt x="61" y="131"/>
                </a:lnTo>
                <a:lnTo>
                  <a:pt x="63" y="131"/>
                </a:lnTo>
                <a:lnTo>
                  <a:pt x="63" y="133"/>
                </a:lnTo>
                <a:lnTo>
                  <a:pt x="63" y="141"/>
                </a:lnTo>
                <a:lnTo>
                  <a:pt x="63" y="148"/>
                </a:lnTo>
                <a:lnTo>
                  <a:pt x="61" y="156"/>
                </a:lnTo>
                <a:lnTo>
                  <a:pt x="59" y="194"/>
                </a:lnTo>
                <a:lnTo>
                  <a:pt x="59" y="196"/>
                </a:lnTo>
                <a:lnTo>
                  <a:pt x="59" y="196"/>
                </a:lnTo>
                <a:lnTo>
                  <a:pt x="59" y="198"/>
                </a:lnTo>
                <a:lnTo>
                  <a:pt x="72" y="205"/>
                </a:lnTo>
                <a:lnTo>
                  <a:pt x="85" y="215"/>
                </a:lnTo>
                <a:lnTo>
                  <a:pt x="87" y="215"/>
                </a:lnTo>
                <a:lnTo>
                  <a:pt x="87" y="213"/>
                </a:lnTo>
                <a:lnTo>
                  <a:pt x="89" y="211"/>
                </a:lnTo>
                <a:lnTo>
                  <a:pt x="89" y="209"/>
                </a:lnTo>
                <a:lnTo>
                  <a:pt x="106" y="188"/>
                </a:lnTo>
                <a:lnTo>
                  <a:pt x="106" y="188"/>
                </a:lnTo>
                <a:lnTo>
                  <a:pt x="108" y="186"/>
                </a:lnTo>
                <a:lnTo>
                  <a:pt x="108" y="186"/>
                </a:lnTo>
                <a:lnTo>
                  <a:pt x="118" y="177"/>
                </a:lnTo>
                <a:lnTo>
                  <a:pt x="127" y="165"/>
                </a:lnTo>
                <a:lnTo>
                  <a:pt x="127" y="164"/>
                </a:lnTo>
                <a:lnTo>
                  <a:pt x="127" y="164"/>
                </a:lnTo>
                <a:lnTo>
                  <a:pt x="129" y="164"/>
                </a:lnTo>
                <a:lnTo>
                  <a:pt x="146" y="139"/>
                </a:lnTo>
                <a:lnTo>
                  <a:pt x="165" y="116"/>
                </a:lnTo>
                <a:lnTo>
                  <a:pt x="194" y="86"/>
                </a:lnTo>
                <a:lnTo>
                  <a:pt x="194" y="84"/>
                </a:lnTo>
                <a:lnTo>
                  <a:pt x="196" y="84"/>
                </a:lnTo>
                <a:lnTo>
                  <a:pt x="196" y="84"/>
                </a:lnTo>
                <a:lnTo>
                  <a:pt x="219" y="63"/>
                </a:lnTo>
                <a:lnTo>
                  <a:pt x="242" y="46"/>
                </a:lnTo>
                <a:lnTo>
                  <a:pt x="270" y="30"/>
                </a:lnTo>
                <a:lnTo>
                  <a:pt x="303" y="15"/>
                </a:lnTo>
                <a:lnTo>
                  <a:pt x="337" y="6"/>
                </a:lnTo>
                <a:lnTo>
                  <a:pt x="375" y="0"/>
                </a:lnTo>
                <a:lnTo>
                  <a:pt x="377" y="0"/>
                </a:lnTo>
                <a:lnTo>
                  <a:pt x="379" y="0"/>
                </a:lnTo>
                <a:close/>
              </a:path>
            </a:pathLst>
          </a:custGeom>
          <a:solidFill>
            <a:srgbClr val="0000FF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12" tIns="45706" rIns="91412" bIns="45706" numCol="1" anchor="t" anchorCtr="0" compatLnSpc="1">
            <a:prstTxWarp prst="textNoShape">
              <a:avLst/>
            </a:prstTxWarp>
          </a:bodyPr>
          <a:lstStyle/>
          <a:p>
            <a:endParaRPr lang="zh-CN" altLang="en-US" sz="2399">
              <a:latin typeface="站酷快乐体2016修订版" panose="02010600030101010101" pitchFamily="2" charset="-122"/>
              <a:ea typeface="站酷快乐体2016修订版" panose="02010600030101010101" pitchFamily="2" charset="-122"/>
              <a:sym typeface="站酷快乐体2016修订版" panose="02010600030101010101" pitchFamily="2" charset="-122"/>
            </a:endParaRPr>
          </a:p>
        </p:txBody>
      </p:sp>
      <p:sp>
        <p:nvSpPr>
          <p:cNvPr id="18" name="矩形 2">
            <a:extLst>
              <a:ext uri="{FF2B5EF4-FFF2-40B4-BE49-F238E27FC236}">
                <a16:creationId xmlns:a16="http://schemas.microsoft.com/office/drawing/2014/main" id="{3BDCDECC-ED67-446A-54B6-061B9588DD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0115" y="6183057"/>
            <a:ext cx="8229600" cy="495392"/>
          </a:xfrm>
          <a:prstGeom prst="rect">
            <a:avLst/>
          </a:prstGeom>
          <a:solidFill>
            <a:srgbClr val="FFE5E5"/>
          </a:solidFill>
          <a:ln w="28575">
            <a:solidFill>
              <a:srgbClr val="C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>
              <a:lnSpc>
                <a:spcPct val="120000"/>
              </a:lnSpc>
              <a:defRPr/>
            </a:pPr>
            <a:r>
              <a:rPr lang="zh-TW" altLang="en-US" sz="2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提醒：</a:t>
            </a:r>
            <a:r>
              <a:rPr lang="en-US" altLang="zh-TW" sz="2400" b="1" u="sng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【</a:t>
            </a:r>
            <a:r>
              <a:rPr lang="zh-TW" altLang="en-US" sz="2400" b="1" u="sng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練習版</a:t>
            </a:r>
            <a:r>
              <a:rPr lang="en-US" altLang="zh-TW" sz="2400" b="1" u="sng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  <a:r>
              <a:rPr lang="zh-TW" altLang="en-US" sz="2400" b="1" u="sng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僅提供列印檢核表、報名表、積分證明單</a:t>
            </a:r>
            <a:r>
              <a:rPr lang="zh-TW" altLang="en-US" sz="24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zh-TW" altLang="zh-TW" sz="2400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投影片編號版面配置區 2">
            <a:extLst>
              <a:ext uri="{FF2B5EF4-FFF2-40B4-BE49-F238E27FC236}">
                <a16:creationId xmlns:a16="http://schemas.microsoft.com/office/drawing/2014/main" id="{C9674D9D-EA8F-7E65-3E18-7498848490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46326" y="6331445"/>
            <a:ext cx="2743200" cy="365125"/>
          </a:xfrm>
        </p:spPr>
        <p:txBody>
          <a:bodyPr/>
          <a:lstStyle/>
          <a:p>
            <a:fld id="{EF27B4D1-FA05-449E-A80B-57A962297113}" type="slidenum">
              <a:rPr lang="zh-TW" altLang="en-US" smtClean="0"/>
              <a:t>40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497439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27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C98821BD-194F-4E7C-B23D-6765C8DC2675}"/>
              </a:ext>
            </a:extLst>
          </p:cNvPr>
          <p:cNvSpPr/>
          <p:nvPr/>
        </p:nvSpPr>
        <p:spPr>
          <a:xfrm>
            <a:off x="763324" y="2140890"/>
            <a:ext cx="10415954" cy="8921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TW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D4631544-4090-4E88-A2B1-28E2A4C24C47}"/>
              </a:ext>
            </a:extLst>
          </p:cNvPr>
          <p:cNvSpPr/>
          <p:nvPr/>
        </p:nvSpPr>
        <p:spPr bwMode="auto">
          <a:xfrm>
            <a:off x="814313" y="327413"/>
            <a:ext cx="5063973" cy="549605"/>
          </a:xfrm>
          <a:prstGeom prst="rect">
            <a:avLst/>
          </a:prstGeom>
          <a:solidFill>
            <a:srgbClr val="C3E0D3"/>
          </a:solidFill>
          <a:ln>
            <a:solidFill>
              <a:schemeClr val="bg1"/>
            </a:solidFill>
          </a:ln>
          <a:effectLst>
            <a:outerShdw blurRad="50800" dist="127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spcBef>
                <a:spcPct val="50000"/>
              </a:spcBef>
              <a:defRPr/>
            </a:pPr>
            <a:r>
              <a:rPr lang="en-US" altLang="zh-TW" sz="3200" b="1" spc="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5</a:t>
            </a:r>
            <a:r>
              <a:rPr lang="zh-TW" altLang="en-US" sz="3200" b="1" spc="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、國中學校查詢 </a:t>
            </a:r>
            <a:r>
              <a:rPr lang="en-US" altLang="zh-TW" sz="2800" b="1" spc="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(1/7)</a:t>
            </a:r>
          </a:p>
        </p:txBody>
      </p:sp>
      <p:sp>
        <p:nvSpPr>
          <p:cNvPr id="9" name="Rectangle 16">
            <a:extLst>
              <a:ext uri="{FF2B5EF4-FFF2-40B4-BE49-F238E27FC236}">
                <a16:creationId xmlns:a16="http://schemas.microsoft.com/office/drawing/2014/main" id="{7D5AF7BC-DF99-42E1-B32B-6323479AAD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3324" y="1108081"/>
            <a:ext cx="10590476" cy="1921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tIns="25392" bIns="25392" anchor="ctr"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5619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5619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5619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5619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5619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5619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5619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5619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5619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ts val="600"/>
              </a:spcBef>
              <a:spcAft>
                <a:spcPts val="600"/>
              </a:spcAft>
              <a:defRPr/>
            </a:pPr>
            <a:r>
              <a:rPr lang="zh-TW" altLang="en-US" sz="2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DFKaiShu-SB-Estd-BF"/>
              </a:rPr>
              <a:t>一</a:t>
            </a:r>
            <a:r>
              <a:rPr lang="zh-TW" altLang="zh-TW" sz="2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DFKaiShu-SB-Estd-BF"/>
              </a:rPr>
              <a:t>、查詢是否已繳費</a:t>
            </a:r>
            <a:endParaRPr lang="zh-TW" altLang="zh-TW" sz="24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>
              <a:lnSpc>
                <a:spcPts val="3400"/>
              </a:lnSpc>
              <a:spcAft>
                <a:spcPts val="1200"/>
              </a:spcAft>
              <a:defRPr/>
            </a:pPr>
            <a:r>
              <a:rPr lang="zh-TW" altLang="zh-TW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報名費確認收訖無誤後</a:t>
            </a:r>
            <a:r>
              <a:rPr lang="zh-TW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，系統</a:t>
            </a:r>
            <a:r>
              <a:rPr lang="zh-TW" altLang="zh-TW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更新繳費狀態資訊。</a:t>
            </a:r>
            <a:endParaRPr lang="en-US" altLang="zh-TW" sz="2400" b="1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>
              <a:lnSpc>
                <a:spcPts val="3400"/>
              </a:lnSpc>
              <a:defRPr/>
            </a:pPr>
            <a:r>
              <a:rPr lang="zh-TW" altLang="en-US" sz="2400" b="1" spc="200" dirty="0">
                <a:solidFill>
                  <a:schemeClr val="bg1"/>
                </a:solidFill>
                <a:effectLst>
                  <a:glow rad="127000">
                    <a:srgbClr val="C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注意</a:t>
            </a:r>
            <a:r>
              <a:rPr lang="en-US" altLang="zh-TW" sz="2400" b="1" spc="200" dirty="0">
                <a:solidFill>
                  <a:schemeClr val="bg1"/>
                </a:solidFill>
                <a:effectLst>
                  <a:glow rad="127000">
                    <a:srgbClr val="C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!!</a:t>
            </a:r>
            <a:r>
              <a:rPr lang="zh-TW" altLang="en-US" sz="2400" b="1" spc="200" dirty="0">
                <a:solidFill>
                  <a:schemeClr val="bg1"/>
                </a:solidFill>
                <a:effectLst>
                  <a:glow rad="127000">
                    <a:srgbClr val="C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多筆報名紀錄者之每筆報名繳費繳號均不相同，勿混用或合併多筆報名費繳交於其一帳號。</a:t>
            </a:r>
            <a:endParaRPr lang="zh-TW" altLang="zh-TW" sz="2400" b="1" spc="200" dirty="0">
              <a:solidFill>
                <a:schemeClr val="bg1"/>
              </a:solidFill>
              <a:effectLst>
                <a:glow rad="127000">
                  <a:srgbClr val="C0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6" name="群組 5">
            <a:extLst>
              <a:ext uri="{FF2B5EF4-FFF2-40B4-BE49-F238E27FC236}">
                <a16:creationId xmlns:a16="http://schemas.microsoft.com/office/drawing/2014/main" id="{EBB603EB-5963-1261-752D-1ED43349B859}"/>
              </a:ext>
            </a:extLst>
          </p:cNvPr>
          <p:cNvGrpSpPr/>
          <p:nvPr/>
        </p:nvGrpSpPr>
        <p:grpSpPr>
          <a:xfrm>
            <a:off x="748707" y="3168694"/>
            <a:ext cx="10415954" cy="3289958"/>
            <a:chOff x="591911" y="3168694"/>
            <a:chExt cx="10572750" cy="3289958"/>
          </a:xfrm>
        </p:grpSpPr>
        <p:pic>
          <p:nvPicPr>
            <p:cNvPr id="10" name="圖片 9">
              <a:extLst>
                <a:ext uri="{FF2B5EF4-FFF2-40B4-BE49-F238E27FC236}">
                  <a16:creationId xmlns:a16="http://schemas.microsoft.com/office/drawing/2014/main" id="{659987F0-1A64-434C-BA11-E00349ECCDB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1911" y="3172527"/>
              <a:ext cx="10572750" cy="3286125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pic>
          <p:nvPicPr>
            <p:cNvPr id="3" name="圖片 2">
              <a:extLst>
                <a:ext uri="{FF2B5EF4-FFF2-40B4-BE49-F238E27FC236}">
                  <a16:creationId xmlns:a16="http://schemas.microsoft.com/office/drawing/2014/main" id="{CA045D73-41CF-3EEB-275A-C8C018C33D3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40875" r="38874" b="70397"/>
            <a:stretch/>
          </p:blipFill>
          <p:spPr>
            <a:xfrm>
              <a:off x="5759367" y="3168694"/>
              <a:ext cx="2888244" cy="1518258"/>
            </a:xfrm>
            <a:prstGeom prst="rect">
              <a:avLst/>
            </a:prstGeom>
            <a:ln w="19050">
              <a:noFill/>
            </a:ln>
          </p:spPr>
        </p:pic>
      </p:grpSp>
      <p:sp>
        <p:nvSpPr>
          <p:cNvPr id="7" name="矩形 6">
            <a:extLst>
              <a:ext uri="{FF2B5EF4-FFF2-40B4-BE49-F238E27FC236}">
                <a16:creationId xmlns:a16="http://schemas.microsoft.com/office/drawing/2014/main" id="{99FF17CB-D5B3-32D7-98E9-B5D72F879D18}"/>
              </a:ext>
            </a:extLst>
          </p:cNvPr>
          <p:cNvSpPr/>
          <p:nvPr/>
        </p:nvSpPr>
        <p:spPr>
          <a:xfrm>
            <a:off x="5811621" y="3172527"/>
            <a:ext cx="2888244" cy="151442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160DE436-23A7-A45E-807F-FD56CF064175}"/>
              </a:ext>
            </a:extLst>
          </p:cNvPr>
          <p:cNvSpPr/>
          <p:nvPr/>
        </p:nvSpPr>
        <p:spPr>
          <a:xfrm>
            <a:off x="9032693" y="5732501"/>
            <a:ext cx="2114550" cy="285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2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2026/5/2</a:t>
            </a:r>
            <a:r>
              <a:rPr lang="zh-TW" altLang="en-US" sz="12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上午 </a:t>
            </a:r>
            <a:r>
              <a:rPr lang="en-US" altLang="zh-TW" sz="12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11:10:16</a:t>
            </a:r>
            <a:endParaRPr lang="zh-TW" altLang="en-US" sz="12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45714F93-98B1-B880-26CC-FC4F17E7E934}"/>
              </a:ext>
            </a:extLst>
          </p:cNvPr>
          <p:cNvSpPr/>
          <p:nvPr/>
        </p:nvSpPr>
        <p:spPr>
          <a:xfrm>
            <a:off x="9032693" y="5331787"/>
            <a:ext cx="2114550" cy="285750"/>
          </a:xfrm>
          <a:prstGeom prst="rect">
            <a:avLst/>
          </a:prstGeom>
          <a:solidFill>
            <a:srgbClr val="DCEFC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2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2026/5/3</a:t>
            </a:r>
            <a:r>
              <a:rPr lang="zh-TW" altLang="en-US" sz="12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上午 </a:t>
            </a:r>
            <a:r>
              <a:rPr lang="en-US" altLang="zh-TW" sz="12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11:20:46</a:t>
            </a:r>
            <a:endParaRPr lang="zh-TW" altLang="en-US" sz="12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85CB3F0A-887F-FB14-044B-9915A52BB325}"/>
              </a:ext>
            </a:extLst>
          </p:cNvPr>
          <p:cNvSpPr/>
          <p:nvPr/>
        </p:nvSpPr>
        <p:spPr>
          <a:xfrm>
            <a:off x="9032693" y="6137048"/>
            <a:ext cx="2114550" cy="285750"/>
          </a:xfrm>
          <a:prstGeom prst="rect">
            <a:avLst/>
          </a:prstGeom>
          <a:solidFill>
            <a:srgbClr val="DCEFC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2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2026/5/1</a:t>
            </a:r>
            <a:r>
              <a:rPr lang="zh-TW" altLang="en-US" sz="12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上午 </a:t>
            </a:r>
            <a:r>
              <a:rPr lang="en-US" altLang="zh-TW" sz="12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11:00:46</a:t>
            </a:r>
            <a:endParaRPr lang="zh-TW" altLang="en-US" sz="12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投影片編號版面配置區 2">
            <a:extLst>
              <a:ext uri="{FF2B5EF4-FFF2-40B4-BE49-F238E27FC236}">
                <a16:creationId xmlns:a16="http://schemas.microsoft.com/office/drawing/2014/main" id="{DA609361-915E-82BE-926A-CED5A061D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46326" y="6331445"/>
            <a:ext cx="2743200" cy="365125"/>
          </a:xfrm>
        </p:spPr>
        <p:txBody>
          <a:bodyPr/>
          <a:lstStyle/>
          <a:p>
            <a:fld id="{EF27B4D1-FA05-449E-A80B-57A962297113}" type="slidenum">
              <a:rPr lang="zh-TW" altLang="en-US" smtClean="0"/>
              <a:t>41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941173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75DD76A9-9590-4501-8B1A-DD32767E95FA}"/>
              </a:ext>
            </a:extLst>
          </p:cNvPr>
          <p:cNvSpPr/>
          <p:nvPr/>
        </p:nvSpPr>
        <p:spPr bwMode="auto">
          <a:xfrm>
            <a:off x="814313" y="327413"/>
            <a:ext cx="5063973" cy="549605"/>
          </a:xfrm>
          <a:prstGeom prst="rect">
            <a:avLst/>
          </a:prstGeom>
          <a:solidFill>
            <a:srgbClr val="C3E0D3"/>
          </a:solidFill>
          <a:ln>
            <a:solidFill>
              <a:schemeClr val="bg1"/>
            </a:solidFill>
          </a:ln>
          <a:effectLst>
            <a:outerShdw blurRad="50800" dist="127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spcBef>
                <a:spcPct val="50000"/>
              </a:spcBef>
              <a:defRPr/>
            </a:pPr>
            <a:r>
              <a:rPr lang="en-US" altLang="zh-TW" sz="3200" b="1" spc="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5</a:t>
            </a:r>
            <a:r>
              <a:rPr lang="zh-TW" altLang="en-US" sz="3200" b="1" spc="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、國中學校查詢 </a:t>
            </a:r>
            <a:r>
              <a:rPr lang="en-US" altLang="zh-TW" sz="2800" b="1" spc="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(2/7)</a:t>
            </a:r>
          </a:p>
        </p:txBody>
      </p:sp>
      <p:sp>
        <p:nvSpPr>
          <p:cNvPr id="25" name="Rectangle 16">
            <a:extLst>
              <a:ext uri="{FF2B5EF4-FFF2-40B4-BE49-F238E27FC236}">
                <a16:creationId xmlns:a16="http://schemas.microsoft.com/office/drawing/2014/main" id="{5522580A-2CA4-4EC2-A28D-8304F616EF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0853" y="1103911"/>
            <a:ext cx="10479336" cy="17570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tIns="25392" bIns="25392" anchor="ctr"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5619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5619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5619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5619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5619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5619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5619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5619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5619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indent="-457200" algn="just">
              <a:lnSpc>
                <a:spcPts val="3400"/>
              </a:lnSpc>
              <a:buFont typeface="+mj-lt"/>
              <a:buAutoNum type="arabicPeriod"/>
              <a:defRPr/>
            </a:pP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完成繳費，可至「</a:t>
            </a:r>
            <a:r>
              <a:rPr lang="zh-TW" altLang="en-US" sz="2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報名資料確認送出及列印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」點選「</a:t>
            </a:r>
            <a:r>
              <a:rPr lang="zh-TW" altLang="en-US" sz="2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報名資料確認送出及繳費單列印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」，查詢是否已完成繳費。</a:t>
            </a:r>
            <a:endPara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457200" indent="-457200" algn="just">
              <a:lnSpc>
                <a:spcPts val="3400"/>
              </a:lnSpc>
              <a:buFont typeface="+mj-lt"/>
              <a:buAutoNum type="arabicPeriod"/>
              <a:defRPr/>
            </a:pPr>
            <a:r>
              <a:rPr lang="zh-TW" altLang="en-US" sz="2400" b="1" spc="2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繳費資料</a:t>
            </a:r>
            <a:r>
              <a:rPr lang="zh-TW" altLang="en-US" sz="2400" b="1" u="sng" spc="200" dirty="0">
                <a:solidFill>
                  <a:schemeClr val="bg1"/>
                </a:solidFill>
                <a:effectLst>
                  <a:glow rad="101600">
                    <a:schemeClr val="tx1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加總金額大於</a:t>
            </a:r>
            <a:r>
              <a:rPr lang="en-US" altLang="zh-TW" sz="2400" b="1" u="sng" spc="200" dirty="0">
                <a:solidFill>
                  <a:schemeClr val="bg1"/>
                </a:solidFill>
                <a:effectLst>
                  <a:glow rad="101600">
                    <a:schemeClr val="tx1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0</a:t>
            </a:r>
            <a:r>
              <a:rPr lang="zh-TW" altLang="en-US" sz="2400" b="1" u="sng" spc="200" dirty="0">
                <a:solidFill>
                  <a:schemeClr val="bg1"/>
                </a:solidFill>
                <a:effectLst>
                  <a:glow rad="101600">
                    <a:schemeClr val="tx1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且完成繳費</a:t>
            </a:r>
            <a:r>
              <a:rPr lang="zh-TW" altLang="en-US" sz="2400" b="1" spc="2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，其繳費註記為</a:t>
            </a:r>
            <a:r>
              <a:rPr lang="zh-TW" altLang="en-US" sz="2400" b="1" u="sng" spc="200" dirty="0">
                <a:solidFill>
                  <a:schemeClr val="bg1"/>
                </a:solidFill>
                <a:effectLst>
                  <a:glow rad="101600">
                    <a:schemeClr val="tx1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已繳費</a:t>
            </a:r>
            <a:r>
              <a:rPr lang="zh-TW" altLang="en-US" sz="2400" b="1" spc="2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，並可以列印繳費證明。</a:t>
            </a:r>
            <a:endParaRPr lang="zh-TW" altLang="zh-TW" sz="2400" b="1" spc="200" dirty="0"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11" name="群組 10">
            <a:extLst>
              <a:ext uri="{FF2B5EF4-FFF2-40B4-BE49-F238E27FC236}">
                <a16:creationId xmlns:a16="http://schemas.microsoft.com/office/drawing/2014/main" id="{D115C899-9394-42CF-AA57-BF3C9F57E2BB}"/>
              </a:ext>
            </a:extLst>
          </p:cNvPr>
          <p:cNvGrpSpPr/>
          <p:nvPr/>
        </p:nvGrpSpPr>
        <p:grpSpPr>
          <a:xfrm>
            <a:off x="862142" y="2949606"/>
            <a:ext cx="10408047" cy="3378169"/>
            <a:chOff x="343349" y="3041839"/>
            <a:chExt cx="10853488" cy="3378169"/>
          </a:xfrm>
        </p:grpSpPr>
        <p:pic>
          <p:nvPicPr>
            <p:cNvPr id="7" name="圖片 6">
              <a:extLst>
                <a:ext uri="{FF2B5EF4-FFF2-40B4-BE49-F238E27FC236}">
                  <a16:creationId xmlns:a16="http://schemas.microsoft.com/office/drawing/2014/main" id="{A15BB612-3866-401E-A831-4FA3832BB66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43349" y="4816430"/>
              <a:ext cx="10853488" cy="1603578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grpSp>
          <p:nvGrpSpPr>
            <p:cNvPr id="17" name="群組 16">
              <a:extLst>
                <a:ext uri="{FF2B5EF4-FFF2-40B4-BE49-F238E27FC236}">
                  <a16:creationId xmlns:a16="http://schemas.microsoft.com/office/drawing/2014/main" id="{433C1401-1927-45DF-BBBF-3D28CB9A97BA}"/>
                </a:ext>
              </a:extLst>
            </p:cNvPr>
            <p:cNvGrpSpPr/>
            <p:nvPr/>
          </p:nvGrpSpPr>
          <p:grpSpPr>
            <a:xfrm>
              <a:off x="343349" y="3041839"/>
              <a:ext cx="10853488" cy="1678777"/>
              <a:chOff x="801761" y="2658431"/>
              <a:chExt cx="9285704" cy="1436278"/>
            </a:xfrm>
          </p:grpSpPr>
          <p:pic>
            <p:nvPicPr>
              <p:cNvPr id="6" name="圖片 5">
                <a:extLst>
                  <a:ext uri="{FF2B5EF4-FFF2-40B4-BE49-F238E27FC236}">
                    <a16:creationId xmlns:a16="http://schemas.microsoft.com/office/drawing/2014/main" id="{6025B969-F8DC-499A-96F8-72F6387F264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01761" y="2658431"/>
                <a:ext cx="9285704" cy="1436278"/>
              </a:xfrm>
              <a:prstGeom prst="rect">
                <a:avLst/>
              </a:prstGeom>
              <a:solidFill>
                <a:schemeClr val="tx1"/>
              </a:solidFill>
              <a:ln w="19050">
                <a:solidFill>
                  <a:schemeClr val="tx1"/>
                </a:solidFill>
              </a:ln>
            </p:spPr>
          </p:pic>
          <p:sp>
            <p:nvSpPr>
              <p:cNvPr id="5" name="矩形 4">
                <a:extLst>
                  <a:ext uri="{FF2B5EF4-FFF2-40B4-BE49-F238E27FC236}">
                    <a16:creationId xmlns:a16="http://schemas.microsoft.com/office/drawing/2014/main" id="{7D50B527-A2DE-43F9-A945-E5E896C4114A}"/>
                  </a:ext>
                </a:extLst>
              </p:cNvPr>
              <p:cNvSpPr/>
              <p:nvPr/>
            </p:nvSpPr>
            <p:spPr>
              <a:xfrm>
                <a:off x="5415117" y="2658431"/>
                <a:ext cx="2450690" cy="882455"/>
              </a:xfrm>
              <a:prstGeom prst="rect">
                <a:avLst/>
              </a:prstGeom>
              <a:noFill/>
              <a:ln w="190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AD9AC23D-67C7-4367-BD60-DC7DFBA249AA}"/>
                </a:ext>
              </a:extLst>
            </p:cNvPr>
            <p:cNvSpPr/>
            <p:nvPr/>
          </p:nvSpPr>
          <p:spPr bwMode="auto">
            <a:xfrm rot="18315243">
              <a:off x="7602404" y="4132902"/>
              <a:ext cx="881914" cy="1020389"/>
            </a:xfrm>
            <a:custGeom>
              <a:avLst/>
              <a:gdLst>
                <a:gd name="T0" fmla="*/ 230 w 259"/>
                <a:gd name="T1" fmla="*/ 83 h 272"/>
                <a:gd name="T2" fmla="*/ 243 w 259"/>
                <a:gd name="T3" fmla="*/ 57 h 272"/>
                <a:gd name="T4" fmla="*/ 258 w 259"/>
                <a:gd name="T5" fmla="*/ 16 h 272"/>
                <a:gd name="T6" fmla="*/ 253 w 259"/>
                <a:gd name="T7" fmla="*/ 8 h 272"/>
                <a:gd name="T8" fmla="*/ 248 w 259"/>
                <a:gd name="T9" fmla="*/ 8 h 272"/>
                <a:gd name="T10" fmla="*/ 228 w 259"/>
                <a:gd name="T11" fmla="*/ 54 h 272"/>
                <a:gd name="T12" fmla="*/ 177 w 259"/>
                <a:gd name="T13" fmla="*/ 139 h 272"/>
                <a:gd name="T14" fmla="*/ 123 w 259"/>
                <a:gd name="T15" fmla="*/ 193 h 272"/>
                <a:gd name="T16" fmla="*/ 99 w 259"/>
                <a:gd name="T17" fmla="*/ 210 h 272"/>
                <a:gd name="T18" fmla="*/ 67 w 259"/>
                <a:gd name="T19" fmla="*/ 231 h 272"/>
                <a:gd name="T20" fmla="*/ 66 w 259"/>
                <a:gd name="T21" fmla="*/ 229 h 272"/>
                <a:gd name="T22" fmla="*/ 93 w 259"/>
                <a:gd name="T23" fmla="*/ 210 h 272"/>
                <a:gd name="T24" fmla="*/ 129 w 259"/>
                <a:gd name="T25" fmla="*/ 183 h 272"/>
                <a:gd name="T26" fmla="*/ 188 w 259"/>
                <a:gd name="T27" fmla="*/ 117 h 272"/>
                <a:gd name="T28" fmla="*/ 197 w 259"/>
                <a:gd name="T29" fmla="*/ 103 h 272"/>
                <a:gd name="T30" fmla="*/ 216 w 259"/>
                <a:gd name="T31" fmla="*/ 70 h 272"/>
                <a:gd name="T32" fmla="*/ 231 w 259"/>
                <a:gd name="T33" fmla="*/ 38 h 272"/>
                <a:gd name="T34" fmla="*/ 239 w 259"/>
                <a:gd name="T35" fmla="*/ 13 h 272"/>
                <a:gd name="T36" fmla="*/ 238 w 259"/>
                <a:gd name="T37" fmla="*/ 1 h 272"/>
                <a:gd name="T38" fmla="*/ 234 w 259"/>
                <a:gd name="T39" fmla="*/ 1 h 272"/>
                <a:gd name="T40" fmla="*/ 230 w 259"/>
                <a:gd name="T41" fmla="*/ 10 h 272"/>
                <a:gd name="T42" fmla="*/ 227 w 259"/>
                <a:gd name="T43" fmla="*/ 32 h 272"/>
                <a:gd name="T44" fmla="*/ 209 w 259"/>
                <a:gd name="T45" fmla="*/ 69 h 272"/>
                <a:gd name="T46" fmla="*/ 191 w 259"/>
                <a:gd name="T47" fmla="*/ 99 h 272"/>
                <a:gd name="T48" fmla="*/ 172 w 259"/>
                <a:gd name="T49" fmla="*/ 125 h 272"/>
                <a:gd name="T50" fmla="*/ 129 w 259"/>
                <a:gd name="T51" fmla="*/ 171 h 272"/>
                <a:gd name="T52" fmla="*/ 94 w 259"/>
                <a:gd name="T53" fmla="*/ 198 h 272"/>
                <a:gd name="T54" fmla="*/ 68 w 259"/>
                <a:gd name="T55" fmla="*/ 216 h 272"/>
                <a:gd name="T56" fmla="*/ 46 w 259"/>
                <a:gd name="T57" fmla="*/ 230 h 272"/>
                <a:gd name="T58" fmla="*/ 42 w 259"/>
                <a:gd name="T59" fmla="*/ 231 h 272"/>
                <a:gd name="T60" fmla="*/ 49 w 259"/>
                <a:gd name="T61" fmla="*/ 210 h 272"/>
                <a:gd name="T62" fmla="*/ 56 w 259"/>
                <a:gd name="T63" fmla="*/ 187 h 272"/>
                <a:gd name="T64" fmla="*/ 65 w 259"/>
                <a:gd name="T65" fmla="*/ 151 h 272"/>
                <a:gd name="T66" fmla="*/ 60 w 259"/>
                <a:gd name="T67" fmla="*/ 142 h 272"/>
                <a:gd name="T68" fmla="*/ 52 w 259"/>
                <a:gd name="T69" fmla="*/ 147 h 272"/>
                <a:gd name="T70" fmla="*/ 41 w 259"/>
                <a:gd name="T71" fmla="*/ 175 h 272"/>
                <a:gd name="T72" fmla="*/ 43 w 259"/>
                <a:gd name="T73" fmla="*/ 176 h 272"/>
                <a:gd name="T74" fmla="*/ 45 w 259"/>
                <a:gd name="T75" fmla="*/ 177 h 272"/>
                <a:gd name="T76" fmla="*/ 42 w 259"/>
                <a:gd name="T77" fmla="*/ 185 h 272"/>
                <a:gd name="T78" fmla="*/ 31 w 259"/>
                <a:gd name="T79" fmla="*/ 220 h 272"/>
                <a:gd name="T80" fmla="*/ 22 w 259"/>
                <a:gd name="T81" fmla="*/ 238 h 272"/>
                <a:gd name="T82" fmla="*/ 11 w 259"/>
                <a:gd name="T83" fmla="*/ 243 h 272"/>
                <a:gd name="T84" fmla="*/ 0 w 259"/>
                <a:gd name="T85" fmla="*/ 253 h 272"/>
                <a:gd name="T86" fmla="*/ 12 w 259"/>
                <a:gd name="T87" fmla="*/ 264 h 272"/>
                <a:gd name="T88" fmla="*/ 13 w 259"/>
                <a:gd name="T89" fmla="*/ 267 h 272"/>
                <a:gd name="T90" fmla="*/ 15 w 259"/>
                <a:gd name="T91" fmla="*/ 269 h 272"/>
                <a:gd name="T92" fmla="*/ 19 w 259"/>
                <a:gd name="T93" fmla="*/ 270 h 272"/>
                <a:gd name="T94" fmla="*/ 26 w 259"/>
                <a:gd name="T95" fmla="*/ 270 h 272"/>
                <a:gd name="T96" fmla="*/ 30 w 259"/>
                <a:gd name="T97" fmla="*/ 263 h 272"/>
                <a:gd name="T98" fmla="*/ 124 w 259"/>
                <a:gd name="T99" fmla="*/ 259 h 272"/>
                <a:gd name="T100" fmla="*/ 143 w 259"/>
                <a:gd name="T101" fmla="*/ 258 h 272"/>
                <a:gd name="T102" fmla="*/ 155 w 259"/>
                <a:gd name="T103" fmla="*/ 255 h 272"/>
                <a:gd name="T104" fmla="*/ 158 w 259"/>
                <a:gd name="T105" fmla="*/ 252 h 272"/>
                <a:gd name="T106" fmla="*/ 154 w 259"/>
                <a:gd name="T107" fmla="*/ 236 h 272"/>
                <a:gd name="T108" fmla="*/ 147 w 259"/>
                <a:gd name="T109" fmla="*/ 237 h 272"/>
                <a:gd name="T110" fmla="*/ 130 w 259"/>
                <a:gd name="T111" fmla="*/ 238 h 272"/>
                <a:gd name="T112" fmla="*/ 89 w 259"/>
                <a:gd name="T113" fmla="*/ 239 h 272"/>
                <a:gd name="T114" fmla="*/ 85 w 259"/>
                <a:gd name="T115" fmla="*/ 236 h 272"/>
                <a:gd name="T116" fmla="*/ 106 w 259"/>
                <a:gd name="T117" fmla="*/ 223 h 272"/>
                <a:gd name="T118" fmla="*/ 128 w 259"/>
                <a:gd name="T119" fmla="*/ 208 h 272"/>
                <a:gd name="T120" fmla="*/ 166 w 259"/>
                <a:gd name="T121" fmla="*/ 174 h 272"/>
                <a:gd name="T122" fmla="*/ 215 w 259"/>
                <a:gd name="T123" fmla="*/ 108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59" h="272">
                  <a:moveTo>
                    <a:pt x="215" y="108"/>
                  </a:moveTo>
                  <a:cubicBezTo>
                    <a:pt x="220" y="99"/>
                    <a:pt x="225" y="91"/>
                    <a:pt x="230" y="83"/>
                  </a:cubicBezTo>
                  <a:cubicBezTo>
                    <a:pt x="232" y="79"/>
                    <a:pt x="234" y="75"/>
                    <a:pt x="236" y="71"/>
                  </a:cubicBezTo>
                  <a:cubicBezTo>
                    <a:pt x="239" y="66"/>
                    <a:pt x="241" y="61"/>
                    <a:pt x="243" y="57"/>
                  </a:cubicBezTo>
                  <a:cubicBezTo>
                    <a:pt x="244" y="52"/>
                    <a:pt x="246" y="48"/>
                    <a:pt x="248" y="43"/>
                  </a:cubicBezTo>
                  <a:cubicBezTo>
                    <a:pt x="251" y="34"/>
                    <a:pt x="255" y="25"/>
                    <a:pt x="258" y="16"/>
                  </a:cubicBezTo>
                  <a:cubicBezTo>
                    <a:pt x="259" y="15"/>
                    <a:pt x="258" y="13"/>
                    <a:pt x="257" y="11"/>
                  </a:cubicBezTo>
                  <a:cubicBezTo>
                    <a:pt x="256" y="9"/>
                    <a:pt x="255" y="8"/>
                    <a:pt x="253" y="8"/>
                  </a:cubicBezTo>
                  <a:cubicBezTo>
                    <a:pt x="252" y="8"/>
                    <a:pt x="252" y="8"/>
                    <a:pt x="251" y="8"/>
                  </a:cubicBezTo>
                  <a:cubicBezTo>
                    <a:pt x="250" y="8"/>
                    <a:pt x="249" y="8"/>
                    <a:pt x="248" y="8"/>
                  </a:cubicBezTo>
                  <a:cubicBezTo>
                    <a:pt x="246" y="9"/>
                    <a:pt x="245" y="11"/>
                    <a:pt x="244" y="13"/>
                  </a:cubicBezTo>
                  <a:cubicBezTo>
                    <a:pt x="239" y="27"/>
                    <a:pt x="234" y="41"/>
                    <a:pt x="228" y="54"/>
                  </a:cubicBezTo>
                  <a:cubicBezTo>
                    <a:pt x="222" y="70"/>
                    <a:pt x="213" y="84"/>
                    <a:pt x="204" y="98"/>
                  </a:cubicBezTo>
                  <a:cubicBezTo>
                    <a:pt x="196" y="112"/>
                    <a:pt x="187" y="126"/>
                    <a:pt x="177" y="139"/>
                  </a:cubicBezTo>
                  <a:cubicBezTo>
                    <a:pt x="169" y="149"/>
                    <a:pt x="161" y="158"/>
                    <a:pt x="152" y="167"/>
                  </a:cubicBezTo>
                  <a:cubicBezTo>
                    <a:pt x="143" y="176"/>
                    <a:pt x="133" y="185"/>
                    <a:pt x="123" y="193"/>
                  </a:cubicBezTo>
                  <a:cubicBezTo>
                    <a:pt x="119" y="196"/>
                    <a:pt x="114" y="200"/>
                    <a:pt x="109" y="204"/>
                  </a:cubicBezTo>
                  <a:cubicBezTo>
                    <a:pt x="105" y="206"/>
                    <a:pt x="102" y="208"/>
                    <a:pt x="99" y="210"/>
                  </a:cubicBezTo>
                  <a:cubicBezTo>
                    <a:pt x="94" y="213"/>
                    <a:pt x="89" y="217"/>
                    <a:pt x="84" y="220"/>
                  </a:cubicBezTo>
                  <a:cubicBezTo>
                    <a:pt x="78" y="224"/>
                    <a:pt x="72" y="227"/>
                    <a:pt x="67" y="231"/>
                  </a:cubicBezTo>
                  <a:cubicBezTo>
                    <a:pt x="63" y="233"/>
                    <a:pt x="59" y="235"/>
                    <a:pt x="55" y="236"/>
                  </a:cubicBezTo>
                  <a:cubicBezTo>
                    <a:pt x="59" y="234"/>
                    <a:pt x="62" y="231"/>
                    <a:pt x="66" y="229"/>
                  </a:cubicBezTo>
                  <a:cubicBezTo>
                    <a:pt x="70" y="226"/>
                    <a:pt x="75" y="223"/>
                    <a:pt x="79" y="220"/>
                  </a:cubicBezTo>
                  <a:cubicBezTo>
                    <a:pt x="84" y="217"/>
                    <a:pt x="88" y="213"/>
                    <a:pt x="93" y="210"/>
                  </a:cubicBezTo>
                  <a:cubicBezTo>
                    <a:pt x="99" y="206"/>
                    <a:pt x="105" y="201"/>
                    <a:pt x="111" y="197"/>
                  </a:cubicBezTo>
                  <a:cubicBezTo>
                    <a:pt x="117" y="192"/>
                    <a:pt x="123" y="187"/>
                    <a:pt x="129" y="183"/>
                  </a:cubicBezTo>
                  <a:cubicBezTo>
                    <a:pt x="140" y="173"/>
                    <a:pt x="151" y="163"/>
                    <a:pt x="160" y="152"/>
                  </a:cubicBezTo>
                  <a:cubicBezTo>
                    <a:pt x="170" y="141"/>
                    <a:pt x="179" y="129"/>
                    <a:pt x="188" y="117"/>
                  </a:cubicBezTo>
                  <a:cubicBezTo>
                    <a:pt x="190" y="114"/>
                    <a:pt x="192" y="111"/>
                    <a:pt x="194" y="108"/>
                  </a:cubicBezTo>
                  <a:cubicBezTo>
                    <a:pt x="195" y="107"/>
                    <a:pt x="196" y="105"/>
                    <a:pt x="197" y="103"/>
                  </a:cubicBezTo>
                  <a:cubicBezTo>
                    <a:pt x="198" y="101"/>
                    <a:pt x="199" y="100"/>
                    <a:pt x="200" y="98"/>
                  </a:cubicBezTo>
                  <a:cubicBezTo>
                    <a:pt x="206" y="89"/>
                    <a:pt x="211" y="80"/>
                    <a:pt x="216" y="70"/>
                  </a:cubicBezTo>
                  <a:cubicBezTo>
                    <a:pt x="219" y="65"/>
                    <a:pt x="222" y="60"/>
                    <a:pt x="224" y="54"/>
                  </a:cubicBezTo>
                  <a:cubicBezTo>
                    <a:pt x="227" y="49"/>
                    <a:pt x="229" y="44"/>
                    <a:pt x="231" y="38"/>
                  </a:cubicBezTo>
                  <a:cubicBezTo>
                    <a:pt x="234" y="33"/>
                    <a:pt x="236" y="27"/>
                    <a:pt x="238" y="22"/>
                  </a:cubicBezTo>
                  <a:cubicBezTo>
                    <a:pt x="238" y="19"/>
                    <a:pt x="239" y="16"/>
                    <a:pt x="239" y="13"/>
                  </a:cubicBezTo>
                  <a:cubicBezTo>
                    <a:pt x="240" y="10"/>
                    <a:pt x="240" y="7"/>
                    <a:pt x="240" y="3"/>
                  </a:cubicBezTo>
                  <a:cubicBezTo>
                    <a:pt x="240" y="2"/>
                    <a:pt x="239" y="1"/>
                    <a:pt x="238" y="1"/>
                  </a:cubicBezTo>
                  <a:cubicBezTo>
                    <a:pt x="238" y="0"/>
                    <a:pt x="237" y="0"/>
                    <a:pt x="237" y="0"/>
                  </a:cubicBezTo>
                  <a:cubicBezTo>
                    <a:pt x="236" y="0"/>
                    <a:pt x="235" y="0"/>
                    <a:pt x="234" y="1"/>
                  </a:cubicBezTo>
                  <a:cubicBezTo>
                    <a:pt x="233" y="2"/>
                    <a:pt x="232" y="4"/>
                    <a:pt x="231" y="5"/>
                  </a:cubicBezTo>
                  <a:cubicBezTo>
                    <a:pt x="231" y="7"/>
                    <a:pt x="231" y="9"/>
                    <a:pt x="230" y="10"/>
                  </a:cubicBezTo>
                  <a:cubicBezTo>
                    <a:pt x="230" y="12"/>
                    <a:pt x="231" y="14"/>
                    <a:pt x="232" y="14"/>
                  </a:cubicBezTo>
                  <a:cubicBezTo>
                    <a:pt x="231" y="20"/>
                    <a:pt x="229" y="26"/>
                    <a:pt x="227" y="32"/>
                  </a:cubicBezTo>
                  <a:cubicBezTo>
                    <a:pt x="224" y="38"/>
                    <a:pt x="221" y="44"/>
                    <a:pt x="218" y="50"/>
                  </a:cubicBezTo>
                  <a:cubicBezTo>
                    <a:pt x="215" y="56"/>
                    <a:pt x="212" y="63"/>
                    <a:pt x="209" y="69"/>
                  </a:cubicBezTo>
                  <a:cubicBezTo>
                    <a:pt x="206" y="74"/>
                    <a:pt x="203" y="78"/>
                    <a:pt x="200" y="83"/>
                  </a:cubicBezTo>
                  <a:cubicBezTo>
                    <a:pt x="197" y="88"/>
                    <a:pt x="194" y="93"/>
                    <a:pt x="191" y="99"/>
                  </a:cubicBezTo>
                  <a:cubicBezTo>
                    <a:pt x="189" y="102"/>
                    <a:pt x="186" y="105"/>
                    <a:pt x="184" y="108"/>
                  </a:cubicBezTo>
                  <a:cubicBezTo>
                    <a:pt x="180" y="114"/>
                    <a:pt x="176" y="119"/>
                    <a:pt x="172" y="125"/>
                  </a:cubicBezTo>
                  <a:cubicBezTo>
                    <a:pt x="164" y="136"/>
                    <a:pt x="154" y="147"/>
                    <a:pt x="144" y="157"/>
                  </a:cubicBezTo>
                  <a:cubicBezTo>
                    <a:pt x="139" y="162"/>
                    <a:pt x="134" y="166"/>
                    <a:pt x="129" y="171"/>
                  </a:cubicBezTo>
                  <a:cubicBezTo>
                    <a:pt x="123" y="176"/>
                    <a:pt x="118" y="180"/>
                    <a:pt x="112" y="185"/>
                  </a:cubicBezTo>
                  <a:cubicBezTo>
                    <a:pt x="106" y="189"/>
                    <a:pt x="100" y="194"/>
                    <a:pt x="94" y="198"/>
                  </a:cubicBezTo>
                  <a:cubicBezTo>
                    <a:pt x="91" y="200"/>
                    <a:pt x="88" y="202"/>
                    <a:pt x="85" y="204"/>
                  </a:cubicBezTo>
                  <a:cubicBezTo>
                    <a:pt x="79" y="208"/>
                    <a:pt x="73" y="212"/>
                    <a:pt x="68" y="216"/>
                  </a:cubicBezTo>
                  <a:cubicBezTo>
                    <a:pt x="64" y="218"/>
                    <a:pt x="61" y="220"/>
                    <a:pt x="58" y="222"/>
                  </a:cubicBezTo>
                  <a:cubicBezTo>
                    <a:pt x="54" y="225"/>
                    <a:pt x="50" y="227"/>
                    <a:pt x="46" y="230"/>
                  </a:cubicBezTo>
                  <a:cubicBezTo>
                    <a:pt x="44" y="230"/>
                    <a:pt x="43" y="230"/>
                    <a:pt x="42" y="231"/>
                  </a:cubicBezTo>
                  <a:cubicBezTo>
                    <a:pt x="42" y="231"/>
                    <a:pt x="42" y="231"/>
                    <a:pt x="42" y="231"/>
                  </a:cubicBezTo>
                  <a:cubicBezTo>
                    <a:pt x="43" y="228"/>
                    <a:pt x="43" y="226"/>
                    <a:pt x="44" y="223"/>
                  </a:cubicBezTo>
                  <a:cubicBezTo>
                    <a:pt x="46" y="219"/>
                    <a:pt x="47" y="214"/>
                    <a:pt x="49" y="210"/>
                  </a:cubicBezTo>
                  <a:cubicBezTo>
                    <a:pt x="50" y="208"/>
                    <a:pt x="50" y="205"/>
                    <a:pt x="51" y="203"/>
                  </a:cubicBezTo>
                  <a:cubicBezTo>
                    <a:pt x="53" y="197"/>
                    <a:pt x="55" y="192"/>
                    <a:pt x="56" y="187"/>
                  </a:cubicBezTo>
                  <a:cubicBezTo>
                    <a:pt x="57" y="184"/>
                    <a:pt x="58" y="182"/>
                    <a:pt x="58" y="180"/>
                  </a:cubicBezTo>
                  <a:cubicBezTo>
                    <a:pt x="60" y="170"/>
                    <a:pt x="63" y="160"/>
                    <a:pt x="65" y="151"/>
                  </a:cubicBezTo>
                  <a:cubicBezTo>
                    <a:pt x="65" y="149"/>
                    <a:pt x="65" y="147"/>
                    <a:pt x="64" y="145"/>
                  </a:cubicBezTo>
                  <a:cubicBezTo>
                    <a:pt x="63" y="144"/>
                    <a:pt x="62" y="143"/>
                    <a:pt x="60" y="142"/>
                  </a:cubicBezTo>
                  <a:cubicBezTo>
                    <a:pt x="60" y="142"/>
                    <a:pt x="59" y="142"/>
                    <a:pt x="58" y="142"/>
                  </a:cubicBezTo>
                  <a:cubicBezTo>
                    <a:pt x="55" y="142"/>
                    <a:pt x="52" y="144"/>
                    <a:pt x="52" y="147"/>
                  </a:cubicBezTo>
                  <a:cubicBezTo>
                    <a:pt x="50" y="153"/>
                    <a:pt x="49" y="159"/>
                    <a:pt x="48" y="165"/>
                  </a:cubicBezTo>
                  <a:cubicBezTo>
                    <a:pt x="45" y="168"/>
                    <a:pt x="43" y="172"/>
                    <a:pt x="41" y="175"/>
                  </a:cubicBezTo>
                  <a:cubicBezTo>
                    <a:pt x="40" y="176"/>
                    <a:pt x="41" y="177"/>
                    <a:pt x="41" y="177"/>
                  </a:cubicBezTo>
                  <a:cubicBezTo>
                    <a:pt x="42" y="177"/>
                    <a:pt x="43" y="177"/>
                    <a:pt x="43" y="176"/>
                  </a:cubicBezTo>
                  <a:cubicBezTo>
                    <a:pt x="44" y="175"/>
                    <a:pt x="45" y="174"/>
                    <a:pt x="46" y="172"/>
                  </a:cubicBezTo>
                  <a:cubicBezTo>
                    <a:pt x="46" y="174"/>
                    <a:pt x="45" y="176"/>
                    <a:pt x="45" y="177"/>
                  </a:cubicBezTo>
                  <a:cubicBezTo>
                    <a:pt x="45" y="178"/>
                    <a:pt x="44" y="179"/>
                    <a:pt x="44" y="179"/>
                  </a:cubicBezTo>
                  <a:cubicBezTo>
                    <a:pt x="44" y="181"/>
                    <a:pt x="43" y="183"/>
                    <a:pt x="42" y="185"/>
                  </a:cubicBezTo>
                  <a:cubicBezTo>
                    <a:pt x="41" y="191"/>
                    <a:pt x="39" y="196"/>
                    <a:pt x="37" y="201"/>
                  </a:cubicBezTo>
                  <a:cubicBezTo>
                    <a:pt x="35" y="207"/>
                    <a:pt x="33" y="214"/>
                    <a:pt x="31" y="220"/>
                  </a:cubicBezTo>
                  <a:cubicBezTo>
                    <a:pt x="29" y="222"/>
                    <a:pt x="28" y="225"/>
                    <a:pt x="27" y="228"/>
                  </a:cubicBezTo>
                  <a:cubicBezTo>
                    <a:pt x="25" y="232"/>
                    <a:pt x="24" y="235"/>
                    <a:pt x="22" y="238"/>
                  </a:cubicBezTo>
                  <a:cubicBezTo>
                    <a:pt x="22" y="240"/>
                    <a:pt x="21" y="241"/>
                    <a:pt x="21" y="242"/>
                  </a:cubicBezTo>
                  <a:cubicBezTo>
                    <a:pt x="17" y="242"/>
                    <a:pt x="14" y="243"/>
                    <a:pt x="11" y="243"/>
                  </a:cubicBezTo>
                  <a:cubicBezTo>
                    <a:pt x="8" y="243"/>
                    <a:pt x="5" y="244"/>
                    <a:pt x="3" y="246"/>
                  </a:cubicBezTo>
                  <a:cubicBezTo>
                    <a:pt x="1" y="248"/>
                    <a:pt x="0" y="251"/>
                    <a:pt x="0" y="253"/>
                  </a:cubicBezTo>
                  <a:cubicBezTo>
                    <a:pt x="0" y="259"/>
                    <a:pt x="5" y="264"/>
                    <a:pt x="11" y="264"/>
                  </a:cubicBezTo>
                  <a:cubicBezTo>
                    <a:pt x="11" y="264"/>
                    <a:pt x="12" y="264"/>
                    <a:pt x="12" y="264"/>
                  </a:cubicBezTo>
                  <a:cubicBezTo>
                    <a:pt x="12" y="264"/>
                    <a:pt x="12" y="264"/>
                    <a:pt x="13" y="265"/>
                  </a:cubicBezTo>
                  <a:cubicBezTo>
                    <a:pt x="13" y="265"/>
                    <a:pt x="13" y="266"/>
                    <a:pt x="13" y="267"/>
                  </a:cubicBezTo>
                  <a:cubicBezTo>
                    <a:pt x="13" y="267"/>
                    <a:pt x="14" y="267"/>
                    <a:pt x="14" y="267"/>
                  </a:cubicBezTo>
                  <a:cubicBezTo>
                    <a:pt x="14" y="268"/>
                    <a:pt x="14" y="268"/>
                    <a:pt x="15" y="269"/>
                  </a:cubicBezTo>
                  <a:cubicBezTo>
                    <a:pt x="16" y="270"/>
                    <a:pt x="17" y="270"/>
                    <a:pt x="18" y="270"/>
                  </a:cubicBezTo>
                  <a:cubicBezTo>
                    <a:pt x="18" y="270"/>
                    <a:pt x="18" y="270"/>
                    <a:pt x="19" y="270"/>
                  </a:cubicBezTo>
                  <a:cubicBezTo>
                    <a:pt x="19" y="271"/>
                    <a:pt x="20" y="271"/>
                    <a:pt x="20" y="271"/>
                  </a:cubicBezTo>
                  <a:cubicBezTo>
                    <a:pt x="22" y="272"/>
                    <a:pt x="24" y="271"/>
                    <a:pt x="26" y="270"/>
                  </a:cubicBezTo>
                  <a:cubicBezTo>
                    <a:pt x="27" y="269"/>
                    <a:pt x="28" y="268"/>
                    <a:pt x="29" y="266"/>
                  </a:cubicBezTo>
                  <a:cubicBezTo>
                    <a:pt x="29" y="265"/>
                    <a:pt x="30" y="264"/>
                    <a:pt x="30" y="263"/>
                  </a:cubicBezTo>
                  <a:cubicBezTo>
                    <a:pt x="47" y="262"/>
                    <a:pt x="64" y="261"/>
                    <a:pt x="81" y="260"/>
                  </a:cubicBezTo>
                  <a:cubicBezTo>
                    <a:pt x="95" y="260"/>
                    <a:pt x="110" y="259"/>
                    <a:pt x="124" y="259"/>
                  </a:cubicBezTo>
                  <a:cubicBezTo>
                    <a:pt x="128" y="259"/>
                    <a:pt x="133" y="258"/>
                    <a:pt x="137" y="258"/>
                  </a:cubicBezTo>
                  <a:cubicBezTo>
                    <a:pt x="139" y="258"/>
                    <a:pt x="141" y="258"/>
                    <a:pt x="143" y="258"/>
                  </a:cubicBezTo>
                  <a:cubicBezTo>
                    <a:pt x="146" y="258"/>
                    <a:pt x="149" y="257"/>
                    <a:pt x="151" y="257"/>
                  </a:cubicBezTo>
                  <a:cubicBezTo>
                    <a:pt x="153" y="256"/>
                    <a:pt x="154" y="256"/>
                    <a:pt x="155" y="255"/>
                  </a:cubicBezTo>
                  <a:cubicBezTo>
                    <a:pt x="156" y="255"/>
                    <a:pt x="156" y="255"/>
                    <a:pt x="156" y="254"/>
                  </a:cubicBezTo>
                  <a:cubicBezTo>
                    <a:pt x="157" y="254"/>
                    <a:pt x="158" y="253"/>
                    <a:pt x="158" y="252"/>
                  </a:cubicBezTo>
                  <a:cubicBezTo>
                    <a:pt x="162" y="249"/>
                    <a:pt x="162" y="244"/>
                    <a:pt x="160" y="240"/>
                  </a:cubicBezTo>
                  <a:cubicBezTo>
                    <a:pt x="159" y="238"/>
                    <a:pt x="157" y="237"/>
                    <a:pt x="154" y="236"/>
                  </a:cubicBezTo>
                  <a:cubicBezTo>
                    <a:pt x="153" y="236"/>
                    <a:pt x="152" y="236"/>
                    <a:pt x="152" y="236"/>
                  </a:cubicBezTo>
                  <a:cubicBezTo>
                    <a:pt x="150" y="236"/>
                    <a:pt x="148" y="236"/>
                    <a:pt x="147" y="237"/>
                  </a:cubicBezTo>
                  <a:cubicBezTo>
                    <a:pt x="146" y="237"/>
                    <a:pt x="146" y="237"/>
                    <a:pt x="145" y="237"/>
                  </a:cubicBezTo>
                  <a:cubicBezTo>
                    <a:pt x="140" y="238"/>
                    <a:pt x="135" y="237"/>
                    <a:pt x="130" y="238"/>
                  </a:cubicBezTo>
                  <a:cubicBezTo>
                    <a:pt x="126" y="238"/>
                    <a:pt x="122" y="238"/>
                    <a:pt x="118" y="238"/>
                  </a:cubicBezTo>
                  <a:cubicBezTo>
                    <a:pt x="108" y="238"/>
                    <a:pt x="99" y="239"/>
                    <a:pt x="89" y="239"/>
                  </a:cubicBezTo>
                  <a:cubicBezTo>
                    <a:pt x="86" y="239"/>
                    <a:pt x="83" y="239"/>
                    <a:pt x="81" y="239"/>
                  </a:cubicBezTo>
                  <a:cubicBezTo>
                    <a:pt x="82" y="238"/>
                    <a:pt x="84" y="237"/>
                    <a:pt x="85" y="236"/>
                  </a:cubicBezTo>
                  <a:cubicBezTo>
                    <a:pt x="89" y="234"/>
                    <a:pt x="93" y="232"/>
                    <a:pt x="97" y="229"/>
                  </a:cubicBezTo>
                  <a:cubicBezTo>
                    <a:pt x="100" y="227"/>
                    <a:pt x="103" y="225"/>
                    <a:pt x="106" y="223"/>
                  </a:cubicBezTo>
                  <a:cubicBezTo>
                    <a:pt x="110" y="220"/>
                    <a:pt x="113" y="218"/>
                    <a:pt x="117" y="216"/>
                  </a:cubicBezTo>
                  <a:cubicBezTo>
                    <a:pt x="120" y="213"/>
                    <a:pt x="124" y="210"/>
                    <a:pt x="128" y="208"/>
                  </a:cubicBezTo>
                  <a:cubicBezTo>
                    <a:pt x="132" y="204"/>
                    <a:pt x="137" y="200"/>
                    <a:pt x="142" y="196"/>
                  </a:cubicBezTo>
                  <a:cubicBezTo>
                    <a:pt x="150" y="189"/>
                    <a:pt x="158" y="182"/>
                    <a:pt x="166" y="174"/>
                  </a:cubicBezTo>
                  <a:cubicBezTo>
                    <a:pt x="178" y="161"/>
                    <a:pt x="189" y="146"/>
                    <a:pt x="200" y="131"/>
                  </a:cubicBezTo>
                  <a:cubicBezTo>
                    <a:pt x="205" y="123"/>
                    <a:pt x="210" y="116"/>
                    <a:pt x="215" y="108"/>
                  </a:cubicBezTo>
                  <a:close/>
                </a:path>
              </a:pathLst>
            </a:custGeom>
            <a:solidFill>
              <a:srgbClr val="FF0000"/>
            </a:solidFill>
            <a:ln w="19050">
              <a:solidFill>
                <a:schemeClr val="tx1"/>
              </a:solidFill>
            </a:ln>
          </p:spPr>
          <p:txBody>
            <a:bodyPr vert="horz" wrap="square" lIns="91412" tIns="45706" rIns="91412" bIns="45706" numCol="1" anchor="t" anchorCtr="0" compatLnSpc="1"/>
            <a:lstStyle/>
            <a:p>
              <a:pPr defTabSz="1218565"/>
              <a:endParaRPr lang="zh-CN" altLang="en-US" sz="1800" dirty="0">
                <a:solidFill>
                  <a:schemeClr val="tx1">
                    <a:lumMod val="50000"/>
                  </a:schemeClr>
                </a:solidFill>
                <a:latin typeface="汉仪家书简" panose="02010609000101010101" pitchFamily="49" charset="-122"/>
                <a:ea typeface="汉仪家书简" panose="02010609000101010101" pitchFamily="49" charset="-122"/>
                <a:cs typeface="+mn-lt"/>
              </a:endParaRPr>
            </a:p>
          </p:txBody>
        </p:sp>
        <p:grpSp>
          <p:nvGrpSpPr>
            <p:cNvPr id="27" name="群組 26">
              <a:extLst>
                <a:ext uri="{FF2B5EF4-FFF2-40B4-BE49-F238E27FC236}">
                  <a16:creationId xmlns:a16="http://schemas.microsoft.com/office/drawing/2014/main" id="{4645DF91-8956-497D-8253-4EF51CE586F7}"/>
                </a:ext>
              </a:extLst>
            </p:cNvPr>
            <p:cNvGrpSpPr/>
            <p:nvPr/>
          </p:nvGrpSpPr>
          <p:grpSpPr>
            <a:xfrm>
              <a:off x="6553266" y="5178280"/>
              <a:ext cx="389433" cy="389433"/>
              <a:chOff x="2114313" y="1870759"/>
              <a:chExt cx="608575" cy="608575"/>
            </a:xfrm>
          </p:grpSpPr>
          <p:sp>
            <p:nvSpPr>
              <p:cNvPr id="28" name="Oval 315">
                <a:extLst>
                  <a:ext uri="{FF2B5EF4-FFF2-40B4-BE49-F238E27FC236}">
                    <a16:creationId xmlns:a16="http://schemas.microsoft.com/office/drawing/2014/main" id="{E07763F5-F25D-4E67-8491-D7027B31EF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14313" y="1870759"/>
                <a:ext cx="608575" cy="608575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115210" tIns="57605" rIns="115210" bIns="57605" numCol="1" anchor="t" anchorCtr="0" compatLnSpc="1">
                <a:prstTxWarp prst="textNoShape">
                  <a:avLst/>
                </a:prstTxWarp>
              </a:bodyPr>
              <a:lstStyle/>
              <a:p>
                <a:pPr defTabSz="1152144">
                  <a:defRPr/>
                </a:pPr>
                <a:endParaRPr lang="zh-CN" altLang="en-US" sz="2268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9" name="Freeform 316">
                <a:extLst>
                  <a:ext uri="{FF2B5EF4-FFF2-40B4-BE49-F238E27FC236}">
                    <a16:creationId xmlns:a16="http://schemas.microsoft.com/office/drawing/2014/main" id="{E214A16E-6DA5-45AF-9412-7C8161C761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76401" y="2116559"/>
                <a:ext cx="342046" cy="350931"/>
              </a:xfrm>
              <a:custGeom>
                <a:avLst/>
                <a:gdLst>
                  <a:gd name="T0" fmla="*/ 54 w 144"/>
                  <a:gd name="T1" fmla="*/ 148 h 148"/>
                  <a:gd name="T2" fmla="*/ 144 w 144"/>
                  <a:gd name="T3" fmla="*/ 50 h 148"/>
                  <a:gd name="T4" fmla="*/ 94 w 144"/>
                  <a:gd name="T5" fmla="*/ 0 h 148"/>
                  <a:gd name="T6" fmla="*/ 0 w 144"/>
                  <a:gd name="T7" fmla="*/ 94 h 148"/>
                  <a:gd name="T8" fmla="*/ 54 w 144"/>
                  <a:gd name="T9" fmla="*/ 148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4" h="148">
                    <a:moveTo>
                      <a:pt x="54" y="148"/>
                    </a:moveTo>
                    <a:cubicBezTo>
                      <a:pt x="100" y="134"/>
                      <a:pt x="134" y="97"/>
                      <a:pt x="144" y="50"/>
                    </a:cubicBezTo>
                    <a:cubicBezTo>
                      <a:pt x="94" y="0"/>
                      <a:pt x="94" y="0"/>
                      <a:pt x="94" y="0"/>
                    </a:cubicBezTo>
                    <a:cubicBezTo>
                      <a:pt x="0" y="94"/>
                      <a:pt x="0" y="94"/>
                      <a:pt x="0" y="94"/>
                    </a:cubicBezTo>
                    <a:lnTo>
                      <a:pt x="54" y="148"/>
                    </a:lnTo>
                    <a:close/>
                  </a:path>
                </a:pathLst>
              </a:custGeom>
              <a:solidFill>
                <a:srgbClr val="C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115210" tIns="57605" rIns="115210" bIns="57605" numCol="1" anchor="t" anchorCtr="0" compatLnSpc="1">
                <a:prstTxWarp prst="textNoShape">
                  <a:avLst/>
                </a:prstTxWarp>
              </a:bodyPr>
              <a:lstStyle/>
              <a:p>
                <a:pPr defTabSz="1152144">
                  <a:defRPr/>
                </a:pPr>
                <a:endParaRPr lang="zh-CN" altLang="en-US" sz="2268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0" name="Freeform 317">
                <a:extLst>
                  <a:ext uri="{FF2B5EF4-FFF2-40B4-BE49-F238E27FC236}">
                    <a16:creationId xmlns:a16="http://schemas.microsoft.com/office/drawing/2014/main" id="{EC0DA6E0-0556-405B-8B49-4098D63F41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38696" y="2057331"/>
                <a:ext cx="359815" cy="282818"/>
              </a:xfrm>
              <a:custGeom>
                <a:avLst/>
                <a:gdLst>
                  <a:gd name="T0" fmla="*/ 203 w 243"/>
                  <a:gd name="T1" fmla="*/ 0 h 191"/>
                  <a:gd name="T2" fmla="*/ 93 w 243"/>
                  <a:gd name="T3" fmla="*/ 110 h 191"/>
                  <a:gd name="T4" fmla="*/ 40 w 243"/>
                  <a:gd name="T5" fmla="*/ 56 h 191"/>
                  <a:gd name="T6" fmla="*/ 0 w 243"/>
                  <a:gd name="T7" fmla="*/ 96 h 191"/>
                  <a:gd name="T8" fmla="*/ 93 w 243"/>
                  <a:gd name="T9" fmla="*/ 191 h 191"/>
                  <a:gd name="T10" fmla="*/ 243 w 243"/>
                  <a:gd name="T11" fmla="*/ 40 h 191"/>
                  <a:gd name="T12" fmla="*/ 203 w 243"/>
                  <a:gd name="T13" fmla="*/ 0 h 1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43" h="191">
                    <a:moveTo>
                      <a:pt x="203" y="0"/>
                    </a:moveTo>
                    <a:lnTo>
                      <a:pt x="93" y="110"/>
                    </a:lnTo>
                    <a:lnTo>
                      <a:pt x="40" y="56"/>
                    </a:lnTo>
                    <a:lnTo>
                      <a:pt x="0" y="96"/>
                    </a:lnTo>
                    <a:lnTo>
                      <a:pt x="93" y="191"/>
                    </a:lnTo>
                    <a:lnTo>
                      <a:pt x="243" y="40"/>
                    </a:lnTo>
                    <a:lnTo>
                      <a:pt x="203" y="0"/>
                    </a:lnTo>
                    <a:close/>
                  </a:path>
                </a:pathLst>
              </a:custGeom>
              <a:solidFill>
                <a:srgbClr val="F5F7FA"/>
              </a:solidFill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115210" tIns="57605" rIns="115210" bIns="57605" numCol="1" anchor="t" anchorCtr="0" compatLnSpc="1">
                <a:prstTxWarp prst="textNoShape">
                  <a:avLst/>
                </a:prstTxWarp>
              </a:bodyPr>
              <a:lstStyle/>
              <a:p>
                <a:pPr defTabSz="1152144">
                  <a:defRPr/>
                </a:pPr>
                <a:endParaRPr lang="zh-CN" altLang="en-US" sz="2268" kern="0">
                  <a:solidFill>
                    <a:sysClr val="windowText" lastClr="000000"/>
                  </a:solidFill>
                </a:endParaRPr>
              </a:p>
            </p:txBody>
          </p:sp>
        </p:grpSp>
      </p:grpSp>
      <p:pic>
        <p:nvPicPr>
          <p:cNvPr id="3" name="圖片 2">
            <a:extLst>
              <a:ext uri="{FF2B5EF4-FFF2-40B4-BE49-F238E27FC236}">
                <a16:creationId xmlns:a16="http://schemas.microsoft.com/office/drawing/2014/main" id="{A1743D80-92A5-E7C2-4522-358F53B09AA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40875" r="38874" b="70397"/>
          <a:stretch/>
        </p:blipFill>
        <p:spPr>
          <a:xfrm>
            <a:off x="6020120" y="2981886"/>
            <a:ext cx="2769707" cy="1518258"/>
          </a:xfrm>
          <a:prstGeom prst="rect">
            <a:avLst/>
          </a:prstGeom>
          <a:ln w="19050">
            <a:noFill/>
          </a:ln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B2B64037-4200-BA36-49AB-0076027302AD}"/>
              </a:ext>
            </a:extLst>
          </p:cNvPr>
          <p:cNvSpPr/>
          <p:nvPr/>
        </p:nvSpPr>
        <p:spPr>
          <a:xfrm>
            <a:off x="6032012" y="2968723"/>
            <a:ext cx="2769707" cy="151442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81C645B7-B214-37B4-8744-52BBD739E60E}"/>
              </a:ext>
            </a:extLst>
          </p:cNvPr>
          <p:cNvSpPr/>
          <p:nvPr/>
        </p:nvSpPr>
        <p:spPr>
          <a:xfrm>
            <a:off x="9210248" y="5570596"/>
            <a:ext cx="2027766" cy="285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2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2026/5/2</a:t>
            </a:r>
            <a:r>
              <a:rPr lang="zh-TW" altLang="en-US" sz="12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上午 </a:t>
            </a:r>
            <a:r>
              <a:rPr lang="en-US" altLang="zh-TW" sz="12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11:10:16</a:t>
            </a:r>
            <a:endParaRPr lang="zh-TW" altLang="en-US" sz="12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7C9A94E9-207A-3DCE-4C0C-C7FB1D5B6A13}"/>
              </a:ext>
            </a:extLst>
          </p:cNvPr>
          <p:cNvSpPr/>
          <p:nvPr/>
        </p:nvSpPr>
        <p:spPr>
          <a:xfrm>
            <a:off x="9210248" y="5169882"/>
            <a:ext cx="2027766" cy="285750"/>
          </a:xfrm>
          <a:prstGeom prst="rect">
            <a:avLst/>
          </a:prstGeom>
          <a:solidFill>
            <a:srgbClr val="DCEFC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2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2026/5/3</a:t>
            </a:r>
            <a:r>
              <a:rPr lang="zh-TW" altLang="en-US" sz="12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上午 </a:t>
            </a:r>
            <a:r>
              <a:rPr lang="en-US" altLang="zh-TW" sz="12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11:20:46</a:t>
            </a:r>
            <a:endParaRPr lang="zh-TW" altLang="en-US" sz="12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6847214E-E78A-DB29-B845-B69BF933B5BB}"/>
              </a:ext>
            </a:extLst>
          </p:cNvPr>
          <p:cNvSpPr/>
          <p:nvPr/>
        </p:nvSpPr>
        <p:spPr>
          <a:xfrm>
            <a:off x="9155639" y="5997437"/>
            <a:ext cx="2114550" cy="285750"/>
          </a:xfrm>
          <a:prstGeom prst="rect">
            <a:avLst/>
          </a:prstGeom>
          <a:solidFill>
            <a:srgbClr val="DCEFC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2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2026/5/2</a:t>
            </a:r>
            <a:r>
              <a:rPr lang="zh-TW" altLang="en-US" sz="12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上午 </a:t>
            </a:r>
            <a:r>
              <a:rPr lang="en-US" altLang="zh-TW" sz="12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11:00:46</a:t>
            </a:r>
            <a:endParaRPr lang="zh-TW" altLang="en-US" sz="12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投影片編號版面配置區 2">
            <a:extLst>
              <a:ext uri="{FF2B5EF4-FFF2-40B4-BE49-F238E27FC236}">
                <a16:creationId xmlns:a16="http://schemas.microsoft.com/office/drawing/2014/main" id="{13EF7743-74FC-7D97-ADC5-9D2011043D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46326" y="6331445"/>
            <a:ext cx="2743200" cy="365125"/>
          </a:xfrm>
        </p:spPr>
        <p:txBody>
          <a:bodyPr/>
          <a:lstStyle/>
          <a:p>
            <a:fld id="{EF27B4D1-FA05-449E-A80B-57A962297113}" type="slidenum">
              <a:rPr lang="zh-TW" altLang="en-US" smtClean="0"/>
              <a:t>42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295456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" name="群組 64">
            <a:extLst>
              <a:ext uri="{FF2B5EF4-FFF2-40B4-BE49-F238E27FC236}">
                <a16:creationId xmlns:a16="http://schemas.microsoft.com/office/drawing/2014/main" id="{1B0E7B65-8275-5034-A387-1BFDD9EEFA14}"/>
              </a:ext>
            </a:extLst>
          </p:cNvPr>
          <p:cNvGrpSpPr/>
          <p:nvPr/>
        </p:nvGrpSpPr>
        <p:grpSpPr>
          <a:xfrm>
            <a:off x="842777" y="1721660"/>
            <a:ext cx="10784095" cy="1256310"/>
            <a:chOff x="321443" y="1721660"/>
            <a:chExt cx="11166085" cy="1256310"/>
          </a:xfrm>
        </p:grpSpPr>
        <p:pic>
          <p:nvPicPr>
            <p:cNvPr id="62" name="圖片 61">
              <a:extLst>
                <a:ext uri="{FF2B5EF4-FFF2-40B4-BE49-F238E27FC236}">
                  <a16:creationId xmlns:a16="http://schemas.microsoft.com/office/drawing/2014/main" id="{9D4D7239-8001-4562-94E7-D0E29A13BBF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1443" y="1721660"/>
              <a:ext cx="11166085" cy="125631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63" name="矩形 62">
              <a:extLst>
                <a:ext uri="{FF2B5EF4-FFF2-40B4-BE49-F238E27FC236}">
                  <a16:creationId xmlns:a16="http://schemas.microsoft.com/office/drawing/2014/main" id="{527D326F-23A8-D701-1ACC-F979E45FCC61}"/>
                </a:ext>
              </a:extLst>
            </p:cNvPr>
            <p:cNvSpPr/>
            <p:nvPr/>
          </p:nvSpPr>
          <p:spPr>
            <a:xfrm>
              <a:off x="9175757" y="2586527"/>
              <a:ext cx="2114550" cy="2857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200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2026/5/2</a:t>
              </a:r>
              <a:r>
                <a:rPr lang="zh-TW" altLang="en-US" sz="1200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上午 </a:t>
              </a:r>
              <a:r>
                <a:rPr lang="en-US" altLang="zh-TW" sz="1200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11:10:16</a:t>
              </a:r>
              <a:endParaRPr lang="zh-TW" altLang="en-US" sz="12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64" name="矩形 63">
              <a:extLst>
                <a:ext uri="{FF2B5EF4-FFF2-40B4-BE49-F238E27FC236}">
                  <a16:creationId xmlns:a16="http://schemas.microsoft.com/office/drawing/2014/main" id="{0CF03BC2-2314-2119-D3AD-138013504EC9}"/>
                </a:ext>
              </a:extLst>
            </p:cNvPr>
            <p:cNvSpPr/>
            <p:nvPr/>
          </p:nvSpPr>
          <p:spPr>
            <a:xfrm>
              <a:off x="9175757" y="2185813"/>
              <a:ext cx="2114550" cy="285750"/>
            </a:xfrm>
            <a:prstGeom prst="rect">
              <a:avLst/>
            </a:prstGeom>
            <a:solidFill>
              <a:srgbClr val="DCEFC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200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2026/5/3</a:t>
              </a:r>
              <a:r>
                <a:rPr lang="zh-TW" altLang="en-US" sz="1200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上午 </a:t>
              </a:r>
              <a:r>
                <a:rPr lang="en-US" altLang="zh-TW" sz="1200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11:20:46</a:t>
              </a:r>
              <a:endParaRPr lang="zh-TW" altLang="en-US" sz="12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18" name="矩形 2">
            <a:extLst>
              <a:ext uri="{FF2B5EF4-FFF2-40B4-BE49-F238E27FC236}">
                <a16:creationId xmlns:a16="http://schemas.microsoft.com/office/drawing/2014/main" id="{F596D3EA-ACF8-42D6-89D7-8C00AA3E27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5935" y="3211205"/>
            <a:ext cx="5111648" cy="259955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rgbClr val="0000FF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just">
              <a:lnSpc>
                <a:spcPts val="4000"/>
              </a:lnSpc>
              <a:defRPr/>
            </a:pPr>
            <a:r>
              <a:rPr lang="zh-TW" altLang="en-US" sz="28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注意！！</a:t>
            </a:r>
            <a:endParaRPr lang="en-US" altLang="zh-TW" sz="2800" b="1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just">
              <a:lnSpc>
                <a:spcPts val="4000"/>
              </a:lnSpc>
              <a:defRPr/>
            </a:pPr>
            <a:r>
              <a:rPr lang="zh-TW" altLang="en-US" sz="24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若學生皆為</a:t>
            </a:r>
            <a:r>
              <a:rPr lang="zh-TW" altLang="en-US" sz="2400" b="1" u="sng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低收入戶子女</a:t>
            </a:r>
            <a:r>
              <a:rPr lang="zh-TW" altLang="en-US" sz="24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zh-TW" altLang="en-US" sz="2400" b="1" u="sng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失業戶子女</a:t>
            </a:r>
            <a:r>
              <a:rPr lang="zh-TW" altLang="en-US" sz="24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或扣除國中端作業費後之繳費</a:t>
            </a:r>
            <a:r>
              <a:rPr lang="zh-TW" altLang="en-US" sz="2400" b="1" u="sng" spc="300" dirty="0">
                <a:solidFill>
                  <a:schemeClr val="bg1"/>
                </a:solidFill>
                <a:effectLst>
                  <a:glow rad="101600">
                    <a:srgbClr val="002060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加總金額為</a:t>
            </a:r>
            <a:r>
              <a:rPr lang="en-US" altLang="zh-TW" sz="2400" b="1" u="sng" spc="300" dirty="0">
                <a:solidFill>
                  <a:schemeClr val="bg1"/>
                </a:solidFill>
                <a:effectLst>
                  <a:glow rad="101600">
                    <a:srgbClr val="002060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0</a:t>
            </a:r>
            <a:r>
              <a:rPr lang="zh-TW" altLang="en-US" sz="2400" b="1" u="sng" spc="300" dirty="0">
                <a:solidFill>
                  <a:schemeClr val="bg1"/>
                </a:solidFill>
                <a:effectLst>
                  <a:glow rad="101600">
                    <a:srgbClr val="002060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或負數</a:t>
            </a:r>
            <a:r>
              <a:rPr lang="zh-TW" altLang="en-US" sz="24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則無需繳交報名費，故不會產出繳費單及繳費證明單</a:t>
            </a:r>
            <a:endParaRPr lang="en-US" altLang="zh-TW" sz="2400" b="1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45B0D5A1-5357-4871-BB55-C20F4A748EB6}"/>
              </a:ext>
            </a:extLst>
          </p:cNvPr>
          <p:cNvSpPr/>
          <p:nvPr/>
        </p:nvSpPr>
        <p:spPr bwMode="auto">
          <a:xfrm>
            <a:off x="814313" y="327413"/>
            <a:ext cx="5063973" cy="549605"/>
          </a:xfrm>
          <a:prstGeom prst="rect">
            <a:avLst/>
          </a:prstGeom>
          <a:solidFill>
            <a:srgbClr val="C3E0D3"/>
          </a:solidFill>
          <a:ln>
            <a:solidFill>
              <a:schemeClr val="bg1"/>
            </a:solidFill>
          </a:ln>
          <a:effectLst>
            <a:outerShdw blurRad="50800" dist="127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spcBef>
                <a:spcPct val="50000"/>
              </a:spcBef>
              <a:defRPr/>
            </a:pPr>
            <a:r>
              <a:rPr lang="en-US" altLang="zh-TW" sz="3200" b="1" spc="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5</a:t>
            </a:r>
            <a:r>
              <a:rPr lang="zh-TW" altLang="en-US" sz="3200" b="1" spc="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、國中學校查詢 </a:t>
            </a:r>
            <a:r>
              <a:rPr lang="en-US" altLang="zh-TW" sz="2800" b="1" spc="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(3/7)</a:t>
            </a:r>
          </a:p>
        </p:txBody>
      </p:sp>
      <p:sp>
        <p:nvSpPr>
          <p:cNvPr id="4" name="標題 1">
            <a:extLst>
              <a:ext uri="{FF2B5EF4-FFF2-40B4-BE49-F238E27FC236}">
                <a16:creationId xmlns:a16="http://schemas.microsoft.com/office/drawing/2014/main" id="{958F4091-A1D6-4597-AF2F-B63D77D8D3B0}"/>
              </a:ext>
            </a:extLst>
          </p:cNvPr>
          <p:cNvSpPr txBox="1">
            <a:spLocks/>
          </p:cNvSpPr>
          <p:nvPr/>
        </p:nvSpPr>
        <p:spPr>
          <a:xfrm>
            <a:off x="814313" y="965927"/>
            <a:ext cx="9310420" cy="730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2600"/>
              </a:lnSpc>
            </a:pPr>
            <a:r>
              <a:rPr lang="zh-TW" altLang="en-US" sz="2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DFKaiShu-SB-Estd-BF"/>
              </a:rPr>
              <a:t>二</a:t>
            </a:r>
            <a:r>
              <a:rPr lang="zh-TW" altLang="zh-TW" sz="2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DFKaiShu-SB-Estd-BF"/>
              </a:rPr>
              <a:t>、</a:t>
            </a:r>
            <a:r>
              <a:rPr lang="zh-TW" altLang="en-US" sz="2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DFKaiShu-SB-Estd-BF"/>
              </a:rPr>
              <a:t>列印繳費證明單</a:t>
            </a:r>
            <a:endParaRPr lang="en-US" altLang="zh-TW" sz="24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ts val="2600"/>
              </a:lnSpc>
            </a:pP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列印繳費證明單：</a:t>
            </a:r>
            <a:r>
              <a:rPr lang="en-US" altLang="zh-TW" sz="2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115/4/28(</a:t>
            </a:r>
            <a:r>
              <a:rPr lang="zh-TW" altLang="en-US" sz="2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二</a:t>
            </a:r>
            <a:r>
              <a:rPr lang="en-US" altLang="zh-TW" sz="2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 10:00~</a:t>
            </a:r>
            <a:r>
              <a:rPr lang="zh-TW" altLang="en-US" sz="2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2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115/8/28(</a:t>
            </a:r>
            <a:r>
              <a:rPr lang="zh-TW" altLang="en-US" sz="2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五</a:t>
            </a:r>
            <a:r>
              <a:rPr lang="en-US" altLang="zh-TW" sz="2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 17:00</a:t>
            </a:r>
            <a:r>
              <a:rPr lang="zh-TW" altLang="en-US" sz="2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止</a:t>
            </a:r>
            <a:r>
              <a:rPr lang="en-US" altLang="zh-TW" sz="2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25CD88B6-9710-42D1-8E70-EA4D37AC7DC5}"/>
              </a:ext>
            </a:extLst>
          </p:cNvPr>
          <p:cNvSpPr/>
          <p:nvPr/>
        </p:nvSpPr>
        <p:spPr>
          <a:xfrm>
            <a:off x="853968" y="2122931"/>
            <a:ext cx="1764810" cy="38626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95F5C870-F8BB-4ED3-9EE6-970FC0460380}"/>
              </a:ext>
            </a:extLst>
          </p:cNvPr>
          <p:cNvSpPr/>
          <p:nvPr/>
        </p:nvSpPr>
        <p:spPr>
          <a:xfrm>
            <a:off x="6943622" y="2136118"/>
            <a:ext cx="2260089" cy="36275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Freeform 5">
            <a:extLst>
              <a:ext uri="{FF2B5EF4-FFF2-40B4-BE49-F238E27FC236}">
                <a16:creationId xmlns:a16="http://schemas.microsoft.com/office/drawing/2014/main" id="{C592E68E-410E-467F-9676-74DB20EF7C63}"/>
              </a:ext>
            </a:extLst>
          </p:cNvPr>
          <p:cNvSpPr/>
          <p:nvPr/>
        </p:nvSpPr>
        <p:spPr bwMode="auto">
          <a:xfrm rot="16852923">
            <a:off x="9042039" y="2269539"/>
            <a:ext cx="769898" cy="912487"/>
          </a:xfrm>
          <a:custGeom>
            <a:avLst/>
            <a:gdLst>
              <a:gd name="T0" fmla="*/ 230 w 259"/>
              <a:gd name="T1" fmla="*/ 83 h 272"/>
              <a:gd name="T2" fmla="*/ 243 w 259"/>
              <a:gd name="T3" fmla="*/ 57 h 272"/>
              <a:gd name="T4" fmla="*/ 258 w 259"/>
              <a:gd name="T5" fmla="*/ 16 h 272"/>
              <a:gd name="T6" fmla="*/ 253 w 259"/>
              <a:gd name="T7" fmla="*/ 8 h 272"/>
              <a:gd name="T8" fmla="*/ 248 w 259"/>
              <a:gd name="T9" fmla="*/ 8 h 272"/>
              <a:gd name="T10" fmla="*/ 228 w 259"/>
              <a:gd name="T11" fmla="*/ 54 h 272"/>
              <a:gd name="T12" fmla="*/ 177 w 259"/>
              <a:gd name="T13" fmla="*/ 139 h 272"/>
              <a:gd name="T14" fmla="*/ 123 w 259"/>
              <a:gd name="T15" fmla="*/ 193 h 272"/>
              <a:gd name="T16" fmla="*/ 99 w 259"/>
              <a:gd name="T17" fmla="*/ 210 h 272"/>
              <a:gd name="T18" fmla="*/ 67 w 259"/>
              <a:gd name="T19" fmla="*/ 231 h 272"/>
              <a:gd name="T20" fmla="*/ 66 w 259"/>
              <a:gd name="T21" fmla="*/ 229 h 272"/>
              <a:gd name="T22" fmla="*/ 93 w 259"/>
              <a:gd name="T23" fmla="*/ 210 h 272"/>
              <a:gd name="T24" fmla="*/ 129 w 259"/>
              <a:gd name="T25" fmla="*/ 183 h 272"/>
              <a:gd name="T26" fmla="*/ 188 w 259"/>
              <a:gd name="T27" fmla="*/ 117 h 272"/>
              <a:gd name="T28" fmla="*/ 197 w 259"/>
              <a:gd name="T29" fmla="*/ 103 h 272"/>
              <a:gd name="T30" fmla="*/ 216 w 259"/>
              <a:gd name="T31" fmla="*/ 70 h 272"/>
              <a:gd name="T32" fmla="*/ 231 w 259"/>
              <a:gd name="T33" fmla="*/ 38 h 272"/>
              <a:gd name="T34" fmla="*/ 239 w 259"/>
              <a:gd name="T35" fmla="*/ 13 h 272"/>
              <a:gd name="T36" fmla="*/ 238 w 259"/>
              <a:gd name="T37" fmla="*/ 1 h 272"/>
              <a:gd name="T38" fmla="*/ 234 w 259"/>
              <a:gd name="T39" fmla="*/ 1 h 272"/>
              <a:gd name="T40" fmla="*/ 230 w 259"/>
              <a:gd name="T41" fmla="*/ 10 h 272"/>
              <a:gd name="T42" fmla="*/ 227 w 259"/>
              <a:gd name="T43" fmla="*/ 32 h 272"/>
              <a:gd name="T44" fmla="*/ 209 w 259"/>
              <a:gd name="T45" fmla="*/ 69 h 272"/>
              <a:gd name="T46" fmla="*/ 191 w 259"/>
              <a:gd name="T47" fmla="*/ 99 h 272"/>
              <a:gd name="T48" fmla="*/ 172 w 259"/>
              <a:gd name="T49" fmla="*/ 125 h 272"/>
              <a:gd name="T50" fmla="*/ 129 w 259"/>
              <a:gd name="T51" fmla="*/ 171 h 272"/>
              <a:gd name="T52" fmla="*/ 94 w 259"/>
              <a:gd name="T53" fmla="*/ 198 h 272"/>
              <a:gd name="T54" fmla="*/ 68 w 259"/>
              <a:gd name="T55" fmla="*/ 216 h 272"/>
              <a:gd name="T56" fmla="*/ 46 w 259"/>
              <a:gd name="T57" fmla="*/ 230 h 272"/>
              <a:gd name="T58" fmla="*/ 42 w 259"/>
              <a:gd name="T59" fmla="*/ 231 h 272"/>
              <a:gd name="T60" fmla="*/ 49 w 259"/>
              <a:gd name="T61" fmla="*/ 210 h 272"/>
              <a:gd name="T62" fmla="*/ 56 w 259"/>
              <a:gd name="T63" fmla="*/ 187 h 272"/>
              <a:gd name="T64" fmla="*/ 65 w 259"/>
              <a:gd name="T65" fmla="*/ 151 h 272"/>
              <a:gd name="T66" fmla="*/ 60 w 259"/>
              <a:gd name="T67" fmla="*/ 142 h 272"/>
              <a:gd name="T68" fmla="*/ 52 w 259"/>
              <a:gd name="T69" fmla="*/ 147 h 272"/>
              <a:gd name="T70" fmla="*/ 41 w 259"/>
              <a:gd name="T71" fmla="*/ 175 h 272"/>
              <a:gd name="T72" fmla="*/ 43 w 259"/>
              <a:gd name="T73" fmla="*/ 176 h 272"/>
              <a:gd name="T74" fmla="*/ 45 w 259"/>
              <a:gd name="T75" fmla="*/ 177 h 272"/>
              <a:gd name="T76" fmla="*/ 42 w 259"/>
              <a:gd name="T77" fmla="*/ 185 h 272"/>
              <a:gd name="T78" fmla="*/ 31 w 259"/>
              <a:gd name="T79" fmla="*/ 220 h 272"/>
              <a:gd name="T80" fmla="*/ 22 w 259"/>
              <a:gd name="T81" fmla="*/ 238 h 272"/>
              <a:gd name="T82" fmla="*/ 11 w 259"/>
              <a:gd name="T83" fmla="*/ 243 h 272"/>
              <a:gd name="T84" fmla="*/ 0 w 259"/>
              <a:gd name="T85" fmla="*/ 253 h 272"/>
              <a:gd name="T86" fmla="*/ 12 w 259"/>
              <a:gd name="T87" fmla="*/ 264 h 272"/>
              <a:gd name="T88" fmla="*/ 13 w 259"/>
              <a:gd name="T89" fmla="*/ 267 h 272"/>
              <a:gd name="T90" fmla="*/ 15 w 259"/>
              <a:gd name="T91" fmla="*/ 269 h 272"/>
              <a:gd name="T92" fmla="*/ 19 w 259"/>
              <a:gd name="T93" fmla="*/ 270 h 272"/>
              <a:gd name="T94" fmla="*/ 26 w 259"/>
              <a:gd name="T95" fmla="*/ 270 h 272"/>
              <a:gd name="T96" fmla="*/ 30 w 259"/>
              <a:gd name="T97" fmla="*/ 263 h 272"/>
              <a:gd name="T98" fmla="*/ 124 w 259"/>
              <a:gd name="T99" fmla="*/ 259 h 272"/>
              <a:gd name="T100" fmla="*/ 143 w 259"/>
              <a:gd name="T101" fmla="*/ 258 h 272"/>
              <a:gd name="T102" fmla="*/ 155 w 259"/>
              <a:gd name="T103" fmla="*/ 255 h 272"/>
              <a:gd name="T104" fmla="*/ 158 w 259"/>
              <a:gd name="T105" fmla="*/ 252 h 272"/>
              <a:gd name="T106" fmla="*/ 154 w 259"/>
              <a:gd name="T107" fmla="*/ 236 h 272"/>
              <a:gd name="T108" fmla="*/ 147 w 259"/>
              <a:gd name="T109" fmla="*/ 237 h 272"/>
              <a:gd name="T110" fmla="*/ 130 w 259"/>
              <a:gd name="T111" fmla="*/ 238 h 272"/>
              <a:gd name="T112" fmla="*/ 89 w 259"/>
              <a:gd name="T113" fmla="*/ 239 h 272"/>
              <a:gd name="T114" fmla="*/ 85 w 259"/>
              <a:gd name="T115" fmla="*/ 236 h 272"/>
              <a:gd name="T116" fmla="*/ 106 w 259"/>
              <a:gd name="T117" fmla="*/ 223 h 272"/>
              <a:gd name="T118" fmla="*/ 128 w 259"/>
              <a:gd name="T119" fmla="*/ 208 h 272"/>
              <a:gd name="T120" fmla="*/ 166 w 259"/>
              <a:gd name="T121" fmla="*/ 174 h 272"/>
              <a:gd name="T122" fmla="*/ 215 w 259"/>
              <a:gd name="T123" fmla="*/ 108 h 2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59" h="272">
                <a:moveTo>
                  <a:pt x="215" y="108"/>
                </a:moveTo>
                <a:cubicBezTo>
                  <a:pt x="220" y="99"/>
                  <a:pt x="225" y="91"/>
                  <a:pt x="230" y="83"/>
                </a:cubicBezTo>
                <a:cubicBezTo>
                  <a:pt x="232" y="79"/>
                  <a:pt x="234" y="75"/>
                  <a:pt x="236" y="71"/>
                </a:cubicBezTo>
                <a:cubicBezTo>
                  <a:pt x="239" y="66"/>
                  <a:pt x="241" y="61"/>
                  <a:pt x="243" y="57"/>
                </a:cubicBezTo>
                <a:cubicBezTo>
                  <a:pt x="244" y="52"/>
                  <a:pt x="246" y="48"/>
                  <a:pt x="248" y="43"/>
                </a:cubicBezTo>
                <a:cubicBezTo>
                  <a:pt x="251" y="34"/>
                  <a:pt x="255" y="25"/>
                  <a:pt x="258" y="16"/>
                </a:cubicBezTo>
                <a:cubicBezTo>
                  <a:pt x="259" y="15"/>
                  <a:pt x="258" y="13"/>
                  <a:pt x="257" y="11"/>
                </a:cubicBezTo>
                <a:cubicBezTo>
                  <a:pt x="256" y="9"/>
                  <a:pt x="255" y="8"/>
                  <a:pt x="253" y="8"/>
                </a:cubicBezTo>
                <a:cubicBezTo>
                  <a:pt x="252" y="8"/>
                  <a:pt x="252" y="8"/>
                  <a:pt x="251" y="8"/>
                </a:cubicBezTo>
                <a:cubicBezTo>
                  <a:pt x="250" y="8"/>
                  <a:pt x="249" y="8"/>
                  <a:pt x="248" y="8"/>
                </a:cubicBezTo>
                <a:cubicBezTo>
                  <a:pt x="246" y="9"/>
                  <a:pt x="245" y="11"/>
                  <a:pt x="244" y="13"/>
                </a:cubicBezTo>
                <a:cubicBezTo>
                  <a:pt x="239" y="27"/>
                  <a:pt x="234" y="41"/>
                  <a:pt x="228" y="54"/>
                </a:cubicBezTo>
                <a:cubicBezTo>
                  <a:pt x="222" y="70"/>
                  <a:pt x="213" y="84"/>
                  <a:pt x="204" y="98"/>
                </a:cubicBezTo>
                <a:cubicBezTo>
                  <a:pt x="196" y="112"/>
                  <a:pt x="187" y="126"/>
                  <a:pt x="177" y="139"/>
                </a:cubicBezTo>
                <a:cubicBezTo>
                  <a:pt x="169" y="149"/>
                  <a:pt x="161" y="158"/>
                  <a:pt x="152" y="167"/>
                </a:cubicBezTo>
                <a:cubicBezTo>
                  <a:pt x="143" y="176"/>
                  <a:pt x="133" y="185"/>
                  <a:pt x="123" y="193"/>
                </a:cubicBezTo>
                <a:cubicBezTo>
                  <a:pt x="119" y="196"/>
                  <a:pt x="114" y="200"/>
                  <a:pt x="109" y="204"/>
                </a:cubicBezTo>
                <a:cubicBezTo>
                  <a:pt x="105" y="206"/>
                  <a:pt x="102" y="208"/>
                  <a:pt x="99" y="210"/>
                </a:cubicBezTo>
                <a:cubicBezTo>
                  <a:pt x="94" y="213"/>
                  <a:pt x="89" y="217"/>
                  <a:pt x="84" y="220"/>
                </a:cubicBezTo>
                <a:cubicBezTo>
                  <a:pt x="78" y="224"/>
                  <a:pt x="72" y="227"/>
                  <a:pt x="67" y="231"/>
                </a:cubicBezTo>
                <a:cubicBezTo>
                  <a:pt x="63" y="233"/>
                  <a:pt x="59" y="235"/>
                  <a:pt x="55" y="236"/>
                </a:cubicBezTo>
                <a:cubicBezTo>
                  <a:pt x="59" y="234"/>
                  <a:pt x="62" y="231"/>
                  <a:pt x="66" y="229"/>
                </a:cubicBezTo>
                <a:cubicBezTo>
                  <a:pt x="70" y="226"/>
                  <a:pt x="75" y="223"/>
                  <a:pt x="79" y="220"/>
                </a:cubicBezTo>
                <a:cubicBezTo>
                  <a:pt x="84" y="217"/>
                  <a:pt x="88" y="213"/>
                  <a:pt x="93" y="210"/>
                </a:cubicBezTo>
                <a:cubicBezTo>
                  <a:pt x="99" y="206"/>
                  <a:pt x="105" y="201"/>
                  <a:pt x="111" y="197"/>
                </a:cubicBezTo>
                <a:cubicBezTo>
                  <a:pt x="117" y="192"/>
                  <a:pt x="123" y="187"/>
                  <a:pt x="129" y="183"/>
                </a:cubicBezTo>
                <a:cubicBezTo>
                  <a:pt x="140" y="173"/>
                  <a:pt x="151" y="163"/>
                  <a:pt x="160" y="152"/>
                </a:cubicBezTo>
                <a:cubicBezTo>
                  <a:pt x="170" y="141"/>
                  <a:pt x="179" y="129"/>
                  <a:pt x="188" y="117"/>
                </a:cubicBezTo>
                <a:cubicBezTo>
                  <a:pt x="190" y="114"/>
                  <a:pt x="192" y="111"/>
                  <a:pt x="194" y="108"/>
                </a:cubicBezTo>
                <a:cubicBezTo>
                  <a:pt x="195" y="107"/>
                  <a:pt x="196" y="105"/>
                  <a:pt x="197" y="103"/>
                </a:cubicBezTo>
                <a:cubicBezTo>
                  <a:pt x="198" y="101"/>
                  <a:pt x="199" y="100"/>
                  <a:pt x="200" y="98"/>
                </a:cubicBezTo>
                <a:cubicBezTo>
                  <a:pt x="206" y="89"/>
                  <a:pt x="211" y="80"/>
                  <a:pt x="216" y="70"/>
                </a:cubicBezTo>
                <a:cubicBezTo>
                  <a:pt x="219" y="65"/>
                  <a:pt x="222" y="60"/>
                  <a:pt x="224" y="54"/>
                </a:cubicBezTo>
                <a:cubicBezTo>
                  <a:pt x="227" y="49"/>
                  <a:pt x="229" y="44"/>
                  <a:pt x="231" y="38"/>
                </a:cubicBezTo>
                <a:cubicBezTo>
                  <a:pt x="234" y="33"/>
                  <a:pt x="236" y="27"/>
                  <a:pt x="238" y="22"/>
                </a:cubicBezTo>
                <a:cubicBezTo>
                  <a:pt x="238" y="19"/>
                  <a:pt x="239" y="16"/>
                  <a:pt x="239" y="13"/>
                </a:cubicBezTo>
                <a:cubicBezTo>
                  <a:pt x="240" y="10"/>
                  <a:pt x="240" y="7"/>
                  <a:pt x="240" y="3"/>
                </a:cubicBezTo>
                <a:cubicBezTo>
                  <a:pt x="240" y="2"/>
                  <a:pt x="239" y="1"/>
                  <a:pt x="238" y="1"/>
                </a:cubicBezTo>
                <a:cubicBezTo>
                  <a:pt x="238" y="0"/>
                  <a:pt x="237" y="0"/>
                  <a:pt x="237" y="0"/>
                </a:cubicBezTo>
                <a:cubicBezTo>
                  <a:pt x="236" y="0"/>
                  <a:pt x="235" y="0"/>
                  <a:pt x="234" y="1"/>
                </a:cubicBezTo>
                <a:cubicBezTo>
                  <a:pt x="233" y="2"/>
                  <a:pt x="232" y="4"/>
                  <a:pt x="231" y="5"/>
                </a:cubicBezTo>
                <a:cubicBezTo>
                  <a:pt x="231" y="7"/>
                  <a:pt x="231" y="9"/>
                  <a:pt x="230" y="10"/>
                </a:cubicBezTo>
                <a:cubicBezTo>
                  <a:pt x="230" y="12"/>
                  <a:pt x="231" y="14"/>
                  <a:pt x="232" y="14"/>
                </a:cubicBezTo>
                <a:cubicBezTo>
                  <a:pt x="231" y="20"/>
                  <a:pt x="229" y="26"/>
                  <a:pt x="227" y="32"/>
                </a:cubicBezTo>
                <a:cubicBezTo>
                  <a:pt x="224" y="38"/>
                  <a:pt x="221" y="44"/>
                  <a:pt x="218" y="50"/>
                </a:cubicBezTo>
                <a:cubicBezTo>
                  <a:pt x="215" y="56"/>
                  <a:pt x="212" y="63"/>
                  <a:pt x="209" y="69"/>
                </a:cubicBezTo>
                <a:cubicBezTo>
                  <a:pt x="206" y="74"/>
                  <a:pt x="203" y="78"/>
                  <a:pt x="200" y="83"/>
                </a:cubicBezTo>
                <a:cubicBezTo>
                  <a:pt x="197" y="88"/>
                  <a:pt x="194" y="93"/>
                  <a:pt x="191" y="99"/>
                </a:cubicBezTo>
                <a:cubicBezTo>
                  <a:pt x="189" y="102"/>
                  <a:pt x="186" y="105"/>
                  <a:pt x="184" y="108"/>
                </a:cubicBezTo>
                <a:cubicBezTo>
                  <a:pt x="180" y="114"/>
                  <a:pt x="176" y="119"/>
                  <a:pt x="172" y="125"/>
                </a:cubicBezTo>
                <a:cubicBezTo>
                  <a:pt x="164" y="136"/>
                  <a:pt x="154" y="147"/>
                  <a:pt x="144" y="157"/>
                </a:cubicBezTo>
                <a:cubicBezTo>
                  <a:pt x="139" y="162"/>
                  <a:pt x="134" y="166"/>
                  <a:pt x="129" y="171"/>
                </a:cubicBezTo>
                <a:cubicBezTo>
                  <a:pt x="123" y="176"/>
                  <a:pt x="118" y="180"/>
                  <a:pt x="112" y="185"/>
                </a:cubicBezTo>
                <a:cubicBezTo>
                  <a:pt x="106" y="189"/>
                  <a:pt x="100" y="194"/>
                  <a:pt x="94" y="198"/>
                </a:cubicBezTo>
                <a:cubicBezTo>
                  <a:pt x="91" y="200"/>
                  <a:pt x="88" y="202"/>
                  <a:pt x="85" y="204"/>
                </a:cubicBezTo>
                <a:cubicBezTo>
                  <a:pt x="79" y="208"/>
                  <a:pt x="73" y="212"/>
                  <a:pt x="68" y="216"/>
                </a:cubicBezTo>
                <a:cubicBezTo>
                  <a:pt x="64" y="218"/>
                  <a:pt x="61" y="220"/>
                  <a:pt x="58" y="222"/>
                </a:cubicBezTo>
                <a:cubicBezTo>
                  <a:pt x="54" y="225"/>
                  <a:pt x="50" y="227"/>
                  <a:pt x="46" y="230"/>
                </a:cubicBezTo>
                <a:cubicBezTo>
                  <a:pt x="44" y="230"/>
                  <a:pt x="43" y="230"/>
                  <a:pt x="42" y="231"/>
                </a:cubicBezTo>
                <a:cubicBezTo>
                  <a:pt x="42" y="231"/>
                  <a:pt x="42" y="231"/>
                  <a:pt x="42" y="231"/>
                </a:cubicBezTo>
                <a:cubicBezTo>
                  <a:pt x="43" y="228"/>
                  <a:pt x="43" y="226"/>
                  <a:pt x="44" y="223"/>
                </a:cubicBezTo>
                <a:cubicBezTo>
                  <a:pt x="46" y="219"/>
                  <a:pt x="47" y="214"/>
                  <a:pt x="49" y="210"/>
                </a:cubicBezTo>
                <a:cubicBezTo>
                  <a:pt x="50" y="208"/>
                  <a:pt x="50" y="205"/>
                  <a:pt x="51" y="203"/>
                </a:cubicBezTo>
                <a:cubicBezTo>
                  <a:pt x="53" y="197"/>
                  <a:pt x="55" y="192"/>
                  <a:pt x="56" y="187"/>
                </a:cubicBezTo>
                <a:cubicBezTo>
                  <a:pt x="57" y="184"/>
                  <a:pt x="58" y="182"/>
                  <a:pt x="58" y="180"/>
                </a:cubicBezTo>
                <a:cubicBezTo>
                  <a:pt x="60" y="170"/>
                  <a:pt x="63" y="160"/>
                  <a:pt x="65" y="151"/>
                </a:cubicBezTo>
                <a:cubicBezTo>
                  <a:pt x="65" y="149"/>
                  <a:pt x="65" y="147"/>
                  <a:pt x="64" y="145"/>
                </a:cubicBezTo>
                <a:cubicBezTo>
                  <a:pt x="63" y="144"/>
                  <a:pt x="62" y="143"/>
                  <a:pt x="60" y="142"/>
                </a:cubicBezTo>
                <a:cubicBezTo>
                  <a:pt x="60" y="142"/>
                  <a:pt x="59" y="142"/>
                  <a:pt x="58" y="142"/>
                </a:cubicBezTo>
                <a:cubicBezTo>
                  <a:pt x="55" y="142"/>
                  <a:pt x="52" y="144"/>
                  <a:pt x="52" y="147"/>
                </a:cubicBezTo>
                <a:cubicBezTo>
                  <a:pt x="50" y="153"/>
                  <a:pt x="49" y="159"/>
                  <a:pt x="48" y="165"/>
                </a:cubicBezTo>
                <a:cubicBezTo>
                  <a:pt x="45" y="168"/>
                  <a:pt x="43" y="172"/>
                  <a:pt x="41" y="175"/>
                </a:cubicBezTo>
                <a:cubicBezTo>
                  <a:pt x="40" y="176"/>
                  <a:pt x="41" y="177"/>
                  <a:pt x="41" y="177"/>
                </a:cubicBezTo>
                <a:cubicBezTo>
                  <a:pt x="42" y="177"/>
                  <a:pt x="43" y="177"/>
                  <a:pt x="43" y="176"/>
                </a:cubicBezTo>
                <a:cubicBezTo>
                  <a:pt x="44" y="175"/>
                  <a:pt x="45" y="174"/>
                  <a:pt x="46" y="172"/>
                </a:cubicBezTo>
                <a:cubicBezTo>
                  <a:pt x="46" y="174"/>
                  <a:pt x="45" y="176"/>
                  <a:pt x="45" y="177"/>
                </a:cubicBezTo>
                <a:cubicBezTo>
                  <a:pt x="45" y="178"/>
                  <a:pt x="44" y="179"/>
                  <a:pt x="44" y="179"/>
                </a:cubicBezTo>
                <a:cubicBezTo>
                  <a:pt x="44" y="181"/>
                  <a:pt x="43" y="183"/>
                  <a:pt x="42" y="185"/>
                </a:cubicBezTo>
                <a:cubicBezTo>
                  <a:pt x="41" y="191"/>
                  <a:pt x="39" y="196"/>
                  <a:pt x="37" y="201"/>
                </a:cubicBezTo>
                <a:cubicBezTo>
                  <a:pt x="35" y="207"/>
                  <a:pt x="33" y="214"/>
                  <a:pt x="31" y="220"/>
                </a:cubicBezTo>
                <a:cubicBezTo>
                  <a:pt x="29" y="222"/>
                  <a:pt x="28" y="225"/>
                  <a:pt x="27" y="228"/>
                </a:cubicBezTo>
                <a:cubicBezTo>
                  <a:pt x="25" y="232"/>
                  <a:pt x="24" y="235"/>
                  <a:pt x="22" y="238"/>
                </a:cubicBezTo>
                <a:cubicBezTo>
                  <a:pt x="22" y="240"/>
                  <a:pt x="21" y="241"/>
                  <a:pt x="21" y="242"/>
                </a:cubicBezTo>
                <a:cubicBezTo>
                  <a:pt x="17" y="242"/>
                  <a:pt x="14" y="243"/>
                  <a:pt x="11" y="243"/>
                </a:cubicBezTo>
                <a:cubicBezTo>
                  <a:pt x="8" y="243"/>
                  <a:pt x="5" y="244"/>
                  <a:pt x="3" y="246"/>
                </a:cubicBezTo>
                <a:cubicBezTo>
                  <a:pt x="1" y="248"/>
                  <a:pt x="0" y="251"/>
                  <a:pt x="0" y="253"/>
                </a:cubicBezTo>
                <a:cubicBezTo>
                  <a:pt x="0" y="259"/>
                  <a:pt x="5" y="264"/>
                  <a:pt x="11" y="264"/>
                </a:cubicBezTo>
                <a:cubicBezTo>
                  <a:pt x="11" y="264"/>
                  <a:pt x="12" y="264"/>
                  <a:pt x="12" y="264"/>
                </a:cubicBezTo>
                <a:cubicBezTo>
                  <a:pt x="12" y="264"/>
                  <a:pt x="12" y="264"/>
                  <a:pt x="13" y="265"/>
                </a:cubicBezTo>
                <a:cubicBezTo>
                  <a:pt x="13" y="265"/>
                  <a:pt x="13" y="266"/>
                  <a:pt x="13" y="267"/>
                </a:cubicBezTo>
                <a:cubicBezTo>
                  <a:pt x="13" y="267"/>
                  <a:pt x="14" y="267"/>
                  <a:pt x="14" y="267"/>
                </a:cubicBezTo>
                <a:cubicBezTo>
                  <a:pt x="14" y="268"/>
                  <a:pt x="14" y="268"/>
                  <a:pt x="15" y="269"/>
                </a:cubicBezTo>
                <a:cubicBezTo>
                  <a:pt x="16" y="270"/>
                  <a:pt x="17" y="270"/>
                  <a:pt x="18" y="270"/>
                </a:cubicBezTo>
                <a:cubicBezTo>
                  <a:pt x="18" y="270"/>
                  <a:pt x="18" y="270"/>
                  <a:pt x="19" y="270"/>
                </a:cubicBezTo>
                <a:cubicBezTo>
                  <a:pt x="19" y="271"/>
                  <a:pt x="20" y="271"/>
                  <a:pt x="20" y="271"/>
                </a:cubicBezTo>
                <a:cubicBezTo>
                  <a:pt x="22" y="272"/>
                  <a:pt x="24" y="271"/>
                  <a:pt x="26" y="270"/>
                </a:cubicBezTo>
                <a:cubicBezTo>
                  <a:pt x="27" y="269"/>
                  <a:pt x="28" y="268"/>
                  <a:pt x="29" y="266"/>
                </a:cubicBezTo>
                <a:cubicBezTo>
                  <a:pt x="29" y="265"/>
                  <a:pt x="30" y="264"/>
                  <a:pt x="30" y="263"/>
                </a:cubicBezTo>
                <a:cubicBezTo>
                  <a:pt x="47" y="262"/>
                  <a:pt x="64" y="261"/>
                  <a:pt x="81" y="260"/>
                </a:cubicBezTo>
                <a:cubicBezTo>
                  <a:pt x="95" y="260"/>
                  <a:pt x="110" y="259"/>
                  <a:pt x="124" y="259"/>
                </a:cubicBezTo>
                <a:cubicBezTo>
                  <a:pt x="128" y="259"/>
                  <a:pt x="133" y="258"/>
                  <a:pt x="137" y="258"/>
                </a:cubicBezTo>
                <a:cubicBezTo>
                  <a:pt x="139" y="258"/>
                  <a:pt x="141" y="258"/>
                  <a:pt x="143" y="258"/>
                </a:cubicBezTo>
                <a:cubicBezTo>
                  <a:pt x="146" y="258"/>
                  <a:pt x="149" y="257"/>
                  <a:pt x="151" y="257"/>
                </a:cubicBezTo>
                <a:cubicBezTo>
                  <a:pt x="153" y="256"/>
                  <a:pt x="154" y="256"/>
                  <a:pt x="155" y="255"/>
                </a:cubicBezTo>
                <a:cubicBezTo>
                  <a:pt x="156" y="255"/>
                  <a:pt x="156" y="255"/>
                  <a:pt x="156" y="254"/>
                </a:cubicBezTo>
                <a:cubicBezTo>
                  <a:pt x="157" y="254"/>
                  <a:pt x="158" y="253"/>
                  <a:pt x="158" y="252"/>
                </a:cubicBezTo>
                <a:cubicBezTo>
                  <a:pt x="162" y="249"/>
                  <a:pt x="162" y="244"/>
                  <a:pt x="160" y="240"/>
                </a:cubicBezTo>
                <a:cubicBezTo>
                  <a:pt x="159" y="238"/>
                  <a:pt x="157" y="237"/>
                  <a:pt x="154" y="236"/>
                </a:cubicBezTo>
                <a:cubicBezTo>
                  <a:pt x="153" y="236"/>
                  <a:pt x="152" y="236"/>
                  <a:pt x="152" y="236"/>
                </a:cubicBezTo>
                <a:cubicBezTo>
                  <a:pt x="150" y="236"/>
                  <a:pt x="148" y="236"/>
                  <a:pt x="147" y="237"/>
                </a:cubicBezTo>
                <a:cubicBezTo>
                  <a:pt x="146" y="237"/>
                  <a:pt x="146" y="237"/>
                  <a:pt x="145" y="237"/>
                </a:cubicBezTo>
                <a:cubicBezTo>
                  <a:pt x="140" y="238"/>
                  <a:pt x="135" y="237"/>
                  <a:pt x="130" y="238"/>
                </a:cubicBezTo>
                <a:cubicBezTo>
                  <a:pt x="126" y="238"/>
                  <a:pt x="122" y="238"/>
                  <a:pt x="118" y="238"/>
                </a:cubicBezTo>
                <a:cubicBezTo>
                  <a:pt x="108" y="238"/>
                  <a:pt x="99" y="239"/>
                  <a:pt x="89" y="239"/>
                </a:cubicBezTo>
                <a:cubicBezTo>
                  <a:pt x="86" y="239"/>
                  <a:pt x="83" y="239"/>
                  <a:pt x="81" y="239"/>
                </a:cubicBezTo>
                <a:cubicBezTo>
                  <a:pt x="82" y="238"/>
                  <a:pt x="84" y="237"/>
                  <a:pt x="85" y="236"/>
                </a:cubicBezTo>
                <a:cubicBezTo>
                  <a:pt x="89" y="234"/>
                  <a:pt x="93" y="232"/>
                  <a:pt x="97" y="229"/>
                </a:cubicBezTo>
                <a:cubicBezTo>
                  <a:pt x="100" y="227"/>
                  <a:pt x="103" y="225"/>
                  <a:pt x="106" y="223"/>
                </a:cubicBezTo>
                <a:cubicBezTo>
                  <a:pt x="110" y="220"/>
                  <a:pt x="113" y="218"/>
                  <a:pt x="117" y="216"/>
                </a:cubicBezTo>
                <a:cubicBezTo>
                  <a:pt x="120" y="213"/>
                  <a:pt x="124" y="210"/>
                  <a:pt x="128" y="208"/>
                </a:cubicBezTo>
                <a:cubicBezTo>
                  <a:pt x="132" y="204"/>
                  <a:pt x="137" y="200"/>
                  <a:pt x="142" y="196"/>
                </a:cubicBezTo>
                <a:cubicBezTo>
                  <a:pt x="150" y="189"/>
                  <a:pt x="158" y="182"/>
                  <a:pt x="166" y="174"/>
                </a:cubicBezTo>
                <a:cubicBezTo>
                  <a:pt x="178" y="161"/>
                  <a:pt x="189" y="146"/>
                  <a:pt x="200" y="131"/>
                </a:cubicBezTo>
                <a:cubicBezTo>
                  <a:pt x="205" y="123"/>
                  <a:pt x="210" y="116"/>
                  <a:pt x="215" y="108"/>
                </a:cubicBezTo>
                <a:close/>
              </a:path>
            </a:pathLst>
          </a:custGeom>
          <a:solidFill>
            <a:srgbClr val="FF0000"/>
          </a:solidFill>
          <a:ln>
            <a:solidFill>
              <a:schemeClr val="tx1"/>
            </a:solidFill>
          </a:ln>
        </p:spPr>
        <p:txBody>
          <a:bodyPr vert="horz" wrap="square" lIns="91412" tIns="45706" rIns="91412" bIns="45706" numCol="1" anchor="t" anchorCtr="0" compatLnSpc="1"/>
          <a:lstStyle/>
          <a:p>
            <a:pPr defTabSz="1218565"/>
            <a:endParaRPr lang="zh-CN" altLang="en-US" sz="1800" dirty="0">
              <a:solidFill>
                <a:schemeClr val="tx1">
                  <a:lumMod val="50000"/>
                </a:schemeClr>
              </a:solidFill>
              <a:latin typeface="汉仪家书简" panose="02010609000101010101" pitchFamily="49" charset="-122"/>
              <a:ea typeface="汉仪家书简" panose="02010609000101010101" pitchFamily="49" charset="-122"/>
              <a:cs typeface="+mn-lt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438E7930-A195-44E1-B8AA-99A42FBB5DAC}"/>
              </a:ext>
            </a:extLst>
          </p:cNvPr>
          <p:cNvSpPr/>
          <p:nvPr/>
        </p:nvSpPr>
        <p:spPr>
          <a:xfrm>
            <a:off x="6948571" y="2525966"/>
            <a:ext cx="2260088" cy="438126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Freeform 5">
            <a:extLst>
              <a:ext uri="{FF2B5EF4-FFF2-40B4-BE49-F238E27FC236}">
                <a16:creationId xmlns:a16="http://schemas.microsoft.com/office/drawing/2014/main" id="{3B33B1AD-A35B-4F88-A07D-920272B8FC4E}"/>
              </a:ext>
            </a:extLst>
          </p:cNvPr>
          <p:cNvSpPr/>
          <p:nvPr/>
        </p:nvSpPr>
        <p:spPr bwMode="auto">
          <a:xfrm rot="5789175" flipH="1">
            <a:off x="5698632" y="2489565"/>
            <a:ext cx="909269" cy="1311694"/>
          </a:xfrm>
          <a:custGeom>
            <a:avLst/>
            <a:gdLst>
              <a:gd name="T0" fmla="*/ 230 w 259"/>
              <a:gd name="T1" fmla="*/ 83 h 272"/>
              <a:gd name="T2" fmla="*/ 243 w 259"/>
              <a:gd name="T3" fmla="*/ 57 h 272"/>
              <a:gd name="T4" fmla="*/ 258 w 259"/>
              <a:gd name="T5" fmla="*/ 16 h 272"/>
              <a:gd name="T6" fmla="*/ 253 w 259"/>
              <a:gd name="T7" fmla="*/ 8 h 272"/>
              <a:gd name="T8" fmla="*/ 248 w 259"/>
              <a:gd name="T9" fmla="*/ 8 h 272"/>
              <a:gd name="T10" fmla="*/ 228 w 259"/>
              <a:gd name="T11" fmla="*/ 54 h 272"/>
              <a:gd name="T12" fmla="*/ 177 w 259"/>
              <a:gd name="T13" fmla="*/ 139 h 272"/>
              <a:gd name="T14" fmla="*/ 123 w 259"/>
              <a:gd name="T15" fmla="*/ 193 h 272"/>
              <a:gd name="T16" fmla="*/ 99 w 259"/>
              <a:gd name="T17" fmla="*/ 210 h 272"/>
              <a:gd name="T18" fmla="*/ 67 w 259"/>
              <a:gd name="T19" fmla="*/ 231 h 272"/>
              <a:gd name="T20" fmla="*/ 66 w 259"/>
              <a:gd name="T21" fmla="*/ 229 h 272"/>
              <a:gd name="T22" fmla="*/ 93 w 259"/>
              <a:gd name="T23" fmla="*/ 210 h 272"/>
              <a:gd name="T24" fmla="*/ 129 w 259"/>
              <a:gd name="T25" fmla="*/ 183 h 272"/>
              <a:gd name="T26" fmla="*/ 188 w 259"/>
              <a:gd name="T27" fmla="*/ 117 h 272"/>
              <a:gd name="T28" fmla="*/ 197 w 259"/>
              <a:gd name="T29" fmla="*/ 103 h 272"/>
              <a:gd name="T30" fmla="*/ 216 w 259"/>
              <a:gd name="T31" fmla="*/ 70 h 272"/>
              <a:gd name="T32" fmla="*/ 231 w 259"/>
              <a:gd name="T33" fmla="*/ 38 h 272"/>
              <a:gd name="T34" fmla="*/ 239 w 259"/>
              <a:gd name="T35" fmla="*/ 13 h 272"/>
              <a:gd name="T36" fmla="*/ 238 w 259"/>
              <a:gd name="T37" fmla="*/ 1 h 272"/>
              <a:gd name="T38" fmla="*/ 234 w 259"/>
              <a:gd name="T39" fmla="*/ 1 h 272"/>
              <a:gd name="T40" fmla="*/ 230 w 259"/>
              <a:gd name="T41" fmla="*/ 10 h 272"/>
              <a:gd name="T42" fmla="*/ 227 w 259"/>
              <a:gd name="T43" fmla="*/ 32 h 272"/>
              <a:gd name="T44" fmla="*/ 209 w 259"/>
              <a:gd name="T45" fmla="*/ 69 h 272"/>
              <a:gd name="T46" fmla="*/ 191 w 259"/>
              <a:gd name="T47" fmla="*/ 99 h 272"/>
              <a:gd name="T48" fmla="*/ 172 w 259"/>
              <a:gd name="T49" fmla="*/ 125 h 272"/>
              <a:gd name="T50" fmla="*/ 129 w 259"/>
              <a:gd name="T51" fmla="*/ 171 h 272"/>
              <a:gd name="T52" fmla="*/ 94 w 259"/>
              <a:gd name="T53" fmla="*/ 198 h 272"/>
              <a:gd name="T54" fmla="*/ 68 w 259"/>
              <a:gd name="T55" fmla="*/ 216 h 272"/>
              <a:gd name="T56" fmla="*/ 46 w 259"/>
              <a:gd name="T57" fmla="*/ 230 h 272"/>
              <a:gd name="T58" fmla="*/ 42 w 259"/>
              <a:gd name="T59" fmla="*/ 231 h 272"/>
              <a:gd name="T60" fmla="*/ 49 w 259"/>
              <a:gd name="T61" fmla="*/ 210 h 272"/>
              <a:gd name="T62" fmla="*/ 56 w 259"/>
              <a:gd name="T63" fmla="*/ 187 h 272"/>
              <a:gd name="T64" fmla="*/ 65 w 259"/>
              <a:gd name="T65" fmla="*/ 151 h 272"/>
              <a:gd name="T66" fmla="*/ 60 w 259"/>
              <a:gd name="T67" fmla="*/ 142 h 272"/>
              <a:gd name="T68" fmla="*/ 52 w 259"/>
              <a:gd name="T69" fmla="*/ 147 h 272"/>
              <a:gd name="T70" fmla="*/ 41 w 259"/>
              <a:gd name="T71" fmla="*/ 175 h 272"/>
              <a:gd name="T72" fmla="*/ 43 w 259"/>
              <a:gd name="T73" fmla="*/ 176 h 272"/>
              <a:gd name="T74" fmla="*/ 45 w 259"/>
              <a:gd name="T75" fmla="*/ 177 h 272"/>
              <a:gd name="T76" fmla="*/ 42 w 259"/>
              <a:gd name="T77" fmla="*/ 185 h 272"/>
              <a:gd name="T78" fmla="*/ 31 w 259"/>
              <a:gd name="T79" fmla="*/ 220 h 272"/>
              <a:gd name="T80" fmla="*/ 22 w 259"/>
              <a:gd name="T81" fmla="*/ 238 h 272"/>
              <a:gd name="T82" fmla="*/ 11 w 259"/>
              <a:gd name="T83" fmla="*/ 243 h 272"/>
              <a:gd name="T84" fmla="*/ 0 w 259"/>
              <a:gd name="T85" fmla="*/ 253 h 272"/>
              <a:gd name="T86" fmla="*/ 12 w 259"/>
              <a:gd name="T87" fmla="*/ 264 h 272"/>
              <a:gd name="T88" fmla="*/ 13 w 259"/>
              <a:gd name="T89" fmla="*/ 267 h 272"/>
              <a:gd name="T90" fmla="*/ 15 w 259"/>
              <a:gd name="T91" fmla="*/ 269 h 272"/>
              <a:gd name="T92" fmla="*/ 19 w 259"/>
              <a:gd name="T93" fmla="*/ 270 h 272"/>
              <a:gd name="T94" fmla="*/ 26 w 259"/>
              <a:gd name="T95" fmla="*/ 270 h 272"/>
              <a:gd name="T96" fmla="*/ 30 w 259"/>
              <a:gd name="T97" fmla="*/ 263 h 272"/>
              <a:gd name="T98" fmla="*/ 124 w 259"/>
              <a:gd name="T99" fmla="*/ 259 h 272"/>
              <a:gd name="T100" fmla="*/ 143 w 259"/>
              <a:gd name="T101" fmla="*/ 258 h 272"/>
              <a:gd name="T102" fmla="*/ 155 w 259"/>
              <a:gd name="T103" fmla="*/ 255 h 272"/>
              <a:gd name="T104" fmla="*/ 158 w 259"/>
              <a:gd name="T105" fmla="*/ 252 h 272"/>
              <a:gd name="T106" fmla="*/ 154 w 259"/>
              <a:gd name="T107" fmla="*/ 236 h 272"/>
              <a:gd name="T108" fmla="*/ 147 w 259"/>
              <a:gd name="T109" fmla="*/ 237 h 272"/>
              <a:gd name="T110" fmla="*/ 130 w 259"/>
              <a:gd name="T111" fmla="*/ 238 h 272"/>
              <a:gd name="T112" fmla="*/ 89 w 259"/>
              <a:gd name="T113" fmla="*/ 239 h 272"/>
              <a:gd name="T114" fmla="*/ 85 w 259"/>
              <a:gd name="T115" fmla="*/ 236 h 272"/>
              <a:gd name="T116" fmla="*/ 106 w 259"/>
              <a:gd name="T117" fmla="*/ 223 h 272"/>
              <a:gd name="T118" fmla="*/ 128 w 259"/>
              <a:gd name="T119" fmla="*/ 208 h 272"/>
              <a:gd name="T120" fmla="*/ 166 w 259"/>
              <a:gd name="T121" fmla="*/ 174 h 272"/>
              <a:gd name="T122" fmla="*/ 215 w 259"/>
              <a:gd name="T123" fmla="*/ 108 h 2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59" h="272">
                <a:moveTo>
                  <a:pt x="215" y="108"/>
                </a:moveTo>
                <a:cubicBezTo>
                  <a:pt x="220" y="99"/>
                  <a:pt x="225" y="91"/>
                  <a:pt x="230" y="83"/>
                </a:cubicBezTo>
                <a:cubicBezTo>
                  <a:pt x="232" y="79"/>
                  <a:pt x="234" y="75"/>
                  <a:pt x="236" y="71"/>
                </a:cubicBezTo>
                <a:cubicBezTo>
                  <a:pt x="239" y="66"/>
                  <a:pt x="241" y="61"/>
                  <a:pt x="243" y="57"/>
                </a:cubicBezTo>
                <a:cubicBezTo>
                  <a:pt x="244" y="52"/>
                  <a:pt x="246" y="48"/>
                  <a:pt x="248" y="43"/>
                </a:cubicBezTo>
                <a:cubicBezTo>
                  <a:pt x="251" y="34"/>
                  <a:pt x="255" y="25"/>
                  <a:pt x="258" y="16"/>
                </a:cubicBezTo>
                <a:cubicBezTo>
                  <a:pt x="259" y="15"/>
                  <a:pt x="258" y="13"/>
                  <a:pt x="257" y="11"/>
                </a:cubicBezTo>
                <a:cubicBezTo>
                  <a:pt x="256" y="9"/>
                  <a:pt x="255" y="8"/>
                  <a:pt x="253" y="8"/>
                </a:cubicBezTo>
                <a:cubicBezTo>
                  <a:pt x="252" y="8"/>
                  <a:pt x="252" y="8"/>
                  <a:pt x="251" y="8"/>
                </a:cubicBezTo>
                <a:cubicBezTo>
                  <a:pt x="250" y="8"/>
                  <a:pt x="249" y="8"/>
                  <a:pt x="248" y="8"/>
                </a:cubicBezTo>
                <a:cubicBezTo>
                  <a:pt x="246" y="9"/>
                  <a:pt x="245" y="11"/>
                  <a:pt x="244" y="13"/>
                </a:cubicBezTo>
                <a:cubicBezTo>
                  <a:pt x="239" y="27"/>
                  <a:pt x="234" y="41"/>
                  <a:pt x="228" y="54"/>
                </a:cubicBezTo>
                <a:cubicBezTo>
                  <a:pt x="222" y="70"/>
                  <a:pt x="213" y="84"/>
                  <a:pt x="204" y="98"/>
                </a:cubicBezTo>
                <a:cubicBezTo>
                  <a:pt x="196" y="112"/>
                  <a:pt x="187" y="126"/>
                  <a:pt x="177" y="139"/>
                </a:cubicBezTo>
                <a:cubicBezTo>
                  <a:pt x="169" y="149"/>
                  <a:pt x="161" y="158"/>
                  <a:pt x="152" y="167"/>
                </a:cubicBezTo>
                <a:cubicBezTo>
                  <a:pt x="143" y="176"/>
                  <a:pt x="133" y="185"/>
                  <a:pt x="123" y="193"/>
                </a:cubicBezTo>
                <a:cubicBezTo>
                  <a:pt x="119" y="196"/>
                  <a:pt x="114" y="200"/>
                  <a:pt x="109" y="204"/>
                </a:cubicBezTo>
                <a:cubicBezTo>
                  <a:pt x="105" y="206"/>
                  <a:pt x="102" y="208"/>
                  <a:pt x="99" y="210"/>
                </a:cubicBezTo>
                <a:cubicBezTo>
                  <a:pt x="94" y="213"/>
                  <a:pt x="89" y="217"/>
                  <a:pt x="84" y="220"/>
                </a:cubicBezTo>
                <a:cubicBezTo>
                  <a:pt x="78" y="224"/>
                  <a:pt x="72" y="227"/>
                  <a:pt x="67" y="231"/>
                </a:cubicBezTo>
                <a:cubicBezTo>
                  <a:pt x="63" y="233"/>
                  <a:pt x="59" y="235"/>
                  <a:pt x="55" y="236"/>
                </a:cubicBezTo>
                <a:cubicBezTo>
                  <a:pt x="59" y="234"/>
                  <a:pt x="62" y="231"/>
                  <a:pt x="66" y="229"/>
                </a:cubicBezTo>
                <a:cubicBezTo>
                  <a:pt x="70" y="226"/>
                  <a:pt x="75" y="223"/>
                  <a:pt x="79" y="220"/>
                </a:cubicBezTo>
                <a:cubicBezTo>
                  <a:pt x="84" y="217"/>
                  <a:pt x="88" y="213"/>
                  <a:pt x="93" y="210"/>
                </a:cubicBezTo>
                <a:cubicBezTo>
                  <a:pt x="99" y="206"/>
                  <a:pt x="105" y="201"/>
                  <a:pt x="111" y="197"/>
                </a:cubicBezTo>
                <a:cubicBezTo>
                  <a:pt x="117" y="192"/>
                  <a:pt x="123" y="187"/>
                  <a:pt x="129" y="183"/>
                </a:cubicBezTo>
                <a:cubicBezTo>
                  <a:pt x="140" y="173"/>
                  <a:pt x="151" y="163"/>
                  <a:pt x="160" y="152"/>
                </a:cubicBezTo>
                <a:cubicBezTo>
                  <a:pt x="170" y="141"/>
                  <a:pt x="179" y="129"/>
                  <a:pt x="188" y="117"/>
                </a:cubicBezTo>
                <a:cubicBezTo>
                  <a:pt x="190" y="114"/>
                  <a:pt x="192" y="111"/>
                  <a:pt x="194" y="108"/>
                </a:cubicBezTo>
                <a:cubicBezTo>
                  <a:pt x="195" y="107"/>
                  <a:pt x="196" y="105"/>
                  <a:pt x="197" y="103"/>
                </a:cubicBezTo>
                <a:cubicBezTo>
                  <a:pt x="198" y="101"/>
                  <a:pt x="199" y="100"/>
                  <a:pt x="200" y="98"/>
                </a:cubicBezTo>
                <a:cubicBezTo>
                  <a:pt x="206" y="89"/>
                  <a:pt x="211" y="80"/>
                  <a:pt x="216" y="70"/>
                </a:cubicBezTo>
                <a:cubicBezTo>
                  <a:pt x="219" y="65"/>
                  <a:pt x="222" y="60"/>
                  <a:pt x="224" y="54"/>
                </a:cubicBezTo>
                <a:cubicBezTo>
                  <a:pt x="227" y="49"/>
                  <a:pt x="229" y="44"/>
                  <a:pt x="231" y="38"/>
                </a:cubicBezTo>
                <a:cubicBezTo>
                  <a:pt x="234" y="33"/>
                  <a:pt x="236" y="27"/>
                  <a:pt x="238" y="22"/>
                </a:cubicBezTo>
                <a:cubicBezTo>
                  <a:pt x="238" y="19"/>
                  <a:pt x="239" y="16"/>
                  <a:pt x="239" y="13"/>
                </a:cubicBezTo>
                <a:cubicBezTo>
                  <a:pt x="240" y="10"/>
                  <a:pt x="240" y="7"/>
                  <a:pt x="240" y="3"/>
                </a:cubicBezTo>
                <a:cubicBezTo>
                  <a:pt x="240" y="2"/>
                  <a:pt x="239" y="1"/>
                  <a:pt x="238" y="1"/>
                </a:cubicBezTo>
                <a:cubicBezTo>
                  <a:pt x="238" y="0"/>
                  <a:pt x="237" y="0"/>
                  <a:pt x="237" y="0"/>
                </a:cubicBezTo>
                <a:cubicBezTo>
                  <a:pt x="236" y="0"/>
                  <a:pt x="235" y="0"/>
                  <a:pt x="234" y="1"/>
                </a:cubicBezTo>
                <a:cubicBezTo>
                  <a:pt x="233" y="2"/>
                  <a:pt x="232" y="4"/>
                  <a:pt x="231" y="5"/>
                </a:cubicBezTo>
                <a:cubicBezTo>
                  <a:pt x="231" y="7"/>
                  <a:pt x="231" y="9"/>
                  <a:pt x="230" y="10"/>
                </a:cubicBezTo>
                <a:cubicBezTo>
                  <a:pt x="230" y="12"/>
                  <a:pt x="231" y="14"/>
                  <a:pt x="232" y="14"/>
                </a:cubicBezTo>
                <a:cubicBezTo>
                  <a:pt x="231" y="20"/>
                  <a:pt x="229" y="26"/>
                  <a:pt x="227" y="32"/>
                </a:cubicBezTo>
                <a:cubicBezTo>
                  <a:pt x="224" y="38"/>
                  <a:pt x="221" y="44"/>
                  <a:pt x="218" y="50"/>
                </a:cubicBezTo>
                <a:cubicBezTo>
                  <a:pt x="215" y="56"/>
                  <a:pt x="212" y="63"/>
                  <a:pt x="209" y="69"/>
                </a:cubicBezTo>
                <a:cubicBezTo>
                  <a:pt x="206" y="74"/>
                  <a:pt x="203" y="78"/>
                  <a:pt x="200" y="83"/>
                </a:cubicBezTo>
                <a:cubicBezTo>
                  <a:pt x="197" y="88"/>
                  <a:pt x="194" y="93"/>
                  <a:pt x="191" y="99"/>
                </a:cubicBezTo>
                <a:cubicBezTo>
                  <a:pt x="189" y="102"/>
                  <a:pt x="186" y="105"/>
                  <a:pt x="184" y="108"/>
                </a:cubicBezTo>
                <a:cubicBezTo>
                  <a:pt x="180" y="114"/>
                  <a:pt x="176" y="119"/>
                  <a:pt x="172" y="125"/>
                </a:cubicBezTo>
                <a:cubicBezTo>
                  <a:pt x="164" y="136"/>
                  <a:pt x="154" y="147"/>
                  <a:pt x="144" y="157"/>
                </a:cubicBezTo>
                <a:cubicBezTo>
                  <a:pt x="139" y="162"/>
                  <a:pt x="134" y="166"/>
                  <a:pt x="129" y="171"/>
                </a:cubicBezTo>
                <a:cubicBezTo>
                  <a:pt x="123" y="176"/>
                  <a:pt x="118" y="180"/>
                  <a:pt x="112" y="185"/>
                </a:cubicBezTo>
                <a:cubicBezTo>
                  <a:pt x="106" y="189"/>
                  <a:pt x="100" y="194"/>
                  <a:pt x="94" y="198"/>
                </a:cubicBezTo>
                <a:cubicBezTo>
                  <a:pt x="91" y="200"/>
                  <a:pt x="88" y="202"/>
                  <a:pt x="85" y="204"/>
                </a:cubicBezTo>
                <a:cubicBezTo>
                  <a:pt x="79" y="208"/>
                  <a:pt x="73" y="212"/>
                  <a:pt x="68" y="216"/>
                </a:cubicBezTo>
                <a:cubicBezTo>
                  <a:pt x="64" y="218"/>
                  <a:pt x="61" y="220"/>
                  <a:pt x="58" y="222"/>
                </a:cubicBezTo>
                <a:cubicBezTo>
                  <a:pt x="54" y="225"/>
                  <a:pt x="50" y="227"/>
                  <a:pt x="46" y="230"/>
                </a:cubicBezTo>
                <a:cubicBezTo>
                  <a:pt x="44" y="230"/>
                  <a:pt x="43" y="230"/>
                  <a:pt x="42" y="231"/>
                </a:cubicBezTo>
                <a:cubicBezTo>
                  <a:pt x="42" y="231"/>
                  <a:pt x="42" y="231"/>
                  <a:pt x="42" y="231"/>
                </a:cubicBezTo>
                <a:cubicBezTo>
                  <a:pt x="43" y="228"/>
                  <a:pt x="43" y="226"/>
                  <a:pt x="44" y="223"/>
                </a:cubicBezTo>
                <a:cubicBezTo>
                  <a:pt x="46" y="219"/>
                  <a:pt x="47" y="214"/>
                  <a:pt x="49" y="210"/>
                </a:cubicBezTo>
                <a:cubicBezTo>
                  <a:pt x="50" y="208"/>
                  <a:pt x="50" y="205"/>
                  <a:pt x="51" y="203"/>
                </a:cubicBezTo>
                <a:cubicBezTo>
                  <a:pt x="53" y="197"/>
                  <a:pt x="55" y="192"/>
                  <a:pt x="56" y="187"/>
                </a:cubicBezTo>
                <a:cubicBezTo>
                  <a:pt x="57" y="184"/>
                  <a:pt x="58" y="182"/>
                  <a:pt x="58" y="180"/>
                </a:cubicBezTo>
                <a:cubicBezTo>
                  <a:pt x="60" y="170"/>
                  <a:pt x="63" y="160"/>
                  <a:pt x="65" y="151"/>
                </a:cubicBezTo>
                <a:cubicBezTo>
                  <a:pt x="65" y="149"/>
                  <a:pt x="65" y="147"/>
                  <a:pt x="64" y="145"/>
                </a:cubicBezTo>
                <a:cubicBezTo>
                  <a:pt x="63" y="144"/>
                  <a:pt x="62" y="143"/>
                  <a:pt x="60" y="142"/>
                </a:cubicBezTo>
                <a:cubicBezTo>
                  <a:pt x="60" y="142"/>
                  <a:pt x="59" y="142"/>
                  <a:pt x="58" y="142"/>
                </a:cubicBezTo>
                <a:cubicBezTo>
                  <a:pt x="55" y="142"/>
                  <a:pt x="52" y="144"/>
                  <a:pt x="52" y="147"/>
                </a:cubicBezTo>
                <a:cubicBezTo>
                  <a:pt x="50" y="153"/>
                  <a:pt x="49" y="159"/>
                  <a:pt x="48" y="165"/>
                </a:cubicBezTo>
                <a:cubicBezTo>
                  <a:pt x="45" y="168"/>
                  <a:pt x="43" y="172"/>
                  <a:pt x="41" y="175"/>
                </a:cubicBezTo>
                <a:cubicBezTo>
                  <a:pt x="40" y="176"/>
                  <a:pt x="41" y="177"/>
                  <a:pt x="41" y="177"/>
                </a:cubicBezTo>
                <a:cubicBezTo>
                  <a:pt x="42" y="177"/>
                  <a:pt x="43" y="177"/>
                  <a:pt x="43" y="176"/>
                </a:cubicBezTo>
                <a:cubicBezTo>
                  <a:pt x="44" y="175"/>
                  <a:pt x="45" y="174"/>
                  <a:pt x="46" y="172"/>
                </a:cubicBezTo>
                <a:cubicBezTo>
                  <a:pt x="46" y="174"/>
                  <a:pt x="45" y="176"/>
                  <a:pt x="45" y="177"/>
                </a:cubicBezTo>
                <a:cubicBezTo>
                  <a:pt x="45" y="178"/>
                  <a:pt x="44" y="179"/>
                  <a:pt x="44" y="179"/>
                </a:cubicBezTo>
                <a:cubicBezTo>
                  <a:pt x="44" y="181"/>
                  <a:pt x="43" y="183"/>
                  <a:pt x="42" y="185"/>
                </a:cubicBezTo>
                <a:cubicBezTo>
                  <a:pt x="41" y="191"/>
                  <a:pt x="39" y="196"/>
                  <a:pt x="37" y="201"/>
                </a:cubicBezTo>
                <a:cubicBezTo>
                  <a:pt x="35" y="207"/>
                  <a:pt x="33" y="214"/>
                  <a:pt x="31" y="220"/>
                </a:cubicBezTo>
                <a:cubicBezTo>
                  <a:pt x="29" y="222"/>
                  <a:pt x="28" y="225"/>
                  <a:pt x="27" y="228"/>
                </a:cubicBezTo>
                <a:cubicBezTo>
                  <a:pt x="25" y="232"/>
                  <a:pt x="24" y="235"/>
                  <a:pt x="22" y="238"/>
                </a:cubicBezTo>
                <a:cubicBezTo>
                  <a:pt x="22" y="240"/>
                  <a:pt x="21" y="241"/>
                  <a:pt x="21" y="242"/>
                </a:cubicBezTo>
                <a:cubicBezTo>
                  <a:pt x="17" y="242"/>
                  <a:pt x="14" y="243"/>
                  <a:pt x="11" y="243"/>
                </a:cubicBezTo>
                <a:cubicBezTo>
                  <a:pt x="8" y="243"/>
                  <a:pt x="5" y="244"/>
                  <a:pt x="3" y="246"/>
                </a:cubicBezTo>
                <a:cubicBezTo>
                  <a:pt x="1" y="248"/>
                  <a:pt x="0" y="251"/>
                  <a:pt x="0" y="253"/>
                </a:cubicBezTo>
                <a:cubicBezTo>
                  <a:pt x="0" y="259"/>
                  <a:pt x="5" y="264"/>
                  <a:pt x="11" y="264"/>
                </a:cubicBezTo>
                <a:cubicBezTo>
                  <a:pt x="11" y="264"/>
                  <a:pt x="12" y="264"/>
                  <a:pt x="12" y="264"/>
                </a:cubicBezTo>
                <a:cubicBezTo>
                  <a:pt x="12" y="264"/>
                  <a:pt x="12" y="264"/>
                  <a:pt x="13" y="265"/>
                </a:cubicBezTo>
                <a:cubicBezTo>
                  <a:pt x="13" y="265"/>
                  <a:pt x="13" y="266"/>
                  <a:pt x="13" y="267"/>
                </a:cubicBezTo>
                <a:cubicBezTo>
                  <a:pt x="13" y="267"/>
                  <a:pt x="14" y="267"/>
                  <a:pt x="14" y="267"/>
                </a:cubicBezTo>
                <a:cubicBezTo>
                  <a:pt x="14" y="268"/>
                  <a:pt x="14" y="268"/>
                  <a:pt x="15" y="269"/>
                </a:cubicBezTo>
                <a:cubicBezTo>
                  <a:pt x="16" y="270"/>
                  <a:pt x="17" y="270"/>
                  <a:pt x="18" y="270"/>
                </a:cubicBezTo>
                <a:cubicBezTo>
                  <a:pt x="18" y="270"/>
                  <a:pt x="18" y="270"/>
                  <a:pt x="19" y="270"/>
                </a:cubicBezTo>
                <a:cubicBezTo>
                  <a:pt x="19" y="271"/>
                  <a:pt x="20" y="271"/>
                  <a:pt x="20" y="271"/>
                </a:cubicBezTo>
                <a:cubicBezTo>
                  <a:pt x="22" y="272"/>
                  <a:pt x="24" y="271"/>
                  <a:pt x="26" y="270"/>
                </a:cubicBezTo>
                <a:cubicBezTo>
                  <a:pt x="27" y="269"/>
                  <a:pt x="28" y="268"/>
                  <a:pt x="29" y="266"/>
                </a:cubicBezTo>
                <a:cubicBezTo>
                  <a:pt x="29" y="265"/>
                  <a:pt x="30" y="264"/>
                  <a:pt x="30" y="263"/>
                </a:cubicBezTo>
                <a:cubicBezTo>
                  <a:pt x="47" y="262"/>
                  <a:pt x="64" y="261"/>
                  <a:pt x="81" y="260"/>
                </a:cubicBezTo>
                <a:cubicBezTo>
                  <a:pt x="95" y="260"/>
                  <a:pt x="110" y="259"/>
                  <a:pt x="124" y="259"/>
                </a:cubicBezTo>
                <a:cubicBezTo>
                  <a:pt x="128" y="259"/>
                  <a:pt x="133" y="258"/>
                  <a:pt x="137" y="258"/>
                </a:cubicBezTo>
                <a:cubicBezTo>
                  <a:pt x="139" y="258"/>
                  <a:pt x="141" y="258"/>
                  <a:pt x="143" y="258"/>
                </a:cubicBezTo>
                <a:cubicBezTo>
                  <a:pt x="146" y="258"/>
                  <a:pt x="149" y="257"/>
                  <a:pt x="151" y="257"/>
                </a:cubicBezTo>
                <a:cubicBezTo>
                  <a:pt x="153" y="256"/>
                  <a:pt x="154" y="256"/>
                  <a:pt x="155" y="255"/>
                </a:cubicBezTo>
                <a:cubicBezTo>
                  <a:pt x="156" y="255"/>
                  <a:pt x="156" y="255"/>
                  <a:pt x="156" y="254"/>
                </a:cubicBezTo>
                <a:cubicBezTo>
                  <a:pt x="157" y="254"/>
                  <a:pt x="158" y="253"/>
                  <a:pt x="158" y="252"/>
                </a:cubicBezTo>
                <a:cubicBezTo>
                  <a:pt x="162" y="249"/>
                  <a:pt x="162" y="244"/>
                  <a:pt x="160" y="240"/>
                </a:cubicBezTo>
                <a:cubicBezTo>
                  <a:pt x="159" y="238"/>
                  <a:pt x="157" y="237"/>
                  <a:pt x="154" y="236"/>
                </a:cubicBezTo>
                <a:cubicBezTo>
                  <a:pt x="153" y="236"/>
                  <a:pt x="152" y="236"/>
                  <a:pt x="152" y="236"/>
                </a:cubicBezTo>
                <a:cubicBezTo>
                  <a:pt x="150" y="236"/>
                  <a:pt x="148" y="236"/>
                  <a:pt x="147" y="237"/>
                </a:cubicBezTo>
                <a:cubicBezTo>
                  <a:pt x="146" y="237"/>
                  <a:pt x="146" y="237"/>
                  <a:pt x="145" y="237"/>
                </a:cubicBezTo>
                <a:cubicBezTo>
                  <a:pt x="140" y="238"/>
                  <a:pt x="135" y="237"/>
                  <a:pt x="130" y="238"/>
                </a:cubicBezTo>
                <a:cubicBezTo>
                  <a:pt x="126" y="238"/>
                  <a:pt x="122" y="238"/>
                  <a:pt x="118" y="238"/>
                </a:cubicBezTo>
                <a:cubicBezTo>
                  <a:pt x="108" y="238"/>
                  <a:pt x="99" y="239"/>
                  <a:pt x="89" y="239"/>
                </a:cubicBezTo>
                <a:cubicBezTo>
                  <a:pt x="86" y="239"/>
                  <a:pt x="83" y="239"/>
                  <a:pt x="81" y="239"/>
                </a:cubicBezTo>
                <a:cubicBezTo>
                  <a:pt x="82" y="238"/>
                  <a:pt x="84" y="237"/>
                  <a:pt x="85" y="236"/>
                </a:cubicBezTo>
                <a:cubicBezTo>
                  <a:pt x="89" y="234"/>
                  <a:pt x="93" y="232"/>
                  <a:pt x="97" y="229"/>
                </a:cubicBezTo>
                <a:cubicBezTo>
                  <a:pt x="100" y="227"/>
                  <a:pt x="103" y="225"/>
                  <a:pt x="106" y="223"/>
                </a:cubicBezTo>
                <a:cubicBezTo>
                  <a:pt x="110" y="220"/>
                  <a:pt x="113" y="218"/>
                  <a:pt x="117" y="216"/>
                </a:cubicBezTo>
                <a:cubicBezTo>
                  <a:pt x="120" y="213"/>
                  <a:pt x="124" y="210"/>
                  <a:pt x="128" y="208"/>
                </a:cubicBezTo>
                <a:cubicBezTo>
                  <a:pt x="132" y="204"/>
                  <a:pt x="137" y="200"/>
                  <a:pt x="142" y="196"/>
                </a:cubicBezTo>
                <a:cubicBezTo>
                  <a:pt x="150" y="189"/>
                  <a:pt x="158" y="182"/>
                  <a:pt x="166" y="174"/>
                </a:cubicBezTo>
                <a:cubicBezTo>
                  <a:pt x="178" y="161"/>
                  <a:pt x="189" y="146"/>
                  <a:pt x="200" y="131"/>
                </a:cubicBezTo>
                <a:cubicBezTo>
                  <a:pt x="205" y="123"/>
                  <a:pt x="210" y="116"/>
                  <a:pt x="215" y="108"/>
                </a:cubicBezTo>
                <a:close/>
              </a:path>
            </a:pathLst>
          </a:custGeom>
          <a:solidFill>
            <a:srgbClr val="0000FF"/>
          </a:solidFill>
          <a:ln>
            <a:solidFill>
              <a:schemeClr val="tx1"/>
            </a:solidFill>
          </a:ln>
        </p:spPr>
        <p:txBody>
          <a:bodyPr vert="horz" wrap="square" lIns="91412" tIns="45706" rIns="91412" bIns="45706" numCol="1" anchor="t" anchorCtr="0" compatLnSpc="1"/>
          <a:lstStyle/>
          <a:p>
            <a:pPr defTabSz="1218565"/>
            <a:endParaRPr lang="zh-CN" altLang="en-US" sz="1800" dirty="0">
              <a:solidFill>
                <a:schemeClr val="tx1">
                  <a:lumMod val="50000"/>
                </a:schemeClr>
              </a:solidFill>
              <a:latin typeface="汉仪家书简" panose="02010609000101010101" pitchFamily="49" charset="-122"/>
              <a:ea typeface="汉仪家书简" panose="02010609000101010101" pitchFamily="49" charset="-122"/>
              <a:cs typeface="+mn-lt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6E219BCB-CFEB-4E31-A47E-CE3EF219804C}"/>
              </a:ext>
            </a:extLst>
          </p:cNvPr>
          <p:cNvSpPr/>
          <p:nvPr/>
        </p:nvSpPr>
        <p:spPr>
          <a:xfrm>
            <a:off x="2618777" y="2539844"/>
            <a:ext cx="1432193" cy="438126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19" name="组合 61">
            <a:extLst>
              <a:ext uri="{FF2B5EF4-FFF2-40B4-BE49-F238E27FC236}">
                <a16:creationId xmlns:a16="http://schemas.microsoft.com/office/drawing/2014/main" id="{1349B89C-3A8D-4FB4-9477-18CB424C2027}"/>
              </a:ext>
            </a:extLst>
          </p:cNvPr>
          <p:cNvGrpSpPr/>
          <p:nvPr/>
        </p:nvGrpSpPr>
        <p:grpSpPr>
          <a:xfrm rot="20872059">
            <a:off x="291785" y="3132147"/>
            <a:ext cx="752494" cy="863034"/>
            <a:chOff x="4427538" y="954088"/>
            <a:chExt cx="3333750" cy="3729038"/>
          </a:xfrm>
        </p:grpSpPr>
        <p:sp>
          <p:nvSpPr>
            <p:cNvPr id="20" name="Freeform 5">
              <a:extLst>
                <a:ext uri="{FF2B5EF4-FFF2-40B4-BE49-F238E27FC236}">
                  <a16:creationId xmlns:a16="http://schemas.microsoft.com/office/drawing/2014/main" id="{ACB9FD9F-C315-4BC8-99F2-81CEED10A5D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26026" y="1547813"/>
              <a:ext cx="2144713" cy="2363788"/>
            </a:xfrm>
            <a:custGeom>
              <a:avLst/>
              <a:gdLst>
                <a:gd name="T0" fmla="*/ 518 w 570"/>
                <a:gd name="T1" fmla="*/ 231 h 629"/>
                <a:gd name="T2" fmla="*/ 454 w 570"/>
                <a:gd name="T3" fmla="*/ 271 h 629"/>
                <a:gd name="T4" fmla="*/ 496 w 570"/>
                <a:gd name="T5" fmla="*/ 135 h 629"/>
                <a:gd name="T6" fmla="*/ 393 w 570"/>
                <a:gd name="T7" fmla="*/ 205 h 629"/>
                <a:gd name="T8" fmla="*/ 326 w 570"/>
                <a:gd name="T9" fmla="*/ 264 h 629"/>
                <a:gd name="T10" fmla="*/ 474 w 570"/>
                <a:gd name="T11" fmla="*/ 89 h 629"/>
                <a:gd name="T12" fmla="*/ 385 w 570"/>
                <a:gd name="T13" fmla="*/ 100 h 629"/>
                <a:gd name="T14" fmla="*/ 322 w 570"/>
                <a:gd name="T15" fmla="*/ 156 h 629"/>
                <a:gd name="T16" fmla="*/ 401 w 570"/>
                <a:gd name="T17" fmla="*/ 66 h 629"/>
                <a:gd name="T18" fmla="*/ 279 w 570"/>
                <a:gd name="T19" fmla="*/ 80 h 629"/>
                <a:gd name="T20" fmla="*/ 223 w 570"/>
                <a:gd name="T21" fmla="*/ 103 h 629"/>
                <a:gd name="T22" fmla="*/ 280 w 570"/>
                <a:gd name="T23" fmla="*/ 61 h 629"/>
                <a:gd name="T24" fmla="*/ 212 w 570"/>
                <a:gd name="T25" fmla="*/ 33 h 629"/>
                <a:gd name="T26" fmla="*/ 78 w 570"/>
                <a:gd name="T27" fmla="*/ 109 h 629"/>
                <a:gd name="T28" fmla="*/ 29 w 570"/>
                <a:gd name="T29" fmla="*/ 198 h 629"/>
                <a:gd name="T30" fmla="*/ 35 w 570"/>
                <a:gd name="T31" fmla="*/ 232 h 629"/>
                <a:gd name="T32" fmla="*/ 42 w 570"/>
                <a:gd name="T33" fmla="*/ 311 h 629"/>
                <a:gd name="T34" fmla="*/ 20 w 570"/>
                <a:gd name="T35" fmla="*/ 366 h 629"/>
                <a:gd name="T36" fmla="*/ 73 w 570"/>
                <a:gd name="T37" fmla="*/ 388 h 629"/>
                <a:gd name="T38" fmla="*/ 178 w 570"/>
                <a:gd name="T39" fmla="*/ 311 h 629"/>
                <a:gd name="T40" fmla="*/ 102 w 570"/>
                <a:gd name="T41" fmla="*/ 390 h 629"/>
                <a:gd name="T42" fmla="*/ 92 w 570"/>
                <a:gd name="T43" fmla="*/ 469 h 629"/>
                <a:gd name="T44" fmla="*/ 196 w 570"/>
                <a:gd name="T45" fmla="*/ 407 h 629"/>
                <a:gd name="T46" fmla="*/ 265 w 570"/>
                <a:gd name="T47" fmla="*/ 373 h 629"/>
                <a:gd name="T48" fmla="*/ 196 w 570"/>
                <a:gd name="T49" fmla="*/ 450 h 629"/>
                <a:gd name="T50" fmla="*/ 179 w 570"/>
                <a:gd name="T51" fmla="*/ 542 h 629"/>
                <a:gd name="T52" fmla="*/ 261 w 570"/>
                <a:gd name="T53" fmla="*/ 489 h 629"/>
                <a:gd name="T54" fmla="*/ 270 w 570"/>
                <a:gd name="T55" fmla="*/ 506 h 629"/>
                <a:gd name="T56" fmla="*/ 208 w 570"/>
                <a:gd name="T57" fmla="*/ 588 h 629"/>
                <a:gd name="T58" fmla="*/ 303 w 570"/>
                <a:gd name="T59" fmla="*/ 597 h 629"/>
                <a:gd name="T60" fmla="*/ 332 w 570"/>
                <a:gd name="T61" fmla="*/ 603 h 629"/>
                <a:gd name="T62" fmla="*/ 406 w 570"/>
                <a:gd name="T63" fmla="*/ 554 h 629"/>
                <a:gd name="T64" fmla="*/ 430 w 570"/>
                <a:gd name="T65" fmla="*/ 535 h 629"/>
                <a:gd name="T66" fmla="*/ 504 w 570"/>
                <a:gd name="T67" fmla="*/ 444 h 629"/>
                <a:gd name="T68" fmla="*/ 549 w 570"/>
                <a:gd name="T69" fmla="*/ 342 h 629"/>
                <a:gd name="T70" fmla="*/ 563 w 570"/>
                <a:gd name="T71" fmla="*/ 266 h 6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570" h="629">
                  <a:moveTo>
                    <a:pt x="558" y="231"/>
                  </a:moveTo>
                  <a:cubicBezTo>
                    <a:pt x="547" y="219"/>
                    <a:pt x="530" y="221"/>
                    <a:pt x="518" y="231"/>
                  </a:cubicBezTo>
                  <a:cubicBezTo>
                    <a:pt x="477" y="265"/>
                    <a:pt x="437" y="300"/>
                    <a:pt x="395" y="332"/>
                  </a:cubicBezTo>
                  <a:cubicBezTo>
                    <a:pt x="415" y="313"/>
                    <a:pt x="434" y="292"/>
                    <a:pt x="454" y="271"/>
                  </a:cubicBezTo>
                  <a:cubicBezTo>
                    <a:pt x="482" y="243"/>
                    <a:pt x="510" y="213"/>
                    <a:pt x="528" y="177"/>
                  </a:cubicBezTo>
                  <a:cubicBezTo>
                    <a:pt x="539" y="156"/>
                    <a:pt x="521" y="127"/>
                    <a:pt x="496" y="135"/>
                  </a:cubicBezTo>
                  <a:cubicBezTo>
                    <a:pt x="475" y="142"/>
                    <a:pt x="458" y="154"/>
                    <a:pt x="441" y="168"/>
                  </a:cubicBezTo>
                  <a:cubicBezTo>
                    <a:pt x="425" y="180"/>
                    <a:pt x="408" y="191"/>
                    <a:pt x="393" y="205"/>
                  </a:cubicBezTo>
                  <a:cubicBezTo>
                    <a:pt x="377" y="218"/>
                    <a:pt x="364" y="234"/>
                    <a:pt x="349" y="247"/>
                  </a:cubicBezTo>
                  <a:cubicBezTo>
                    <a:pt x="342" y="253"/>
                    <a:pt x="334" y="259"/>
                    <a:pt x="326" y="264"/>
                  </a:cubicBezTo>
                  <a:cubicBezTo>
                    <a:pt x="353" y="239"/>
                    <a:pt x="378" y="210"/>
                    <a:pt x="407" y="186"/>
                  </a:cubicBezTo>
                  <a:cubicBezTo>
                    <a:pt x="437" y="160"/>
                    <a:pt x="471" y="131"/>
                    <a:pt x="474" y="89"/>
                  </a:cubicBezTo>
                  <a:cubicBezTo>
                    <a:pt x="475" y="66"/>
                    <a:pt x="448" y="54"/>
                    <a:pt x="430" y="64"/>
                  </a:cubicBezTo>
                  <a:cubicBezTo>
                    <a:pt x="413" y="73"/>
                    <a:pt x="399" y="87"/>
                    <a:pt x="385" y="100"/>
                  </a:cubicBezTo>
                  <a:cubicBezTo>
                    <a:pt x="369" y="115"/>
                    <a:pt x="353" y="130"/>
                    <a:pt x="336" y="144"/>
                  </a:cubicBezTo>
                  <a:cubicBezTo>
                    <a:pt x="331" y="148"/>
                    <a:pt x="326" y="152"/>
                    <a:pt x="322" y="156"/>
                  </a:cubicBezTo>
                  <a:cubicBezTo>
                    <a:pt x="323" y="155"/>
                    <a:pt x="323" y="154"/>
                    <a:pt x="324" y="153"/>
                  </a:cubicBezTo>
                  <a:cubicBezTo>
                    <a:pt x="351" y="125"/>
                    <a:pt x="374" y="93"/>
                    <a:pt x="401" y="66"/>
                  </a:cubicBezTo>
                  <a:cubicBezTo>
                    <a:pt x="423" y="43"/>
                    <a:pt x="393" y="1"/>
                    <a:pt x="366" y="21"/>
                  </a:cubicBezTo>
                  <a:cubicBezTo>
                    <a:pt x="337" y="41"/>
                    <a:pt x="309" y="62"/>
                    <a:pt x="279" y="80"/>
                  </a:cubicBezTo>
                  <a:cubicBezTo>
                    <a:pt x="256" y="95"/>
                    <a:pt x="232" y="107"/>
                    <a:pt x="208" y="119"/>
                  </a:cubicBezTo>
                  <a:cubicBezTo>
                    <a:pt x="213" y="113"/>
                    <a:pt x="218" y="108"/>
                    <a:pt x="223" y="103"/>
                  </a:cubicBezTo>
                  <a:cubicBezTo>
                    <a:pt x="229" y="96"/>
                    <a:pt x="236" y="88"/>
                    <a:pt x="244" y="81"/>
                  </a:cubicBezTo>
                  <a:cubicBezTo>
                    <a:pt x="256" y="75"/>
                    <a:pt x="268" y="69"/>
                    <a:pt x="280" y="61"/>
                  </a:cubicBezTo>
                  <a:cubicBezTo>
                    <a:pt x="306" y="42"/>
                    <a:pt x="291" y="0"/>
                    <a:pt x="257" y="8"/>
                  </a:cubicBezTo>
                  <a:cubicBezTo>
                    <a:pt x="240" y="12"/>
                    <a:pt x="225" y="22"/>
                    <a:pt x="212" y="33"/>
                  </a:cubicBezTo>
                  <a:cubicBezTo>
                    <a:pt x="187" y="45"/>
                    <a:pt x="161" y="54"/>
                    <a:pt x="138" y="68"/>
                  </a:cubicBezTo>
                  <a:cubicBezTo>
                    <a:pt x="116" y="79"/>
                    <a:pt x="97" y="94"/>
                    <a:pt x="78" y="109"/>
                  </a:cubicBezTo>
                  <a:cubicBezTo>
                    <a:pt x="59" y="123"/>
                    <a:pt x="47" y="142"/>
                    <a:pt x="29" y="157"/>
                  </a:cubicBezTo>
                  <a:cubicBezTo>
                    <a:pt x="17" y="167"/>
                    <a:pt x="19" y="187"/>
                    <a:pt x="29" y="198"/>
                  </a:cubicBezTo>
                  <a:cubicBezTo>
                    <a:pt x="36" y="205"/>
                    <a:pt x="45" y="207"/>
                    <a:pt x="54" y="205"/>
                  </a:cubicBezTo>
                  <a:cubicBezTo>
                    <a:pt x="48" y="215"/>
                    <a:pt x="42" y="224"/>
                    <a:pt x="35" y="232"/>
                  </a:cubicBezTo>
                  <a:cubicBezTo>
                    <a:pt x="23" y="245"/>
                    <a:pt x="11" y="258"/>
                    <a:pt x="7" y="275"/>
                  </a:cubicBezTo>
                  <a:cubicBezTo>
                    <a:pt x="0" y="298"/>
                    <a:pt x="21" y="314"/>
                    <a:pt x="42" y="311"/>
                  </a:cubicBezTo>
                  <a:cubicBezTo>
                    <a:pt x="46" y="310"/>
                    <a:pt x="49" y="309"/>
                    <a:pt x="52" y="308"/>
                  </a:cubicBezTo>
                  <a:cubicBezTo>
                    <a:pt x="39" y="326"/>
                    <a:pt x="28" y="345"/>
                    <a:pt x="20" y="366"/>
                  </a:cubicBezTo>
                  <a:cubicBezTo>
                    <a:pt x="15" y="378"/>
                    <a:pt x="23" y="392"/>
                    <a:pt x="33" y="398"/>
                  </a:cubicBezTo>
                  <a:cubicBezTo>
                    <a:pt x="47" y="407"/>
                    <a:pt x="64" y="401"/>
                    <a:pt x="73" y="388"/>
                  </a:cubicBezTo>
                  <a:cubicBezTo>
                    <a:pt x="93" y="358"/>
                    <a:pt x="122" y="337"/>
                    <a:pt x="155" y="321"/>
                  </a:cubicBezTo>
                  <a:cubicBezTo>
                    <a:pt x="162" y="317"/>
                    <a:pt x="170" y="314"/>
                    <a:pt x="178" y="311"/>
                  </a:cubicBezTo>
                  <a:cubicBezTo>
                    <a:pt x="167" y="323"/>
                    <a:pt x="157" y="337"/>
                    <a:pt x="146" y="349"/>
                  </a:cubicBezTo>
                  <a:cubicBezTo>
                    <a:pt x="134" y="364"/>
                    <a:pt x="118" y="379"/>
                    <a:pt x="102" y="390"/>
                  </a:cubicBezTo>
                  <a:cubicBezTo>
                    <a:pt x="87" y="400"/>
                    <a:pt x="68" y="410"/>
                    <a:pt x="59" y="427"/>
                  </a:cubicBezTo>
                  <a:cubicBezTo>
                    <a:pt x="48" y="450"/>
                    <a:pt x="67" y="476"/>
                    <a:pt x="92" y="469"/>
                  </a:cubicBezTo>
                  <a:cubicBezTo>
                    <a:pt x="112" y="465"/>
                    <a:pt x="127" y="451"/>
                    <a:pt x="142" y="438"/>
                  </a:cubicBezTo>
                  <a:cubicBezTo>
                    <a:pt x="158" y="426"/>
                    <a:pt x="178" y="417"/>
                    <a:pt x="196" y="407"/>
                  </a:cubicBezTo>
                  <a:cubicBezTo>
                    <a:pt x="216" y="397"/>
                    <a:pt x="237" y="388"/>
                    <a:pt x="258" y="377"/>
                  </a:cubicBezTo>
                  <a:cubicBezTo>
                    <a:pt x="260" y="376"/>
                    <a:pt x="263" y="375"/>
                    <a:pt x="265" y="373"/>
                  </a:cubicBezTo>
                  <a:cubicBezTo>
                    <a:pt x="255" y="384"/>
                    <a:pt x="245" y="394"/>
                    <a:pt x="236" y="405"/>
                  </a:cubicBezTo>
                  <a:cubicBezTo>
                    <a:pt x="223" y="421"/>
                    <a:pt x="210" y="436"/>
                    <a:pt x="196" y="450"/>
                  </a:cubicBezTo>
                  <a:cubicBezTo>
                    <a:pt x="180" y="465"/>
                    <a:pt x="164" y="477"/>
                    <a:pt x="150" y="493"/>
                  </a:cubicBezTo>
                  <a:cubicBezTo>
                    <a:pt x="131" y="516"/>
                    <a:pt x="150" y="546"/>
                    <a:pt x="179" y="542"/>
                  </a:cubicBezTo>
                  <a:cubicBezTo>
                    <a:pt x="193" y="539"/>
                    <a:pt x="204" y="525"/>
                    <a:pt x="211" y="519"/>
                  </a:cubicBezTo>
                  <a:cubicBezTo>
                    <a:pt x="227" y="508"/>
                    <a:pt x="244" y="498"/>
                    <a:pt x="261" y="489"/>
                  </a:cubicBezTo>
                  <a:cubicBezTo>
                    <a:pt x="279" y="479"/>
                    <a:pt x="298" y="468"/>
                    <a:pt x="316" y="457"/>
                  </a:cubicBezTo>
                  <a:cubicBezTo>
                    <a:pt x="300" y="473"/>
                    <a:pt x="286" y="490"/>
                    <a:pt x="270" y="506"/>
                  </a:cubicBezTo>
                  <a:cubicBezTo>
                    <a:pt x="258" y="517"/>
                    <a:pt x="247" y="531"/>
                    <a:pt x="236" y="543"/>
                  </a:cubicBezTo>
                  <a:cubicBezTo>
                    <a:pt x="225" y="557"/>
                    <a:pt x="214" y="571"/>
                    <a:pt x="208" y="588"/>
                  </a:cubicBezTo>
                  <a:cubicBezTo>
                    <a:pt x="204" y="602"/>
                    <a:pt x="214" y="620"/>
                    <a:pt x="229" y="623"/>
                  </a:cubicBezTo>
                  <a:cubicBezTo>
                    <a:pt x="256" y="629"/>
                    <a:pt x="281" y="611"/>
                    <a:pt x="303" y="597"/>
                  </a:cubicBezTo>
                  <a:cubicBezTo>
                    <a:pt x="310" y="592"/>
                    <a:pt x="317" y="588"/>
                    <a:pt x="324" y="583"/>
                  </a:cubicBezTo>
                  <a:cubicBezTo>
                    <a:pt x="324" y="590"/>
                    <a:pt x="326" y="597"/>
                    <a:pt x="332" y="603"/>
                  </a:cubicBezTo>
                  <a:cubicBezTo>
                    <a:pt x="343" y="614"/>
                    <a:pt x="363" y="615"/>
                    <a:pt x="373" y="603"/>
                  </a:cubicBezTo>
                  <a:cubicBezTo>
                    <a:pt x="386" y="588"/>
                    <a:pt x="401" y="574"/>
                    <a:pt x="406" y="554"/>
                  </a:cubicBezTo>
                  <a:cubicBezTo>
                    <a:pt x="407" y="550"/>
                    <a:pt x="407" y="547"/>
                    <a:pt x="407" y="543"/>
                  </a:cubicBezTo>
                  <a:cubicBezTo>
                    <a:pt x="415" y="544"/>
                    <a:pt x="423" y="541"/>
                    <a:pt x="430" y="535"/>
                  </a:cubicBezTo>
                  <a:cubicBezTo>
                    <a:pt x="444" y="523"/>
                    <a:pt x="457" y="511"/>
                    <a:pt x="469" y="497"/>
                  </a:cubicBezTo>
                  <a:cubicBezTo>
                    <a:pt x="483" y="481"/>
                    <a:pt x="494" y="462"/>
                    <a:pt x="504" y="444"/>
                  </a:cubicBezTo>
                  <a:cubicBezTo>
                    <a:pt x="514" y="427"/>
                    <a:pt x="523" y="413"/>
                    <a:pt x="536" y="400"/>
                  </a:cubicBezTo>
                  <a:cubicBezTo>
                    <a:pt x="553" y="383"/>
                    <a:pt x="558" y="364"/>
                    <a:pt x="549" y="342"/>
                  </a:cubicBezTo>
                  <a:cubicBezTo>
                    <a:pt x="544" y="332"/>
                    <a:pt x="527" y="325"/>
                    <a:pt x="516" y="329"/>
                  </a:cubicBezTo>
                  <a:cubicBezTo>
                    <a:pt x="533" y="309"/>
                    <a:pt x="549" y="288"/>
                    <a:pt x="563" y="266"/>
                  </a:cubicBezTo>
                  <a:cubicBezTo>
                    <a:pt x="570" y="255"/>
                    <a:pt x="567" y="240"/>
                    <a:pt x="558" y="231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" name="Freeform 6">
              <a:extLst>
                <a:ext uri="{FF2B5EF4-FFF2-40B4-BE49-F238E27FC236}">
                  <a16:creationId xmlns:a16="http://schemas.microsoft.com/office/drawing/2014/main" id="{91E68E8C-FA5A-4F16-A227-58FE7ABCF99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2588" y="2581276"/>
              <a:ext cx="1274763" cy="1308100"/>
            </a:xfrm>
            <a:custGeom>
              <a:avLst/>
              <a:gdLst>
                <a:gd name="T0" fmla="*/ 275 w 339"/>
                <a:gd name="T1" fmla="*/ 103 h 348"/>
                <a:gd name="T2" fmla="*/ 261 w 339"/>
                <a:gd name="T3" fmla="*/ 119 h 348"/>
                <a:gd name="T4" fmla="*/ 256 w 339"/>
                <a:gd name="T5" fmla="*/ 55 h 348"/>
                <a:gd name="T6" fmla="*/ 214 w 339"/>
                <a:gd name="T7" fmla="*/ 32 h 348"/>
                <a:gd name="T8" fmla="*/ 151 w 339"/>
                <a:gd name="T9" fmla="*/ 73 h 348"/>
                <a:gd name="T10" fmla="*/ 161 w 339"/>
                <a:gd name="T11" fmla="*/ 56 h 348"/>
                <a:gd name="T12" fmla="*/ 111 w 339"/>
                <a:gd name="T13" fmla="*/ 46 h 348"/>
                <a:gd name="T14" fmla="*/ 86 w 339"/>
                <a:gd name="T15" fmla="*/ 100 h 348"/>
                <a:gd name="T16" fmla="*/ 74 w 339"/>
                <a:gd name="T17" fmla="*/ 103 h 348"/>
                <a:gd name="T18" fmla="*/ 49 w 339"/>
                <a:gd name="T19" fmla="*/ 132 h 348"/>
                <a:gd name="T20" fmla="*/ 67 w 339"/>
                <a:gd name="T21" fmla="*/ 154 h 348"/>
                <a:gd name="T22" fmla="*/ 102 w 339"/>
                <a:gd name="T23" fmla="*/ 239 h 348"/>
                <a:gd name="T24" fmla="*/ 131 w 339"/>
                <a:gd name="T25" fmla="*/ 333 h 348"/>
                <a:gd name="T26" fmla="*/ 117 w 339"/>
                <a:gd name="T27" fmla="*/ 205 h 348"/>
                <a:gd name="T28" fmla="*/ 83 w 339"/>
                <a:gd name="T29" fmla="*/ 129 h 348"/>
                <a:gd name="T30" fmla="*/ 132 w 339"/>
                <a:gd name="T31" fmla="*/ 89 h 348"/>
                <a:gd name="T32" fmla="*/ 217 w 339"/>
                <a:gd name="T33" fmla="*/ 87 h 348"/>
                <a:gd name="T34" fmla="*/ 257 w 339"/>
                <a:gd name="T35" fmla="*/ 143 h 348"/>
                <a:gd name="T36" fmla="*/ 208 w 339"/>
                <a:gd name="T37" fmla="*/ 272 h 348"/>
                <a:gd name="T38" fmla="*/ 186 w 339"/>
                <a:gd name="T39" fmla="*/ 333 h 348"/>
                <a:gd name="T40" fmla="*/ 228 w 339"/>
                <a:gd name="T41" fmla="*/ 283 h 348"/>
                <a:gd name="T42" fmla="*/ 280 w 339"/>
                <a:gd name="T43" fmla="*/ 147 h 348"/>
                <a:gd name="T44" fmla="*/ 323 w 339"/>
                <a:gd name="T45" fmla="*/ 92 h 348"/>
                <a:gd name="T46" fmla="*/ 40 w 339"/>
                <a:gd name="T47" fmla="*/ 99 h 348"/>
                <a:gd name="T48" fmla="*/ 43 w 339"/>
                <a:gd name="T49" fmla="*/ 103 h 348"/>
                <a:gd name="T50" fmla="*/ 142 w 339"/>
                <a:gd name="T51" fmla="*/ 37 h 348"/>
                <a:gd name="T52" fmla="*/ 141 w 339"/>
                <a:gd name="T53" fmla="*/ 44 h 348"/>
                <a:gd name="T54" fmla="*/ 142 w 339"/>
                <a:gd name="T55" fmla="*/ 37 h 348"/>
                <a:gd name="T56" fmla="*/ 235 w 339"/>
                <a:gd name="T57" fmla="*/ 43 h 348"/>
                <a:gd name="T58" fmla="*/ 234 w 339"/>
                <a:gd name="T59" fmla="*/ 46 h 348"/>
                <a:gd name="T60" fmla="*/ 300 w 339"/>
                <a:gd name="T61" fmla="*/ 115 h 348"/>
                <a:gd name="T62" fmla="*/ 296 w 339"/>
                <a:gd name="T63" fmla="*/ 112 h 348"/>
                <a:gd name="T64" fmla="*/ 304 w 339"/>
                <a:gd name="T65" fmla="*/ 10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39" h="348">
                  <a:moveTo>
                    <a:pt x="323" y="92"/>
                  </a:moveTo>
                  <a:cubicBezTo>
                    <a:pt x="308" y="65"/>
                    <a:pt x="286" y="83"/>
                    <a:pt x="275" y="103"/>
                  </a:cubicBezTo>
                  <a:cubicBezTo>
                    <a:pt x="272" y="109"/>
                    <a:pt x="269" y="115"/>
                    <a:pt x="266" y="121"/>
                  </a:cubicBezTo>
                  <a:cubicBezTo>
                    <a:pt x="264" y="121"/>
                    <a:pt x="263" y="120"/>
                    <a:pt x="261" y="119"/>
                  </a:cubicBezTo>
                  <a:cubicBezTo>
                    <a:pt x="249" y="111"/>
                    <a:pt x="242" y="94"/>
                    <a:pt x="238" y="76"/>
                  </a:cubicBezTo>
                  <a:cubicBezTo>
                    <a:pt x="246" y="71"/>
                    <a:pt x="253" y="65"/>
                    <a:pt x="256" y="55"/>
                  </a:cubicBezTo>
                  <a:cubicBezTo>
                    <a:pt x="259" y="45"/>
                    <a:pt x="260" y="25"/>
                    <a:pt x="248" y="20"/>
                  </a:cubicBezTo>
                  <a:cubicBezTo>
                    <a:pt x="236" y="15"/>
                    <a:pt x="220" y="19"/>
                    <a:pt x="214" y="32"/>
                  </a:cubicBezTo>
                  <a:cubicBezTo>
                    <a:pt x="210" y="41"/>
                    <a:pt x="210" y="52"/>
                    <a:pt x="211" y="64"/>
                  </a:cubicBezTo>
                  <a:cubicBezTo>
                    <a:pt x="193" y="73"/>
                    <a:pt x="171" y="78"/>
                    <a:pt x="151" y="73"/>
                  </a:cubicBezTo>
                  <a:cubicBezTo>
                    <a:pt x="151" y="73"/>
                    <a:pt x="150" y="73"/>
                    <a:pt x="149" y="72"/>
                  </a:cubicBezTo>
                  <a:cubicBezTo>
                    <a:pt x="154" y="67"/>
                    <a:pt x="158" y="62"/>
                    <a:pt x="161" y="56"/>
                  </a:cubicBezTo>
                  <a:cubicBezTo>
                    <a:pt x="167" y="46"/>
                    <a:pt x="169" y="27"/>
                    <a:pt x="160" y="18"/>
                  </a:cubicBezTo>
                  <a:cubicBezTo>
                    <a:pt x="141" y="0"/>
                    <a:pt x="114" y="25"/>
                    <a:pt x="111" y="46"/>
                  </a:cubicBezTo>
                  <a:cubicBezTo>
                    <a:pt x="110" y="55"/>
                    <a:pt x="113" y="64"/>
                    <a:pt x="117" y="72"/>
                  </a:cubicBezTo>
                  <a:cubicBezTo>
                    <a:pt x="107" y="82"/>
                    <a:pt x="97" y="92"/>
                    <a:pt x="86" y="100"/>
                  </a:cubicBezTo>
                  <a:cubicBezTo>
                    <a:pt x="82" y="103"/>
                    <a:pt x="79" y="105"/>
                    <a:pt x="75" y="106"/>
                  </a:cubicBezTo>
                  <a:cubicBezTo>
                    <a:pt x="75" y="105"/>
                    <a:pt x="75" y="104"/>
                    <a:pt x="74" y="103"/>
                  </a:cubicBezTo>
                  <a:cubicBezTo>
                    <a:pt x="64" y="84"/>
                    <a:pt x="32" y="62"/>
                    <a:pt x="14" y="86"/>
                  </a:cubicBezTo>
                  <a:cubicBezTo>
                    <a:pt x="0" y="105"/>
                    <a:pt x="36" y="127"/>
                    <a:pt x="49" y="132"/>
                  </a:cubicBezTo>
                  <a:cubicBezTo>
                    <a:pt x="53" y="133"/>
                    <a:pt x="57" y="134"/>
                    <a:pt x="61" y="134"/>
                  </a:cubicBezTo>
                  <a:cubicBezTo>
                    <a:pt x="63" y="141"/>
                    <a:pt x="65" y="148"/>
                    <a:pt x="67" y="154"/>
                  </a:cubicBezTo>
                  <a:cubicBezTo>
                    <a:pt x="71" y="168"/>
                    <a:pt x="79" y="180"/>
                    <a:pt x="86" y="193"/>
                  </a:cubicBezTo>
                  <a:cubicBezTo>
                    <a:pt x="94" y="207"/>
                    <a:pt x="98" y="223"/>
                    <a:pt x="102" y="239"/>
                  </a:cubicBezTo>
                  <a:cubicBezTo>
                    <a:pt x="106" y="253"/>
                    <a:pt x="112" y="267"/>
                    <a:pt x="117" y="281"/>
                  </a:cubicBezTo>
                  <a:cubicBezTo>
                    <a:pt x="123" y="298"/>
                    <a:pt x="126" y="316"/>
                    <a:pt x="131" y="333"/>
                  </a:cubicBezTo>
                  <a:cubicBezTo>
                    <a:pt x="135" y="347"/>
                    <a:pt x="157" y="341"/>
                    <a:pt x="153" y="326"/>
                  </a:cubicBezTo>
                  <a:cubicBezTo>
                    <a:pt x="141" y="286"/>
                    <a:pt x="129" y="246"/>
                    <a:pt x="117" y="205"/>
                  </a:cubicBezTo>
                  <a:cubicBezTo>
                    <a:pt x="110" y="186"/>
                    <a:pt x="98" y="171"/>
                    <a:pt x="91" y="153"/>
                  </a:cubicBezTo>
                  <a:cubicBezTo>
                    <a:pt x="88" y="145"/>
                    <a:pt x="86" y="137"/>
                    <a:pt x="83" y="129"/>
                  </a:cubicBezTo>
                  <a:cubicBezTo>
                    <a:pt x="101" y="120"/>
                    <a:pt x="118" y="103"/>
                    <a:pt x="130" y="91"/>
                  </a:cubicBezTo>
                  <a:cubicBezTo>
                    <a:pt x="131" y="90"/>
                    <a:pt x="132" y="90"/>
                    <a:pt x="132" y="89"/>
                  </a:cubicBezTo>
                  <a:cubicBezTo>
                    <a:pt x="145" y="97"/>
                    <a:pt x="160" y="98"/>
                    <a:pt x="175" y="97"/>
                  </a:cubicBezTo>
                  <a:cubicBezTo>
                    <a:pt x="190" y="97"/>
                    <a:pt x="204" y="92"/>
                    <a:pt x="217" y="87"/>
                  </a:cubicBezTo>
                  <a:cubicBezTo>
                    <a:pt x="220" y="95"/>
                    <a:pt x="223" y="102"/>
                    <a:pt x="225" y="108"/>
                  </a:cubicBezTo>
                  <a:cubicBezTo>
                    <a:pt x="232" y="123"/>
                    <a:pt x="243" y="136"/>
                    <a:pt x="257" y="143"/>
                  </a:cubicBezTo>
                  <a:cubicBezTo>
                    <a:pt x="248" y="165"/>
                    <a:pt x="241" y="187"/>
                    <a:pt x="232" y="209"/>
                  </a:cubicBezTo>
                  <a:cubicBezTo>
                    <a:pt x="225" y="230"/>
                    <a:pt x="216" y="251"/>
                    <a:pt x="208" y="272"/>
                  </a:cubicBezTo>
                  <a:cubicBezTo>
                    <a:pt x="200" y="289"/>
                    <a:pt x="191" y="305"/>
                    <a:pt x="187" y="323"/>
                  </a:cubicBezTo>
                  <a:cubicBezTo>
                    <a:pt x="186" y="326"/>
                    <a:pt x="186" y="330"/>
                    <a:pt x="186" y="333"/>
                  </a:cubicBezTo>
                  <a:cubicBezTo>
                    <a:pt x="185" y="348"/>
                    <a:pt x="208" y="348"/>
                    <a:pt x="209" y="333"/>
                  </a:cubicBezTo>
                  <a:cubicBezTo>
                    <a:pt x="210" y="316"/>
                    <a:pt x="220" y="299"/>
                    <a:pt x="228" y="283"/>
                  </a:cubicBezTo>
                  <a:cubicBezTo>
                    <a:pt x="237" y="263"/>
                    <a:pt x="245" y="242"/>
                    <a:pt x="253" y="221"/>
                  </a:cubicBezTo>
                  <a:cubicBezTo>
                    <a:pt x="262" y="196"/>
                    <a:pt x="270" y="171"/>
                    <a:pt x="280" y="147"/>
                  </a:cubicBezTo>
                  <a:cubicBezTo>
                    <a:pt x="282" y="147"/>
                    <a:pt x="283" y="146"/>
                    <a:pt x="285" y="146"/>
                  </a:cubicBezTo>
                  <a:cubicBezTo>
                    <a:pt x="309" y="141"/>
                    <a:pt x="339" y="120"/>
                    <a:pt x="323" y="92"/>
                  </a:cubicBezTo>
                  <a:close/>
                  <a:moveTo>
                    <a:pt x="39" y="99"/>
                  </a:moveTo>
                  <a:cubicBezTo>
                    <a:pt x="39" y="99"/>
                    <a:pt x="39" y="99"/>
                    <a:pt x="40" y="99"/>
                  </a:cubicBezTo>
                  <a:cubicBezTo>
                    <a:pt x="43" y="100"/>
                    <a:pt x="46" y="103"/>
                    <a:pt x="48" y="106"/>
                  </a:cubicBezTo>
                  <a:cubicBezTo>
                    <a:pt x="46" y="105"/>
                    <a:pt x="45" y="104"/>
                    <a:pt x="43" y="103"/>
                  </a:cubicBezTo>
                  <a:cubicBezTo>
                    <a:pt x="42" y="102"/>
                    <a:pt x="40" y="101"/>
                    <a:pt x="39" y="99"/>
                  </a:cubicBezTo>
                  <a:close/>
                  <a:moveTo>
                    <a:pt x="142" y="37"/>
                  </a:moveTo>
                  <a:cubicBezTo>
                    <a:pt x="142" y="36"/>
                    <a:pt x="143" y="36"/>
                    <a:pt x="143" y="36"/>
                  </a:cubicBezTo>
                  <a:cubicBezTo>
                    <a:pt x="143" y="39"/>
                    <a:pt x="142" y="42"/>
                    <a:pt x="141" y="44"/>
                  </a:cubicBezTo>
                  <a:cubicBezTo>
                    <a:pt x="139" y="48"/>
                    <a:pt x="137" y="51"/>
                    <a:pt x="135" y="54"/>
                  </a:cubicBezTo>
                  <a:cubicBezTo>
                    <a:pt x="134" y="48"/>
                    <a:pt x="136" y="41"/>
                    <a:pt x="142" y="37"/>
                  </a:cubicBezTo>
                  <a:close/>
                  <a:moveTo>
                    <a:pt x="234" y="43"/>
                  </a:moveTo>
                  <a:cubicBezTo>
                    <a:pt x="235" y="43"/>
                    <a:pt x="235" y="43"/>
                    <a:pt x="235" y="43"/>
                  </a:cubicBezTo>
                  <a:cubicBezTo>
                    <a:pt x="235" y="45"/>
                    <a:pt x="234" y="46"/>
                    <a:pt x="234" y="48"/>
                  </a:cubicBezTo>
                  <a:cubicBezTo>
                    <a:pt x="234" y="47"/>
                    <a:pt x="234" y="47"/>
                    <a:pt x="234" y="46"/>
                  </a:cubicBezTo>
                  <a:cubicBezTo>
                    <a:pt x="234" y="45"/>
                    <a:pt x="234" y="44"/>
                    <a:pt x="234" y="43"/>
                  </a:cubicBezTo>
                  <a:close/>
                  <a:moveTo>
                    <a:pt x="300" y="115"/>
                  </a:moveTo>
                  <a:cubicBezTo>
                    <a:pt x="298" y="117"/>
                    <a:pt x="295" y="119"/>
                    <a:pt x="292" y="120"/>
                  </a:cubicBezTo>
                  <a:cubicBezTo>
                    <a:pt x="294" y="118"/>
                    <a:pt x="295" y="115"/>
                    <a:pt x="296" y="112"/>
                  </a:cubicBezTo>
                  <a:cubicBezTo>
                    <a:pt x="298" y="109"/>
                    <a:pt x="300" y="105"/>
                    <a:pt x="303" y="103"/>
                  </a:cubicBezTo>
                  <a:cubicBezTo>
                    <a:pt x="304" y="104"/>
                    <a:pt x="304" y="106"/>
                    <a:pt x="304" y="108"/>
                  </a:cubicBezTo>
                  <a:cubicBezTo>
                    <a:pt x="305" y="111"/>
                    <a:pt x="302" y="114"/>
                    <a:pt x="300" y="1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Freeform 7">
              <a:extLst>
                <a:ext uri="{FF2B5EF4-FFF2-40B4-BE49-F238E27FC236}">
                  <a16:creationId xmlns:a16="http://schemas.microsoft.com/office/drawing/2014/main" id="{2503C11F-1130-4ECE-B87B-2B8EB650E3BF}"/>
                </a:ext>
              </a:extLst>
            </p:cNvPr>
            <p:cNvSpPr>
              <a:spLocks/>
            </p:cNvSpPr>
            <p:nvPr/>
          </p:nvSpPr>
          <p:spPr bwMode="auto">
            <a:xfrm>
              <a:off x="4999038" y="1325563"/>
              <a:ext cx="285750" cy="315913"/>
            </a:xfrm>
            <a:custGeom>
              <a:avLst/>
              <a:gdLst>
                <a:gd name="T0" fmla="*/ 72 w 76"/>
                <a:gd name="T1" fmla="*/ 66 h 84"/>
                <a:gd name="T2" fmla="*/ 54 w 76"/>
                <a:gd name="T3" fmla="*/ 15 h 84"/>
                <a:gd name="T4" fmla="*/ 32 w 76"/>
                <a:gd name="T5" fmla="*/ 21 h 84"/>
                <a:gd name="T6" fmla="*/ 34 w 76"/>
                <a:gd name="T7" fmla="*/ 27 h 84"/>
                <a:gd name="T8" fmla="*/ 27 w 76"/>
                <a:gd name="T9" fmla="*/ 14 h 84"/>
                <a:gd name="T10" fmla="*/ 5 w 76"/>
                <a:gd name="T11" fmla="*/ 20 h 84"/>
                <a:gd name="T12" fmla="*/ 63 w 76"/>
                <a:gd name="T13" fmla="*/ 83 h 84"/>
                <a:gd name="T14" fmla="*/ 72 w 76"/>
                <a:gd name="T15" fmla="*/ 66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6" h="84">
                  <a:moveTo>
                    <a:pt x="72" y="66"/>
                  </a:moveTo>
                  <a:cubicBezTo>
                    <a:pt x="65" y="50"/>
                    <a:pt x="59" y="33"/>
                    <a:pt x="54" y="15"/>
                  </a:cubicBezTo>
                  <a:cubicBezTo>
                    <a:pt x="51" y="1"/>
                    <a:pt x="28" y="7"/>
                    <a:pt x="32" y="21"/>
                  </a:cubicBezTo>
                  <a:cubicBezTo>
                    <a:pt x="33" y="23"/>
                    <a:pt x="33" y="25"/>
                    <a:pt x="34" y="27"/>
                  </a:cubicBezTo>
                  <a:cubicBezTo>
                    <a:pt x="31" y="23"/>
                    <a:pt x="29" y="18"/>
                    <a:pt x="27" y="14"/>
                  </a:cubicBezTo>
                  <a:cubicBezTo>
                    <a:pt x="22" y="0"/>
                    <a:pt x="0" y="6"/>
                    <a:pt x="5" y="20"/>
                  </a:cubicBezTo>
                  <a:cubicBezTo>
                    <a:pt x="15" y="44"/>
                    <a:pt x="33" y="82"/>
                    <a:pt x="63" y="83"/>
                  </a:cubicBezTo>
                  <a:cubicBezTo>
                    <a:pt x="72" y="84"/>
                    <a:pt x="76" y="73"/>
                    <a:pt x="72" y="66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Freeform 8">
              <a:extLst>
                <a:ext uri="{FF2B5EF4-FFF2-40B4-BE49-F238E27FC236}">
                  <a16:creationId xmlns:a16="http://schemas.microsoft.com/office/drawing/2014/main" id="{1920DFA2-B9C2-4B2F-AF66-AAADDE29EEE2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8051" y="987426"/>
              <a:ext cx="188913" cy="354013"/>
            </a:xfrm>
            <a:custGeom>
              <a:avLst/>
              <a:gdLst>
                <a:gd name="T0" fmla="*/ 49 w 50"/>
                <a:gd name="T1" fmla="*/ 26 h 94"/>
                <a:gd name="T2" fmla="*/ 47 w 50"/>
                <a:gd name="T3" fmla="*/ 19 h 94"/>
                <a:gd name="T4" fmla="*/ 46 w 50"/>
                <a:gd name="T5" fmla="*/ 10 h 94"/>
                <a:gd name="T6" fmla="*/ 32 w 50"/>
                <a:gd name="T7" fmla="*/ 2 h 94"/>
                <a:gd name="T8" fmla="*/ 15 w 50"/>
                <a:gd name="T9" fmla="*/ 5 h 94"/>
                <a:gd name="T10" fmla="*/ 15 w 50"/>
                <a:gd name="T11" fmla="*/ 28 h 94"/>
                <a:gd name="T12" fmla="*/ 22 w 50"/>
                <a:gd name="T13" fmla="*/ 28 h 94"/>
                <a:gd name="T14" fmla="*/ 15 w 50"/>
                <a:gd name="T15" fmla="*/ 46 h 94"/>
                <a:gd name="T16" fmla="*/ 13 w 50"/>
                <a:gd name="T17" fmla="*/ 82 h 94"/>
                <a:gd name="T18" fmla="*/ 33 w 50"/>
                <a:gd name="T19" fmla="*/ 87 h 94"/>
                <a:gd name="T20" fmla="*/ 49 w 50"/>
                <a:gd name="T21" fmla="*/ 26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0" h="94">
                  <a:moveTo>
                    <a:pt x="49" y="26"/>
                  </a:moveTo>
                  <a:cubicBezTo>
                    <a:pt x="49" y="23"/>
                    <a:pt x="48" y="21"/>
                    <a:pt x="47" y="19"/>
                  </a:cubicBezTo>
                  <a:cubicBezTo>
                    <a:pt x="47" y="16"/>
                    <a:pt x="47" y="13"/>
                    <a:pt x="46" y="10"/>
                  </a:cubicBezTo>
                  <a:cubicBezTo>
                    <a:pt x="45" y="4"/>
                    <a:pt x="38" y="0"/>
                    <a:pt x="32" y="2"/>
                  </a:cubicBezTo>
                  <a:cubicBezTo>
                    <a:pt x="26" y="3"/>
                    <a:pt x="21" y="5"/>
                    <a:pt x="15" y="5"/>
                  </a:cubicBezTo>
                  <a:cubicBezTo>
                    <a:pt x="0" y="6"/>
                    <a:pt x="0" y="29"/>
                    <a:pt x="15" y="28"/>
                  </a:cubicBezTo>
                  <a:cubicBezTo>
                    <a:pt x="17" y="28"/>
                    <a:pt x="20" y="28"/>
                    <a:pt x="22" y="28"/>
                  </a:cubicBezTo>
                  <a:cubicBezTo>
                    <a:pt x="19" y="34"/>
                    <a:pt x="16" y="41"/>
                    <a:pt x="15" y="46"/>
                  </a:cubicBezTo>
                  <a:cubicBezTo>
                    <a:pt x="12" y="58"/>
                    <a:pt x="10" y="70"/>
                    <a:pt x="13" y="82"/>
                  </a:cubicBezTo>
                  <a:cubicBezTo>
                    <a:pt x="15" y="90"/>
                    <a:pt x="27" y="94"/>
                    <a:pt x="33" y="87"/>
                  </a:cubicBezTo>
                  <a:cubicBezTo>
                    <a:pt x="45" y="71"/>
                    <a:pt x="50" y="46"/>
                    <a:pt x="49" y="26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" name="Freeform 9">
              <a:extLst>
                <a:ext uri="{FF2B5EF4-FFF2-40B4-BE49-F238E27FC236}">
                  <a16:creationId xmlns:a16="http://schemas.microsoft.com/office/drawing/2014/main" id="{6218F256-0CBC-462A-8B8E-D8EABC16D1CC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9113" y="1319213"/>
              <a:ext cx="320675" cy="352425"/>
            </a:xfrm>
            <a:custGeom>
              <a:avLst/>
              <a:gdLst>
                <a:gd name="T0" fmla="*/ 61 w 85"/>
                <a:gd name="T1" fmla="*/ 15 h 94"/>
                <a:gd name="T2" fmla="*/ 60 w 85"/>
                <a:gd name="T3" fmla="*/ 10 h 94"/>
                <a:gd name="T4" fmla="*/ 46 w 85"/>
                <a:gd name="T5" fmla="*/ 2 h 94"/>
                <a:gd name="T6" fmla="*/ 20 w 85"/>
                <a:gd name="T7" fmla="*/ 27 h 94"/>
                <a:gd name="T8" fmla="*/ 8 w 85"/>
                <a:gd name="T9" fmla="*/ 59 h 94"/>
                <a:gd name="T10" fmla="*/ 15 w 85"/>
                <a:gd name="T11" fmla="*/ 78 h 94"/>
                <a:gd name="T12" fmla="*/ 15 w 85"/>
                <a:gd name="T13" fmla="*/ 79 h 94"/>
                <a:gd name="T14" fmla="*/ 29 w 85"/>
                <a:gd name="T15" fmla="*/ 93 h 94"/>
                <a:gd name="T16" fmla="*/ 60 w 85"/>
                <a:gd name="T17" fmla="*/ 66 h 94"/>
                <a:gd name="T18" fmla="*/ 80 w 85"/>
                <a:gd name="T19" fmla="*/ 26 h 94"/>
                <a:gd name="T20" fmla="*/ 61 w 85"/>
                <a:gd name="T21" fmla="*/ 15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5" h="94">
                  <a:moveTo>
                    <a:pt x="61" y="15"/>
                  </a:moveTo>
                  <a:cubicBezTo>
                    <a:pt x="61" y="14"/>
                    <a:pt x="61" y="12"/>
                    <a:pt x="60" y="10"/>
                  </a:cubicBezTo>
                  <a:cubicBezTo>
                    <a:pt x="58" y="5"/>
                    <a:pt x="52" y="0"/>
                    <a:pt x="46" y="2"/>
                  </a:cubicBezTo>
                  <a:cubicBezTo>
                    <a:pt x="33" y="7"/>
                    <a:pt x="26" y="15"/>
                    <a:pt x="20" y="27"/>
                  </a:cubicBezTo>
                  <a:cubicBezTo>
                    <a:pt x="16" y="38"/>
                    <a:pt x="17" y="51"/>
                    <a:pt x="8" y="59"/>
                  </a:cubicBezTo>
                  <a:cubicBezTo>
                    <a:pt x="0" y="66"/>
                    <a:pt x="6" y="77"/>
                    <a:pt x="15" y="78"/>
                  </a:cubicBezTo>
                  <a:cubicBezTo>
                    <a:pt x="15" y="78"/>
                    <a:pt x="15" y="78"/>
                    <a:pt x="15" y="79"/>
                  </a:cubicBezTo>
                  <a:cubicBezTo>
                    <a:pt x="13" y="88"/>
                    <a:pt x="20" y="94"/>
                    <a:pt x="29" y="93"/>
                  </a:cubicBezTo>
                  <a:cubicBezTo>
                    <a:pt x="43" y="91"/>
                    <a:pt x="52" y="77"/>
                    <a:pt x="60" y="66"/>
                  </a:cubicBezTo>
                  <a:cubicBezTo>
                    <a:pt x="68" y="54"/>
                    <a:pt x="75" y="40"/>
                    <a:pt x="80" y="26"/>
                  </a:cubicBezTo>
                  <a:cubicBezTo>
                    <a:pt x="85" y="14"/>
                    <a:pt x="69" y="8"/>
                    <a:pt x="61" y="15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10">
              <a:extLst>
                <a:ext uri="{FF2B5EF4-FFF2-40B4-BE49-F238E27FC236}">
                  <a16:creationId xmlns:a16="http://schemas.microsoft.com/office/drawing/2014/main" id="{DAA11675-79C2-483E-9537-D79F729E251F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1713" y="2228851"/>
              <a:ext cx="349250" cy="179388"/>
            </a:xfrm>
            <a:custGeom>
              <a:avLst/>
              <a:gdLst>
                <a:gd name="T0" fmla="*/ 90 w 93"/>
                <a:gd name="T1" fmla="*/ 33 h 48"/>
                <a:gd name="T2" fmla="*/ 84 w 93"/>
                <a:gd name="T3" fmla="*/ 11 h 48"/>
                <a:gd name="T4" fmla="*/ 70 w 93"/>
                <a:gd name="T5" fmla="*/ 2 h 48"/>
                <a:gd name="T6" fmla="*/ 31 w 93"/>
                <a:gd name="T7" fmla="*/ 19 h 48"/>
                <a:gd name="T8" fmla="*/ 30 w 93"/>
                <a:gd name="T9" fmla="*/ 19 h 48"/>
                <a:gd name="T10" fmla="*/ 29 w 93"/>
                <a:gd name="T11" fmla="*/ 18 h 48"/>
                <a:gd name="T12" fmla="*/ 8 w 93"/>
                <a:gd name="T13" fmla="*/ 23 h 48"/>
                <a:gd name="T14" fmla="*/ 14 w 93"/>
                <a:gd name="T15" fmla="*/ 44 h 48"/>
                <a:gd name="T16" fmla="*/ 28 w 93"/>
                <a:gd name="T17" fmla="*/ 43 h 48"/>
                <a:gd name="T18" fmla="*/ 76 w 93"/>
                <a:gd name="T19" fmla="*/ 47 h 48"/>
                <a:gd name="T20" fmla="*/ 90 w 93"/>
                <a:gd name="T21" fmla="*/ 33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3" h="48">
                  <a:moveTo>
                    <a:pt x="90" y="33"/>
                  </a:moveTo>
                  <a:cubicBezTo>
                    <a:pt x="87" y="25"/>
                    <a:pt x="86" y="18"/>
                    <a:pt x="84" y="11"/>
                  </a:cubicBezTo>
                  <a:cubicBezTo>
                    <a:pt x="83" y="5"/>
                    <a:pt x="76" y="0"/>
                    <a:pt x="70" y="2"/>
                  </a:cubicBezTo>
                  <a:cubicBezTo>
                    <a:pt x="57" y="8"/>
                    <a:pt x="44" y="15"/>
                    <a:pt x="31" y="19"/>
                  </a:cubicBezTo>
                  <a:cubicBezTo>
                    <a:pt x="31" y="19"/>
                    <a:pt x="31" y="19"/>
                    <a:pt x="30" y="19"/>
                  </a:cubicBezTo>
                  <a:cubicBezTo>
                    <a:pt x="30" y="18"/>
                    <a:pt x="29" y="18"/>
                    <a:pt x="29" y="18"/>
                  </a:cubicBezTo>
                  <a:cubicBezTo>
                    <a:pt x="24" y="9"/>
                    <a:pt x="8" y="13"/>
                    <a:pt x="8" y="23"/>
                  </a:cubicBezTo>
                  <a:cubicBezTo>
                    <a:pt x="0" y="29"/>
                    <a:pt x="2" y="44"/>
                    <a:pt x="14" y="44"/>
                  </a:cubicBezTo>
                  <a:cubicBezTo>
                    <a:pt x="19" y="44"/>
                    <a:pt x="24" y="44"/>
                    <a:pt x="28" y="43"/>
                  </a:cubicBezTo>
                  <a:cubicBezTo>
                    <a:pt x="44" y="47"/>
                    <a:pt x="65" y="45"/>
                    <a:pt x="76" y="47"/>
                  </a:cubicBezTo>
                  <a:cubicBezTo>
                    <a:pt x="83" y="48"/>
                    <a:pt x="93" y="42"/>
                    <a:pt x="90" y="33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" name="Freeform 11">
              <a:extLst>
                <a:ext uri="{FF2B5EF4-FFF2-40B4-BE49-F238E27FC236}">
                  <a16:creationId xmlns:a16="http://schemas.microsoft.com/office/drawing/2014/main" id="{6540BBA8-760D-4E58-82D1-BB4B8690A4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234238" y="3190876"/>
              <a:ext cx="368300" cy="247650"/>
            </a:xfrm>
            <a:custGeom>
              <a:avLst/>
              <a:gdLst>
                <a:gd name="T0" fmla="*/ 97 w 98"/>
                <a:gd name="T1" fmla="*/ 50 h 66"/>
                <a:gd name="T2" fmla="*/ 80 w 98"/>
                <a:gd name="T3" fmla="*/ 27 h 66"/>
                <a:gd name="T4" fmla="*/ 68 w 98"/>
                <a:gd name="T5" fmla="*/ 28 h 66"/>
                <a:gd name="T6" fmla="*/ 45 w 98"/>
                <a:gd name="T7" fmla="*/ 3 h 66"/>
                <a:gd name="T8" fmla="*/ 32 w 98"/>
                <a:gd name="T9" fmla="*/ 4 h 66"/>
                <a:gd name="T10" fmla="*/ 15 w 98"/>
                <a:gd name="T11" fmla="*/ 6 h 66"/>
                <a:gd name="T12" fmla="*/ 15 w 98"/>
                <a:gd name="T13" fmla="*/ 29 h 66"/>
                <a:gd name="T14" fmla="*/ 28 w 98"/>
                <a:gd name="T15" fmla="*/ 28 h 66"/>
                <a:gd name="T16" fmla="*/ 30 w 98"/>
                <a:gd name="T17" fmla="*/ 28 h 66"/>
                <a:gd name="T18" fmla="*/ 29 w 98"/>
                <a:gd name="T19" fmla="*/ 36 h 66"/>
                <a:gd name="T20" fmla="*/ 42 w 98"/>
                <a:gd name="T21" fmla="*/ 57 h 66"/>
                <a:gd name="T22" fmla="*/ 64 w 98"/>
                <a:gd name="T23" fmla="*/ 55 h 66"/>
                <a:gd name="T24" fmla="*/ 65 w 98"/>
                <a:gd name="T25" fmla="*/ 55 h 66"/>
                <a:gd name="T26" fmla="*/ 83 w 98"/>
                <a:gd name="T27" fmla="*/ 64 h 66"/>
                <a:gd name="T28" fmla="*/ 97 w 98"/>
                <a:gd name="T29" fmla="*/ 5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8" h="66">
                  <a:moveTo>
                    <a:pt x="97" y="50"/>
                  </a:moveTo>
                  <a:cubicBezTo>
                    <a:pt x="95" y="39"/>
                    <a:pt x="91" y="29"/>
                    <a:pt x="80" y="27"/>
                  </a:cubicBezTo>
                  <a:cubicBezTo>
                    <a:pt x="76" y="26"/>
                    <a:pt x="72" y="26"/>
                    <a:pt x="68" y="28"/>
                  </a:cubicBezTo>
                  <a:cubicBezTo>
                    <a:pt x="61" y="19"/>
                    <a:pt x="54" y="9"/>
                    <a:pt x="45" y="3"/>
                  </a:cubicBezTo>
                  <a:cubicBezTo>
                    <a:pt x="40" y="0"/>
                    <a:pt x="35" y="1"/>
                    <a:pt x="32" y="4"/>
                  </a:cubicBezTo>
                  <a:cubicBezTo>
                    <a:pt x="26" y="4"/>
                    <a:pt x="20" y="5"/>
                    <a:pt x="15" y="6"/>
                  </a:cubicBezTo>
                  <a:cubicBezTo>
                    <a:pt x="0" y="6"/>
                    <a:pt x="0" y="29"/>
                    <a:pt x="15" y="29"/>
                  </a:cubicBezTo>
                  <a:cubicBezTo>
                    <a:pt x="19" y="28"/>
                    <a:pt x="24" y="28"/>
                    <a:pt x="28" y="28"/>
                  </a:cubicBezTo>
                  <a:cubicBezTo>
                    <a:pt x="29" y="28"/>
                    <a:pt x="30" y="28"/>
                    <a:pt x="30" y="28"/>
                  </a:cubicBezTo>
                  <a:cubicBezTo>
                    <a:pt x="30" y="31"/>
                    <a:pt x="29" y="33"/>
                    <a:pt x="29" y="36"/>
                  </a:cubicBezTo>
                  <a:cubicBezTo>
                    <a:pt x="28" y="45"/>
                    <a:pt x="34" y="54"/>
                    <a:pt x="42" y="57"/>
                  </a:cubicBezTo>
                  <a:cubicBezTo>
                    <a:pt x="50" y="60"/>
                    <a:pt x="57" y="58"/>
                    <a:pt x="64" y="55"/>
                  </a:cubicBezTo>
                  <a:cubicBezTo>
                    <a:pt x="64" y="55"/>
                    <a:pt x="64" y="55"/>
                    <a:pt x="65" y="55"/>
                  </a:cubicBezTo>
                  <a:cubicBezTo>
                    <a:pt x="70" y="59"/>
                    <a:pt x="75" y="62"/>
                    <a:pt x="83" y="64"/>
                  </a:cubicBezTo>
                  <a:cubicBezTo>
                    <a:pt x="92" y="66"/>
                    <a:pt x="98" y="58"/>
                    <a:pt x="97" y="5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" name="Freeform 12">
              <a:extLst>
                <a:ext uri="{FF2B5EF4-FFF2-40B4-BE49-F238E27FC236}">
                  <a16:creationId xmlns:a16="http://schemas.microsoft.com/office/drawing/2014/main" id="{4164657F-8EDF-4758-88C8-35C3A006A33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00576" y="3221038"/>
              <a:ext cx="349250" cy="209550"/>
            </a:xfrm>
            <a:custGeom>
              <a:avLst/>
              <a:gdLst>
                <a:gd name="T0" fmla="*/ 87 w 93"/>
                <a:gd name="T1" fmla="*/ 6 h 56"/>
                <a:gd name="T2" fmla="*/ 67 w 93"/>
                <a:gd name="T3" fmla="*/ 2 h 56"/>
                <a:gd name="T4" fmla="*/ 51 w 93"/>
                <a:gd name="T5" fmla="*/ 8 h 56"/>
                <a:gd name="T6" fmla="*/ 46 w 93"/>
                <a:gd name="T7" fmla="*/ 5 h 56"/>
                <a:gd name="T8" fmla="*/ 34 w 93"/>
                <a:gd name="T9" fmla="*/ 5 h 56"/>
                <a:gd name="T10" fmla="*/ 24 w 93"/>
                <a:gd name="T11" fmla="*/ 4 h 56"/>
                <a:gd name="T12" fmla="*/ 2 w 93"/>
                <a:gd name="T13" fmla="*/ 41 h 56"/>
                <a:gd name="T14" fmla="*/ 25 w 93"/>
                <a:gd name="T15" fmla="*/ 41 h 56"/>
                <a:gd name="T16" fmla="*/ 25 w 93"/>
                <a:gd name="T17" fmla="*/ 39 h 56"/>
                <a:gd name="T18" fmla="*/ 42 w 93"/>
                <a:gd name="T19" fmla="*/ 47 h 56"/>
                <a:gd name="T20" fmla="*/ 50 w 93"/>
                <a:gd name="T21" fmla="*/ 33 h 56"/>
                <a:gd name="T22" fmla="*/ 52 w 93"/>
                <a:gd name="T23" fmla="*/ 33 h 56"/>
                <a:gd name="T24" fmla="*/ 85 w 93"/>
                <a:gd name="T25" fmla="*/ 27 h 56"/>
                <a:gd name="T26" fmla="*/ 87 w 93"/>
                <a:gd name="T27" fmla="*/ 6 h 56"/>
                <a:gd name="T28" fmla="*/ 25 w 93"/>
                <a:gd name="T29" fmla="*/ 36 h 56"/>
                <a:gd name="T30" fmla="*/ 25 w 93"/>
                <a:gd name="T31" fmla="*/ 30 h 56"/>
                <a:gd name="T32" fmla="*/ 25 w 93"/>
                <a:gd name="T33" fmla="*/ 28 h 56"/>
                <a:gd name="T34" fmla="*/ 25 w 93"/>
                <a:gd name="T35" fmla="*/ 27 h 56"/>
                <a:gd name="T36" fmla="*/ 27 w 93"/>
                <a:gd name="T37" fmla="*/ 27 h 56"/>
                <a:gd name="T38" fmla="*/ 30 w 93"/>
                <a:gd name="T39" fmla="*/ 27 h 56"/>
                <a:gd name="T40" fmla="*/ 30 w 93"/>
                <a:gd name="T41" fmla="*/ 27 h 56"/>
                <a:gd name="T42" fmla="*/ 25 w 93"/>
                <a:gd name="T43" fmla="*/ 3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3" h="56">
                  <a:moveTo>
                    <a:pt x="87" y="6"/>
                  </a:moveTo>
                  <a:cubicBezTo>
                    <a:pt x="81" y="0"/>
                    <a:pt x="74" y="1"/>
                    <a:pt x="67" y="2"/>
                  </a:cubicBezTo>
                  <a:cubicBezTo>
                    <a:pt x="62" y="3"/>
                    <a:pt x="56" y="5"/>
                    <a:pt x="51" y="8"/>
                  </a:cubicBezTo>
                  <a:cubicBezTo>
                    <a:pt x="49" y="7"/>
                    <a:pt x="47" y="6"/>
                    <a:pt x="46" y="5"/>
                  </a:cubicBezTo>
                  <a:cubicBezTo>
                    <a:pt x="41" y="2"/>
                    <a:pt x="37" y="3"/>
                    <a:pt x="34" y="5"/>
                  </a:cubicBezTo>
                  <a:cubicBezTo>
                    <a:pt x="31" y="4"/>
                    <a:pt x="28" y="4"/>
                    <a:pt x="24" y="4"/>
                  </a:cubicBezTo>
                  <a:cubicBezTo>
                    <a:pt x="4" y="6"/>
                    <a:pt x="0" y="24"/>
                    <a:pt x="2" y="41"/>
                  </a:cubicBezTo>
                  <a:cubicBezTo>
                    <a:pt x="4" y="55"/>
                    <a:pt x="27" y="56"/>
                    <a:pt x="25" y="41"/>
                  </a:cubicBezTo>
                  <a:cubicBezTo>
                    <a:pt x="25" y="40"/>
                    <a:pt x="25" y="40"/>
                    <a:pt x="25" y="39"/>
                  </a:cubicBezTo>
                  <a:cubicBezTo>
                    <a:pt x="27" y="47"/>
                    <a:pt x="34" y="52"/>
                    <a:pt x="42" y="47"/>
                  </a:cubicBezTo>
                  <a:cubicBezTo>
                    <a:pt x="47" y="43"/>
                    <a:pt x="49" y="39"/>
                    <a:pt x="50" y="33"/>
                  </a:cubicBezTo>
                  <a:cubicBezTo>
                    <a:pt x="50" y="33"/>
                    <a:pt x="51" y="33"/>
                    <a:pt x="52" y="33"/>
                  </a:cubicBezTo>
                  <a:cubicBezTo>
                    <a:pt x="63" y="36"/>
                    <a:pt x="76" y="36"/>
                    <a:pt x="85" y="27"/>
                  </a:cubicBezTo>
                  <a:cubicBezTo>
                    <a:pt x="90" y="21"/>
                    <a:pt x="93" y="12"/>
                    <a:pt x="87" y="6"/>
                  </a:cubicBezTo>
                  <a:close/>
                  <a:moveTo>
                    <a:pt x="25" y="36"/>
                  </a:moveTo>
                  <a:cubicBezTo>
                    <a:pt x="25" y="34"/>
                    <a:pt x="25" y="32"/>
                    <a:pt x="25" y="30"/>
                  </a:cubicBezTo>
                  <a:cubicBezTo>
                    <a:pt x="25" y="29"/>
                    <a:pt x="25" y="28"/>
                    <a:pt x="25" y="28"/>
                  </a:cubicBezTo>
                  <a:cubicBezTo>
                    <a:pt x="25" y="27"/>
                    <a:pt x="25" y="27"/>
                    <a:pt x="25" y="27"/>
                  </a:cubicBezTo>
                  <a:cubicBezTo>
                    <a:pt x="26" y="27"/>
                    <a:pt x="26" y="27"/>
                    <a:pt x="27" y="27"/>
                  </a:cubicBezTo>
                  <a:cubicBezTo>
                    <a:pt x="27" y="29"/>
                    <a:pt x="27" y="29"/>
                    <a:pt x="30" y="27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26" y="30"/>
                    <a:pt x="25" y="33"/>
                    <a:pt x="25" y="36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" name="Freeform 13">
              <a:extLst>
                <a:ext uri="{FF2B5EF4-FFF2-40B4-BE49-F238E27FC236}">
                  <a16:creationId xmlns:a16="http://schemas.microsoft.com/office/drawing/2014/main" id="{1B7D3939-CC97-4A73-8A9F-701D8DDB1571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1826" y="2228851"/>
              <a:ext cx="381000" cy="195263"/>
            </a:xfrm>
            <a:custGeom>
              <a:avLst/>
              <a:gdLst>
                <a:gd name="T0" fmla="*/ 77 w 101"/>
                <a:gd name="T1" fmla="*/ 14 h 52"/>
                <a:gd name="T2" fmla="*/ 31 w 101"/>
                <a:gd name="T3" fmla="*/ 0 h 52"/>
                <a:gd name="T4" fmla="*/ 20 w 101"/>
                <a:gd name="T5" fmla="*/ 14 h 52"/>
                <a:gd name="T6" fmla="*/ 15 w 101"/>
                <a:gd name="T7" fmla="*/ 14 h 52"/>
                <a:gd name="T8" fmla="*/ 15 w 101"/>
                <a:gd name="T9" fmla="*/ 37 h 52"/>
                <a:gd name="T10" fmla="*/ 67 w 101"/>
                <a:gd name="T11" fmla="*/ 48 h 52"/>
                <a:gd name="T12" fmla="*/ 98 w 101"/>
                <a:gd name="T13" fmla="*/ 38 h 52"/>
                <a:gd name="T14" fmla="*/ 77 w 101"/>
                <a:gd name="T15" fmla="*/ 1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1" h="52">
                  <a:moveTo>
                    <a:pt x="77" y="14"/>
                  </a:moveTo>
                  <a:cubicBezTo>
                    <a:pt x="62" y="7"/>
                    <a:pt x="48" y="0"/>
                    <a:pt x="31" y="0"/>
                  </a:cubicBezTo>
                  <a:cubicBezTo>
                    <a:pt x="23" y="0"/>
                    <a:pt x="19" y="7"/>
                    <a:pt x="20" y="14"/>
                  </a:cubicBezTo>
                  <a:cubicBezTo>
                    <a:pt x="18" y="14"/>
                    <a:pt x="17" y="14"/>
                    <a:pt x="15" y="14"/>
                  </a:cubicBezTo>
                  <a:cubicBezTo>
                    <a:pt x="0" y="13"/>
                    <a:pt x="0" y="36"/>
                    <a:pt x="15" y="37"/>
                  </a:cubicBezTo>
                  <a:cubicBezTo>
                    <a:pt x="34" y="37"/>
                    <a:pt x="50" y="40"/>
                    <a:pt x="67" y="48"/>
                  </a:cubicBezTo>
                  <a:cubicBezTo>
                    <a:pt x="77" y="52"/>
                    <a:pt x="94" y="51"/>
                    <a:pt x="98" y="38"/>
                  </a:cubicBezTo>
                  <a:cubicBezTo>
                    <a:pt x="101" y="26"/>
                    <a:pt x="86" y="18"/>
                    <a:pt x="77" y="14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" name="Freeform 14">
              <a:extLst>
                <a:ext uri="{FF2B5EF4-FFF2-40B4-BE49-F238E27FC236}">
                  <a16:creationId xmlns:a16="http://schemas.microsoft.com/office/drawing/2014/main" id="{008BA527-C8AD-4842-BAA7-DF473D028862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9751" y="3903663"/>
              <a:ext cx="971550" cy="142875"/>
            </a:xfrm>
            <a:custGeom>
              <a:avLst/>
              <a:gdLst>
                <a:gd name="T0" fmla="*/ 243 w 258"/>
                <a:gd name="T1" fmla="*/ 1 h 38"/>
                <a:gd name="T2" fmla="*/ 129 w 258"/>
                <a:gd name="T3" fmla="*/ 1 h 38"/>
                <a:gd name="T4" fmla="*/ 15 w 258"/>
                <a:gd name="T5" fmla="*/ 9 h 38"/>
                <a:gd name="T6" fmla="*/ 15 w 258"/>
                <a:gd name="T7" fmla="*/ 32 h 38"/>
                <a:gd name="T8" fmla="*/ 93 w 258"/>
                <a:gd name="T9" fmla="*/ 26 h 38"/>
                <a:gd name="T10" fmla="*/ 107 w 258"/>
                <a:gd name="T11" fmla="*/ 35 h 38"/>
                <a:gd name="T12" fmla="*/ 169 w 258"/>
                <a:gd name="T13" fmla="*/ 32 h 38"/>
                <a:gd name="T14" fmla="*/ 204 w 258"/>
                <a:gd name="T15" fmla="*/ 32 h 38"/>
                <a:gd name="T16" fmla="*/ 243 w 258"/>
                <a:gd name="T17" fmla="*/ 24 h 38"/>
                <a:gd name="T18" fmla="*/ 243 w 258"/>
                <a:gd name="T19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8" h="38">
                  <a:moveTo>
                    <a:pt x="243" y="1"/>
                  </a:moveTo>
                  <a:cubicBezTo>
                    <a:pt x="205" y="1"/>
                    <a:pt x="167" y="0"/>
                    <a:pt x="129" y="1"/>
                  </a:cubicBezTo>
                  <a:cubicBezTo>
                    <a:pt x="90" y="2"/>
                    <a:pt x="53" y="6"/>
                    <a:pt x="15" y="9"/>
                  </a:cubicBezTo>
                  <a:cubicBezTo>
                    <a:pt x="0" y="10"/>
                    <a:pt x="0" y="34"/>
                    <a:pt x="15" y="32"/>
                  </a:cubicBezTo>
                  <a:cubicBezTo>
                    <a:pt x="41" y="30"/>
                    <a:pt x="67" y="28"/>
                    <a:pt x="93" y="26"/>
                  </a:cubicBezTo>
                  <a:cubicBezTo>
                    <a:pt x="94" y="32"/>
                    <a:pt x="99" y="38"/>
                    <a:pt x="107" y="35"/>
                  </a:cubicBezTo>
                  <a:cubicBezTo>
                    <a:pt x="126" y="27"/>
                    <a:pt x="149" y="32"/>
                    <a:pt x="169" y="32"/>
                  </a:cubicBezTo>
                  <a:cubicBezTo>
                    <a:pt x="181" y="32"/>
                    <a:pt x="192" y="33"/>
                    <a:pt x="204" y="32"/>
                  </a:cubicBezTo>
                  <a:cubicBezTo>
                    <a:pt x="217" y="30"/>
                    <a:pt x="230" y="25"/>
                    <a:pt x="243" y="24"/>
                  </a:cubicBezTo>
                  <a:cubicBezTo>
                    <a:pt x="258" y="22"/>
                    <a:pt x="258" y="1"/>
                    <a:pt x="243" y="1"/>
                  </a:cubicBezTo>
                  <a:close/>
                </a:path>
              </a:pathLst>
            </a:custGeom>
            <a:solidFill>
              <a:srgbClr val="3C34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" name="Freeform 15">
              <a:extLst>
                <a:ext uri="{FF2B5EF4-FFF2-40B4-BE49-F238E27FC236}">
                  <a16:creationId xmlns:a16="http://schemas.microsoft.com/office/drawing/2014/main" id="{596BDBB1-F342-4ACB-B822-D7510A60C0F2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5463" y="4081463"/>
              <a:ext cx="974725" cy="153988"/>
            </a:xfrm>
            <a:custGeom>
              <a:avLst/>
              <a:gdLst>
                <a:gd name="T0" fmla="*/ 248 w 259"/>
                <a:gd name="T1" fmla="*/ 5 h 41"/>
                <a:gd name="T2" fmla="*/ 186 w 259"/>
                <a:gd name="T3" fmla="*/ 2 h 41"/>
                <a:gd name="T4" fmla="*/ 117 w 259"/>
                <a:gd name="T5" fmla="*/ 3 h 41"/>
                <a:gd name="T6" fmla="*/ 60 w 259"/>
                <a:gd name="T7" fmla="*/ 1 h 41"/>
                <a:gd name="T8" fmla="*/ 12 w 259"/>
                <a:gd name="T9" fmla="*/ 11 h 41"/>
                <a:gd name="T10" fmla="*/ 24 w 259"/>
                <a:gd name="T11" fmla="*/ 31 h 41"/>
                <a:gd name="T12" fmla="*/ 64 w 259"/>
                <a:gd name="T13" fmla="*/ 25 h 41"/>
                <a:gd name="T14" fmla="*/ 100 w 259"/>
                <a:gd name="T15" fmla="*/ 26 h 41"/>
                <a:gd name="T16" fmla="*/ 110 w 259"/>
                <a:gd name="T17" fmla="*/ 40 h 41"/>
                <a:gd name="T18" fmla="*/ 191 w 259"/>
                <a:gd name="T19" fmla="*/ 40 h 41"/>
                <a:gd name="T20" fmla="*/ 250 w 259"/>
                <a:gd name="T21" fmla="*/ 26 h 41"/>
                <a:gd name="T22" fmla="*/ 248 w 259"/>
                <a:gd name="T23" fmla="*/ 5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59" h="41">
                  <a:moveTo>
                    <a:pt x="248" y="5"/>
                  </a:moveTo>
                  <a:cubicBezTo>
                    <a:pt x="227" y="1"/>
                    <a:pt x="206" y="2"/>
                    <a:pt x="186" y="2"/>
                  </a:cubicBezTo>
                  <a:cubicBezTo>
                    <a:pt x="163" y="3"/>
                    <a:pt x="140" y="3"/>
                    <a:pt x="117" y="3"/>
                  </a:cubicBezTo>
                  <a:cubicBezTo>
                    <a:pt x="98" y="3"/>
                    <a:pt x="79" y="2"/>
                    <a:pt x="60" y="1"/>
                  </a:cubicBezTo>
                  <a:cubicBezTo>
                    <a:pt x="44" y="0"/>
                    <a:pt x="26" y="1"/>
                    <a:pt x="12" y="11"/>
                  </a:cubicBezTo>
                  <a:cubicBezTo>
                    <a:pt x="0" y="19"/>
                    <a:pt x="12" y="39"/>
                    <a:pt x="24" y="31"/>
                  </a:cubicBezTo>
                  <a:cubicBezTo>
                    <a:pt x="35" y="22"/>
                    <a:pt x="50" y="24"/>
                    <a:pt x="64" y="25"/>
                  </a:cubicBezTo>
                  <a:cubicBezTo>
                    <a:pt x="76" y="25"/>
                    <a:pt x="88" y="26"/>
                    <a:pt x="100" y="26"/>
                  </a:cubicBezTo>
                  <a:cubicBezTo>
                    <a:pt x="98" y="32"/>
                    <a:pt x="102" y="40"/>
                    <a:pt x="110" y="40"/>
                  </a:cubicBezTo>
                  <a:cubicBezTo>
                    <a:pt x="137" y="40"/>
                    <a:pt x="164" y="41"/>
                    <a:pt x="191" y="40"/>
                  </a:cubicBezTo>
                  <a:cubicBezTo>
                    <a:pt x="210" y="40"/>
                    <a:pt x="235" y="38"/>
                    <a:pt x="250" y="26"/>
                  </a:cubicBezTo>
                  <a:cubicBezTo>
                    <a:pt x="257" y="21"/>
                    <a:pt x="259" y="7"/>
                    <a:pt x="248" y="5"/>
                  </a:cubicBezTo>
                  <a:close/>
                </a:path>
              </a:pathLst>
            </a:custGeom>
            <a:solidFill>
              <a:srgbClr val="3C34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" name="Freeform 16">
              <a:extLst>
                <a:ext uri="{FF2B5EF4-FFF2-40B4-BE49-F238E27FC236}">
                  <a16:creationId xmlns:a16="http://schemas.microsoft.com/office/drawing/2014/main" id="{DC282E1D-BCE0-4DF1-86ED-A38C1ADAFFB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619751" y="4230688"/>
              <a:ext cx="925513" cy="403225"/>
            </a:xfrm>
            <a:custGeom>
              <a:avLst/>
              <a:gdLst>
                <a:gd name="T0" fmla="*/ 239 w 246"/>
                <a:gd name="T1" fmla="*/ 18 h 107"/>
                <a:gd name="T2" fmla="*/ 159 w 246"/>
                <a:gd name="T3" fmla="*/ 9 h 107"/>
                <a:gd name="T4" fmla="*/ 15 w 246"/>
                <a:gd name="T5" fmla="*/ 23 h 107"/>
                <a:gd name="T6" fmla="*/ 21 w 246"/>
                <a:gd name="T7" fmla="*/ 45 h 107"/>
                <a:gd name="T8" fmla="*/ 45 w 246"/>
                <a:gd name="T9" fmla="*/ 40 h 107"/>
                <a:gd name="T10" fmla="*/ 46 w 246"/>
                <a:gd name="T11" fmla="*/ 54 h 107"/>
                <a:gd name="T12" fmla="*/ 64 w 246"/>
                <a:gd name="T13" fmla="*/ 63 h 107"/>
                <a:gd name="T14" fmla="*/ 61 w 246"/>
                <a:gd name="T15" fmla="*/ 73 h 107"/>
                <a:gd name="T16" fmla="*/ 63 w 246"/>
                <a:gd name="T17" fmla="*/ 78 h 107"/>
                <a:gd name="T18" fmla="*/ 63 w 246"/>
                <a:gd name="T19" fmla="*/ 95 h 107"/>
                <a:gd name="T20" fmla="*/ 80 w 246"/>
                <a:gd name="T21" fmla="*/ 102 h 107"/>
                <a:gd name="T22" fmla="*/ 84 w 246"/>
                <a:gd name="T23" fmla="*/ 100 h 107"/>
                <a:gd name="T24" fmla="*/ 112 w 246"/>
                <a:gd name="T25" fmla="*/ 106 h 107"/>
                <a:gd name="T26" fmla="*/ 150 w 246"/>
                <a:gd name="T27" fmla="*/ 106 h 107"/>
                <a:gd name="T28" fmla="*/ 189 w 246"/>
                <a:gd name="T29" fmla="*/ 78 h 107"/>
                <a:gd name="T30" fmla="*/ 193 w 246"/>
                <a:gd name="T31" fmla="*/ 70 h 107"/>
                <a:gd name="T32" fmla="*/ 200 w 246"/>
                <a:gd name="T33" fmla="*/ 56 h 107"/>
                <a:gd name="T34" fmla="*/ 197 w 246"/>
                <a:gd name="T35" fmla="*/ 45 h 107"/>
                <a:gd name="T36" fmla="*/ 234 w 246"/>
                <a:gd name="T37" fmla="*/ 37 h 107"/>
                <a:gd name="T38" fmla="*/ 239 w 246"/>
                <a:gd name="T39" fmla="*/ 18 h 107"/>
                <a:gd name="T40" fmla="*/ 97 w 246"/>
                <a:gd name="T41" fmla="*/ 62 h 107"/>
                <a:gd name="T42" fmla="*/ 104 w 246"/>
                <a:gd name="T43" fmla="*/ 62 h 107"/>
                <a:gd name="T44" fmla="*/ 166 w 246"/>
                <a:gd name="T45" fmla="*/ 62 h 107"/>
                <a:gd name="T46" fmla="*/ 97 w 246"/>
                <a:gd name="T47" fmla="*/ 62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6" h="107">
                  <a:moveTo>
                    <a:pt x="239" y="18"/>
                  </a:moveTo>
                  <a:cubicBezTo>
                    <a:pt x="221" y="0"/>
                    <a:pt x="182" y="9"/>
                    <a:pt x="159" y="9"/>
                  </a:cubicBezTo>
                  <a:cubicBezTo>
                    <a:pt x="110" y="9"/>
                    <a:pt x="62" y="10"/>
                    <a:pt x="15" y="23"/>
                  </a:cubicBezTo>
                  <a:cubicBezTo>
                    <a:pt x="0" y="27"/>
                    <a:pt x="6" y="49"/>
                    <a:pt x="21" y="45"/>
                  </a:cubicBezTo>
                  <a:cubicBezTo>
                    <a:pt x="29" y="43"/>
                    <a:pt x="37" y="41"/>
                    <a:pt x="45" y="40"/>
                  </a:cubicBezTo>
                  <a:cubicBezTo>
                    <a:pt x="42" y="44"/>
                    <a:pt x="43" y="51"/>
                    <a:pt x="46" y="54"/>
                  </a:cubicBezTo>
                  <a:cubicBezTo>
                    <a:pt x="51" y="59"/>
                    <a:pt x="57" y="62"/>
                    <a:pt x="64" y="63"/>
                  </a:cubicBezTo>
                  <a:cubicBezTo>
                    <a:pt x="62" y="65"/>
                    <a:pt x="60" y="69"/>
                    <a:pt x="61" y="73"/>
                  </a:cubicBezTo>
                  <a:cubicBezTo>
                    <a:pt x="62" y="75"/>
                    <a:pt x="62" y="76"/>
                    <a:pt x="63" y="78"/>
                  </a:cubicBezTo>
                  <a:cubicBezTo>
                    <a:pt x="61" y="83"/>
                    <a:pt x="61" y="88"/>
                    <a:pt x="63" y="95"/>
                  </a:cubicBezTo>
                  <a:cubicBezTo>
                    <a:pt x="66" y="102"/>
                    <a:pt x="73" y="105"/>
                    <a:pt x="80" y="102"/>
                  </a:cubicBezTo>
                  <a:cubicBezTo>
                    <a:pt x="82" y="101"/>
                    <a:pt x="83" y="101"/>
                    <a:pt x="84" y="100"/>
                  </a:cubicBezTo>
                  <a:cubicBezTo>
                    <a:pt x="92" y="104"/>
                    <a:pt x="102" y="105"/>
                    <a:pt x="112" y="106"/>
                  </a:cubicBezTo>
                  <a:cubicBezTo>
                    <a:pt x="124" y="107"/>
                    <a:pt x="138" y="107"/>
                    <a:pt x="150" y="106"/>
                  </a:cubicBezTo>
                  <a:cubicBezTo>
                    <a:pt x="169" y="104"/>
                    <a:pt x="178" y="91"/>
                    <a:pt x="189" y="78"/>
                  </a:cubicBezTo>
                  <a:cubicBezTo>
                    <a:pt x="192" y="76"/>
                    <a:pt x="193" y="73"/>
                    <a:pt x="193" y="70"/>
                  </a:cubicBezTo>
                  <a:cubicBezTo>
                    <a:pt x="196" y="66"/>
                    <a:pt x="199" y="62"/>
                    <a:pt x="200" y="56"/>
                  </a:cubicBezTo>
                  <a:cubicBezTo>
                    <a:pt x="201" y="52"/>
                    <a:pt x="200" y="47"/>
                    <a:pt x="197" y="45"/>
                  </a:cubicBezTo>
                  <a:cubicBezTo>
                    <a:pt x="210" y="43"/>
                    <a:pt x="223" y="41"/>
                    <a:pt x="234" y="37"/>
                  </a:cubicBezTo>
                  <a:cubicBezTo>
                    <a:pt x="242" y="34"/>
                    <a:pt x="246" y="24"/>
                    <a:pt x="239" y="18"/>
                  </a:cubicBezTo>
                  <a:close/>
                  <a:moveTo>
                    <a:pt x="97" y="62"/>
                  </a:moveTo>
                  <a:cubicBezTo>
                    <a:pt x="100" y="62"/>
                    <a:pt x="102" y="62"/>
                    <a:pt x="104" y="62"/>
                  </a:cubicBezTo>
                  <a:cubicBezTo>
                    <a:pt x="124" y="62"/>
                    <a:pt x="145" y="60"/>
                    <a:pt x="166" y="62"/>
                  </a:cubicBezTo>
                  <a:cubicBezTo>
                    <a:pt x="143" y="65"/>
                    <a:pt x="120" y="63"/>
                    <a:pt x="97" y="62"/>
                  </a:cubicBezTo>
                  <a:close/>
                </a:path>
              </a:pathLst>
            </a:custGeom>
            <a:solidFill>
              <a:srgbClr val="3C34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" name="Freeform 17">
              <a:extLst>
                <a:ext uri="{FF2B5EF4-FFF2-40B4-BE49-F238E27FC236}">
                  <a16:creationId xmlns:a16="http://schemas.microsoft.com/office/drawing/2014/main" id="{60D54F8A-8A41-4A0D-94FD-4FD609EDB1F1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5538" y="3452813"/>
              <a:ext cx="11113" cy="7938"/>
            </a:xfrm>
            <a:custGeom>
              <a:avLst/>
              <a:gdLst>
                <a:gd name="T0" fmla="*/ 3 w 3"/>
                <a:gd name="T1" fmla="*/ 2 h 2"/>
                <a:gd name="T2" fmla="*/ 0 w 3"/>
                <a:gd name="T3" fmla="*/ 0 h 2"/>
                <a:gd name="T4" fmla="*/ 1 w 3"/>
                <a:gd name="T5" fmla="*/ 1 h 2"/>
                <a:gd name="T6" fmla="*/ 3 w 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3" y="2"/>
                  </a:moveTo>
                  <a:cubicBezTo>
                    <a:pt x="2" y="1"/>
                    <a:pt x="1" y="1"/>
                    <a:pt x="0" y="0"/>
                  </a:cubicBezTo>
                  <a:cubicBezTo>
                    <a:pt x="0" y="0"/>
                    <a:pt x="1" y="1"/>
                    <a:pt x="1" y="1"/>
                  </a:cubicBezTo>
                  <a:cubicBezTo>
                    <a:pt x="2" y="1"/>
                    <a:pt x="3" y="1"/>
                    <a:pt x="3" y="2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" name="Freeform 18">
              <a:extLst>
                <a:ext uri="{FF2B5EF4-FFF2-40B4-BE49-F238E27FC236}">
                  <a16:creationId xmlns:a16="http://schemas.microsoft.com/office/drawing/2014/main" id="{F9999946-CC7C-400B-99F7-691AF1E2D6F5}"/>
                </a:ext>
              </a:extLst>
            </p:cNvPr>
            <p:cNvSpPr>
              <a:spLocks/>
            </p:cNvSpPr>
            <p:nvPr/>
          </p:nvSpPr>
          <p:spPr bwMode="auto">
            <a:xfrm>
              <a:off x="7489826" y="3460751"/>
              <a:ext cx="11113" cy="3175"/>
            </a:xfrm>
            <a:custGeom>
              <a:avLst/>
              <a:gdLst>
                <a:gd name="T0" fmla="*/ 0 w 3"/>
                <a:gd name="T1" fmla="*/ 0 h 1"/>
                <a:gd name="T2" fmla="*/ 3 w 3"/>
                <a:gd name="T3" fmla="*/ 1 h 1"/>
                <a:gd name="T4" fmla="*/ 0 w 3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0" y="0"/>
                  </a:moveTo>
                  <a:cubicBezTo>
                    <a:pt x="1" y="0"/>
                    <a:pt x="2" y="0"/>
                    <a:pt x="3" y="1"/>
                  </a:cubicBezTo>
                  <a:cubicBezTo>
                    <a:pt x="2" y="0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" name="Freeform 19">
              <a:extLst>
                <a:ext uri="{FF2B5EF4-FFF2-40B4-BE49-F238E27FC236}">
                  <a16:creationId xmlns:a16="http://schemas.microsoft.com/office/drawing/2014/main" id="{6E61FD13-1BA9-4907-8888-DEA8F4341DA9}"/>
                </a:ext>
              </a:extLst>
            </p:cNvPr>
            <p:cNvSpPr>
              <a:spLocks/>
            </p:cNvSpPr>
            <p:nvPr/>
          </p:nvSpPr>
          <p:spPr bwMode="auto">
            <a:xfrm>
              <a:off x="7486651" y="3460751"/>
              <a:ext cx="3175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" name="Freeform 20">
              <a:extLst>
                <a:ext uri="{FF2B5EF4-FFF2-40B4-BE49-F238E27FC236}">
                  <a16:creationId xmlns:a16="http://schemas.microsoft.com/office/drawing/2014/main" id="{32EFA907-7BE1-4B36-B8EE-B929AA4EDA8F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5538" y="34528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" name="Freeform 21">
              <a:extLst>
                <a:ext uri="{FF2B5EF4-FFF2-40B4-BE49-F238E27FC236}">
                  <a16:creationId xmlns:a16="http://schemas.microsoft.com/office/drawing/2014/main" id="{B3608736-236F-4CAC-9EA0-8627D377141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2013" y="3141663"/>
              <a:ext cx="420688" cy="322263"/>
            </a:xfrm>
            <a:custGeom>
              <a:avLst/>
              <a:gdLst>
                <a:gd name="T0" fmla="*/ 107 w 112"/>
                <a:gd name="T1" fmla="*/ 42 h 86"/>
                <a:gd name="T2" fmla="*/ 110 w 112"/>
                <a:gd name="T3" fmla="*/ 58 h 86"/>
                <a:gd name="T4" fmla="*/ 106 w 112"/>
                <a:gd name="T5" fmla="*/ 70 h 86"/>
                <a:gd name="T6" fmla="*/ 105 w 112"/>
                <a:gd name="T7" fmla="*/ 72 h 86"/>
                <a:gd name="T8" fmla="*/ 72 w 112"/>
                <a:gd name="T9" fmla="*/ 81 h 86"/>
                <a:gd name="T10" fmla="*/ 65 w 112"/>
                <a:gd name="T11" fmla="*/ 78 h 86"/>
                <a:gd name="T12" fmla="*/ 73 w 112"/>
                <a:gd name="T13" fmla="*/ 82 h 86"/>
                <a:gd name="T14" fmla="*/ 103 w 112"/>
                <a:gd name="T15" fmla="*/ 73 h 86"/>
                <a:gd name="T16" fmla="*/ 109 w 112"/>
                <a:gd name="T17" fmla="*/ 60 h 86"/>
                <a:gd name="T18" fmla="*/ 106 w 112"/>
                <a:gd name="T19" fmla="*/ 42 h 86"/>
                <a:gd name="T20" fmla="*/ 94 w 112"/>
                <a:gd name="T21" fmla="*/ 35 h 86"/>
                <a:gd name="T22" fmla="*/ 100 w 112"/>
                <a:gd name="T23" fmla="*/ 44 h 86"/>
                <a:gd name="T24" fmla="*/ 101 w 112"/>
                <a:gd name="T25" fmla="*/ 52 h 86"/>
                <a:gd name="T26" fmla="*/ 99 w 112"/>
                <a:gd name="T27" fmla="*/ 66 h 86"/>
                <a:gd name="T28" fmla="*/ 92 w 112"/>
                <a:gd name="T29" fmla="*/ 73 h 86"/>
                <a:gd name="T30" fmla="*/ 75 w 112"/>
                <a:gd name="T31" fmla="*/ 74 h 86"/>
                <a:gd name="T32" fmla="*/ 60 w 112"/>
                <a:gd name="T33" fmla="*/ 66 h 86"/>
                <a:gd name="T34" fmla="*/ 72 w 112"/>
                <a:gd name="T35" fmla="*/ 73 h 86"/>
                <a:gd name="T36" fmla="*/ 75 w 112"/>
                <a:gd name="T37" fmla="*/ 74 h 86"/>
                <a:gd name="T38" fmla="*/ 92 w 112"/>
                <a:gd name="T39" fmla="*/ 73 h 86"/>
                <a:gd name="T40" fmla="*/ 98 w 112"/>
                <a:gd name="T41" fmla="*/ 67 h 86"/>
                <a:gd name="T42" fmla="*/ 101 w 112"/>
                <a:gd name="T43" fmla="*/ 54 h 86"/>
                <a:gd name="T44" fmla="*/ 98 w 112"/>
                <a:gd name="T45" fmla="*/ 50 h 86"/>
                <a:gd name="T46" fmla="*/ 97 w 112"/>
                <a:gd name="T47" fmla="*/ 63 h 86"/>
                <a:gd name="T48" fmla="*/ 96 w 112"/>
                <a:gd name="T49" fmla="*/ 66 h 86"/>
                <a:gd name="T50" fmla="*/ 78 w 112"/>
                <a:gd name="T51" fmla="*/ 72 h 86"/>
                <a:gd name="T52" fmla="*/ 73 w 112"/>
                <a:gd name="T53" fmla="*/ 70 h 86"/>
                <a:gd name="T54" fmla="*/ 28 w 112"/>
                <a:gd name="T55" fmla="*/ 46 h 86"/>
                <a:gd name="T56" fmla="*/ 20 w 112"/>
                <a:gd name="T57" fmla="*/ 42 h 86"/>
                <a:gd name="T58" fmla="*/ 14 w 112"/>
                <a:gd name="T59" fmla="*/ 33 h 86"/>
                <a:gd name="T60" fmla="*/ 21 w 112"/>
                <a:gd name="T61" fmla="*/ 17 h 86"/>
                <a:gd name="T62" fmla="*/ 36 w 112"/>
                <a:gd name="T63" fmla="*/ 17 h 86"/>
                <a:gd name="T64" fmla="*/ 50 w 112"/>
                <a:gd name="T65" fmla="*/ 23 h 86"/>
                <a:gd name="T66" fmla="*/ 79 w 112"/>
                <a:gd name="T67" fmla="*/ 28 h 86"/>
                <a:gd name="T68" fmla="*/ 59 w 112"/>
                <a:gd name="T69" fmla="*/ 12 h 86"/>
                <a:gd name="T70" fmla="*/ 43 w 112"/>
                <a:gd name="T71" fmla="*/ 4 h 86"/>
                <a:gd name="T72" fmla="*/ 6 w 112"/>
                <a:gd name="T73" fmla="*/ 12 h 86"/>
                <a:gd name="T74" fmla="*/ 5 w 112"/>
                <a:gd name="T75" fmla="*/ 47 h 86"/>
                <a:gd name="T76" fmla="*/ 23 w 112"/>
                <a:gd name="T77" fmla="*/ 60 h 86"/>
                <a:gd name="T78" fmla="*/ 66 w 112"/>
                <a:gd name="T79" fmla="*/ 81 h 86"/>
                <a:gd name="T80" fmla="*/ 70 w 112"/>
                <a:gd name="T81" fmla="*/ 83 h 86"/>
                <a:gd name="T82" fmla="*/ 31 w 112"/>
                <a:gd name="T83" fmla="*/ 63 h 86"/>
                <a:gd name="T84" fmla="*/ 14 w 112"/>
                <a:gd name="T85" fmla="*/ 55 h 86"/>
                <a:gd name="T86" fmla="*/ 8 w 112"/>
                <a:gd name="T87" fmla="*/ 50 h 86"/>
                <a:gd name="T88" fmla="*/ 2 w 112"/>
                <a:gd name="T89" fmla="*/ 21 h 86"/>
                <a:gd name="T90" fmla="*/ 12 w 112"/>
                <a:gd name="T91" fmla="*/ 52 h 86"/>
                <a:gd name="T92" fmla="*/ 21 w 112"/>
                <a:gd name="T93" fmla="*/ 57 h 86"/>
                <a:gd name="T94" fmla="*/ 65 w 112"/>
                <a:gd name="T95" fmla="*/ 80 h 86"/>
                <a:gd name="T96" fmla="*/ 72 w 112"/>
                <a:gd name="T97" fmla="*/ 83 h 86"/>
                <a:gd name="T98" fmla="*/ 91 w 112"/>
                <a:gd name="T99" fmla="*/ 85 h 86"/>
                <a:gd name="T100" fmla="*/ 107 w 112"/>
                <a:gd name="T101" fmla="*/ 72 h 86"/>
                <a:gd name="T102" fmla="*/ 112 w 112"/>
                <a:gd name="T103" fmla="*/ 58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12" h="86">
                  <a:moveTo>
                    <a:pt x="111" y="53"/>
                  </a:moveTo>
                  <a:cubicBezTo>
                    <a:pt x="111" y="51"/>
                    <a:pt x="111" y="50"/>
                    <a:pt x="110" y="49"/>
                  </a:cubicBezTo>
                  <a:cubicBezTo>
                    <a:pt x="110" y="46"/>
                    <a:pt x="108" y="44"/>
                    <a:pt x="107" y="42"/>
                  </a:cubicBezTo>
                  <a:cubicBezTo>
                    <a:pt x="108" y="44"/>
                    <a:pt x="109" y="47"/>
                    <a:pt x="109" y="50"/>
                  </a:cubicBezTo>
                  <a:cubicBezTo>
                    <a:pt x="110" y="51"/>
                    <a:pt x="110" y="53"/>
                    <a:pt x="110" y="54"/>
                  </a:cubicBezTo>
                  <a:cubicBezTo>
                    <a:pt x="110" y="55"/>
                    <a:pt x="110" y="57"/>
                    <a:pt x="110" y="58"/>
                  </a:cubicBezTo>
                  <a:cubicBezTo>
                    <a:pt x="109" y="61"/>
                    <a:pt x="109" y="64"/>
                    <a:pt x="108" y="67"/>
                  </a:cubicBezTo>
                  <a:cubicBezTo>
                    <a:pt x="107" y="67"/>
                    <a:pt x="107" y="68"/>
                    <a:pt x="107" y="69"/>
                  </a:cubicBezTo>
                  <a:cubicBezTo>
                    <a:pt x="106" y="70"/>
                    <a:pt x="106" y="70"/>
                    <a:pt x="106" y="70"/>
                  </a:cubicBezTo>
                  <a:cubicBezTo>
                    <a:pt x="106" y="70"/>
                    <a:pt x="106" y="70"/>
                    <a:pt x="106" y="70"/>
                  </a:cubicBezTo>
                  <a:cubicBezTo>
                    <a:pt x="105" y="71"/>
                    <a:pt x="105" y="71"/>
                    <a:pt x="105" y="71"/>
                  </a:cubicBezTo>
                  <a:cubicBezTo>
                    <a:pt x="105" y="72"/>
                    <a:pt x="105" y="72"/>
                    <a:pt x="105" y="72"/>
                  </a:cubicBezTo>
                  <a:cubicBezTo>
                    <a:pt x="104" y="73"/>
                    <a:pt x="104" y="73"/>
                    <a:pt x="103" y="74"/>
                  </a:cubicBezTo>
                  <a:cubicBezTo>
                    <a:pt x="99" y="79"/>
                    <a:pt x="94" y="82"/>
                    <a:pt x="88" y="83"/>
                  </a:cubicBezTo>
                  <a:cubicBezTo>
                    <a:pt x="83" y="84"/>
                    <a:pt x="77" y="84"/>
                    <a:pt x="72" y="81"/>
                  </a:cubicBezTo>
                  <a:cubicBezTo>
                    <a:pt x="20" y="55"/>
                    <a:pt x="20" y="55"/>
                    <a:pt x="20" y="55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50" y="70"/>
                    <a:pt x="58" y="74"/>
                    <a:pt x="65" y="78"/>
                  </a:cubicBezTo>
                  <a:cubicBezTo>
                    <a:pt x="68" y="80"/>
                    <a:pt x="68" y="80"/>
                    <a:pt x="68" y="80"/>
                  </a:cubicBezTo>
                  <a:cubicBezTo>
                    <a:pt x="69" y="80"/>
                    <a:pt x="70" y="80"/>
                    <a:pt x="71" y="81"/>
                  </a:cubicBezTo>
                  <a:cubicBezTo>
                    <a:pt x="71" y="81"/>
                    <a:pt x="72" y="81"/>
                    <a:pt x="73" y="82"/>
                  </a:cubicBezTo>
                  <a:cubicBezTo>
                    <a:pt x="76" y="83"/>
                    <a:pt x="79" y="83"/>
                    <a:pt x="82" y="83"/>
                  </a:cubicBezTo>
                  <a:cubicBezTo>
                    <a:pt x="89" y="83"/>
                    <a:pt x="95" y="81"/>
                    <a:pt x="100" y="77"/>
                  </a:cubicBezTo>
                  <a:cubicBezTo>
                    <a:pt x="101" y="76"/>
                    <a:pt x="102" y="74"/>
                    <a:pt x="103" y="73"/>
                  </a:cubicBezTo>
                  <a:cubicBezTo>
                    <a:pt x="104" y="72"/>
                    <a:pt x="104" y="72"/>
                    <a:pt x="105" y="71"/>
                  </a:cubicBezTo>
                  <a:cubicBezTo>
                    <a:pt x="106" y="69"/>
                    <a:pt x="106" y="69"/>
                    <a:pt x="106" y="69"/>
                  </a:cubicBezTo>
                  <a:cubicBezTo>
                    <a:pt x="107" y="66"/>
                    <a:pt x="108" y="63"/>
                    <a:pt x="109" y="60"/>
                  </a:cubicBezTo>
                  <a:cubicBezTo>
                    <a:pt x="109" y="59"/>
                    <a:pt x="109" y="57"/>
                    <a:pt x="109" y="55"/>
                  </a:cubicBezTo>
                  <a:cubicBezTo>
                    <a:pt x="109" y="54"/>
                    <a:pt x="109" y="53"/>
                    <a:pt x="109" y="51"/>
                  </a:cubicBezTo>
                  <a:cubicBezTo>
                    <a:pt x="108" y="48"/>
                    <a:pt x="107" y="45"/>
                    <a:pt x="106" y="42"/>
                  </a:cubicBezTo>
                  <a:cubicBezTo>
                    <a:pt x="105" y="41"/>
                    <a:pt x="104" y="40"/>
                    <a:pt x="104" y="38"/>
                  </a:cubicBezTo>
                  <a:cubicBezTo>
                    <a:pt x="102" y="37"/>
                    <a:pt x="101" y="36"/>
                    <a:pt x="99" y="36"/>
                  </a:cubicBezTo>
                  <a:cubicBezTo>
                    <a:pt x="97" y="34"/>
                    <a:pt x="94" y="35"/>
                    <a:pt x="94" y="35"/>
                  </a:cubicBezTo>
                  <a:cubicBezTo>
                    <a:pt x="94" y="36"/>
                    <a:pt x="94" y="36"/>
                    <a:pt x="95" y="37"/>
                  </a:cubicBezTo>
                  <a:cubicBezTo>
                    <a:pt x="95" y="38"/>
                    <a:pt x="96" y="39"/>
                    <a:pt x="98" y="41"/>
                  </a:cubicBezTo>
                  <a:cubicBezTo>
                    <a:pt x="98" y="42"/>
                    <a:pt x="99" y="43"/>
                    <a:pt x="100" y="44"/>
                  </a:cubicBezTo>
                  <a:cubicBezTo>
                    <a:pt x="101" y="46"/>
                    <a:pt x="101" y="47"/>
                    <a:pt x="101" y="47"/>
                  </a:cubicBezTo>
                  <a:cubicBezTo>
                    <a:pt x="101" y="48"/>
                    <a:pt x="100" y="47"/>
                    <a:pt x="99" y="47"/>
                  </a:cubicBezTo>
                  <a:cubicBezTo>
                    <a:pt x="100" y="49"/>
                    <a:pt x="101" y="50"/>
                    <a:pt x="101" y="52"/>
                  </a:cubicBezTo>
                  <a:cubicBezTo>
                    <a:pt x="101" y="53"/>
                    <a:pt x="101" y="54"/>
                    <a:pt x="101" y="54"/>
                  </a:cubicBezTo>
                  <a:cubicBezTo>
                    <a:pt x="101" y="55"/>
                    <a:pt x="101" y="56"/>
                    <a:pt x="101" y="57"/>
                  </a:cubicBezTo>
                  <a:cubicBezTo>
                    <a:pt x="101" y="60"/>
                    <a:pt x="100" y="63"/>
                    <a:pt x="99" y="66"/>
                  </a:cubicBezTo>
                  <a:cubicBezTo>
                    <a:pt x="98" y="67"/>
                    <a:pt x="98" y="67"/>
                    <a:pt x="97" y="68"/>
                  </a:cubicBezTo>
                  <a:cubicBezTo>
                    <a:pt x="97" y="69"/>
                    <a:pt x="96" y="69"/>
                    <a:pt x="96" y="70"/>
                  </a:cubicBezTo>
                  <a:cubicBezTo>
                    <a:pt x="95" y="71"/>
                    <a:pt x="94" y="72"/>
                    <a:pt x="92" y="73"/>
                  </a:cubicBezTo>
                  <a:cubicBezTo>
                    <a:pt x="90" y="74"/>
                    <a:pt x="86" y="75"/>
                    <a:pt x="83" y="75"/>
                  </a:cubicBezTo>
                  <a:cubicBezTo>
                    <a:pt x="81" y="75"/>
                    <a:pt x="79" y="75"/>
                    <a:pt x="78" y="75"/>
                  </a:cubicBezTo>
                  <a:cubicBezTo>
                    <a:pt x="77" y="75"/>
                    <a:pt x="76" y="74"/>
                    <a:pt x="75" y="74"/>
                  </a:cubicBezTo>
                  <a:cubicBezTo>
                    <a:pt x="74" y="74"/>
                    <a:pt x="74" y="73"/>
                    <a:pt x="74" y="73"/>
                  </a:cubicBezTo>
                  <a:cubicBezTo>
                    <a:pt x="72" y="73"/>
                    <a:pt x="72" y="73"/>
                    <a:pt x="72" y="73"/>
                  </a:cubicBezTo>
                  <a:cubicBezTo>
                    <a:pt x="60" y="66"/>
                    <a:pt x="60" y="66"/>
                    <a:pt x="60" y="66"/>
                  </a:cubicBezTo>
                  <a:cubicBezTo>
                    <a:pt x="52" y="62"/>
                    <a:pt x="44" y="58"/>
                    <a:pt x="36" y="53"/>
                  </a:cubicBezTo>
                  <a:cubicBezTo>
                    <a:pt x="44" y="58"/>
                    <a:pt x="52" y="62"/>
                    <a:pt x="60" y="66"/>
                  </a:cubicBezTo>
                  <a:cubicBezTo>
                    <a:pt x="72" y="73"/>
                    <a:pt x="72" y="73"/>
                    <a:pt x="72" y="73"/>
                  </a:cubicBezTo>
                  <a:cubicBezTo>
                    <a:pt x="73" y="73"/>
                    <a:pt x="73" y="73"/>
                    <a:pt x="73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5" y="74"/>
                    <a:pt x="75" y="74"/>
                  </a:cubicBezTo>
                  <a:cubicBezTo>
                    <a:pt x="76" y="74"/>
                    <a:pt x="77" y="74"/>
                    <a:pt x="78" y="75"/>
                  </a:cubicBezTo>
                  <a:cubicBezTo>
                    <a:pt x="79" y="75"/>
                    <a:pt x="81" y="75"/>
                    <a:pt x="83" y="75"/>
                  </a:cubicBezTo>
                  <a:cubicBezTo>
                    <a:pt x="86" y="75"/>
                    <a:pt x="90" y="74"/>
                    <a:pt x="92" y="73"/>
                  </a:cubicBezTo>
                  <a:cubicBezTo>
                    <a:pt x="94" y="72"/>
                    <a:pt x="95" y="71"/>
                    <a:pt x="96" y="70"/>
                  </a:cubicBezTo>
                  <a:cubicBezTo>
                    <a:pt x="96" y="69"/>
                    <a:pt x="97" y="68"/>
                    <a:pt x="97" y="68"/>
                  </a:cubicBezTo>
                  <a:cubicBezTo>
                    <a:pt x="97" y="68"/>
                    <a:pt x="98" y="67"/>
                    <a:pt x="98" y="67"/>
                  </a:cubicBezTo>
                  <a:cubicBezTo>
                    <a:pt x="98" y="66"/>
                    <a:pt x="98" y="66"/>
                    <a:pt x="98" y="66"/>
                  </a:cubicBezTo>
                  <a:cubicBezTo>
                    <a:pt x="100" y="63"/>
                    <a:pt x="101" y="60"/>
                    <a:pt x="101" y="57"/>
                  </a:cubicBezTo>
                  <a:cubicBezTo>
                    <a:pt x="101" y="56"/>
                    <a:pt x="101" y="55"/>
                    <a:pt x="101" y="54"/>
                  </a:cubicBezTo>
                  <a:cubicBezTo>
                    <a:pt x="101" y="53"/>
                    <a:pt x="100" y="52"/>
                    <a:pt x="100" y="52"/>
                  </a:cubicBezTo>
                  <a:cubicBezTo>
                    <a:pt x="100" y="50"/>
                    <a:pt x="99" y="49"/>
                    <a:pt x="99" y="47"/>
                  </a:cubicBezTo>
                  <a:cubicBezTo>
                    <a:pt x="98" y="47"/>
                    <a:pt x="98" y="48"/>
                    <a:pt x="98" y="50"/>
                  </a:cubicBezTo>
                  <a:cubicBezTo>
                    <a:pt x="98" y="51"/>
                    <a:pt x="98" y="52"/>
                    <a:pt x="98" y="54"/>
                  </a:cubicBezTo>
                  <a:cubicBezTo>
                    <a:pt x="98" y="56"/>
                    <a:pt x="99" y="58"/>
                    <a:pt x="98" y="60"/>
                  </a:cubicBezTo>
                  <a:cubicBezTo>
                    <a:pt x="98" y="61"/>
                    <a:pt x="98" y="62"/>
                    <a:pt x="97" y="63"/>
                  </a:cubicBezTo>
                  <a:cubicBezTo>
                    <a:pt x="97" y="64"/>
                    <a:pt x="97" y="64"/>
                    <a:pt x="97" y="64"/>
                  </a:cubicBezTo>
                  <a:cubicBezTo>
                    <a:pt x="97" y="64"/>
                    <a:pt x="97" y="65"/>
                    <a:pt x="97" y="65"/>
                  </a:cubicBezTo>
                  <a:cubicBezTo>
                    <a:pt x="96" y="66"/>
                    <a:pt x="96" y="66"/>
                    <a:pt x="96" y="66"/>
                  </a:cubicBezTo>
                  <a:cubicBezTo>
                    <a:pt x="96" y="66"/>
                    <a:pt x="96" y="66"/>
                    <a:pt x="96" y="66"/>
                  </a:cubicBezTo>
                  <a:cubicBezTo>
                    <a:pt x="95" y="68"/>
                    <a:pt x="93" y="70"/>
                    <a:pt x="92" y="70"/>
                  </a:cubicBezTo>
                  <a:cubicBezTo>
                    <a:pt x="88" y="73"/>
                    <a:pt x="83" y="74"/>
                    <a:pt x="78" y="72"/>
                  </a:cubicBezTo>
                  <a:cubicBezTo>
                    <a:pt x="77" y="72"/>
                    <a:pt x="76" y="72"/>
                    <a:pt x="75" y="71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4" y="70"/>
                    <a:pt x="73" y="70"/>
                    <a:pt x="73" y="70"/>
                  </a:cubicBezTo>
                  <a:cubicBezTo>
                    <a:pt x="71" y="69"/>
                    <a:pt x="71" y="69"/>
                    <a:pt x="71" y="69"/>
                  </a:cubicBezTo>
                  <a:cubicBezTo>
                    <a:pt x="62" y="64"/>
                    <a:pt x="62" y="64"/>
                    <a:pt x="62" y="64"/>
                  </a:cubicBezTo>
                  <a:cubicBezTo>
                    <a:pt x="50" y="58"/>
                    <a:pt x="39" y="52"/>
                    <a:pt x="28" y="46"/>
                  </a:cubicBezTo>
                  <a:cubicBezTo>
                    <a:pt x="22" y="43"/>
                    <a:pt x="22" y="43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19" y="41"/>
                    <a:pt x="18" y="41"/>
                    <a:pt x="18" y="41"/>
                  </a:cubicBezTo>
                  <a:cubicBezTo>
                    <a:pt x="16" y="39"/>
                    <a:pt x="15" y="36"/>
                    <a:pt x="14" y="33"/>
                  </a:cubicBezTo>
                  <a:cubicBezTo>
                    <a:pt x="14" y="30"/>
                    <a:pt x="14" y="26"/>
                    <a:pt x="15" y="23"/>
                  </a:cubicBezTo>
                  <a:cubicBezTo>
                    <a:pt x="16" y="22"/>
                    <a:pt x="17" y="21"/>
                    <a:pt x="18" y="20"/>
                  </a:cubicBezTo>
                  <a:cubicBezTo>
                    <a:pt x="18" y="18"/>
                    <a:pt x="20" y="18"/>
                    <a:pt x="21" y="17"/>
                  </a:cubicBezTo>
                  <a:cubicBezTo>
                    <a:pt x="24" y="15"/>
                    <a:pt x="29" y="14"/>
                    <a:pt x="34" y="16"/>
                  </a:cubicBezTo>
                  <a:cubicBezTo>
                    <a:pt x="34" y="16"/>
                    <a:pt x="35" y="16"/>
                    <a:pt x="35" y="16"/>
                  </a:cubicBezTo>
                  <a:cubicBezTo>
                    <a:pt x="36" y="16"/>
                    <a:pt x="36" y="16"/>
                    <a:pt x="36" y="17"/>
                  </a:cubicBezTo>
                  <a:cubicBezTo>
                    <a:pt x="37" y="17"/>
                    <a:pt x="37" y="17"/>
                    <a:pt x="37" y="17"/>
                  </a:cubicBezTo>
                  <a:cubicBezTo>
                    <a:pt x="41" y="19"/>
                    <a:pt x="41" y="19"/>
                    <a:pt x="41" y="19"/>
                  </a:cubicBezTo>
                  <a:cubicBezTo>
                    <a:pt x="50" y="23"/>
                    <a:pt x="50" y="23"/>
                    <a:pt x="50" y="23"/>
                  </a:cubicBezTo>
                  <a:cubicBezTo>
                    <a:pt x="61" y="29"/>
                    <a:pt x="72" y="34"/>
                    <a:pt x="81" y="38"/>
                  </a:cubicBezTo>
                  <a:cubicBezTo>
                    <a:pt x="98" y="45"/>
                    <a:pt x="94" y="38"/>
                    <a:pt x="78" y="29"/>
                  </a:cubicBezTo>
                  <a:cubicBezTo>
                    <a:pt x="79" y="28"/>
                    <a:pt x="79" y="28"/>
                    <a:pt x="79" y="28"/>
                  </a:cubicBezTo>
                  <a:cubicBezTo>
                    <a:pt x="95" y="37"/>
                    <a:pt x="88" y="30"/>
                    <a:pt x="91" y="29"/>
                  </a:cubicBezTo>
                  <a:cubicBezTo>
                    <a:pt x="82" y="25"/>
                    <a:pt x="75" y="21"/>
                    <a:pt x="67" y="16"/>
                  </a:cubicBezTo>
                  <a:cubicBezTo>
                    <a:pt x="59" y="12"/>
                    <a:pt x="59" y="12"/>
                    <a:pt x="59" y="12"/>
                  </a:cubicBezTo>
                  <a:cubicBezTo>
                    <a:pt x="50" y="7"/>
                    <a:pt x="50" y="7"/>
                    <a:pt x="50" y="7"/>
                  </a:cubicBezTo>
                  <a:cubicBezTo>
                    <a:pt x="45" y="5"/>
                    <a:pt x="45" y="5"/>
                    <a:pt x="45" y="5"/>
                  </a:cubicBezTo>
                  <a:cubicBezTo>
                    <a:pt x="43" y="4"/>
                    <a:pt x="43" y="4"/>
                    <a:pt x="43" y="4"/>
                  </a:cubicBezTo>
                  <a:cubicBezTo>
                    <a:pt x="42" y="4"/>
                    <a:pt x="41" y="3"/>
                    <a:pt x="40" y="3"/>
                  </a:cubicBezTo>
                  <a:cubicBezTo>
                    <a:pt x="32" y="0"/>
                    <a:pt x="24" y="0"/>
                    <a:pt x="16" y="3"/>
                  </a:cubicBezTo>
                  <a:cubicBezTo>
                    <a:pt x="12" y="5"/>
                    <a:pt x="8" y="8"/>
                    <a:pt x="6" y="12"/>
                  </a:cubicBezTo>
                  <a:cubicBezTo>
                    <a:pt x="3" y="15"/>
                    <a:pt x="1" y="19"/>
                    <a:pt x="1" y="23"/>
                  </a:cubicBezTo>
                  <a:cubicBezTo>
                    <a:pt x="0" y="27"/>
                    <a:pt x="0" y="31"/>
                    <a:pt x="0" y="35"/>
                  </a:cubicBezTo>
                  <a:cubicBezTo>
                    <a:pt x="1" y="39"/>
                    <a:pt x="2" y="43"/>
                    <a:pt x="5" y="47"/>
                  </a:cubicBezTo>
                  <a:cubicBezTo>
                    <a:pt x="6" y="49"/>
                    <a:pt x="7" y="50"/>
                    <a:pt x="9" y="52"/>
                  </a:cubicBezTo>
                  <a:cubicBezTo>
                    <a:pt x="11" y="53"/>
                    <a:pt x="13" y="55"/>
                    <a:pt x="15" y="55"/>
                  </a:cubicBezTo>
                  <a:cubicBezTo>
                    <a:pt x="23" y="60"/>
                    <a:pt x="23" y="60"/>
                    <a:pt x="23" y="60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7" y="82"/>
                    <a:pt x="67" y="82"/>
                    <a:pt x="67" y="82"/>
                  </a:cubicBezTo>
                  <a:cubicBezTo>
                    <a:pt x="68" y="82"/>
                    <a:pt x="68" y="82"/>
                    <a:pt x="68" y="83"/>
                  </a:cubicBezTo>
                  <a:cubicBezTo>
                    <a:pt x="69" y="83"/>
                    <a:pt x="69" y="83"/>
                    <a:pt x="70" y="83"/>
                  </a:cubicBezTo>
                  <a:cubicBezTo>
                    <a:pt x="64" y="80"/>
                    <a:pt x="64" y="80"/>
                    <a:pt x="64" y="80"/>
                  </a:cubicBezTo>
                  <a:cubicBezTo>
                    <a:pt x="53" y="74"/>
                    <a:pt x="53" y="74"/>
                    <a:pt x="53" y="74"/>
                  </a:cubicBezTo>
                  <a:cubicBezTo>
                    <a:pt x="31" y="63"/>
                    <a:pt x="31" y="63"/>
                    <a:pt x="31" y="63"/>
                  </a:cubicBezTo>
                  <a:cubicBezTo>
                    <a:pt x="20" y="58"/>
                    <a:pt x="20" y="58"/>
                    <a:pt x="20" y="58"/>
                  </a:cubicBezTo>
                  <a:cubicBezTo>
                    <a:pt x="15" y="55"/>
                    <a:pt x="15" y="55"/>
                    <a:pt x="15" y="55"/>
                  </a:cubicBezTo>
                  <a:cubicBezTo>
                    <a:pt x="14" y="55"/>
                    <a:pt x="14" y="55"/>
                    <a:pt x="14" y="55"/>
                  </a:cubicBezTo>
                  <a:cubicBezTo>
                    <a:pt x="13" y="54"/>
                    <a:pt x="13" y="54"/>
                    <a:pt x="13" y="54"/>
                  </a:cubicBezTo>
                  <a:cubicBezTo>
                    <a:pt x="13" y="54"/>
                    <a:pt x="12" y="53"/>
                    <a:pt x="12" y="53"/>
                  </a:cubicBezTo>
                  <a:cubicBezTo>
                    <a:pt x="10" y="52"/>
                    <a:pt x="9" y="51"/>
                    <a:pt x="8" y="50"/>
                  </a:cubicBezTo>
                  <a:cubicBezTo>
                    <a:pt x="4" y="47"/>
                    <a:pt x="2" y="42"/>
                    <a:pt x="1" y="36"/>
                  </a:cubicBezTo>
                  <a:cubicBezTo>
                    <a:pt x="0" y="31"/>
                    <a:pt x="0" y="26"/>
                    <a:pt x="2" y="21"/>
                  </a:cubicBezTo>
                  <a:cubicBezTo>
                    <a:pt x="2" y="21"/>
                    <a:pt x="2" y="22"/>
                    <a:pt x="2" y="21"/>
                  </a:cubicBezTo>
                  <a:cubicBezTo>
                    <a:pt x="1" y="26"/>
                    <a:pt x="1" y="31"/>
                    <a:pt x="2" y="36"/>
                  </a:cubicBezTo>
                  <a:cubicBezTo>
                    <a:pt x="3" y="41"/>
                    <a:pt x="5" y="46"/>
                    <a:pt x="9" y="50"/>
                  </a:cubicBezTo>
                  <a:cubicBezTo>
                    <a:pt x="10" y="51"/>
                    <a:pt x="11" y="52"/>
                    <a:pt x="12" y="52"/>
                  </a:cubicBezTo>
                  <a:cubicBezTo>
                    <a:pt x="13" y="53"/>
                    <a:pt x="13" y="53"/>
                    <a:pt x="14" y="53"/>
                  </a:cubicBezTo>
                  <a:cubicBezTo>
                    <a:pt x="15" y="54"/>
                    <a:pt x="15" y="54"/>
                    <a:pt x="16" y="54"/>
                  </a:cubicBezTo>
                  <a:cubicBezTo>
                    <a:pt x="21" y="57"/>
                    <a:pt x="21" y="57"/>
                    <a:pt x="21" y="57"/>
                  </a:cubicBezTo>
                  <a:cubicBezTo>
                    <a:pt x="32" y="63"/>
                    <a:pt x="32" y="63"/>
                    <a:pt x="32" y="63"/>
                  </a:cubicBezTo>
                  <a:cubicBezTo>
                    <a:pt x="39" y="67"/>
                    <a:pt x="47" y="71"/>
                    <a:pt x="54" y="74"/>
                  </a:cubicBezTo>
                  <a:cubicBezTo>
                    <a:pt x="58" y="76"/>
                    <a:pt x="61" y="78"/>
                    <a:pt x="65" y="80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9" y="82"/>
                    <a:pt x="70" y="82"/>
                  </a:cubicBezTo>
                  <a:cubicBezTo>
                    <a:pt x="70" y="82"/>
                    <a:pt x="71" y="83"/>
                    <a:pt x="72" y="83"/>
                  </a:cubicBezTo>
                  <a:cubicBezTo>
                    <a:pt x="74" y="84"/>
                    <a:pt x="77" y="84"/>
                    <a:pt x="79" y="84"/>
                  </a:cubicBezTo>
                  <a:cubicBezTo>
                    <a:pt x="79" y="86"/>
                    <a:pt x="79" y="86"/>
                    <a:pt x="79" y="86"/>
                  </a:cubicBezTo>
                  <a:cubicBezTo>
                    <a:pt x="83" y="86"/>
                    <a:pt x="87" y="86"/>
                    <a:pt x="91" y="85"/>
                  </a:cubicBezTo>
                  <a:cubicBezTo>
                    <a:pt x="95" y="84"/>
                    <a:pt x="98" y="82"/>
                    <a:pt x="101" y="79"/>
                  </a:cubicBezTo>
                  <a:cubicBezTo>
                    <a:pt x="103" y="78"/>
                    <a:pt x="104" y="76"/>
                    <a:pt x="106" y="74"/>
                  </a:cubicBezTo>
                  <a:cubicBezTo>
                    <a:pt x="106" y="74"/>
                    <a:pt x="107" y="73"/>
                    <a:pt x="107" y="72"/>
                  </a:cubicBezTo>
                  <a:cubicBezTo>
                    <a:pt x="108" y="71"/>
                    <a:pt x="108" y="71"/>
                    <a:pt x="108" y="71"/>
                  </a:cubicBezTo>
                  <a:cubicBezTo>
                    <a:pt x="108" y="70"/>
                    <a:pt x="108" y="70"/>
                    <a:pt x="109" y="69"/>
                  </a:cubicBezTo>
                  <a:cubicBezTo>
                    <a:pt x="111" y="66"/>
                    <a:pt x="111" y="62"/>
                    <a:pt x="112" y="58"/>
                  </a:cubicBezTo>
                  <a:cubicBezTo>
                    <a:pt x="112" y="57"/>
                    <a:pt x="112" y="56"/>
                    <a:pt x="112" y="55"/>
                  </a:cubicBezTo>
                  <a:cubicBezTo>
                    <a:pt x="112" y="54"/>
                    <a:pt x="111" y="54"/>
                    <a:pt x="111" y="5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" name="Freeform 22">
              <a:extLst>
                <a:ext uri="{FF2B5EF4-FFF2-40B4-BE49-F238E27FC236}">
                  <a16:creationId xmlns:a16="http://schemas.microsoft.com/office/drawing/2014/main" id="{26FD1463-A463-427E-A064-EAB4079DAC87}"/>
                </a:ext>
              </a:extLst>
            </p:cNvPr>
            <p:cNvSpPr>
              <a:spLocks/>
            </p:cNvSpPr>
            <p:nvPr/>
          </p:nvSpPr>
          <p:spPr bwMode="auto">
            <a:xfrm>
              <a:off x="4559301" y="3144838"/>
              <a:ext cx="417513" cy="315913"/>
            </a:xfrm>
            <a:custGeom>
              <a:avLst/>
              <a:gdLst>
                <a:gd name="T0" fmla="*/ 97 w 111"/>
                <a:gd name="T1" fmla="*/ 52 h 84"/>
                <a:gd name="T2" fmla="*/ 92 w 111"/>
                <a:gd name="T3" fmla="*/ 54 h 84"/>
                <a:gd name="T4" fmla="*/ 47 w 111"/>
                <a:gd name="T5" fmla="*/ 76 h 84"/>
                <a:gd name="T6" fmla="*/ 40 w 111"/>
                <a:gd name="T7" fmla="*/ 79 h 84"/>
                <a:gd name="T8" fmla="*/ 22 w 111"/>
                <a:gd name="T9" fmla="*/ 80 h 84"/>
                <a:gd name="T10" fmla="*/ 41 w 111"/>
                <a:gd name="T11" fmla="*/ 78 h 84"/>
                <a:gd name="T12" fmla="*/ 59 w 111"/>
                <a:gd name="T13" fmla="*/ 69 h 84"/>
                <a:gd name="T14" fmla="*/ 103 w 111"/>
                <a:gd name="T15" fmla="*/ 45 h 84"/>
                <a:gd name="T16" fmla="*/ 107 w 111"/>
                <a:gd name="T17" fmla="*/ 19 h 84"/>
                <a:gd name="T18" fmla="*/ 102 w 111"/>
                <a:gd name="T19" fmla="*/ 23 h 84"/>
                <a:gd name="T20" fmla="*/ 101 w 111"/>
                <a:gd name="T21" fmla="*/ 30 h 84"/>
                <a:gd name="T22" fmla="*/ 72 w 111"/>
                <a:gd name="T23" fmla="*/ 54 h 84"/>
                <a:gd name="T24" fmla="*/ 38 w 111"/>
                <a:gd name="T25" fmla="*/ 71 h 84"/>
                <a:gd name="T26" fmla="*/ 25 w 111"/>
                <a:gd name="T27" fmla="*/ 72 h 84"/>
                <a:gd name="T28" fmla="*/ 37 w 111"/>
                <a:gd name="T29" fmla="*/ 71 h 84"/>
                <a:gd name="T30" fmla="*/ 47 w 111"/>
                <a:gd name="T31" fmla="*/ 66 h 84"/>
                <a:gd name="T32" fmla="*/ 98 w 111"/>
                <a:gd name="T33" fmla="*/ 38 h 84"/>
                <a:gd name="T34" fmla="*/ 94 w 111"/>
                <a:gd name="T35" fmla="*/ 40 h 84"/>
                <a:gd name="T36" fmla="*/ 89 w 111"/>
                <a:gd name="T37" fmla="*/ 44 h 84"/>
                <a:gd name="T38" fmla="*/ 47 w 111"/>
                <a:gd name="T39" fmla="*/ 64 h 84"/>
                <a:gd name="T40" fmla="*/ 36 w 111"/>
                <a:gd name="T41" fmla="*/ 69 h 84"/>
                <a:gd name="T42" fmla="*/ 31 w 111"/>
                <a:gd name="T43" fmla="*/ 70 h 84"/>
                <a:gd name="T44" fmla="*/ 16 w 111"/>
                <a:gd name="T45" fmla="*/ 63 h 84"/>
                <a:gd name="T46" fmla="*/ 15 w 111"/>
                <a:gd name="T47" fmla="*/ 62 h 84"/>
                <a:gd name="T48" fmla="*/ 14 w 111"/>
                <a:gd name="T49" fmla="*/ 54 h 84"/>
                <a:gd name="T50" fmla="*/ 19 w 111"/>
                <a:gd name="T51" fmla="*/ 43 h 84"/>
                <a:gd name="T52" fmla="*/ 25 w 111"/>
                <a:gd name="T53" fmla="*/ 40 h 84"/>
                <a:gd name="T54" fmla="*/ 73 w 111"/>
                <a:gd name="T55" fmla="*/ 16 h 84"/>
                <a:gd name="T56" fmla="*/ 76 w 111"/>
                <a:gd name="T57" fmla="*/ 14 h 84"/>
                <a:gd name="T58" fmla="*/ 96 w 111"/>
                <a:gd name="T59" fmla="*/ 19 h 84"/>
                <a:gd name="T60" fmla="*/ 98 w 111"/>
                <a:gd name="T61" fmla="*/ 19 h 84"/>
                <a:gd name="T62" fmla="*/ 88 w 111"/>
                <a:gd name="T63" fmla="*/ 5 h 84"/>
                <a:gd name="T64" fmla="*/ 102 w 111"/>
                <a:gd name="T65" fmla="*/ 8 h 84"/>
                <a:gd name="T66" fmla="*/ 67 w 111"/>
                <a:gd name="T67" fmla="*/ 3 h 84"/>
                <a:gd name="T68" fmla="*/ 26 w 111"/>
                <a:gd name="T69" fmla="*/ 24 h 84"/>
                <a:gd name="T70" fmla="*/ 14 w 111"/>
                <a:gd name="T71" fmla="*/ 30 h 84"/>
                <a:gd name="T72" fmla="*/ 1 w 111"/>
                <a:gd name="T73" fmla="*/ 46 h 84"/>
                <a:gd name="T74" fmla="*/ 0 w 111"/>
                <a:gd name="T75" fmla="*/ 58 h 84"/>
                <a:gd name="T76" fmla="*/ 3 w 111"/>
                <a:gd name="T77" fmla="*/ 68 h 84"/>
                <a:gd name="T78" fmla="*/ 3 w 111"/>
                <a:gd name="T79" fmla="*/ 70 h 84"/>
                <a:gd name="T80" fmla="*/ 4 w 111"/>
                <a:gd name="T81" fmla="*/ 71 h 84"/>
                <a:gd name="T82" fmla="*/ 12 w 111"/>
                <a:gd name="T83" fmla="*/ 79 h 84"/>
                <a:gd name="T84" fmla="*/ 42 w 111"/>
                <a:gd name="T85" fmla="*/ 81 h 84"/>
                <a:gd name="T86" fmla="*/ 44 w 111"/>
                <a:gd name="T87" fmla="*/ 80 h 84"/>
                <a:gd name="T88" fmla="*/ 72 w 111"/>
                <a:gd name="T89" fmla="*/ 66 h 84"/>
                <a:gd name="T90" fmla="*/ 43 w 111"/>
                <a:gd name="T91" fmla="*/ 80 h 84"/>
                <a:gd name="T92" fmla="*/ 38 w 111"/>
                <a:gd name="T93" fmla="*/ 82 h 84"/>
                <a:gd name="T94" fmla="*/ 4 w 111"/>
                <a:gd name="T95" fmla="*/ 69 h 84"/>
                <a:gd name="T96" fmla="*/ 3 w 111"/>
                <a:gd name="T97" fmla="*/ 69 h 84"/>
                <a:gd name="T98" fmla="*/ 1 w 111"/>
                <a:gd name="T99" fmla="*/ 62 h 84"/>
                <a:gd name="T100" fmla="*/ 9 w 111"/>
                <a:gd name="T101" fmla="*/ 33 h 84"/>
                <a:gd name="T102" fmla="*/ 1 w 111"/>
                <a:gd name="T103" fmla="*/ 55 h 84"/>
                <a:gd name="T104" fmla="*/ 4 w 111"/>
                <a:gd name="T105" fmla="*/ 68 h 84"/>
                <a:gd name="T106" fmla="*/ 5 w 111"/>
                <a:gd name="T107" fmla="*/ 69 h 84"/>
                <a:gd name="T108" fmla="*/ 10 w 111"/>
                <a:gd name="T109" fmla="*/ 76 h 84"/>
                <a:gd name="T110" fmla="*/ 42 w 111"/>
                <a:gd name="T111" fmla="*/ 80 h 84"/>
                <a:gd name="T112" fmla="*/ 73 w 111"/>
                <a:gd name="T113" fmla="*/ 64 h 84"/>
                <a:gd name="T114" fmla="*/ 94 w 111"/>
                <a:gd name="T115" fmla="*/ 56 h 84"/>
                <a:gd name="T116" fmla="*/ 110 w 111"/>
                <a:gd name="T117" fmla="*/ 3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11" h="84">
                  <a:moveTo>
                    <a:pt x="105" y="44"/>
                  </a:moveTo>
                  <a:cubicBezTo>
                    <a:pt x="104" y="47"/>
                    <a:pt x="101" y="49"/>
                    <a:pt x="99" y="50"/>
                  </a:cubicBezTo>
                  <a:cubicBezTo>
                    <a:pt x="98" y="51"/>
                    <a:pt x="98" y="51"/>
                    <a:pt x="97" y="52"/>
                  </a:cubicBezTo>
                  <a:cubicBezTo>
                    <a:pt x="97" y="52"/>
                    <a:pt x="96" y="52"/>
                    <a:pt x="96" y="52"/>
                  </a:cubicBezTo>
                  <a:cubicBezTo>
                    <a:pt x="95" y="53"/>
                    <a:pt x="95" y="53"/>
                    <a:pt x="95" y="53"/>
                  </a:cubicBezTo>
                  <a:cubicBezTo>
                    <a:pt x="92" y="54"/>
                    <a:pt x="92" y="54"/>
                    <a:pt x="92" y="54"/>
                  </a:cubicBezTo>
                  <a:cubicBezTo>
                    <a:pt x="83" y="58"/>
                    <a:pt x="75" y="62"/>
                    <a:pt x="66" y="66"/>
                  </a:cubicBezTo>
                  <a:cubicBezTo>
                    <a:pt x="53" y="73"/>
                    <a:pt x="53" y="73"/>
                    <a:pt x="53" y="73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4" y="77"/>
                    <a:pt x="44" y="77"/>
                    <a:pt x="44" y="77"/>
                  </a:cubicBezTo>
                  <a:cubicBezTo>
                    <a:pt x="42" y="78"/>
                    <a:pt x="42" y="78"/>
                    <a:pt x="42" y="78"/>
                  </a:cubicBezTo>
                  <a:cubicBezTo>
                    <a:pt x="41" y="78"/>
                    <a:pt x="41" y="79"/>
                    <a:pt x="40" y="79"/>
                  </a:cubicBezTo>
                  <a:cubicBezTo>
                    <a:pt x="35" y="81"/>
                    <a:pt x="29" y="82"/>
                    <a:pt x="24" y="81"/>
                  </a:cubicBezTo>
                  <a:cubicBezTo>
                    <a:pt x="19" y="80"/>
                    <a:pt x="15" y="78"/>
                    <a:pt x="12" y="76"/>
                  </a:cubicBezTo>
                  <a:cubicBezTo>
                    <a:pt x="15" y="78"/>
                    <a:pt x="18" y="79"/>
                    <a:pt x="22" y="80"/>
                  </a:cubicBezTo>
                  <a:cubicBezTo>
                    <a:pt x="26" y="81"/>
                    <a:pt x="31" y="81"/>
                    <a:pt x="36" y="80"/>
                  </a:cubicBezTo>
                  <a:cubicBezTo>
                    <a:pt x="37" y="80"/>
                    <a:pt x="38" y="79"/>
                    <a:pt x="40" y="79"/>
                  </a:cubicBezTo>
                  <a:cubicBezTo>
                    <a:pt x="40" y="79"/>
                    <a:pt x="41" y="78"/>
                    <a:pt x="41" y="78"/>
                  </a:cubicBezTo>
                  <a:cubicBezTo>
                    <a:pt x="42" y="78"/>
                    <a:pt x="42" y="77"/>
                    <a:pt x="43" y="77"/>
                  </a:cubicBezTo>
                  <a:cubicBezTo>
                    <a:pt x="48" y="74"/>
                    <a:pt x="48" y="74"/>
                    <a:pt x="48" y="74"/>
                  </a:cubicBezTo>
                  <a:cubicBezTo>
                    <a:pt x="52" y="73"/>
                    <a:pt x="56" y="71"/>
                    <a:pt x="59" y="69"/>
                  </a:cubicBezTo>
                  <a:cubicBezTo>
                    <a:pt x="70" y="64"/>
                    <a:pt x="79" y="60"/>
                    <a:pt x="89" y="55"/>
                  </a:cubicBezTo>
                  <a:cubicBezTo>
                    <a:pt x="96" y="52"/>
                    <a:pt x="96" y="52"/>
                    <a:pt x="96" y="52"/>
                  </a:cubicBezTo>
                  <a:cubicBezTo>
                    <a:pt x="99" y="50"/>
                    <a:pt x="101" y="48"/>
                    <a:pt x="103" y="45"/>
                  </a:cubicBezTo>
                  <a:cubicBezTo>
                    <a:pt x="107" y="40"/>
                    <a:pt x="109" y="34"/>
                    <a:pt x="109" y="28"/>
                  </a:cubicBezTo>
                  <a:cubicBezTo>
                    <a:pt x="109" y="26"/>
                    <a:pt x="109" y="25"/>
                    <a:pt x="109" y="24"/>
                  </a:cubicBezTo>
                  <a:cubicBezTo>
                    <a:pt x="108" y="22"/>
                    <a:pt x="107" y="21"/>
                    <a:pt x="107" y="19"/>
                  </a:cubicBezTo>
                  <a:cubicBezTo>
                    <a:pt x="105" y="17"/>
                    <a:pt x="103" y="16"/>
                    <a:pt x="103" y="16"/>
                  </a:cubicBezTo>
                  <a:cubicBezTo>
                    <a:pt x="102" y="16"/>
                    <a:pt x="102" y="17"/>
                    <a:pt x="102" y="18"/>
                  </a:cubicBezTo>
                  <a:cubicBezTo>
                    <a:pt x="102" y="19"/>
                    <a:pt x="102" y="21"/>
                    <a:pt x="102" y="23"/>
                  </a:cubicBezTo>
                  <a:cubicBezTo>
                    <a:pt x="103" y="24"/>
                    <a:pt x="103" y="26"/>
                    <a:pt x="103" y="27"/>
                  </a:cubicBezTo>
                  <a:cubicBezTo>
                    <a:pt x="103" y="29"/>
                    <a:pt x="103" y="30"/>
                    <a:pt x="103" y="30"/>
                  </a:cubicBezTo>
                  <a:cubicBezTo>
                    <a:pt x="102" y="31"/>
                    <a:pt x="102" y="30"/>
                    <a:pt x="101" y="30"/>
                  </a:cubicBezTo>
                  <a:cubicBezTo>
                    <a:pt x="101" y="33"/>
                    <a:pt x="100" y="36"/>
                    <a:pt x="98" y="39"/>
                  </a:cubicBezTo>
                  <a:cubicBezTo>
                    <a:pt x="97" y="41"/>
                    <a:pt x="95" y="44"/>
                    <a:pt x="92" y="45"/>
                  </a:cubicBezTo>
                  <a:cubicBezTo>
                    <a:pt x="72" y="54"/>
                    <a:pt x="72" y="54"/>
                    <a:pt x="72" y="54"/>
                  </a:cubicBezTo>
                  <a:cubicBezTo>
                    <a:pt x="64" y="58"/>
                    <a:pt x="55" y="62"/>
                    <a:pt x="47" y="66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1"/>
                    <a:pt x="37" y="71"/>
                    <a:pt x="37" y="71"/>
                  </a:cubicBezTo>
                  <a:cubicBezTo>
                    <a:pt x="36" y="71"/>
                    <a:pt x="36" y="72"/>
                    <a:pt x="35" y="72"/>
                  </a:cubicBezTo>
                  <a:cubicBezTo>
                    <a:pt x="32" y="73"/>
                    <a:pt x="28" y="73"/>
                    <a:pt x="25" y="72"/>
                  </a:cubicBezTo>
                  <a:cubicBezTo>
                    <a:pt x="28" y="73"/>
                    <a:pt x="32" y="73"/>
                    <a:pt x="35" y="72"/>
                  </a:cubicBezTo>
                  <a:cubicBezTo>
                    <a:pt x="36" y="71"/>
                    <a:pt x="36" y="71"/>
                    <a:pt x="37" y="71"/>
                  </a:cubicBezTo>
                  <a:cubicBezTo>
                    <a:pt x="37" y="71"/>
                    <a:pt x="37" y="71"/>
                    <a:pt x="37" y="71"/>
                  </a:cubicBezTo>
                  <a:cubicBezTo>
                    <a:pt x="38" y="71"/>
                    <a:pt x="38" y="71"/>
                    <a:pt x="38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7" y="66"/>
                    <a:pt x="47" y="66"/>
                    <a:pt x="47" y="66"/>
                  </a:cubicBezTo>
                  <a:cubicBezTo>
                    <a:pt x="72" y="54"/>
                    <a:pt x="72" y="54"/>
                    <a:pt x="72" y="54"/>
                  </a:cubicBezTo>
                  <a:cubicBezTo>
                    <a:pt x="92" y="45"/>
                    <a:pt x="92" y="45"/>
                    <a:pt x="92" y="45"/>
                  </a:cubicBezTo>
                  <a:cubicBezTo>
                    <a:pt x="95" y="43"/>
                    <a:pt x="97" y="41"/>
                    <a:pt x="98" y="38"/>
                  </a:cubicBezTo>
                  <a:cubicBezTo>
                    <a:pt x="100" y="36"/>
                    <a:pt x="100" y="32"/>
                    <a:pt x="100" y="29"/>
                  </a:cubicBezTo>
                  <a:cubicBezTo>
                    <a:pt x="100" y="29"/>
                    <a:pt x="99" y="29"/>
                    <a:pt x="98" y="31"/>
                  </a:cubicBezTo>
                  <a:cubicBezTo>
                    <a:pt x="98" y="33"/>
                    <a:pt x="97" y="37"/>
                    <a:pt x="94" y="40"/>
                  </a:cubicBezTo>
                  <a:cubicBezTo>
                    <a:pt x="94" y="41"/>
                    <a:pt x="93" y="41"/>
                    <a:pt x="92" y="42"/>
                  </a:cubicBezTo>
                  <a:cubicBezTo>
                    <a:pt x="92" y="42"/>
                    <a:pt x="91" y="43"/>
                    <a:pt x="91" y="43"/>
                  </a:cubicBezTo>
                  <a:cubicBezTo>
                    <a:pt x="89" y="44"/>
                    <a:pt x="89" y="44"/>
                    <a:pt x="89" y="44"/>
                  </a:cubicBezTo>
                  <a:cubicBezTo>
                    <a:pt x="86" y="45"/>
                    <a:pt x="84" y="46"/>
                    <a:pt x="82" y="47"/>
                  </a:cubicBezTo>
                  <a:cubicBezTo>
                    <a:pt x="76" y="50"/>
                    <a:pt x="70" y="52"/>
                    <a:pt x="64" y="55"/>
                  </a:cubicBezTo>
                  <a:cubicBezTo>
                    <a:pt x="47" y="64"/>
                    <a:pt x="47" y="64"/>
                    <a:pt x="47" y="64"/>
                  </a:cubicBezTo>
                  <a:cubicBezTo>
                    <a:pt x="38" y="68"/>
                    <a:pt x="38" y="68"/>
                    <a:pt x="38" y="68"/>
                  </a:cubicBezTo>
                  <a:cubicBezTo>
                    <a:pt x="37" y="69"/>
                    <a:pt x="37" y="69"/>
                    <a:pt x="37" y="69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5" y="69"/>
                    <a:pt x="35" y="69"/>
                    <a:pt x="34" y="70"/>
                  </a:cubicBezTo>
                  <a:cubicBezTo>
                    <a:pt x="33" y="70"/>
                    <a:pt x="32" y="70"/>
                    <a:pt x="31" y="70"/>
                  </a:cubicBezTo>
                  <a:cubicBezTo>
                    <a:pt x="26" y="71"/>
                    <a:pt x="21" y="69"/>
                    <a:pt x="19" y="67"/>
                  </a:cubicBezTo>
                  <a:cubicBezTo>
                    <a:pt x="18" y="66"/>
                    <a:pt x="17" y="65"/>
                    <a:pt x="16" y="64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2"/>
                    <a:pt x="16" y="62"/>
                    <a:pt x="15" y="62"/>
                  </a:cubicBezTo>
                  <a:cubicBezTo>
                    <a:pt x="15" y="62"/>
                    <a:pt x="15" y="61"/>
                    <a:pt x="15" y="61"/>
                  </a:cubicBezTo>
                  <a:cubicBezTo>
                    <a:pt x="15" y="60"/>
                    <a:pt x="15" y="60"/>
                    <a:pt x="14" y="59"/>
                  </a:cubicBezTo>
                  <a:cubicBezTo>
                    <a:pt x="14" y="58"/>
                    <a:pt x="14" y="56"/>
                    <a:pt x="14" y="54"/>
                  </a:cubicBezTo>
                  <a:cubicBezTo>
                    <a:pt x="14" y="53"/>
                    <a:pt x="14" y="53"/>
                    <a:pt x="14" y="52"/>
                  </a:cubicBezTo>
                  <a:cubicBezTo>
                    <a:pt x="14" y="51"/>
                    <a:pt x="14" y="50"/>
                    <a:pt x="15" y="50"/>
                  </a:cubicBezTo>
                  <a:cubicBezTo>
                    <a:pt x="16" y="47"/>
                    <a:pt x="17" y="44"/>
                    <a:pt x="19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22" y="42"/>
                    <a:pt x="22" y="42"/>
                    <a:pt x="22" y="42"/>
                  </a:cubicBezTo>
                  <a:cubicBezTo>
                    <a:pt x="25" y="40"/>
                    <a:pt x="25" y="40"/>
                    <a:pt x="25" y="40"/>
                  </a:cubicBezTo>
                  <a:cubicBezTo>
                    <a:pt x="31" y="37"/>
                    <a:pt x="31" y="37"/>
                    <a:pt x="31" y="37"/>
                  </a:cubicBezTo>
                  <a:cubicBezTo>
                    <a:pt x="42" y="31"/>
                    <a:pt x="54" y="25"/>
                    <a:pt x="65" y="20"/>
                  </a:cubicBezTo>
                  <a:cubicBezTo>
                    <a:pt x="73" y="16"/>
                    <a:pt x="73" y="16"/>
                    <a:pt x="73" y="16"/>
                  </a:cubicBezTo>
                  <a:cubicBezTo>
                    <a:pt x="74" y="15"/>
                    <a:pt x="74" y="15"/>
                    <a:pt x="74" y="15"/>
                  </a:cubicBezTo>
                  <a:cubicBezTo>
                    <a:pt x="75" y="15"/>
                    <a:pt x="75" y="15"/>
                    <a:pt x="75" y="15"/>
                  </a:cubicBezTo>
                  <a:cubicBezTo>
                    <a:pt x="75" y="15"/>
                    <a:pt x="76" y="15"/>
                    <a:pt x="76" y="14"/>
                  </a:cubicBezTo>
                  <a:cubicBezTo>
                    <a:pt x="77" y="14"/>
                    <a:pt x="78" y="14"/>
                    <a:pt x="79" y="14"/>
                  </a:cubicBezTo>
                  <a:cubicBezTo>
                    <a:pt x="84" y="13"/>
                    <a:pt x="88" y="14"/>
                    <a:pt x="91" y="15"/>
                  </a:cubicBezTo>
                  <a:cubicBezTo>
                    <a:pt x="93" y="17"/>
                    <a:pt x="95" y="18"/>
                    <a:pt x="96" y="19"/>
                  </a:cubicBezTo>
                  <a:cubicBezTo>
                    <a:pt x="96" y="19"/>
                    <a:pt x="96" y="19"/>
                    <a:pt x="97" y="19"/>
                  </a:cubicBezTo>
                  <a:cubicBezTo>
                    <a:pt x="97" y="19"/>
                    <a:pt x="97" y="19"/>
                    <a:pt x="97" y="19"/>
                  </a:cubicBezTo>
                  <a:cubicBezTo>
                    <a:pt x="98" y="19"/>
                    <a:pt x="98" y="19"/>
                    <a:pt x="98" y="19"/>
                  </a:cubicBezTo>
                  <a:cubicBezTo>
                    <a:pt x="98" y="18"/>
                    <a:pt x="98" y="16"/>
                    <a:pt x="97" y="13"/>
                  </a:cubicBezTo>
                  <a:cubicBezTo>
                    <a:pt x="95" y="11"/>
                    <a:pt x="92" y="8"/>
                    <a:pt x="88" y="7"/>
                  </a:cubicBezTo>
                  <a:cubicBezTo>
                    <a:pt x="88" y="5"/>
                    <a:pt x="88" y="5"/>
                    <a:pt x="88" y="5"/>
                  </a:cubicBezTo>
                  <a:cubicBezTo>
                    <a:pt x="93" y="7"/>
                    <a:pt x="96" y="9"/>
                    <a:pt x="97" y="10"/>
                  </a:cubicBezTo>
                  <a:cubicBezTo>
                    <a:pt x="99" y="11"/>
                    <a:pt x="100" y="11"/>
                    <a:pt x="100" y="11"/>
                  </a:cubicBezTo>
                  <a:cubicBezTo>
                    <a:pt x="101" y="10"/>
                    <a:pt x="100" y="8"/>
                    <a:pt x="102" y="8"/>
                  </a:cubicBezTo>
                  <a:cubicBezTo>
                    <a:pt x="98" y="4"/>
                    <a:pt x="92" y="2"/>
                    <a:pt x="87" y="1"/>
                  </a:cubicBezTo>
                  <a:cubicBezTo>
                    <a:pt x="81" y="0"/>
                    <a:pt x="75" y="0"/>
                    <a:pt x="70" y="2"/>
                  </a:cubicBezTo>
                  <a:cubicBezTo>
                    <a:pt x="69" y="2"/>
                    <a:pt x="68" y="2"/>
                    <a:pt x="67" y="3"/>
                  </a:cubicBezTo>
                  <a:cubicBezTo>
                    <a:pt x="65" y="4"/>
                    <a:pt x="65" y="4"/>
                    <a:pt x="65" y="4"/>
                  </a:cubicBezTo>
                  <a:cubicBezTo>
                    <a:pt x="61" y="6"/>
                    <a:pt x="61" y="6"/>
                    <a:pt x="61" y="6"/>
                  </a:cubicBezTo>
                  <a:cubicBezTo>
                    <a:pt x="26" y="24"/>
                    <a:pt x="26" y="24"/>
                    <a:pt x="26" y="24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3" y="30"/>
                    <a:pt x="13" y="30"/>
                    <a:pt x="12" y="30"/>
                  </a:cubicBezTo>
                  <a:cubicBezTo>
                    <a:pt x="10" y="32"/>
                    <a:pt x="9" y="33"/>
                    <a:pt x="7" y="35"/>
                  </a:cubicBezTo>
                  <a:cubicBezTo>
                    <a:pt x="4" y="38"/>
                    <a:pt x="2" y="42"/>
                    <a:pt x="1" y="46"/>
                  </a:cubicBezTo>
                  <a:cubicBezTo>
                    <a:pt x="0" y="48"/>
                    <a:pt x="0" y="50"/>
                    <a:pt x="0" y="52"/>
                  </a:cubicBezTo>
                  <a:cubicBezTo>
                    <a:pt x="0" y="53"/>
                    <a:pt x="0" y="54"/>
                    <a:pt x="0" y="55"/>
                  </a:cubicBezTo>
                  <a:cubicBezTo>
                    <a:pt x="0" y="56"/>
                    <a:pt x="0" y="57"/>
                    <a:pt x="0" y="58"/>
                  </a:cubicBezTo>
                  <a:cubicBezTo>
                    <a:pt x="0" y="60"/>
                    <a:pt x="0" y="62"/>
                    <a:pt x="1" y="64"/>
                  </a:cubicBezTo>
                  <a:cubicBezTo>
                    <a:pt x="1" y="65"/>
                    <a:pt x="2" y="66"/>
                    <a:pt x="2" y="67"/>
                  </a:cubicBezTo>
                  <a:cubicBezTo>
                    <a:pt x="2" y="67"/>
                    <a:pt x="2" y="68"/>
                    <a:pt x="3" y="68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4" y="70"/>
                    <a:pt x="4" y="70"/>
                    <a:pt x="4" y="70"/>
                  </a:cubicBezTo>
                  <a:cubicBezTo>
                    <a:pt x="4" y="71"/>
                    <a:pt x="4" y="71"/>
                    <a:pt x="4" y="71"/>
                  </a:cubicBezTo>
                  <a:cubicBezTo>
                    <a:pt x="4" y="71"/>
                    <a:pt x="5" y="72"/>
                    <a:pt x="5" y="72"/>
                  </a:cubicBezTo>
                  <a:cubicBezTo>
                    <a:pt x="5" y="73"/>
                    <a:pt x="6" y="74"/>
                    <a:pt x="7" y="75"/>
                  </a:cubicBezTo>
                  <a:cubicBezTo>
                    <a:pt x="8" y="77"/>
                    <a:pt x="10" y="78"/>
                    <a:pt x="12" y="79"/>
                  </a:cubicBezTo>
                  <a:cubicBezTo>
                    <a:pt x="15" y="82"/>
                    <a:pt x="19" y="83"/>
                    <a:pt x="23" y="84"/>
                  </a:cubicBezTo>
                  <a:cubicBezTo>
                    <a:pt x="27" y="84"/>
                    <a:pt x="32" y="84"/>
                    <a:pt x="36" y="83"/>
                  </a:cubicBezTo>
                  <a:cubicBezTo>
                    <a:pt x="38" y="83"/>
                    <a:pt x="40" y="82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3" y="80"/>
                    <a:pt x="43" y="80"/>
                  </a:cubicBezTo>
                  <a:cubicBezTo>
                    <a:pt x="43" y="80"/>
                    <a:pt x="44" y="80"/>
                    <a:pt x="44" y="80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55" y="75"/>
                    <a:pt x="55" y="75"/>
                    <a:pt x="55" y="75"/>
                  </a:cubicBezTo>
                  <a:cubicBezTo>
                    <a:pt x="72" y="66"/>
                    <a:pt x="72" y="66"/>
                    <a:pt x="72" y="66"/>
                  </a:cubicBezTo>
                  <a:cubicBezTo>
                    <a:pt x="50" y="77"/>
                    <a:pt x="50" y="77"/>
                    <a:pt x="50" y="77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3" y="80"/>
                    <a:pt x="43" y="80"/>
                    <a:pt x="43" y="80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1" y="81"/>
                    <a:pt x="41" y="81"/>
                    <a:pt x="41" y="81"/>
                  </a:cubicBezTo>
                  <a:cubicBezTo>
                    <a:pt x="40" y="82"/>
                    <a:pt x="39" y="82"/>
                    <a:pt x="38" y="82"/>
                  </a:cubicBezTo>
                  <a:cubicBezTo>
                    <a:pt x="33" y="84"/>
                    <a:pt x="27" y="84"/>
                    <a:pt x="22" y="83"/>
                  </a:cubicBezTo>
                  <a:cubicBezTo>
                    <a:pt x="17" y="82"/>
                    <a:pt x="12" y="80"/>
                    <a:pt x="9" y="76"/>
                  </a:cubicBezTo>
                  <a:cubicBezTo>
                    <a:pt x="7" y="74"/>
                    <a:pt x="5" y="72"/>
                    <a:pt x="4" y="69"/>
                  </a:cubicBezTo>
                  <a:cubicBezTo>
                    <a:pt x="4" y="69"/>
                    <a:pt x="4" y="69"/>
                    <a:pt x="4" y="69"/>
                  </a:cubicBezTo>
                  <a:cubicBezTo>
                    <a:pt x="4" y="70"/>
                    <a:pt x="4" y="69"/>
                    <a:pt x="4" y="69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3" y="69"/>
                    <a:pt x="3" y="68"/>
                    <a:pt x="3" y="68"/>
                  </a:cubicBezTo>
                  <a:cubicBezTo>
                    <a:pt x="3" y="67"/>
                    <a:pt x="2" y="67"/>
                    <a:pt x="2" y="66"/>
                  </a:cubicBezTo>
                  <a:cubicBezTo>
                    <a:pt x="2" y="65"/>
                    <a:pt x="1" y="64"/>
                    <a:pt x="1" y="62"/>
                  </a:cubicBezTo>
                  <a:cubicBezTo>
                    <a:pt x="0" y="60"/>
                    <a:pt x="0" y="57"/>
                    <a:pt x="0" y="55"/>
                  </a:cubicBezTo>
                  <a:cubicBezTo>
                    <a:pt x="0" y="52"/>
                    <a:pt x="0" y="50"/>
                    <a:pt x="1" y="47"/>
                  </a:cubicBezTo>
                  <a:cubicBezTo>
                    <a:pt x="2" y="42"/>
                    <a:pt x="5" y="37"/>
                    <a:pt x="9" y="33"/>
                  </a:cubicBezTo>
                  <a:cubicBezTo>
                    <a:pt x="9" y="34"/>
                    <a:pt x="9" y="34"/>
                    <a:pt x="10" y="34"/>
                  </a:cubicBezTo>
                  <a:cubicBezTo>
                    <a:pt x="6" y="37"/>
                    <a:pt x="3" y="42"/>
                    <a:pt x="2" y="47"/>
                  </a:cubicBezTo>
                  <a:cubicBezTo>
                    <a:pt x="1" y="50"/>
                    <a:pt x="1" y="52"/>
                    <a:pt x="1" y="55"/>
                  </a:cubicBezTo>
                  <a:cubicBezTo>
                    <a:pt x="1" y="57"/>
                    <a:pt x="1" y="60"/>
                    <a:pt x="2" y="62"/>
                  </a:cubicBezTo>
                  <a:cubicBezTo>
                    <a:pt x="2" y="64"/>
                    <a:pt x="3" y="65"/>
                    <a:pt x="3" y="66"/>
                  </a:cubicBezTo>
                  <a:cubicBezTo>
                    <a:pt x="3" y="67"/>
                    <a:pt x="4" y="67"/>
                    <a:pt x="4" y="68"/>
                  </a:cubicBezTo>
                  <a:cubicBezTo>
                    <a:pt x="4" y="68"/>
                    <a:pt x="4" y="68"/>
                    <a:pt x="4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6" y="72"/>
                    <a:pt x="8" y="74"/>
                    <a:pt x="10" y="76"/>
                  </a:cubicBezTo>
                  <a:cubicBezTo>
                    <a:pt x="13" y="79"/>
                    <a:pt x="18" y="81"/>
                    <a:pt x="23" y="82"/>
                  </a:cubicBezTo>
                  <a:cubicBezTo>
                    <a:pt x="28" y="83"/>
                    <a:pt x="33" y="83"/>
                    <a:pt x="38" y="81"/>
                  </a:cubicBezTo>
                  <a:cubicBezTo>
                    <a:pt x="40" y="81"/>
                    <a:pt x="41" y="81"/>
                    <a:pt x="42" y="80"/>
                  </a:cubicBezTo>
                  <a:cubicBezTo>
                    <a:pt x="43" y="79"/>
                    <a:pt x="44" y="79"/>
                    <a:pt x="45" y="79"/>
                  </a:cubicBezTo>
                  <a:cubicBezTo>
                    <a:pt x="50" y="76"/>
                    <a:pt x="50" y="76"/>
                    <a:pt x="50" y="76"/>
                  </a:cubicBezTo>
                  <a:cubicBezTo>
                    <a:pt x="58" y="72"/>
                    <a:pt x="65" y="68"/>
                    <a:pt x="73" y="64"/>
                  </a:cubicBezTo>
                  <a:cubicBezTo>
                    <a:pt x="73" y="66"/>
                    <a:pt x="73" y="66"/>
                    <a:pt x="73" y="66"/>
                  </a:cubicBezTo>
                  <a:cubicBezTo>
                    <a:pt x="90" y="58"/>
                    <a:pt x="90" y="58"/>
                    <a:pt x="90" y="58"/>
                  </a:cubicBezTo>
                  <a:cubicBezTo>
                    <a:pt x="94" y="56"/>
                    <a:pt x="94" y="56"/>
                    <a:pt x="94" y="56"/>
                  </a:cubicBezTo>
                  <a:cubicBezTo>
                    <a:pt x="95" y="55"/>
                    <a:pt x="96" y="55"/>
                    <a:pt x="98" y="53"/>
                  </a:cubicBezTo>
                  <a:cubicBezTo>
                    <a:pt x="102" y="51"/>
                    <a:pt x="105" y="48"/>
                    <a:pt x="107" y="44"/>
                  </a:cubicBezTo>
                  <a:cubicBezTo>
                    <a:pt x="109" y="41"/>
                    <a:pt x="110" y="38"/>
                    <a:pt x="110" y="35"/>
                  </a:cubicBezTo>
                  <a:cubicBezTo>
                    <a:pt x="111" y="33"/>
                    <a:pt x="110" y="30"/>
                    <a:pt x="110" y="28"/>
                  </a:cubicBezTo>
                  <a:cubicBezTo>
                    <a:pt x="110" y="33"/>
                    <a:pt x="109" y="39"/>
                    <a:pt x="105" y="4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" name="Freeform 23">
              <a:extLst>
                <a:ext uri="{FF2B5EF4-FFF2-40B4-BE49-F238E27FC236}">
                  <a16:creationId xmlns:a16="http://schemas.microsoft.com/office/drawing/2014/main" id="{41700105-416E-4C6B-BC74-34E1661FA5AE}"/>
                </a:ext>
              </a:extLst>
            </p:cNvPr>
            <p:cNvSpPr>
              <a:spLocks/>
            </p:cNvSpPr>
            <p:nvPr/>
          </p:nvSpPr>
          <p:spPr bwMode="auto">
            <a:xfrm>
              <a:off x="7693026" y="2405063"/>
              <a:ext cx="4763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" name="Freeform 24">
              <a:extLst>
                <a:ext uri="{FF2B5EF4-FFF2-40B4-BE49-F238E27FC236}">
                  <a16:creationId xmlns:a16="http://schemas.microsoft.com/office/drawing/2014/main" id="{79D6B0B4-CB0A-4C49-A468-6B05AAEBE033}"/>
                </a:ext>
              </a:extLst>
            </p:cNvPr>
            <p:cNvSpPr>
              <a:spLocks/>
            </p:cNvSpPr>
            <p:nvPr/>
          </p:nvSpPr>
          <p:spPr bwMode="auto">
            <a:xfrm>
              <a:off x="7697788" y="2397126"/>
              <a:ext cx="11113" cy="7938"/>
            </a:xfrm>
            <a:custGeom>
              <a:avLst/>
              <a:gdLst>
                <a:gd name="T0" fmla="*/ 0 w 3"/>
                <a:gd name="T1" fmla="*/ 2 h 2"/>
                <a:gd name="T2" fmla="*/ 3 w 3"/>
                <a:gd name="T3" fmla="*/ 0 h 2"/>
                <a:gd name="T4" fmla="*/ 0 w 3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0" y="2"/>
                  </a:moveTo>
                  <a:cubicBezTo>
                    <a:pt x="1" y="2"/>
                    <a:pt x="2" y="1"/>
                    <a:pt x="3" y="0"/>
                  </a:cubicBezTo>
                  <a:cubicBezTo>
                    <a:pt x="2" y="1"/>
                    <a:pt x="1" y="2"/>
                    <a:pt x="0" y="2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" name="Freeform 25">
              <a:extLst>
                <a:ext uri="{FF2B5EF4-FFF2-40B4-BE49-F238E27FC236}">
                  <a16:creationId xmlns:a16="http://schemas.microsoft.com/office/drawing/2014/main" id="{7E5B35D0-4611-4EAC-B246-E60775CF687E}"/>
                </a:ext>
              </a:extLst>
            </p:cNvPr>
            <p:cNvSpPr>
              <a:spLocks/>
            </p:cNvSpPr>
            <p:nvPr/>
          </p:nvSpPr>
          <p:spPr bwMode="auto">
            <a:xfrm>
              <a:off x="7316788" y="2201863"/>
              <a:ext cx="444500" cy="258763"/>
            </a:xfrm>
            <a:custGeom>
              <a:avLst/>
              <a:gdLst>
                <a:gd name="T0" fmla="*/ 95 w 118"/>
                <a:gd name="T1" fmla="*/ 0 h 69"/>
                <a:gd name="T2" fmla="*/ 111 w 118"/>
                <a:gd name="T3" fmla="*/ 43 h 69"/>
                <a:gd name="T4" fmla="*/ 95 w 118"/>
                <a:gd name="T5" fmla="*/ 53 h 69"/>
                <a:gd name="T6" fmla="*/ 83 w 118"/>
                <a:gd name="T7" fmla="*/ 56 h 69"/>
                <a:gd name="T8" fmla="*/ 90 w 118"/>
                <a:gd name="T9" fmla="*/ 54 h 69"/>
                <a:gd name="T10" fmla="*/ 96 w 118"/>
                <a:gd name="T11" fmla="*/ 53 h 69"/>
                <a:gd name="T12" fmla="*/ 113 w 118"/>
                <a:gd name="T13" fmla="*/ 39 h 69"/>
                <a:gd name="T14" fmla="*/ 95 w 118"/>
                <a:gd name="T15" fmla="*/ 1 h 69"/>
                <a:gd name="T16" fmla="*/ 82 w 118"/>
                <a:gd name="T17" fmla="*/ 4 h 69"/>
                <a:gd name="T18" fmla="*/ 93 w 118"/>
                <a:gd name="T19" fmla="*/ 7 h 69"/>
                <a:gd name="T20" fmla="*/ 106 w 118"/>
                <a:gd name="T21" fmla="*/ 23 h 69"/>
                <a:gd name="T22" fmla="*/ 98 w 118"/>
                <a:gd name="T23" fmla="*/ 44 h 69"/>
                <a:gd name="T24" fmla="*/ 79 w 118"/>
                <a:gd name="T25" fmla="*/ 48 h 69"/>
                <a:gd name="T26" fmla="*/ 92 w 118"/>
                <a:gd name="T27" fmla="*/ 45 h 69"/>
                <a:gd name="T28" fmla="*/ 102 w 118"/>
                <a:gd name="T29" fmla="*/ 41 h 69"/>
                <a:gd name="T30" fmla="*/ 94 w 118"/>
                <a:gd name="T31" fmla="*/ 10 h 69"/>
                <a:gd name="T32" fmla="*/ 102 w 118"/>
                <a:gd name="T33" fmla="*/ 19 h 69"/>
                <a:gd name="T34" fmla="*/ 97 w 118"/>
                <a:gd name="T35" fmla="*/ 42 h 69"/>
                <a:gd name="T36" fmla="*/ 79 w 118"/>
                <a:gd name="T37" fmla="*/ 46 h 69"/>
                <a:gd name="T38" fmla="*/ 30 w 118"/>
                <a:gd name="T39" fmla="*/ 55 h 69"/>
                <a:gd name="T40" fmla="*/ 28 w 118"/>
                <a:gd name="T41" fmla="*/ 55 h 69"/>
                <a:gd name="T42" fmla="*/ 25 w 118"/>
                <a:gd name="T43" fmla="*/ 54 h 69"/>
                <a:gd name="T44" fmla="*/ 16 w 118"/>
                <a:gd name="T45" fmla="*/ 36 h 69"/>
                <a:gd name="T46" fmla="*/ 25 w 118"/>
                <a:gd name="T47" fmla="*/ 25 h 69"/>
                <a:gd name="T48" fmla="*/ 31 w 118"/>
                <a:gd name="T49" fmla="*/ 24 h 69"/>
                <a:gd name="T50" fmla="*/ 66 w 118"/>
                <a:gd name="T51" fmla="*/ 9 h 69"/>
                <a:gd name="T52" fmla="*/ 49 w 118"/>
                <a:gd name="T53" fmla="*/ 6 h 69"/>
                <a:gd name="T54" fmla="*/ 25 w 118"/>
                <a:gd name="T55" fmla="*/ 11 h 69"/>
                <a:gd name="T56" fmla="*/ 9 w 118"/>
                <a:gd name="T57" fmla="*/ 19 h 69"/>
                <a:gd name="T58" fmla="*/ 2 w 118"/>
                <a:gd name="T59" fmla="*/ 31 h 69"/>
                <a:gd name="T60" fmla="*/ 25 w 118"/>
                <a:gd name="T61" fmla="*/ 69 h 69"/>
                <a:gd name="T62" fmla="*/ 27 w 118"/>
                <a:gd name="T63" fmla="*/ 69 h 69"/>
                <a:gd name="T64" fmla="*/ 37 w 118"/>
                <a:gd name="T65" fmla="*/ 69 h 69"/>
                <a:gd name="T66" fmla="*/ 84 w 118"/>
                <a:gd name="T67" fmla="*/ 58 h 69"/>
                <a:gd name="T68" fmla="*/ 99 w 118"/>
                <a:gd name="T69" fmla="*/ 55 h 69"/>
                <a:gd name="T70" fmla="*/ 94 w 118"/>
                <a:gd name="T71" fmla="*/ 56 h 69"/>
                <a:gd name="T72" fmla="*/ 55 w 118"/>
                <a:gd name="T73" fmla="*/ 64 h 69"/>
                <a:gd name="T74" fmla="*/ 29 w 118"/>
                <a:gd name="T75" fmla="*/ 69 h 69"/>
                <a:gd name="T76" fmla="*/ 27 w 118"/>
                <a:gd name="T77" fmla="*/ 69 h 69"/>
                <a:gd name="T78" fmla="*/ 14 w 118"/>
                <a:gd name="T79" fmla="*/ 65 h 69"/>
                <a:gd name="T80" fmla="*/ 15 w 118"/>
                <a:gd name="T81" fmla="*/ 64 h 69"/>
                <a:gd name="T82" fmla="*/ 27 w 118"/>
                <a:gd name="T83" fmla="*/ 67 h 69"/>
                <a:gd name="T84" fmla="*/ 29 w 118"/>
                <a:gd name="T85" fmla="*/ 68 h 69"/>
                <a:gd name="T86" fmla="*/ 55 w 118"/>
                <a:gd name="T87" fmla="*/ 63 h 69"/>
                <a:gd name="T88" fmla="*/ 95 w 118"/>
                <a:gd name="T89" fmla="*/ 55 h 69"/>
                <a:gd name="T90" fmla="*/ 105 w 118"/>
                <a:gd name="T91" fmla="*/ 50 h 69"/>
                <a:gd name="T92" fmla="*/ 118 w 118"/>
                <a:gd name="T93" fmla="*/ 31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18" h="69">
                  <a:moveTo>
                    <a:pt x="110" y="9"/>
                  </a:moveTo>
                  <a:cubicBezTo>
                    <a:pt x="108" y="6"/>
                    <a:pt x="106" y="4"/>
                    <a:pt x="103" y="3"/>
                  </a:cubicBezTo>
                  <a:cubicBezTo>
                    <a:pt x="101" y="1"/>
                    <a:pt x="98" y="0"/>
                    <a:pt x="95" y="0"/>
                  </a:cubicBezTo>
                  <a:cubicBezTo>
                    <a:pt x="101" y="2"/>
                    <a:pt x="106" y="6"/>
                    <a:pt x="109" y="10"/>
                  </a:cubicBezTo>
                  <a:cubicBezTo>
                    <a:pt x="113" y="15"/>
                    <a:pt x="115" y="20"/>
                    <a:pt x="115" y="26"/>
                  </a:cubicBezTo>
                  <a:cubicBezTo>
                    <a:pt x="116" y="32"/>
                    <a:pt x="115" y="38"/>
                    <a:pt x="111" y="43"/>
                  </a:cubicBezTo>
                  <a:cubicBezTo>
                    <a:pt x="110" y="45"/>
                    <a:pt x="108" y="47"/>
                    <a:pt x="105" y="49"/>
                  </a:cubicBezTo>
                  <a:cubicBezTo>
                    <a:pt x="103" y="51"/>
                    <a:pt x="100" y="52"/>
                    <a:pt x="97" y="53"/>
                  </a:cubicBezTo>
                  <a:cubicBezTo>
                    <a:pt x="97" y="53"/>
                    <a:pt x="96" y="53"/>
                    <a:pt x="95" y="53"/>
                  </a:cubicBezTo>
                  <a:cubicBezTo>
                    <a:pt x="93" y="54"/>
                    <a:pt x="93" y="54"/>
                    <a:pt x="93" y="54"/>
                  </a:cubicBezTo>
                  <a:cubicBezTo>
                    <a:pt x="90" y="54"/>
                    <a:pt x="90" y="54"/>
                    <a:pt x="90" y="54"/>
                  </a:cubicBezTo>
                  <a:cubicBezTo>
                    <a:pt x="83" y="56"/>
                    <a:pt x="83" y="56"/>
                    <a:pt x="83" y="56"/>
                  </a:cubicBezTo>
                  <a:cubicBezTo>
                    <a:pt x="69" y="59"/>
                    <a:pt x="69" y="59"/>
                    <a:pt x="69" y="59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56" y="61"/>
                    <a:pt x="74" y="57"/>
                    <a:pt x="90" y="54"/>
                  </a:cubicBezTo>
                  <a:cubicBezTo>
                    <a:pt x="94" y="53"/>
                    <a:pt x="94" y="53"/>
                    <a:pt x="94" y="53"/>
                  </a:cubicBezTo>
                  <a:cubicBezTo>
                    <a:pt x="95" y="53"/>
                    <a:pt x="95" y="53"/>
                    <a:pt x="95" y="53"/>
                  </a:cubicBezTo>
                  <a:cubicBezTo>
                    <a:pt x="95" y="53"/>
                    <a:pt x="96" y="53"/>
                    <a:pt x="96" y="53"/>
                  </a:cubicBezTo>
                  <a:cubicBezTo>
                    <a:pt x="97" y="53"/>
                    <a:pt x="98" y="52"/>
                    <a:pt x="98" y="52"/>
                  </a:cubicBezTo>
                  <a:cubicBezTo>
                    <a:pt x="102" y="51"/>
                    <a:pt x="105" y="50"/>
                    <a:pt x="107" y="47"/>
                  </a:cubicBezTo>
                  <a:cubicBezTo>
                    <a:pt x="110" y="45"/>
                    <a:pt x="112" y="42"/>
                    <a:pt x="113" y="39"/>
                  </a:cubicBezTo>
                  <a:cubicBezTo>
                    <a:pt x="114" y="36"/>
                    <a:pt x="115" y="33"/>
                    <a:pt x="115" y="30"/>
                  </a:cubicBezTo>
                  <a:cubicBezTo>
                    <a:pt x="115" y="24"/>
                    <a:pt x="113" y="17"/>
                    <a:pt x="110" y="12"/>
                  </a:cubicBezTo>
                  <a:cubicBezTo>
                    <a:pt x="106" y="7"/>
                    <a:pt x="101" y="3"/>
                    <a:pt x="95" y="1"/>
                  </a:cubicBezTo>
                  <a:cubicBezTo>
                    <a:pt x="94" y="1"/>
                    <a:pt x="92" y="0"/>
                    <a:pt x="91" y="0"/>
                  </a:cubicBezTo>
                  <a:cubicBezTo>
                    <a:pt x="89" y="0"/>
                    <a:pt x="88" y="0"/>
                    <a:pt x="86" y="1"/>
                  </a:cubicBezTo>
                  <a:cubicBezTo>
                    <a:pt x="84" y="2"/>
                    <a:pt x="82" y="3"/>
                    <a:pt x="82" y="4"/>
                  </a:cubicBezTo>
                  <a:cubicBezTo>
                    <a:pt x="82" y="5"/>
                    <a:pt x="83" y="5"/>
                    <a:pt x="84" y="5"/>
                  </a:cubicBezTo>
                  <a:cubicBezTo>
                    <a:pt x="85" y="5"/>
                    <a:pt x="87" y="6"/>
                    <a:pt x="89" y="6"/>
                  </a:cubicBezTo>
                  <a:cubicBezTo>
                    <a:pt x="90" y="6"/>
                    <a:pt x="91" y="6"/>
                    <a:pt x="93" y="7"/>
                  </a:cubicBezTo>
                  <a:cubicBezTo>
                    <a:pt x="94" y="7"/>
                    <a:pt x="95" y="7"/>
                    <a:pt x="95" y="7"/>
                  </a:cubicBezTo>
                  <a:cubicBezTo>
                    <a:pt x="96" y="8"/>
                    <a:pt x="95" y="9"/>
                    <a:pt x="94" y="9"/>
                  </a:cubicBezTo>
                  <a:cubicBezTo>
                    <a:pt x="100" y="12"/>
                    <a:pt x="105" y="17"/>
                    <a:pt x="106" y="23"/>
                  </a:cubicBezTo>
                  <a:cubicBezTo>
                    <a:pt x="107" y="27"/>
                    <a:pt x="107" y="30"/>
                    <a:pt x="107" y="33"/>
                  </a:cubicBezTo>
                  <a:cubicBezTo>
                    <a:pt x="106" y="36"/>
                    <a:pt x="105" y="39"/>
                    <a:pt x="102" y="41"/>
                  </a:cubicBezTo>
                  <a:cubicBezTo>
                    <a:pt x="101" y="42"/>
                    <a:pt x="100" y="43"/>
                    <a:pt x="98" y="44"/>
                  </a:cubicBezTo>
                  <a:cubicBezTo>
                    <a:pt x="97" y="44"/>
                    <a:pt x="96" y="45"/>
                    <a:pt x="95" y="45"/>
                  </a:cubicBezTo>
                  <a:cubicBezTo>
                    <a:pt x="94" y="45"/>
                    <a:pt x="93" y="45"/>
                    <a:pt x="92" y="46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0" y="50"/>
                    <a:pt x="61" y="52"/>
                    <a:pt x="52" y="53"/>
                  </a:cubicBezTo>
                  <a:cubicBezTo>
                    <a:pt x="61" y="52"/>
                    <a:pt x="70" y="50"/>
                    <a:pt x="79" y="48"/>
                  </a:cubicBezTo>
                  <a:cubicBezTo>
                    <a:pt x="92" y="45"/>
                    <a:pt x="92" y="45"/>
                    <a:pt x="92" y="45"/>
                  </a:cubicBezTo>
                  <a:cubicBezTo>
                    <a:pt x="93" y="45"/>
                    <a:pt x="94" y="45"/>
                    <a:pt x="95" y="45"/>
                  </a:cubicBezTo>
                  <a:cubicBezTo>
                    <a:pt x="96" y="45"/>
                    <a:pt x="97" y="44"/>
                    <a:pt x="98" y="44"/>
                  </a:cubicBezTo>
                  <a:cubicBezTo>
                    <a:pt x="100" y="43"/>
                    <a:pt x="101" y="42"/>
                    <a:pt x="102" y="41"/>
                  </a:cubicBezTo>
                  <a:cubicBezTo>
                    <a:pt x="105" y="39"/>
                    <a:pt x="106" y="36"/>
                    <a:pt x="106" y="33"/>
                  </a:cubicBezTo>
                  <a:cubicBezTo>
                    <a:pt x="107" y="30"/>
                    <a:pt x="107" y="27"/>
                    <a:pt x="106" y="23"/>
                  </a:cubicBezTo>
                  <a:cubicBezTo>
                    <a:pt x="104" y="17"/>
                    <a:pt x="100" y="12"/>
                    <a:pt x="94" y="10"/>
                  </a:cubicBezTo>
                  <a:cubicBezTo>
                    <a:pt x="93" y="10"/>
                    <a:pt x="93" y="11"/>
                    <a:pt x="95" y="12"/>
                  </a:cubicBezTo>
                  <a:cubicBezTo>
                    <a:pt x="96" y="13"/>
                    <a:pt x="97" y="14"/>
                    <a:pt x="98" y="15"/>
                  </a:cubicBezTo>
                  <a:cubicBezTo>
                    <a:pt x="99" y="16"/>
                    <a:pt x="101" y="17"/>
                    <a:pt x="102" y="19"/>
                  </a:cubicBezTo>
                  <a:cubicBezTo>
                    <a:pt x="103" y="21"/>
                    <a:pt x="104" y="24"/>
                    <a:pt x="105" y="26"/>
                  </a:cubicBezTo>
                  <a:cubicBezTo>
                    <a:pt x="105" y="28"/>
                    <a:pt x="105" y="30"/>
                    <a:pt x="105" y="32"/>
                  </a:cubicBezTo>
                  <a:cubicBezTo>
                    <a:pt x="104" y="36"/>
                    <a:pt x="101" y="40"/>
                    <a:pt x="97" y="42"/>
                  </a:cubicBezTo>
                  <a:cubicBezTo>
                    <a:pt x="96" y="42"/>
                    <a:pt x="94" y="43"/>
                    <a:pt x="93" y="43"/>
                  </a:cubicBezTo>
                  <a:cubicBezTo>
                    <a:pt x="89" y="44"/>
                    <a:pt x="89" y="44"/>
                    <a:pt x="89" y="44"/>
                  </a:cubicBezTo>
                  <a:cubicBezTo>
                    <a:pt x="79" y="46"/>
                    <a:pt x="79" y="46"/>
                    <a:pt x="79" y="46"/>
                  </a:cubicBezTo>
                  <a:cubicBezTo>
                    <a:pt x="66" y="48"/>
                    <a:pt x="53" y="51"/>
                    <a:pt x="41" y="53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3" y="55"/>
                    <a:pt x="31" y="55"/>
                    <a:pt x="30" y="55"/>
                  </a:cubicBezTo>
                  <a:cubicBezTo>
                    <a:pt x="29" y="55"/>
                    <a:pt x="29" y="55"/>
                    <a:pt x="29" y="55"/>
                  </a:cubicBezTo>
                  <a:cubicBezTo>
                    <a:pt x="28" y="55"/>
                    <a:pt x="28" y="55"/>
                    <a:pt x="28" y="55"/>
                  </a:cubicBezTo>
                  <a:cubicBezTo>
                    <a:pt x="28" y="55"/>
                    <a:pt x="28" y="55"/>
                    <a:pt x="28" y="55"/>
                  </a:cubicBezTo>
                  <a:cubicBezTo>
                    <a:pt x="27" y="55"/>
                    <a:pt x="27" y="55"/>
                    <a:pt x="27" y="55"/>
                  </a:cubicBezTo>
                  <a:cubicBezTo>
                    <a:pt x="27" y="55"/>
                    <a:pt x="27" y="55"/>
                    <a:pt x="27" y="55"/>
                  </a:cubicBezTo>
                  <a:cubicBezTo>
                    <a:pt x="26" y="54"/>
                    <a:pt x="25" y="54"/>
                    <a:pt x="25" y="54"/>
                  </a:cubicBezTo>
                  <a:cubicBezTo>
                    <a:pt x="23" y="54"/>
                    <a:pt x="22" y="53"/>
                    <a:pt x="21" y="52"/>
                  </a:cubicBezTo>
                  <a:cubicBezTo>
                    <a:pt x="19" y="51"/>
                    <a:pt x="17" y="48"/>
                    <a:pt x="16" y="45"/>
                  </a:cubicBezTo>
                  <a:cubicBezTo>
                    <a:pt x="15" y="42"/>
                    <a:pt x="15" y="39"/>
                    <a:pt x="16" y="36"/>
                  </a:cubicBezTo>
                  <a:cubicBezTo>
                    <a:pt x="16" y="33"/>
                    <a:pt x="17" y="32"/>
                    <a:pt x="18" y="30"/>
                  </a:cubicBezTo>
                  <a:cubicBezTo>
                    <a:pt x="20" y="28"/>
                    <a:pt x="21" y="27"/>
                    <a:pt x="23" y="26"/>
                  </a:cubicBezTo>
                  <a:cubicBezTo>
                    <a:pt x="24" y="26"/>
                    <a:pt x="24" y="26"/>
                    <a:pt x="25" y="25"/>
                  </a:cubicBezTo>
                  <a:cubicBezTo>
                    <a:pt x="25" y="25"/>
                    <a:pt x="25" y="25"/>
                    <a:pt x="25" y="25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31" y="24"/>
                    <a:pt x="31" y="24"/>
                    <a:pt x="31" y="24"/>
                  </a:cubicBezTo>
                  <a:cubicBezTo>
                    <a:pt x="40" y="22"/>
                    <a:pt x="40" y="22"/>
                    <a:pt x="40" y="22"/>
                  </a:cubicBezTo>
                  <a:cubicBezTo>
                    <a:pt x="52" y="20"/>
                    <a:pt x="64" y="17"/>
                    <a:pt x="74" y="15"/>
                  </a:cubicBezTo>
                  <a:cubicBezTo>
                    <a:pt x="91" y="10"/>
                    <a:pt x="84" y="7"/>
                    <a:pt x="66" y="9"/>
                  </a:cubicBezTo>
                  <a:cubicBezTo>
                    <a:pt x="66" y="8"/>
                    <a:pt x="66" y="8"/>
                    <a:pt x="66" y="8"/>
                  </a:cubicBezTo>
                  <a:cubicBezTo>
                    <a:pt x="83" y="5"/>
                    <a:pt x="74" y="3"/>
                    <a:pt x="76" y="1"/>
                  </a:cubicBezTo>
                  <a:cubicBezTo>
                    <a:pt x="67" y="3"/>
                    <a:pt x="58" y="5"/>
                    <a:pt x="49" y="6"/>
                  </a:cubicBezTo>
                  <a:cubicBezTo>
                    <a:pt x="40" y="8"/>
                    <a:pt x="40" y="8"/>
                    <a:pt x="40" y="8"/>
                  </a:cubicBezTo>
                  <a:cubicBezTo>
                    <a:pt x="30" y="10"/>
                    <a:pt x="30" y="10"/>
                    <a:pt x="30" y="10"/>
                  </a:cubicBezTo>
                  <a:cubicBezTo>
                    <a:pt x="25" y="11"/>
                    <a:pt x="25" y="11"/>
                    <a:pt x="25" y="11"/>
                  </a:cubicBezTo>
                  <a:cubicBezTo>
                    <a:pt x="23" y="11"/>
                    <a:pt x="23" y="11"/>
                    <a:pt x="23" y="11"/>
                  </a:cubicBezTo>
                  <a:cubicBezTo>
                    <a:pt x="22" y="11"/>
                    <a:pt x="21" y="12"/>
                    <a:pt x="20" y="12"/>
                  </a:cubicBezTo>
                  <a:cubicBezTo>
                    <a:pt x="16" y="14"/>
                    <a:pt x="12" y="16"/>
                    <a:pt x="9" y="19"/>
                  </a:cubicBezTo>
                  <a:cubicBezTo>
                    <a:pt x="8" y="20"/>
                    <a:pt x="7" y="21"/>
                    <a:pt x="7" y="22"/>
                  </a:cubicBezTo>
                  <a:cubicBezTo>
                    <a:pt x="6" y="23"/>
                    <a:pt x="6" y="23"/>
                    <a:pt x="5" y="25"/>
                  </a:cubicBezTo>
                  <a:cubicBezTo>
                    <a:pt x="4" y="26"/>
                    <a:pt x="3" y="29"/>
                    <a:pt x="2" y="31"/>
                  </a:cubicBezTo>
                  <a:cubicBezTo>
                    <a:pt x="0" y="38"/>
                    <a:pt x="1" y="47"/>
                    <a:pt x="4" y="54"/>
                  </a:cubicBezTo>
                  <a:cubicBezTo>
                    <a:pt x="6" y="58"/>
                    <a:pt x="9" y="62"/>
                    <a:pt x="13" y="64"/>
                  </a:cubicBezTo>
                  <a:cubicBezTo>
                    <a:pt x="16" y="67"/>
                    <a:pt x="21" y="68"/>
                    <a:pt x="25" y="69"/>
                  </a:cubicBezTo>
                  <a:cubicBezTo>
                    <a:pt x="25" y="69"/>
                    <a:pt x="26" y="69"/>
                    <a:pt x="26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8" y="69"/>
                    <a:pt x="29" y="69"/>
                    <a:pt x="30" y="69"/>
                  </a:cubicBezTo>
                  <a:cubicBezTo>
                    <a:pt x="32" y="69"/>
                    <a:pt x="35" y="69"/>
                    <a:pt x="37" y="69"/>
                  </a:cubicBezTo>
                  <a:cubicBezTo>
                    <a:pt x="46" y="67"/>
                    <a:pt x="46" y="67"/>
                    <a:pt x="46" y="67"/>
                  </a:cubicBezTo>
                  <a:cubicBezTo>
                    <a:pt x="65" y="62"/>
                    <a:pt x="65" y="62"/>
                    <a:pt x="65" y="62"/>
                  </a:cubicBezTo>
                  <a:cubicBezTo>
                    <a:pt x="84" y="58"/>
                    <a:pt x="84" y="58"/>
                    <a:pt x="84" y="58"/>
                  </a:cubicBezTo>
                  <a:cubicBezTo>
                    <a:pt x="93" y="56"/>
                    <a:pt x="93" y="56"/>
                    <a:pt x="93" y="56"/>
                  </a:cubicBezTo>
                  <a:cubicBezTo>
                    <a:pt x="96" y="56"/>
                    <a:pt x="96" y="56"/>
                    <a:pt x="96" y="56"/>
                  </a:cubicBezTo>
                  <a:cubicBezTo>
                    <a:pt x="97" y="56"/>
                    <a:pt x="98" y="55"/>
                    <a:pt x="99" y="55"/>
                  </a:cubicBezTo>
                  <a:cubicBezTo>
                    <a:pt x="99" y="55"/>
                    <a:pt x="100" y="55"/>
                    <a:pt x="100" y="54"/>
                  </a:cubicBezTo>
                  <a:cubicBezTo>
                    <a:pt x="99" y="55"/>
                    <a:pt x="98" y="55"/>
                    <a:pt x="97" y="55"/>
                  </a:cubicBezTo>
                  <a:cubicBezTo>
                    <a:pt x="95" y="56"/>
                    <a:pt x="95" y="56"/>
                    <a:pt x="94" y="56"/>
                  </a:cubicBezTo>
                  <a:cubicBezTo>
                    <a:pt x="91" y="57"/>
                    <a:pt x="91" y="57"/>
                    <a:pt x="91" y="57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55" y="64"/>
                    <a:pt x="55" y="64"/>
                    <a:pt x="55" y="64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37" y="68"/>
                    <a:pt x="37" y="68"/>
                    <a:pt x="37" y="68"/>
                  </a:cubicBezTo>
                  <a:cubicBezTo>
                    <a:pt x="34" y="69"/>
                    <a:pt x="32" y="69"/>
                    <a:pt x="29" y="69"/>
                  </a:cubicBezTo>
                  <a:cubicBezTo>
                    <a:pt x="28" y="69"/>
                    <a:pt x="28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6" y="69"/>
                    <a:pt x="26" y="68"/>
                    <a:pt x="26" y="68"/>
                  </a:cubicBezTo>
                  <a:cubicBezTo>
                    <a:pt x="24" y="68"/>
                    <a:pt x="23" y="68"/>
                    <a:pt x="22" y="68"/>
                  </a:cubicBezTo>
                  <a:cubicBezTo>
                    <a:pt x="19" y="67"/>
                    <a:pt x="17" y="66"/>
                    <a:pt x="14" y="65"/>
                  </a:cubicBezTo>
                  <a:cubicBezTo>
                    <a:pt x="9" y="62"/>
                    <a:pt x="6" y="57"/>
                    <a:pt x="4" y="52"/>
                  </a:cubicBezTo>
                  <a:cubicBezTo>
                    <a:pt x="4" y="52"/>
                    <a:pt x="5" y="53"/>
                    <a:pt x="4" y="52"/>
                  </a:cubicBezTo>
                  <a:cubicBezTo>
                    <a:pt x="6" y="57"/>
                    <a:pt x="10" y="61"/>
                    <a:pt x="15" y="64"/>
                  </a:cubicBezTo>
                  <a:cubicBezTo>
                    <a:pt x="17" y="65"/>
                    <a:pt x="19" y="66"/>
                    <a:pt x="22" y="67"/>
                  </a:cubicBezTo>
                  <a:cubicBezTo>
                    <a:pt x="23" y="67"/>
                    <a:pt x="25" y="67"/>
                    <a:pt x="26" y="67"/>
                  </a:cubicBezTo>
                  <a:cubicBezTo>
                    <a:pt x="26" y="67"/>
                    <a:pt x="27" y="67"/>
                    <a:pt x="27" y="67"/>
                  </a:cubicBezTo>
                  <a:cubicBezTo>
                    <a:pt x="27" y="68"/>
                    <a:pt x="27" y="67"/>
                    <a:pt x="27" y="68"/>
                  </a:cubicBezTo>
                  <a:cubicBezTo>
                    <a:pt x="27" y="68"/>
                    <a:pt x="27" y="68"/>
                    <a:pt x="27" y="68"/>
                  </a:cubicBezTo>
                  <a:cubicBezTo>
                    <a:pt x="28" y="68"/>
                    <a:pt x="29" y="68"/>
                    <a:pt x="29" y="68"/>
                  </a:cubicBezTo>
                  <a:cubicBezTo>
                    <a:pt x="32" y="68"/>
                    <a:pt x="34" y="68"/>
                    <a:pt x="37" y="67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55" y="63"/>
                    <a:pt x="55" y="63"/>
                    <a:pt x="55" y="63"/>
                  </a:cubicBezTo>
                  <a:cubicBezTo>
                    <a:pt x="63" y="62"/>
                    <a:pt x="71" y="60"/>
                    <a:pt x="79" y="58"/>
                  </a:cubicBezTo>
                  <a:cubicBezTo>
                    <a:pt x="83" y="58"/>
                    <a:pt x="87" y="57"/>
                    <a:pt x="91" y="56"/>
                  </a:cubicBezTo>
                  <a:cubicBezTo>
                    <a:pt x="95" y="55"/>
                    <a:pt x="95" y="55"/>
                    <a:pt x="95" y="55"/>
                  </a:cubicBezTo>
                  <a:cubicBezTo>
                    <a:pt x="96" y="55"/>
                    <a:pt x="96" y="55"/>
                    <a:pt x="96" y="55"/>
                  </a:cubicBezTo>
                  <a:cubicBezTo>
                    <a:pt x="97" y="54"/>
                    <a:pt x="97" y="54"/>
                    <a:pt x="98" y="54"/>
                  </a:cubicBezTo>
                  <a:cubicBezTo>
                    <a:pt x="101" y="53"/>
                    <a:pt x="103" y="52"/>
                    <a:pt x="105" y="50"/>
                  </a:cubicBezTo>
                  <a:cubicBezTo>
                    <a:pt x="106" y="51"/>
                    <a:pt x="106" y="51"/>
                    <a:pt x="106" y="51"/>
                  </a:cubicBezTo>
                  <a:cubicBezTo>
                    <a:pt x="109" y="49"/>
                    <a:pt x="112" y="46"/>
                    <a:pt x="114" y="42"/>
                  </a:cubicBezTo>
                  <a:cubicBezTo>
                    <a:pt x="116" y="39"/>
                    <a:pt x="117" y="35"/>
                    <a:pt x="118" y="31"/>
                  </a:cubicBezTo>
                  <a:cubicBezTo>
                    <a:pt x="118" y="23"/>
                    <a:pt x="115" y="15"/>
                    <a:pt x="110" y="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" name="Freeform 26">
              <a:extLst>
                <a:ext uri="{FF2B5EF4-FFF2-40B4-BE49-F238E27FC236}">
                  <a16:creationId xmlns:a16="http://schemas.microsoft.com/office/drawing/2014/main" id="{F962F4AD-455F-4B69-ACA0-BBC06AA64494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7538" y="2193926"/>
              <a:ext cx="431800" cy="266700"/>
            </a:xfrm>
            <a:custGeom>
              <a:avLst/>
              <a:gdLst>
                <a:gd name="T0" fmla="*/ 26 w 115"/>
                <a:gd name="T1" fmla="*/ 58 h 71"/>
                <a:gd name="T2" fmla="*/ 20 w 115"/>
                <a:gd name="T3" fmla="*/ 56 h 71"/>
                <a:gd name="T4" fmla="*/ 1 w 115"/>
                <a:gd name="T5" fmla="*/ 25 h 71"/>
                <a:gd name="T6" fmla="*/ 13 w 115"/>
                <a:gd name="T7" fmla="*/ 5 h 71"/>
                <a:gd name="T8" fmla="*/ 13 w 115"/>
                <a:gd name="T9" fmla="*/ 6 h 71"/>
                <a:gd name="T10" fmla="*/ 2 w 115"/>
                <a:gd name="T11" fmla="*/ 26 h 71"/>
                <a:gd name="T12" fmla="*/ 21 w 115"/>
                <a:gd name="T13" fmla="*/ 56 h 71"/>
                <a:gd name="T14" fmla="*/ 24 w 115"/>
                <a:gd name="T15" fmla="*/ 57 h 71"/>
                <a:gd name="T16" fmla="*/ 58 w 115"/>
                <a:gd name="T17" fmla="*/ 64 h 71"/>
                <a:gd name="T18" fmla="*/ 80 w 115"/>
                <a:gd name="T19" fmla="*/ 70 h 71"/>
                <a:gd name="T20" fmla="*/ 97 w 115"/>
                <a:gd name="T21" fmla="*/ 70 h 71"/>
                <a:gd name="T22" fmla="*/ 96 w 115"/>
                <a:gd name="T23" fmla="*/ 68 h 71"/>
                <a:gd name="T24" fmla="*/ 81 w 115"/>
                <a:gd name="T25" fmla="*/ 68 h 71"/>
                <a:gd name="T26" fmla="*/ 23 w 115"/>
                <a:gd name="T27" fmla="*/ 55 h 71"/>
                <a:gd name="T28" fmla="*/ 19 w 115"/>
                <a:gd name="T29" fmla="*/ 54 h 71"/>
                <a:gd name="T30" fmla="*/ 4 w 115"/>
                <a:gd name="T31" fmla="*/ 31 h 71"/>
                <a:gd name="T32" fmla="*/ 21 w 115"/>
                <a:gd name="T33" fmla="*/ 54 h 71"/>
                <a:gd name="T34" fmla="*/ 32 w 115"/>
                <a:gd name="T35" fmla="*/ 57 h 71"/>
                <a:gd name="T36" fmla="*/ 80 w 115"/>
                <a:gd name="T37" fmla="*/ 68 h 71"/>
                <a:gd name="T38" fmla="*/ 109 w 115"/>
                <a:gd name="T39" fmla="*/ 57 h 71"/>
                <a:gd name="T40" fmla="*/ 111 w 115"/>
                <a:gd name="T41" fmla="*/ 44 h 71"/>
                <a:gd name="T42" fmla="*/ 105 w 115"/>
                <a:gd name="T43" fmla="*/ 53 h 71"/>
                <a:gd name="T44" fmla="*/ 94 w 115"/>
                <a:gd name="T45" fmla="*/ 60 h 71"/>
                <a:gd name="T46" fmla="*/ 80 w 115"/>
                <a:gd name="T47" fmla="*/ 59 h 71"/>
                <a:gd name="T48" fmla="*/ 37 w 115"/>
                <a:gd name="T49" fmla="*/ 50 h 71"/>
                <a:gd name="T50" fmla="*/ 25 w 115"/>
                <a:gd name="T51" fmla="*/ 47 h 71"/>
                <a:gd name="T52" fmla="*/ 24 w 115"/>
                <a:gd name="T53" fmla="*/ 46 h 71"/>
                <a:gd name="T54" fmla="*/ 74 w 115"/>
                <a:gd name="T55" fmla="*/ 58 h 71"/>
                <a:gd name="T56" fmla="*/ 85 w 115"/>
                <a:gd name="T57" fmla="*/ 60 h 71"/>
                <a:gd name="T58" fmla="*/ 99 w 115"/>
                <a:gd name="T59" fmla="*/ 54 h 71"/>
                <a:gd name="T60" fmla="*/ 76 w 115"/>
                <a:gd name="T61" fmla="*/ 56 h 71"/>
                <a:gd name="T62" fmla="*/ 26 w 115"/>
                <a:gd name="T63" fmla="*/ 45 h 71"/>
                <a:gd name="T64" fmla="*/ 24 w 115"/>
                <a:gd name="T65" fmla="*/ 44 h 71"/>
                <a:gd name="T66" fmla="*/ 15 w 115"/>
                <a:gd name="T67" fmla="*/ 27 h 71"/>
                <a:gd name="T68" fmla="*/ 21 w 115"/>
                <a:gd name="T69" fmla="*/ 16 h 71"/>
                <a:gd name="T70" fmla="*/ 33 w 115"/>
                <a:gd name="T71" fmla="*/ 14 h 71"/>
                <a:gd name="T72" fmla="*/ 42 w 115"/>
                <a:gd name="T73" fmla="*/ 16 h 71"/>
                <a:gd name="T74" fmla="*/ 93 w 115"/>
                <a:gd name="T75" fmla="*/ 27 h 71"/>
                <a:gd name="T76" fmla="*/ 104 w 115"/>
                <a:gd name="T77" fmla="*/ 42 h 71"/>
                <a:gd name="T78" fmla="*/ 106 w 115"/>
                <a:gd name="T79" fmla="*/ 44 h 71"/>
                <a:gd name="T80" fmla="*/ 107 w 115"/>
                <a:gd name="T81" fmla="*/ 27 h 71"/>
                <a:gd name="T82" fmla="*/ 112 w 115"/>
                <a:gd name="T83" fmla="*/ 39 h 71"/>
                <a:gd name="T84" fmla="*/ 109 w 115"/>
                <a:gd name="T85" fmla="*/ 22 h 71"/>
                <a:gd name="T86" fmla="*/ 96 w 115"/>
                <a:gd name="T87" fmla="*/ 14 h 71"/>
                <a:gd name="T88" fmla="*/ 47 w 115"/>
                <a:gd name="T89" fmla="*/ 3 h 71"/>
                <a:gd name="T90" fmla="*/ 34 w 115"/>
                <a:gd name="T91" fmla="*/ 0 h 71"/>
                <a:gd name="T92" fmla="*/ 14 w 115"/>
                <a:gd name="T93" fmla="*/ 4 h 71"/>
                <a:gd name="T94" fmla="*/ 1 w 115"/>
                <a:gd name="T95" fmla="*/ 25 h 71"/>
                <a:gd name="T96" fmla="*/ 17 w 115"/>
                <a:gd name="T97" fmla="*/ 56 h 71"/>
                <a:gd name="T98" fmla="*/ 23 w 115"/>
                <a:gd name="T99" fmla="*/ 58 h 71"/>
                <a:gd name="T100" fmla="*/ 56 w 115"/>
                <a:gd name="T101" fmla="*/ 65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15" h="71">
                  <a:moveTo>
                    <a:pt x="56" y="65"/>
                  </a:moveTo>
                  <a:cubicBezTo>
                    <a:pt x="32" y="59"/>
                    <a:pt x="32" y="59"/>
                    <a:pt x="32" y="59"/>
                  </a:cubicBezTo>
                  <a:cubicBezTo>
                    <a:pt x="26" y="58"/>
                    <a:pt x="26" y="58"/>
                    <a:pt x="26" y="58"/>
                  </a:cubicBezTo>
                  <a:cubicBezTo>
                    <a:pt x="23" y="57"/>
                    <a:pt x="23" y="57"/>
                    <a:pt x="23" y="57"/>
                  </a:cubicBezTo>
                  <a:cubicBezTo>
                    <a:pt x="22" y="57"/>
                    <a:pt x="22" y="57"/>
                    <a:pt x="22" y="57"/>
                  </a:cubicBezTo>
                  <a:cubicBezTo>
                    <a:pt x="21" y="57"/>
                    <a:pt x="20" y="57"/>
                    <a:pt x="20" y="56"/>
                  </a:cubicBezTo>
                  <a:cubicBezTo>
                    <a:pt x="14" y="55"/>
                    <a:pt x="10" y="51"/>
                    <a:pt x="7" y="47"/>
                  </a:cubicBezTo>
                  <a:cubicBezTo>
                    <a:pt x="4" y="43"/>
                    <a:pt x="2" y="38"/>
                    <a:pt x="1" y="33"/>
                  </a:cubicBezTo>
                  <a:cubicBezTo>
                    <a:pt x="1" y="30"/>
                    <a:pt x="1" y="28"/>
                    <a:pt x="1" y="25"/>
                  </a:cubicBezTo>
                  <a:cubicBezTo>
                    <a:pt x="1" y="24"/>
                    <a:pt x="1" y="23"/>
                    <a:pt x="2" y="22"/>
                  </a:cubicBezTo>
                  <a:cubicBezTo>
                    <a:pt x="2" y="20"/>
                    <a:pt x="2" y="19"/>
                    <a:pt x="3" y="18"/>
                  </a:cubicBezTo>
                  <a:cubicBezTo>
                    <a:pt x="5" y="13"/>
                    <a:pt x="9" y="8"/>
                    <a:pt x="13" y="5"/>
                  </a:cubicBezTo>
                  <a:cubicBezTo>
                    <a:pt x="17" y="2"/>
                    <a:pt x="22" y="1"/>
                    <a:pt x="28" y="0"/>
                  </a:cubicBezTo>
                  <a:cubicBezTo>
                    <a:pt x="27" y="0"/>
                    <a:pt x="26" y="1"/>
                    <a:pt x="28" y="1"/>
                  </a:cubicBezTo>
                  <a:cubicBezTo>
                    <a:pt x="23" y="1"/>
                    <a:pt x="18" y="3"/>
                    <a:pt x="13" y="6"/>
                  </a:cubicBezTo>
                  <a:cubicBezTo>
                    <a:pt x="9" y="9"/>
                    <a:pt x="6" y="13"/>
                    <a:pt x="4" y="18"/>
                  </a:cubicBezTo>
                  <a:cubicBezTo>
                    <a:pt x="3" y="19"/>
                    <a:pt x="3" y="21"/>
                    <a:pt x="3" y="22"/>
                  </a:cubicBezTo>
                  <a:cubicBezTo>
                    <a:pt x="2" y="23"/>
                    <a:pt x="2" y="24"/>
                    <a:pt x="2" y="26"/>
                  </a:cubicBezTo>
                  <a:cubicBezTo>
                    <a:pt x="2" y="28"/>
                    <a:pt x="2" y="31"/>
                    <a:pt x="2" y="33"/>
                  </a:cubicBezTo>
                  <a:cubicBezTo>
                    <a:pt x="3" y="38"/>
                    <a:pt x="5" y="43"/>
                    <a:pt x="8" y="47"/>
                  </a:cubicBezTo>
                  <a:cubicBezTo>
                    <a:pt x="11" y="51"/>
                    <a:pt x="15" y="55"/>
                    <a:pt x="21" y="56"/>
                  </a:cubicBezTo>
                  <a:cubicBezTo>
                    <a:pt x="22" y="56"/>
                    <a:pt x="22" y="56"/>
                    <a:pt x="22" y="56"/>
                  </a:cubicBezTo>
                  <a:cubicBezTo>
                    <a:pt x="23" y="57"/>
                    <a:pt x="23" y="57"/>
                    <a:pt x="23" y="57"/>
                  </a:cubicBezTo>
                  <a:cubicBezTo>
                    <a:pt x="24" y="57"/>
                    <a:pt x="24" y="57"/>
                    <a:pt x="24" y="57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33" y="59"/>
                    <a:pt x="33" y="59"/>
                    <a:pt x="33" y="59"/>
                  </a:cubicBezTo>
                  <a:cubicBezTo>
                    <a:pt x="41" y="61"/>
                    <a:pt x="49" y="62"/>
                    <a:pt x="58" y="64"/>
                  </a:cubicBezTo>
                  <a:cubicBezTo>
                    <a:pt x="58" y="65"/>
                    <a:pt x="58" y="65"/>
                    <a:pt x="58" y="65"/>
                  </a:cubicBezTo>
                  <a:cubicBezTo>
                    <a:pt x="75" y="69"/>
                    <a:pt x="75" y="69"/>
                    <a:pt x="75" y="69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1" y="71"/>
                    <a:pt x="82" y="71"/>
                  </a:cubicBezTo>
                  <a:cubicBezTo>
                    <a:pt x="83" y="71"/>
                    <a:pt x="84" y="71"/>
                    <a:pt x="85" y="71"/>
                  </a:cubicBezTo>
                  <a:cubicBezTo>
                    <a:pt x="89" y="71"/>
                    <a:pt x="93" y="71"/>
                    <a:pt x="97" y="70"/>
                  </a:cubicBezTo>
                  <a:cubicBezTo>
                    <a:pt x="101" y="68"/>
                    <a:pt x="103" y="66"/>
                    <a:pt x="105" y="64"/>
                  </a:cubicBezTo>
                  <a:cubicBezTo>
                    <a:pt x="107" y="62"/>
                    <a:pt x="109" y="60"/>
                    <a:pt x="110" y="58"/>
                  </a:cubicBezTo>
                  <a:cubicBezTo>
                    <a:pt x="106" y="63"/>
                    <a:pt x="102" y="66"/>
                    <a:pt x="96" y="68"/>
                  </a:cubicBezTo>
                  <a:cubicBezTo>
                    <a:pt x="93" y="69"/>
                    <a:pt x="90" y="69"/>
                    <a:pt x="87" y="69"/>
                  </a:cubicBezTo>
                  <a:cubicBezTo>
                    <a:pt x="86" y="69"/>
                    <a:pt x="84" y="69"/>
                    <a:pt x="83" y="69"/>
                  </a:cubicBezTo>
                  <a:cubicBezTo>
                    <a:pt x="82" y="69"/>
                    <a:pt x="82" y="68"/>
                    <a:pt x="81" y="68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0" y="66"/>
                    <a:pt x="61" y="63"/>
                    <a:pt x="51" y="61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22" y="55"/>
                    <a:pt x="22" y="55"/>
                    <a:pt x="22" y="55"/>
                  </a:cubicBezTo>
                  <a:cubicBezTo>
                    <a:pt x="21" y="54"/>
                    <a:pt x="20" y="54"/>
                    <a:pt x="19" y="54"/>
                  </a:cubicBezTo>
                  <a:cubicBezTo>
                    <a:pt x="18" y="53"/>
                    <a:pt x="17" y="53"/>
                    <a:pt x="16" y="52"/>
                  </a:cubicBezTo>
                  <a:cubicBezTo>
                    <a:pt x="13" y="50"/>
                    <a:pt x="11" y="48"/>
                    <a:pt x="9" y="46"/>
                  </a:cubicBezTo>
                  <a:cubicBezTo>
                    <a:pt x="6" y="42"/>
                    <a:pt x="4" y="36"/>
                    <a:pt x="4" y="31"/>
                  </a:cubicBezTo>
                  <a:cubicBezTo>
                    <a:pt x="4" y="35"/>
                    <a:pt x="5" y="40"/>
                    <a:pt x="8" y="44"/>
                  </a:cubicBezTo>
                  <a:cubicBezTo>
                    <a:pt x="11" y="48"/>
                    <a:pt x="15" y="52"/>
                    <a:pt x="20" y="54"/>
                  </a:cubicBezTo>
                  <a:cubicBezTo>
                    <a:pt x="20" y="54"/>
                    <a:pt x="21" y="54"/>
                    <a:pt x="21" y="54"/>
                  </a:cubicBezTo>
                  <a:cubicBezTo>
                    <a:pt x="22" y="54"/>
                    <a:pt x="23" y="54"/>
                    <a:pt x="23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32" y="57"/>
                    <a:pt x="32" y="57"/>
                    <a:pt x="32" y="57"/>
                  </a:cubicBezTo>
                  <a:cubicBezTo>
                    <a:pt x="37" y="58"/>
                    <a:pt x="41" y="58"/>
                    <a:pt x="44" y="59"/>
                  </a:cubicBezTo>
                  <a:cubicBezTo>
                    <a:pt x="55" y="62"/>
                    <a:pt x="66" y="64"/>
                    <a:pt x="76" y="67"/>
                  </a:cubicBezTo>
                  <a:cubicBezTo>
                    <a:pt x="80" y="68"/>
                    <a:pt x="80" y="68"/>
                    <a:pt x="80" y="68"/>
                  </a:cubicBezTo>
                  <a:cubicBezTo>
                    <a:pt x="81" y="68"/>
                    <a:pt x="83" y="68"/>
                    <a:pt x="84" y="68"/>
                  </a:cubicBezTo>
                  <a:cubicBezTo>
                    <a:pt x="87" y="69"/>
                    <a:pt x="91" y="69"/>
                    <a:pt x="94" y="68"/>
                  </a:cubicBezTo>
                  <a:cubicBezTo>
                    <a:pt x="100" y="66"/>
                    <a:pt x="105" y="62"/>
                    <a:pt x="109" y="57"/>
                  </a:cubicBezTo>
                  <a:cubicBezTo>
                    <a:pt x="110" y="56"/>
                    <a:pt x="111" y="55"/>
                    <a:pt x="111" y="54"/>
                  </a:cubicBezTo>
                  <a:cubicBezTo>
                    <a:pt x="112" y="52"/>
                    <a:pt x="112" y="51"/>
                    <a:pt x="112" y="49"/>
                  </a:cubicBezTo>
                  <a:cubicBezTo>
                    <a:pt x="112" y="47"/>
                    <a:pt x="112" y="45"/>
                    <a:pt x="111" y="44"/>
                  </a:cubicBezTo>
                  <a:cubicBezTo>
                    <a:pt x="110" y="44"/>
                    <a:pt x="110" y="45"/>
                    <a:pt x="109" y="46"/>
                  </a:cubicBezTo>
                  <a:cubicBezTo>
                    <a:pt x="109" y="46"/>
                    <a:pt x="108" y="48"/>
                    <a:pt x="107" y="50"/>
                  </a:cubicBezTo>
                  <a:cubicBezTo>
                    <a:pt x="106" y="51"/>
                    <a:pt x="105" y="52"/>
                    <a:pt x="105" y="53"/>
                  </a:cubicBezTo>
                  <a:cubicBezTo>
                    <a:pt x="104" y="55"/>
                    <a:pt x="103" y="55"/>
                    <a:pt x="103" y="55"/>
                  </a:cubicBezTo>
                  <a:cubicBezTo>
                    <a:pt x="102" y="56"/>
                    <a:pt x="102" y="55"/>
                    <a:pt x="102" y="54"/>
                  </a:cubicBezTo>
                  <a:cubicBezTo>
                    <a:pt x="100" y="57"/>
                    <a:pt x="97" y="58"/>
                    <a:pt x="94" y="60"/>
                  </a:cubicBezTo>
                  <a:cubicBezTo>
                    <a:pt x="91" y="61"/>
                    <a:pt x="88" y="61"/>
                    <a:pt x="85" y="60"/>
                  </a:cubicBezTo>
                  <a:cubicBezTo>
                    <a:pt x="84" y="60"/>
                    <a:pt x="83" y="60"/>
                    <a:pt x="82" y="60"/>
                  </a:cubicBezTo>
                  <a:cubicBezTo>
                    <a:pt x="80" y="59"/>
                    <a:pt x="80" y="59"/>
                    <a:pt x="80" y="59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63" y="56"/>
                    <a:pt x="63" y="56"/>
                    <a:pt x="63" y="56"/>
                  </a:cubicBezTo>
                  <a:cubicBezTo>
                    <a:pt x="54" y="54"/>
                    <a:pt x="46" y="52"/>
                    <a:pt x="37" y="50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27" y="47"/>
                    <a:pt x="27" y="47"/>
                    <a:pt x="27" y="47"/>
                  </a:cubicBezTo>
                  <a:cubicBezTo>
                    <a:pt x="25" y="47"/>
                    <a:pt x="25" y="47"/>
                    <a:pt x="25" y="47"/>
                  </a:cubicBezTo>
                  <a:cubicBezTo>
                    <a:pt x="25" y="47"/>
                    <a:pt x="24" y="47"/>
                    <a:pt x="24" y="46"/>
                  </a:cubicBezTo>
                  <a:cubicBezTo>
                    <a:pt x="20" y="45"/>
                    <a:pt x="18" y="43"/>
                    <a:pt x="16" y="40"/>
                  </a:cubicBezTo>
                  <a:cubicBezTo>
                    <a:pt x="18" y="43"/>
                    <a:pt x="21" y="45"/>
                    <a:pt x="24" y="46"/>
                  </a:cubicBezTo>
                  <a:cubicBezTo>
                    <a:pt x="37" y="49"/>
                    <a:pt x="37" y="49"/>
                    <a:pt x="37" y="49"/>
                  </a:cubicBezTo>
                  <a:cubicBezTo>
                    <a:pt x="63" y="56"/>
                    <a:pt x="63" y="56"/>
                    <a:pt x="63" y="56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80" y="59"/>
                    <a:pt x="80" y="59"/>
                    <a:pt x="80" y="59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3" y="60"/>
                    <a:pt x="84" y="60"/>
                    <a:pt x="85" y="60"/>
                  </a:cubicBezTo>
                  <a:cubicBezTo>
                    <a:pt x="88" y="61"/>
                    <a:pt x="91" y="60"/>
                    <a:pt x="94" y="59"/>
                  </a:cubicBezTo>
                  <a:cubicBezTo>
                    <a:pt x="97" y="58"/>
                    <a:pt x="99" y="56"/>
                    <a:pt x="101" y="53"/>
                  </a:cubicBezTo>
                  <a:cubicBezTo>
                    <a:pt x="101" y="53"/>
                    <a:pt x="101" y="52"/>
                    <a:pt x="99" y="54"/>
                  </a:cubicBezTo>
                  <a:cubicBezTo>
                    <a:pt x="97" y="55"/>
                    <a:pt x="94" y="57"/>
                    <a:pt x="90" y="58"/>
                  </a:cubicBezTo>
                  <a:cubicBezTo>
                    <a:pt x="88" y="58"/>
                    <a:pt x="85" y="58"/>
                    <a:pt x="83" y="58"/>
                  </a:cubicBezTo>
                  <a:cubicBezTo>
                    <a:pt x="81" y="57"/>
                    <a:pt x="78" y="57"/>
                    <a:pt x="76" y="56"/>
                  </a:cubicBezTo>
                  <a:cubicBezTo>
                    <a:pt x="64" y="53"/>
                    <a:pt x="51" y="50"/>
                    <a:pt x="38" y="47"/>
                  </a:cubicBezTo>
                  <a:cubicBezTo>
                    <a:pt x="29" y="45"/>
                    <a:pt x="29" y="45"/>
                    <a:pt x="29" y="45"/>
                  </a:cubicBezTo>
                  <a:cubicBezTo>
                    <a:pt x="26" y="45"/>
                    <a:pt x="26" y="45"/>
                    <a:pt x="26" y="45"/>
                  </a:cubicBezTo>
                  <a:cubicBezTo>
                    <a:pt x="25" y="44"/>
                    <a:pt x="25" y="44"/>
                    <a:pt x="25" y="44"/>
                  </a:cubicBezTo>
                  <a:cubicBezTo>
                    <a:pt x="25" y="44"/>
                    <a:pt x="25" y="44"/>
                    <a:pt x="25" y="44"/>
                  </a:cubicBezTo>
                  <a:cubicBezTo>
                    <a:pt x="24" y="44"/>
                    <a:pt x="24" y="44"/>
                    <a:pt x="24" y="44"/>
                  </a:cubicBezTo>
                  <a:cubicBezTo>
                    <a:pt x="23" y="44"/>
                    <a:pt x="22" y="43"/>
                    <a:pt x="21" y="43"/>
                  </a:cubicBezTo>
                  <a:cubicBezTo>
                    <a:pt x="18" y="41"/>
                    <a:pt x="16" y="37"/>
                    <a:pt x="15" y="32"/>
                  </a:cubicBezTo>
                  <a:cubicBezTo>
                    <a:pt x="15" y="30"/>
                    <a:pt x="15" y="29"/>
                    <a:pt x="15" y="27"/>
                  </a:cubicBezTo>
                  <a:cubicBezTo>
                    <a:pt x="15" y="26"/>
                    <a:pt x="15" y="25"/>
                    <a:pt x="15" y="25"/>
                  </a:cubicBezTo>
                  <a:cubicBezTo>
                    <a:pt x="15" y="24"/>
                    <a:pt x="16" y="23"/>
                    <a:pt x="16" y="23"/>
                  </a:cubicBezTo>
                  <a:cubicBezTo>
                    <a:pt x="17" y="20"/>
                    <a:pt x="19" y="18"/>
                    <a:pt x="21" y="16"/>
                  </a:cubicBezTo>
                  <a:cubicBezTo>
                    <a:pt x="24" y="15"/>
                    <a:pt x="27" y="14"/>
                    <a:pt x="30" y="14"/>
                  </a:cubicBezTo>
                  <a:cubicBezTo>
                    <a:pt x="31" y="14"/>
                    <a:pt x="32" y="14"/>
                    <a:pt x="33" y="14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4" y="14"/>
                    <a:pt x="34" y="14"/>
                    <a:pt x="34" y="14"/>
                  </a:cubicBezTo>
                  <a:cubicBezTo>
                    <a:pt x="36" y="15"/>
                    <a:pt x="36" y="15"/>
                    <a:pt x="36" y="15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55" y="19"/>
                    <a:pt x="67" y="22"/>
                    <a:pt x="79" y="24"/>
                  </a:cubicBezTo>
                  <a:cubicBezTo>
                    <a:pt x="89" y="26"/>
                    <a:pt x="89" y="26"/>
                    <a:pt x="89" y="26"/>
                  </a:cubicBezTo>
                  <a:cubicBezTo>
                    <a:pt x="93" y="27"/>
                    <a:pt x="93" y="27"/>
                    <a:pt x="93" y="27"/>
                  </a:cubicBezTo>
                  <a:cubicBezTo>
                    <a:pt x="94" y="28"/>
                    <a:pt x="95" y="28"/>
                    <a:pt x="96" y="28"/>
                  </a:cubicBezTo>
                  <a:cubicBezTo>
                    <a:pt x="99" y="30"/>
                    <a:pt x="101" y="32"/>
                    <a:pt x="102" y="36"/>
                  </a:cubicBezTo>
                  <a:cubicBezTo>
                    <a:pt x="103" y="39"/>
                    <a:pt x="104" y="41"/>
                    <a:pt x="104" y="42"/>
                  </a:cubicBezTo>
                  <a:cubicBezTo>
                    <a:pt x="104" y="43"/>
                    <a:pt x="104" y="43"/>
                    <a:pt x="104" y="43"/>
                  </a:cubicBezTo>
                  <a:cubicBezTo>
                    <a:pt x="105" y="43"/>
                    <a:pt x="105" y="44"/>
                    <a:pt x="105" y="44"/>
                  </a:cubicBezTo>
                  <a:cubicBezTo>
                    <a:pt x="105" y="44"/>
                    <a:pt x="105" y="44"/>
                    <a:pt x="106" y="44"/>
                  </a:cubicBezTo>
                  <a:cubicBezTo>
                    <a:pt x="107" y="43"/>
                    <a:pt x="108" y="41"/>
                    <a:pt x="108" y="38"/>
                  </a:cubicBezTo>
                  <a:cubicBezTo>
                    <a:pt x="109" y="36"/>
                    <a:pt x="109" y="32"/>
                    <a:pt x="106" y="28"/>
                  </a:cubicBezTo>
                  <a:cubicBezTo>
                    <a:pt x="107" y="27"/>
                    <a:pt x="107" y="27"/>
                    <a:pt x="107" y="27"/>
                  </a:cubicBezTo>
                  <a:cubicBezTo>
                    <a:pt x="109" y="29"/>
                    <a:pt x="110" y="31"/>
                    <a:pt x="110" y="32"/>
                  </a:cubicBezTo>
                  <a:cubicBezTo>
                    <a:pt x="111" y="34"/>
                    <a:pt x="111" y="35"/>
                    <a:pt x="111" y="36"/>
                  </a:cubicBezTo>
                  <a:cubicBezTo>
                    <a:pt x="112" y="38"/>
                    <a:pt x="112" y="39"/>
                    <a:pt x="112" y="39"/>
                  </a:cubicBezTo>
                  <a:cubicBezTo>
                    <a:pt x="113" y="39"/>
                    <a:pt x="114" y="37"/>
                    <a:pt x="115" y="38"/>
                  </a:cubicBezTo>
                  <a:cubicBezTo>
                    <a:pt x="115" y="35"/>
                    <a:pt x="115" y="33"/>
                    <a:pt x="114" y="30"/>
                  </a:cubicBezTo>
                  <a:cubicBezTo>
                    <a:pt x="113" y="27"/>
                    <a:pt x="111" y="24"/>
                    <a:pt x="109" y="22"/>
                  </a:cubicBezTo>
                  <a:cubicBezTo>
                    <a:pt x="107" y="20"/>
                    <a:pt x="105" y="18"/>
                    <a:pt x="102" y="16"/>
                  </a:cubicBezTo>
                  <a:cubicBezTo>
                    <a:pt x="101" y="16"/>
                    <a:pt x="99" y="15"/>
                    <a:pt x="98" y="14"/>
                  </a:cubicBezTo>
                  <a:cubicBezTo>
                    <a:pt x="97" y="14"/>
                    <a:pt x="97" y="14"/>
                    <a:pt x="96" y="14"/>
                  </a:cubicBezTo>
                  <a:cubicBezTo>
                    <a:pt x="94" y="13"/>
                    <a:pt x="94" y="13"/>
                    <a:pt x="94" y="13"/>
                  </a:cubicBezTo>
                  <a:cubicBezTo>
                    <a:pt x="85" y="11"/>
                    <a:pt x="85" y="11"/>
                    <a:pt x="85" y="11"/>
                  </a:cubicBezTo>
                  <a:cubicBezTo>
                    <a:pt x="47" y="3"/>
                    <a:pt x="47" y="3"/>
                    <a:pt x="47" y="3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6" y="0"/>
                    <a:pt x="35" y="0"/>
                    <a:pt x="34" y="0"/>
                  </a:cubicBezTo>
                  <a:cubicBezTo>
                    <a:pt x="33" y="0"/>
                    <a:pt x="32" y="0"/>
                    <a:pt x="31" y="0"/>
                  </a:cubicBezTo>
                  <a:cubicBezTo>
                    <a:pt x="29" y="0"/>
                    <a:pt x="27" y="0"/>
                    <a:pt x="25" y="0"/>
                  </a:cubicBezTo>
                  <a:cubicBezTo>
                    <a:pt x="21" y="1"/>
                    <a:pt x="17" y="2"/>
                    <a:pt x="14" y="4"/>
                  </a:cubicBezTo>
                  <a:cubicBezTo>
                    <a:pt x="10" y="6"/>
                    <a:pt x="7" y="9"/>
                    <a:pt x="5" y="13"/>
                  </a:cubicBezTo>
                  <a:cubicBezTo>
                    <a:pt x="4" y="15"/>
                    <a:pt x="3" y="17"/>
                    <a:pt x="2" y="19"/>
                  </a:cubicBezTo>
                  <a:cubicBezTo>
                    <a:pt x="1" y="21"/>
                    <a:pt x="1" y="23"/>
                    <a:pt x="1" y="25"/>
                  </a:cubicBezTo>
                  <a:cubicBezTo>
                    <a:pt x="0" y="29"/>
                    <a:pt x="1" y="33"/>
                    <a:pt x="2" y="37"/>
                  </a:cubicBezTo>
                  <a:cubicBezTo>
                    <a:pt x="3" y="41"/>
                    <a:pt x="4" y="45"/>
                    <a:pt x="7" y="48"/>
                  </a:cubicBezTo>
                  <a:cubicBezTo>
                    <a:pt x="10" y="51"/>
                    <a:pt x="13" y="54"/>
                    <a:pt x="17" y="56"/>
                  </a:cubicBezTo>
                  <a:cubicBezTo>
                    <a:pt x="18" y="56"/>
                    <a:pt x="19" y="57"/>
                    <a:pt x="20" y="57"/>
                  </a:cubicBezTo>
                  <a:cubicBezTo>
                    <a:pt x="21" y="57"/>
                    <a:pt x="21" y="57"/>
                    <a:pt x="22" y="57"/>
                  </a:cubicBezTo>
                  <a:cubicBezTo>
                    <a:pt x="23" y="58"/>
                    <a:pt x="23" y="58"/>
                    <a:pt x="23" y="58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37" y="61"/>
                    <a:pt x="37" y="61"/>
                    <a:pt x="37" y="61"/>
                  </a:cubicBezTo>
                  <a:lnTo>
                    <a:pt x="56" y="6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" name="Freeform 27">
              <a:extLst>
                <a:ext uri="{FF2B5EF4-FFF2-40B4-BE49-F238E27FC236}">
                  <a16:creationId xmlns:a16="http://schemas.microsoft.com/office/drawing/2014/main" id="{55FCEE53-28F5-42DA-8C53-C4210B154D5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43713" y="1300163"/>
              <a:ext cx="363538" cy="390525"/>
            </a:xfrm>
            <a:custGeom>
              <a:avLst/>
              <a:gdLst>
                <a:gd name="T0" fmla="*/ 86 w 97"/>
                <a:gd name="T1" fmla="*/ 48 h 104"/>
                <a:gd name="T2" fmla="*/ 56 w 97"/>
                <a:gd name="T3" fmla="*/ 83 h 104"/>
                <a:gd name="T4" fmla="*/ 48 w 97"/>
                <a:gd name="T5" fmla="*/ 93 h 104"/>
                <a:gd name="T6" fmla="*/ 31 w 97"/>
                <a:gd name="T7" fmla="*/ 101 h 104"/>
                <a:gd name="T8" fmla="*/ 43 w 97"/>
                <a:gd name="T9" fmla="*/ 97 h 104"/>
                <a:gd name="T10" fmla="*/ 49 w 97"/>
                <a:gd name="T11" fmla="*/ 92 h 104"/>
                <a:gd name="T12" fmla="*/ 82 w 97"/>
                <a:gd name="T13" fmla="*/ 52 h 104"/>
                <a:gd name="T14" fmla="*/ 86 w 97"/>
                <a:gd name="T15" fmla="*/ 47 h 104"/>
                <a:gd name="T16" fmla="*/ 93 w 97"/>
                <a:gd name="T17" fmla="*/ 20 h 104"/>
                <a:gd name="T18" fmla="*/ 83 w 97"/>
                <a:gd name="T19" fmla="*/ 11 h 104"/>
                <a:gd name="T20" fmla="*/ 87 w 97"/>
                <a:gd name="T21" fmla="*/ 21 h 104"/>
                <a:gd name="T22" fmla="*/ 80 w 97"/>
                <a:gd name="T23" fmla="*/ 42 h 104"/>
                <a:gd name="T24" fmla="*/ 44 w 97"/>
                <a:gd name="T25" fmla="*/ 85 h 104"/>
                <a:gd name="T26" fmla="*/ 40 w 97"/>
                <a:gd name="T27" fmla="*/ 89 h 104"/>
                <a:gd name="T28" fmla="*/ 41 w 97"/>
                <a:gd name="T29" fmla="*/ 88 h 104"/>
                <a:gd name="T30" fmla="*/ 44 w 97"/>
                <a:gd name="T31" fmla="*/ 85 h 104"/>
                <a:gd name="T32" fmla="*/ 80 w 97"/>
                <a:gd name="T33" fmla="*/ 42 h 104"/>
                <a:gd name="T34" fmla="*/ 83 w 97"/>
                <a:gd name="T35" fmla="*/ 30 h 104"/>
                <a:gd name="T36" fmla="*/ 78 w 97"/>
                <a:gd name="T37" fmla="*/ 41 h 104"/>
                <a:gd name="T38" fmla="*/ 47 w 97"/>
                <a:gd name="T39" fmla="*/ 77 h 104"/>
                <a:gd name="T40" fmla="*/ 38 w 97"/>
                <a:gd name="T41" fmla="*/ 87 h 104"/>
                <a:gd name="T42" fmla="*/ 20 w 97"/>
                <a:gd name="T43" fmla="*/ 87 h 104"/>
                <a:gd name="T44" fmla="*/ 19 w 97"/>
                <a:gd name="T45" fmla="*/ 86 h 104"/>
                <a:gd name="T46" fmla="*/ 18 w 97"/>
                <a:gd name="T47" fmla="*/ 85 h 104"/>
                <a:gd name="T48" fmla="*/ 15 w 97"/>
                <a:gd name="T49" fmla="*/ 74 h 104"/>
                <a:gd name="T50" fmla="*/ 20 w 97"/>
                <a:gd name="T51" fmla="*/ 62 h 104"/>
                <a:gd name="T52" fmla="*/ 50 w 97"/>
                <a:gd name="T53" fmla="*/ 24 h 104"/>
                <a:gd name="T54" fmla="*/ 56 w 97"/>
                <a:gd name="T55" fmla="*/ 17 h 104"/>
                <a:gd name="T56" fmla="*/ 60 w 97"/>
                <a:gd name="T57" fmla="*/ 14 h 104"/>
                <a:gd name="T58" fmla="*/ 79 w 97"/>
                <a:gd name="T59" fmla="*/ 16 h 104"/>
                <a:gd name="T60" fmla="*/ 66 w 97"/>
                <a:gd name="T61" fmla="*/ 6 h 104"/>
                <a:gd name="T62" fmla="*/ 79 w 97"/>
                <a:gd name="T63" fmla="*/ 7 h 104"/>
                <a:gd name="T64" fmla="*/ 55 w 97"/>
                <a:gd name="T65" fmla="*/ 1 h 104"/>
                <a:gd name="T66" fmla="*/ 43 w 97"/>
                <a:gd name="T67" fmla="*/ 10 h 104"/>
                <a:gd name="T68" fmla="*/ 10 w 97"/>
                <a:gd name="T69" fmla="*/ 52 h 104"/>
                <a:gd name="T70" fmla="*/ 7 w 97"/>
                <a:gd name="T71" fmla="*/ 56 h 104"/>
                <a:gd name="T72" fmla="*/ 2 w 97"/>
                <a:gd name="T73" fmla="*/ 85 h 104"/>
                <a:gd name="T74" fmla="*/ 11 w 97"/>
                <a:gd name="T75" fmla="*/ 98 h 104"/>
                <a:gd name="T76" fmla="*/ 31 w 97"/>
                <a:gd name="T77" fmla="*/ 103 h 104"/>
                <a:gd name="T78" fmla="*/ 50 w 97"/>
                <a:gd name="T79" fmla="*/ 95 h 104"/>
                <a:gd name="T80" fmla="*/ 58 w 97"/>
                <a:gd name="T81" fmla="*/ 84 h 104"/>
                <a:gd name="T82" fmla="*/ 51 w 97"/>
                <a:gd name="T83" fmla="*/ 93 h 104"/>
                <a:gd name="T84" fmla="*/ 49 w 97"/>
                <a:gd name="T85" fmla="*/ 96 h 104"/>
                <a:gd name="T86" fmla="*/ 16 w 97"/>
                <a:gd name="T87" fmla="*/ 100 h 104"/>
                <a:gd name="T88" fmla="*/ 10 w 97"/>
                <a:gd name="T89" fmla="*/ 97 h 104"/>
                <a:gd name="T90" fmla="*/ 4 w 97"/>
                <a:gd name="T91" fmla="*/ 89 h 104"/>
                <a:gd name="T92" fmla="*/ 6 w 97"/>
                <a:gd name="T93" fmla="*/ 59 h 104"/>
                <a:gd name="T94" fmla="*/ 7 w 97"/>
                <a:gd name="T95" fmla="*/ 92 h 104"/>
                <a:gd name="T96" fmla="*/ 10 w 97"/>
                <a:gd name="T97" fmla="*/ 95 h 104"/>
                <a:gd name="T98" fmla="*/ 13 w 97"/>
                <a:gd name="T99" fmla="*/ 97 h 104"/>
                <a:gd name="T100" fmla="*/ 46 w 97"/>
                <a:gd name="T101" fmla="*/ 97 h 104"/>
                <a:gd name="T102" fmla="*/ 55 w 97"/>
                <a:gd name="T103" fmla="*/ 87 h 104"/>
                <a:gd name="T104" fmla="*/ 83 w 97"/>
                <a:gd name="T105" fmla="*/ 55 h 104"/>
                <a:gd name="T106" fmla="*/ 88 w 97"/>
                <a:gd name="T107" fmla="*/ 48 h 104"/>
                <a:gd name="T108" fmla="*/ 94 w 97"/>
                <a:gd name="T109" fmla="*/ 2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7" h="104">
                  <a:moveTo>
                    <a:pt x="92" y="37"/>
                  </a:moveTo>
                  <a:cubicBezTo>
                    <a:pt x="91" y="40"/>
                    <a:pt x="90" y="42"/>
                    <a:pt x="89" y="44"/>
                  </a:cubicBezTo>
                  <a:cubicBezTo>
                    <a:pt x="88" y="45"/>
                    <a:pt x="87" y="47"/>
                    <a:pt x="86" y="48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78" y="57"/>
                    <a:pt x="72" y="65"/>
                    <a:pt x="65" y="72"/>
                  </a:cubicBezTo>
                  <a:cubicBezTo>
                    <a:pt x="56" y="83"/>
                    <a:pt x="56" y="83"/>
                    <a:pt x="56" y="83"/>
                  </a:cubicBezTo>
                  <a:cubicBezTo>
                    <a:pt x="52" y="89"/>
                    <a:pt x="52" y="89"/>
                    <a:pt x="52" y="89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3"/>
                    <a:pt x="48" y="93"/>
                    <a:pt x="48" y="93"/>
                  </a:cubicBezTo>
                  <a:cubicBezTo>
                    <a:pt x="48" y="93"/>
                    <a:pt x="47" y="94"/>
                    <a:pt x="47" y="94"/>
                  </a:cubicBezTo>
                  <a:cubicBezTo>
                    <a:pt x="45" y="96"/>
                    <a:pt x="42" y="98"/>
                    <a:pt x="39" y="99"/>
                  </a:cubicBezTo>
                  <a:cubicBezTo>
                    <a:pt x="37" y="100"/>
                    <a:pt x="34" y="101"/>
                    <a:pt x="31" y="101"/>
                  </a:cubicBezTo>
                  <a:cubicBezTo>
                    <a:pt x="26" y="101"/>
                    <a:pt x="20" y="99"/>
                    <a:pt x="16" y="97"/>
                  </a:cubicBezTo>
                  <a:cubicBezTo>
                    <a:pt x="20" y="99"/>
                    <a:pt x="24" y="100"/>
                    <a:pt x="29" y="100"/>
                  </a:cubicBezTo>
                  <a:cubicBezTo>
                    <a:pt x="34" y="101"/>
                    <a:pt x="39" y="100"/>
                    <a:pt x="43" y="97"/>
                  </a:cubicBezTo>
                  <a:cubicBezTo>
                    <a:pt x="44" y="96"/>
                    <a:pt x="45" y="95"/>
                    <a:pt x="46" y="94"/>
                  </a:cubicBezTo>
                  <a:cubicBezTo>
                    <a:pt x="47" y="94"/>
                    <a:pt x="47" y="93"/>
                    <a:pt x="48" y="93"/>
                  </a:cubicBezTo>
                  <a:cubicBezTo>
                    <a:pt x="49" y="92"/>
                    <a:pt x="49" y="92"/>
                    <a:pt x="49" y="92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5" y="84"/>
                    <a:pt x="58" y="80"/>
                    <a:pt x="61" y="77"/>
                  </a:cubicBezTo>
                  <a:cubicBezTo>
                    <a:pt x="68" y="69"/>
                    <a:pt x="75" y="61"/>
                    <a:pt x="82" y="52"/>
                  </a:cubicBezTo>
                  <a:cubicBezTo>
                    <a:pt x="84" y="49"/>
                    <a:pt x="84" y="49"/>
                    <a:pt x="84" y="49"/>
                  </a:cubicBezTo>
                  <a:cubicBezTo>
                    <a:pt x="85" y="48"/>
                    <a:pt x="85" y="48"/>
                    <a:pt x="85" y="48"/>
                  </a:cubicBezTo>
                  <a:cubicBezTo>
                    <a:pt x="86" y="47"/>
                    <a:pt x="86" y="47"/>
                    <a:pt x="86" y="47"/>
                  </a:cubicBezTo>
                  <a:cubicBezTo>
                    <a:pt x="87" y="46"/>
                    <a:pt x="87" y="46"/>
                    <a:pt x="87" y="46"/>
                  </a:cubicBezTo>
                  <a:cubicBezTo>
                    <a:pt x="88" y="44"/>
                    <a:pt x="90" y="41"/>
                    <a:pt x="91" y="38"/>
                  </a:cubicBezTo>
                  <a:cubicBezTo>
                    <a:pt x="93" y="33"/>
                    <a:pt x="94" y="27"/>
                    <a:pt x="93" y="20"/>
                  </a:cubicBezTo>
                  <a:cubicBezTo>
                    <a:pt x="93" y="19"/>
                    <a:pt x="92" y="18"/>
                    <a:pt x="92" y="16"/>
                  </a:cubicBezTo>
                  <a:cubicBezTo>
                    <a:pt x="91" y="15"/>
                    <a:pt x="89" y="13"/>
                    <a:pt x="88" y="12"/>
                  </a:cubicBezTo>
                  <a:cubicBezTo>
                    <a:pt x="86" y="11"/>
                    <a:pt x="84" y="10"/>
                    <a:pt x="83" y="11"/>
                  </a:cubicBezTo>
                  <a:cubicBezTo>
                    <a:pt x="83" y="11"/>
                    <a:pt x="83" y="12"/>
                    <a:pt x="83" y="13"/>
                  </a:cubicBezTo>
                  <a:cubicBezTo>
                    <a:pt x="84" y="14"/>
                    <a:pt x="84" y="15"/>
                    <a:pt x="85" y="18"/>
                  </a:cubicBezTo>
                  <a:cubicBezTo>
                    <a:pt x="86" y="18"/>
                    <a:pt x="87" y="20"/>
                    <a:pt x="87" y="21"/>
                  </a:cubicBezTo>
                  <a:cubicBezTo>
                    <a:pt x="87" y="23"/>
                    <a:pt x="87" y="24"/>
                    <a:pt x="87" y="24"/>
                  </a:cubicBezTo>
                  <a:cubicBezTo>
                    <a:pt x="87" y="25"/>
                    <a:pt x="86" y="24"/>
                    <a:pt x="86" y="24"/>
                  </a:cubicBezTo>
                  <a:cubicBezTo>
                    <a:pt x="86" y="30"/>
                    <a:pt x="84" y="37"/>
                    <a:pt x="80" y="42"/>
                  </a:cubicBezTo>
                  <a:cubicBezTo>
                    <a:pt x="66" y="59"/>
                    <a:pt x="66" y="59"/>
                    <a:pt x="66" y="59"/>
                  </a:cubicBezTo>
                  <a:cubicBezTo>
                    <a:pt x="60" y="66"/>
                    <a:pt x="54" y="73"/>
                    <a:pt x="48" y="80"/>
                  </a:cubicBezTo>
                  <a:cubicBezTo>
                    <a:pt x="44" y="85"/>
                    <a:pt x="44" y="85"/>
                    <a:pt x="44" y="85"/>
                  </a:cubicBezTo>
                  <a:cubicBezTo>
                    <a:pt x="42" y="87"/>
                    <a:pt x="42" y="87"/>
                    <a:pt x="42" y="87"/>
                  </a:cubicBezTo>
                  <a:cubicBezTo>
                    <a:pt x="41" y="88"/>
                    <a:pt x="41" y="88"/>
                    <a:pt x="41" y="88"/>
                  </a:cubicBezTo>
                  <a:cubicBezTo>
                    <a:pt x="41" y="89"/>
                    <a:pt x="40" y="89"/>
                    <a:pt x="40" y="89"/>
                  </a:cubicBezTo>
                  <a:cubicBezTo>
                    <a:pt x="37" y="91"/>
                    <a:pt x="34" y="92"/>
                    <a:pt x="30" y="92"/>
                  </a:cubicBezTo>
                  <a:cubicBezTo>
                    <a:pt x="34" y="92"/>
                    <a:pt x="37" y="91"/>
                    <a:pt x="40" y="89"/>
                  </a:cubicBezTo>
                  <a:cubicBezTo>
                    <a:pt x="40" y="89"/>
                    <a:pt x="41" y="88"/>
                    <a:pt x="41" y="88"/>
                  </a:cubicBezTo>
                  <a:cubicBezTo>
                    <a:pt x="41" y="88"/>
                    <a:pt x="41" y="88"/>
                    <a:pt x="41" y="88"/>
                  </a:cubicBezTo>
                  <a:cubicBezTo>
                    <a:pt x="42" y="87"/>
                    <a:pt x="42" y="87"/>
                    <a:pt x="42" y="87"/>
                  </a:cubicBezTo>
                  <a:cubicBezTo>
                    <a:pt x="44" y="85"/>
                    <a:pt x="44" y="85"/>
                    <a:pt x="44" y="85"/>
                  </a:cubicBezTo>
                  <a:cubicBezTo>
                    <a:pt x="48" y="79"/>
                    <a:pt x="48" y="79"/>
                    <a:pt x="48" y="79"/>
                  </a:cubicBezTo>
                  <a:cubicBezTo>
                    <a:pt x="66" y="59"/>
                    <a:pt x="66" y="59"/>
                    <a:pt x="66" y="59"/>
                  </a:cubicBezTo>
                  <a:cubicBezTo>
                    <a:pt x="80" y="42"/>
                    <a:pt x="80" y="42"/>
                    <a:pt x="80" y="42"/>
                  </a:cubicBezTo>
                  <a:cubicBezTo>
                    <a:pt x="84" y="37"/>
                    <a:pt x="86" y="30"/>
                    <a:pt x="85" y="23"/>
                  </a:cubicBezTo>
                  <a:cubicBezTo>
                    <a:pt x="84" y="23"/>
                    <a:pt x="84" y="24"/>
                    <a:pt x="83" y="26"/>
                  </a:cubicBezTo>
                  <a:cubicBezTo>
                    <a:pt x="83" y="27"/>
                    <a:pt x="83" y="28"/>
                    <a:pt x="83" y="30"/>
                  </a:cubicBezTo>
                  <a:cubicBezTo>
                    <a:pt x="82" y="32"/>
                    <a:pt x="82" y="34"/>
                    <a:pt x="81" y="36"/>
                  </a:cubicBezTo>
                  <a:cubicBezTo>
                    <a:pt x="80" y="37"/>
                    <a:pt x="80" y="38"/>
                    <a:pt x="79" y="39"/>
                  </a:cubicBezTo>
                  <a:cubicBezTo>
                    <a:pt x="79" y="40"/>
                    <a:pt x="79" y="40"/>
                    <a:pt x="78" y="41"/>
                  </a:cubicBezTo>
                  <a:cubicBezTo>
                    <a:pt x="77" y="42"/>
                    <a:pt x="77" y="42"/>
                    <a:pt x="77" y="42"/>
                  </a:cubicBezTo>
                  <a:cubicBezTo>
                    <a:pt x="75" y="44"/>
                    <a:pt x="73" y="46"/>
                    <a:pt x="72" y="48"/>
                  </a:cubicBezTo>
                  <a:cubicBezTo>
                    <a:pt x="64" y="57"/>
                    <a:pt x="55" y="67"/>
                    <a:pt x="47" y="77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0" y="86"/>
                    <a:pt x="40" y="86"/>
                    <a:pt x="39" y="87"/>
                  </a:cubicBezTo>
                  <a:cubicBezTo>
                    <a:pt x="39" y="87"/>
                    <a:pt x="39" y="87"/>
                    <a:pt x="38" y="87"/>
                  </a:cubicBezTo>
                  <a:cubicBezTo>
                    <a:pt x="38" y="88"/>
                    <a:pt x="37" y="88"/>
                    <a:pt x="36" y="89"/>
                  </a:cubicBezTo>
                  <a:cubicBezTo>
                    <a:pt x="32" y="90"/>
                    <a:pt x="27" y="90"/>
                    <a:pt x="22" y="88"/>
                  </a:cubicBezTo>
                  <a:cubicBezTo>
                    <a:pt x="22" y="88"/>
                    <a:pt x="21" y="87"/>
                    <a:pt x="20" y="87"/>
                  </a:cubicBezTo>
                  <a:cubicBezTo>
                    <a:pt x="20" y="87"/>
                    <a:pt x="20" y="86"/>
                    <a:pt x="19" y="86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5"/>
                    <a:pt x="19" y="85"/>
                    <a:pt x="19" y="85"/>
                  </a:cubicBezTo>
                  <a:cubicBezTo>
                    <a:pt x="18" y="85"/>
                    <a:pt x="18" y="85"/>
                    <a:pt x="18" y="85"/>
                  </a:cubicBezTo>
                  <a:cubicBezTo>
                    <a:pt x="18" y="85"/>
                    <a:pt x="18" y="84"/>
                    <a:pt x="18" y="84"/>
                  </a:cubicBezTo>
                  <a:cubicBezTo>
                    <a:pt x="17" y="84"/>
                    <a:pt x="17" y="83"/>
                    <a:pt x="16" y="82"/>
                  </a:cubicBezTo>
                  <a:cubicBezTo>
                    <a:pt x="15" y="80"/>
                    <a:pt x="14" y="77"/>
                    <a:pt x="15" y="74"/>
                  </a:cubicBezTo>
                  <a:cubicBezTo>
                    <a:pt x="15" y="70"/>
                    <a:pt x="16" y="67"/>
                    <a:pt x="18" y="65"/>
                  </a:cubicBezTo>
                  <a:cubicBezTo>
                    <a:pt x="18" y="64"/>
                    <a:pt x="19" y="64"/>
                    <a:pt x="19" y="64"/>
                  </a:cubicBezTo>
                  <a:cubicBezTo>
                    <a:pt x="20" y="62"/>
                    <a:pt x="20" y="62"/>
                    <a:pt x="20" y="62"/>
                  </a:cubicBezTo>
                  <a:cubicBezTo>
                    <a:pt x="22" y="59"/>
                    <a:pt x="22" y="59"/>
                    <a:pt x="22" y="59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34" y="44"/>
                    <a:pt x="42" y="34"/>
                    <a:pt x="50" y="24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6"/>
                    <a:pt x="56" y="16"/>
                    <a:pt x="57" y="16"/>
                  </a:cubicBezTo>
                  <a:cubicBezTo>
                    <a:pt x="57" y="16"/>
                    <a:pt x="57" y="15"/>
                    <a:pt x="57" y="15"/>
                  </a:cubicBezTo>
                  <a:cubicBezTo>
                    <a:pt x="58" y="15"/>
                    <a:pt x="59" y="14"/>
                    <a:pt x="60" y="14"/>
                  </a:cubicBezTo>
                  <a:cubicBezTo>
                    <a:pt x="63" y="13"/>
                    <a:pt x="67" y="13"/>
                    <a:pt x="71" y="14"/>
                  </a:cubicBezTo>
                  <a:cubicBezTo>
                    <a:pt x="74" y="15"/>
                    <a:pt x="76" y="16"/>
                    <a:pt x="78" y="16"/>
                  </a:cubicBezTo>
                  <a:cubicBezTo>
                    <a:pt x="79" y="16"/>
                    <a:pt x="79" y="16"/>
                    <a:pt x="79" y="16"/>
                  </a:cubicBezTo>
                  <a:cubicBezTo>
                    <a:pt x="80" y="16"/>
                    <a:pt x="80" y="16"/>
                    <a:pt x="80" y="15"/>
                  </a:cubicBezTo>
                  <a:cubicBezTo>
                    <a:pt x="80" y="14"/>
                    <a:pt x="79" y="12"/>
                    <a:pt x="77" y="10"/>
                  </a:cubicBezTo>
                  <a:cubicBezTo>
                    <a:pt x="74" y="8"/>
                    <a:pt x="71" y="6"/>
                    <a:pt x="66" y="6"/>
                  </a:cubicBezTo>
                  <a:cubicBezTo>
                    <a:pt x="67" y="4"/>
                    <a:pt x="67" y="4"/>
                    <a:pt x="67" y="4"/>
                  </a:cubicBezTo>
                  <a:cubicBezTo>
                    <a:pt x="71" y="5"/>
                    <a:pt x="74" y="6"/>
                    <a:pt x="76" y="7"/>
                  </a:cubicBezTo>
                  <a:cubicBezTo>
                    <a:pt x="78" y="7"/>
                    <a:pt x="78" y="7"/>
                    <a:pt x="79" y="7"/>
                  </a:cubicBezTo>
                  <a:cubicBezTo>
                    <a:pt x="79" y="6"/>
                    <a:pt x="78" y="4"/>
                    <a:pt x="80" y="4"/>
                  </a:cubicBezTo>
                  <a:cubicBezTo>
                    <a:pt x="75" y="2"/>
                    <a:pt x="70" y="0"/>
                    <a:pt x="64" y="0"/>
                  </a:cubicBezTo>
                  <a:cubicBezTo>
                    <a:pt x="61" y="0"/>
                    <a:pt x="58" y="0"/>
                    <a:pt x="55" y="1"/>
                  </a:cubicBezTo>
                  <a:cubicBezTo>
                    <a:pt x="52" y="2"/>
                    <a:pt x="49" y="4"/>
                    <a:pt x="47" y="6"/>
                  </a:cubicBezTo>
                  <a:cubicBezTo>
                    <a:pt x="46" y="6"/>
                    <a:pt x="46" y="7"/>
                    <a:pt x="45" y="8"/>
                  </a:cubicBezTo>
                  <a:cubicBezTo>
                    <a:pt x="43" y="10"/>
                    <a:pt x="43" y="10"/>
                    <a:pt x="43" y="10"/>
                  </a:cubicBezTo>
                  <a:cubicBezTo>
                    <a:pt x="40" y="13"/>
                    <a:pt x="40" y="13"/>
                    <a:pt x="40" y="13"/>
                  </a:cubicBezTo>
                  <a:cubicBezTo>
                    <a:pt x="16" y="44"/>
                    <a:pt x="16" y="44"/>
                    <a:pt x="16" y="44"/>
                  </a:cubicBezTo>
                  <a:cubicBezTo>
                    <a:pt x="10" y="52"/>
                    <a:pt x="10" y="52"/>
                    <a:pt x="10" y="52"/>
                  </a:cubicBezTo>
                  <a:cubicBezTo>
                    <a:pt x="8" y="54"/>
                    <a:pt x="8" y="54"/>
                    <a:pt x="8" y="54"/>
                  </a:cubicBezTo>
                  <a:cubicBezTo>
                    <a:pt x="8" y="55"/>
                    <a:pt x="8" y="55"/>
                    <a:pt x="8" y="55"/>
                  </a:cubicBezTo>
                  <a:cubicBezTo>
                    <a:pt x="7" y="56"/>
                    <a:pt x="7" y="56"/>
                    <a:pt x="7" y="56"/>
                  </a:cubicBezTo>
                  <a:cubicBezTo>
                    <a:pt x="6" y="57"/>
                    <a:pt x="5" y="59"/>
                    <a:pt x="4" y="61"/>
                  </a:cubicBezTo>
                  <a:cubicBezTo>
                    <a:pt x="2" y="64"/>
                    <a:pt x="1" y="68"/>
                    <a:pt x="0" y="73"/>
                  </a:cubicBezTo>
                  <a:cubicBezTo>
                    <a:pt x="0" y="77"/>
                    <a:pt x="0" y="81"/>
                    <a:pt x="2" y="85"/>
                  </a:cubicBezTo>
                  <a:cubicBezTo>
                    <a:pt x="3" y="89"/>
                    <a:pt x="6" y="92"/>
                    <a:pt x="8" y="95"/>
                  </a:cubicBezTo>
                  <a:cubicBezTo>
                    <a:pt x="9" y="96"/>
                    <a:pt x="9" y="96"/>
                    <a:pt x="10" y="97"/>
                  </a:cubicBezTo>
                  <a:cubicBezTo>
                    <a:pt x="11" y="97"/>
                    <a:pt x="11" y="98"/>
                    <a:pt x="11" y="98"/>
                  </a:cubicBezTo>
                  <a:cubicBezTo>
                    <a:pt x="12" y="98"/>
                    <a:pt x="13" y="99"/>
                    <a:pt x="14" y="99"/>
                  </a:cubicBezTo>
                  <a:cubicBezTo>
                    <a:pt x="16" y="100"/>
                    <a:pt x="18" y="101"/>
                    <a:pt x="20" y="102"/>
                  </a:cubicBezTo>
                  <a:cubicBezTo>
                    <a:pt x="23" y="103"/>
                    <a:pt x="27" y="104"/>
                    <a:pt x="31" y="103"/>
                  </a:cubicBezTo>
                  <a:cubicBezTo>
                    <a:pt x="35" y="103"/>
                    <a:pt x="40" y="102"/>
                    <a:pt x="44" y="100"/>
                  </a:cubicBezTo>
                  <a:cubicBezTo>
                    <a:pt x="46" y="99"/>
                    <a:pt x="47" y="98"/>
                    <a:pt x="49" y="96"/>
                  </a:cubicBezTo>
                  <a:cubicBezTo>
                    <a:pt x="49" y="95"/>
                    <a:pt x="50" y="95"/>
                    <a:pt x="50" y="95"/>
                  </a:cubicBezTo>
                  <a:cubicBezTo>
                    <a:pt x="51" y="94"/>
                    <a:pt x="51" y="94"/>
                    <a:pt x="51" y="94"/>
                  </a:cubicBezTo>
                  <a:cubicBezTo>
                    <a:pt x="52" y="92"/>
                    <a:pt x="52" y="92"/>
                    <a:pt x="52" y="92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71" y="69"/>
                    <a:pt x="71" y="69"/>
                    <a:pt x="71" y="69"/>
                  </a:cubicBezTo>
                  <a:cubicBezTo>
                    <a:pt x="55" y="88"/>
                    <a:pt x="55" y="88"/>
                    <a:pt x="55" y="88"/>
                  </a:cubicBezTo>
                  <a:cubicBezTo>
                    <a:pt x="51" y="93"/>
                    <a:pt x="51" y="93"/>
                    <a:pt x="51" y="93"/>
                  </a:cubicBezTo>
                  <a:cubicBezTo>
                    <a:pt x="50" y="94"/>
                    <a:pt x="50" y="94"/>
                    <a:pt x="50" y="94"/>
                  </a:cubicBezTo>
                  <a:cubicBezTo>
                    <a:pt x="49" y="95"/>
                    <a:pt x="49" y="95"/>
                    <a:pt x="49" y="95"/>
                  </a:cubicBezTo>
                  <a:cubicBezTo>
                    <a:pt x="49" y="95"/>
                    <a:pt x="49" y="95"/>
                    <a:pt x="49" y="96"/>
                  </a:cubicBezTo>
                  <a:cubicBezTo>
                    <a:pt x="48" y="97"/>
                    <a:pt x="47" y="98"/>
                    <a:pt x="45" y="99"/>
                  </a:cubicBezTo>
                  <a:cubicBezTo>
                    <a:pt x="41" y="102"/>
                    <a:pt x="35" y="103"/>
                    <a:pt x="30" y="103"/>
                  </a:cubicBezTo>
                  <a:cubicBezTo>
                    <a:pt x="25" y="103"/>
                    <a:pt x="20" y="102"/>
                    <a:pt x="16" y="100"/>
                  </a:cubicBezTo>
                  <a:cubicBezTo>
                    <a:pt x="15" y="99"/>
                    <a:pt x="14" y="99"/>
                    <a:pt x="12" y="98"/>
                  </a:cubicBezTo>
                  <a:cubicBezTo>
                    <a:pt x="12" y="98"/>
                    <a:pt x="11" y="97"/>
                    <a:pt x="11" y="97"/>
                  </a:cubicBezTo>
                  <a:cubicBezTo>
                    <a:pt x="10" y="97"/>
                    <a:pt x="10" y="97"/>
                    <a:pt x="10" y="97"/>
                  </a:cubicBezTo>
                  <a:cubicBezTo>
                    <a:pt x="10" y="96"/>
                    <a:pt x="10" y="96"/>
                    <a:pt x="10" y="96"/>
                  </a:cubicBezTo>
                  <a:cubicBezTo>
                    <a:pt x="10" y="96"/>
                    <a:pt x="9" y="96"/>
                    <a:pt x="9" y="95"/>
                  </a:cubicBezTo>
                  <a:cubicBezTo>
                    <a:pt x="7" y="93"/>
                    <a:pt x="6" y="91"/>
                    <a:pt x="4" y="89"/>
                  </a:cubicBezTo>
                  <a:cubicBezTo>
                    <a:pt x="2" y="84"/>
                    <a:pt x="1" y="79"/>
                    <a:pt x="1" y="74"/>
                  </a:cubicBezTo>
                  <a:cubicBezTo>
                    <a:pt x="1" y="69"/>
                    <a:pt x="3" y="64"/>
                    <a:pt x="5" y="59"/>
                  </a:cubicBezTo>
                  <a:cubicBezTo>
                    <a:pt x="5" y="59"/>
                    <a:pt x="5" y="60"/>
                    <a:pt x="6" y="59"/>
                  </a:cubicBezTo>
                  <a:cubicBezTo>
                    <a:pt x="3" y="64"/>
                    <a:pt x="2" y="69"/>
                    <a:pt x="2" y="74"/>
                  </a:cubicBezTo>
                  <a:cubicBezTo>
                    <a:pt x="2" y="79"/>
                    <a:pt x="3" y="84"/>
                    <a:pt x="5" y="89"/>
                  </a:cubicBezTo>
                  <a:cubicBezTo>
                    <a:pt x="6" y="90"/>
                    <a:pt x="7" y="91"/>
                    <a:pt x="7" y="92"/>
                  </a:cubicBezTo>
                  <a:cubicBezTo>
                    <a:pt x="8" y="92"/>
                    <a:pt x="8" y="93"/>
                    <a:pt x="9" y="93"/>
                  </a:cubicBezTo>
                  <a:cubicBezTo>
                    <a:pt x="9" y="94"/>
                    <a:pt x="9" y="94"/>
                    <a:pt x="9" y="94"/>
                  </a:cubicBezTo>
                  <a:cubicBezTo>
                    <a:pt x="9" y="94"/>
                    <a:pt x="10" y="94"/>
                    <a:pt x="10" y="95"/>
                  </a:cubicBezTo>
                  <a:cubicBezTo>
                    <a:pt x="10" y="95"/>
                    <a:pt x="11" y="95"/>
                    <a:pt x="11" y="96"/>
                  </a:cubicBezTo>
                  <a:cubicBezTo>
                    <a:pt x="12" y="96"/>
                    <a:pt x="12" y="96"/>
                    <a:pt x="12" y="96"/>
                  </a:cubicBezTo>
                  <a:cubicBezTo>
                    <a:pt x="12" y="97"/>
                    <a:pt x="13" y="97"/>
                    <a:pt x="13" y="97"/>
                  </a:cubicBezTo>
                  <a:cubicBezTo>
                    <a:pt x="14" y="98"/>
                    <a:pt x="16" y="99"/>
                    <a:pt x="17" y="99"/>
                  </a:cubicBezTo>
                  <a:cubicBezTo>
                    <a:pt x="21" y="101"/>
                    <a:pt x="26" y="102"/>
                    <a:pt x="31" y="102"/>
                  </a:cubicBezTo>
                  <a:cubicBezTo>
                    <a:pt x="36" y="102"/>
                    <a:pt x="41" y="101"/>
                    <a:pt x="46" y="97"/>
                  </a:cubicBezTo>
                  <a:cubicBezTo>
                    <a:pt x="47" y="96"/>
                    <a:pt x="48" y="96"/>
                    <a:pt x="49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60" y="81"/>
                    <a:pt x="66" y="74"/>
                    <a:pt x="71" y="68"/>
                  </a:cubicBezTo>
                  <a:cubicBezTo>
                    <a:pt x="72" y="68"/>
                    <a:pt x="72" y="68"/>
                    <a:pt x="72" y="68"/>
                  </a:cubicBezTo>
                  <a:cubicBezTo>
                    <a:pt x="83" y="55"/>
                    <a:pt x="83" y="55"/>
                    <a:pt x="83" y="55"/>
                  </a:cubicBezTo>
                  <a:cubicBezTo>
                    <a:pt x="86" y="51"/>
                    <a:pt x="86" y="51"/>
                    <a:pt x="86" y="51"/>
                  </a:cubicBezTo>
                  <a:cubicBezTo>
                    <a:pt x="88" y="49"/>
                    <a:pt x="88" y="49"/>
                    <a:pt x="88" y="49"/>
                  </a:cubicBezTo>
                  <a:cubicBezTo>
                    <a:pt x="88" y="48"/>
                    <a:pt x="88" y="48"/>
                    <a:pt x="88" y="48"/>
                  </a:cubicBezTo>
                  <a:cubicBezTo>
                    <a:pt x="89" y="48"/>
                    <a:pt x="89" y="48"/>
                    <a:pt x="89" y="47"/>
                  </a:cubicBezTo>
                  <a:cubicBezTo>
                    <a:pt x="92" y="44"/>
                    <a:pt x="93" y="41"/>
                    <a:pt x="95" y="37"/>
                  </a:cubicBezTo>
                  <a:cubicBezTo>
                    <a:pt x="97" y="31"/>
                    <a:pt x="96" y="25"/>
                    <a:pt x="94" y="20"/>
                  </a:cubicBezTo>
                  <a:cubicBezTo>
                    <a:pt x="95" y="26"/>
                    <a:pt x="94" y="32"/>
                    <a:pt x="92" y="3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" name="Freeform 28">
              <a:extLst>
                <a:ext uri="{FF2B5EF4-FFF2-40B4-BE49-F238E27FC236}">
                  <a16:creationId xmlns:a16="http://schemas.microsoft.com/office/drawing/2014/main" id="{95FCF23E-80E9-4EE6-8D93-2C6AB7878A48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5251" y="1671638"/>
              <a:ext cx="4763" cy="3175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" name="Freeform 29">
              <a:extLst>
                <a:ext uri="{FF2B5EF4-FFF2-40B4-BE49-F238E27FC236}">
                  <a16:creationId xmlns:a16="http://schemas.microsoft.com/office/drawing/2014/main" id="{486B8A49-FFE2-4303-8218-38D7A2D3732E}"/>
                </a:ext>
              </a:extLst>
            </p:cNvPr>
            <p:cNvSpPr>
              <a:spLocks/>
            </p:cNvSpPr>
            <p:nvPr/>
          </p:nvSpPr>
          <p:spPr bwMode="auto">
            <a:xfrm>
              <a:off x="5160963" y="1660526"/>
              <a:ext cx="3175" cy="3175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0 w 1"/>
                <a:gd name="T5" fmla="*/ 0 h 1"/>
                <a:gd name="T6" fmla="*/ 1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" name="Freeform 30">
              <a:extLst>
                <a:ext uri="{FF2B5EF4-FFF2-40B4-BE49-F238E27FC236}">
                  <a16:creationId xmlns:a16="http://schemas.microsoft.com/office/drawing/2014/main" id="{781064CD-9CAE-440D-870B-004CACA100A0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0013" y="1674813"/>
              <a:ext cx="11113" cy="4763"/>
            </a:xfrm>
            <a:custGeom>
              <a:avLst/>
              <a:gdLst>
                <a:gd name="T0" fmla="*/ 0 w 3"/>
                <a:gd name="T1" fmla="*/ 0 h 1"/>
                <a:gd name="T2" fmla="*/ 3 w 3"/>
                <a:gd name="T3" fmla="*/ 1 h 1"/>
                <a:gd name="T4" fmla="*/ 0 w 3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0" y="0"/>
                  </a:moveTo>
                  <a:cubicBezTo>
                    <a:pt x="1" y="1"/>
                    <a:pt x="2" y="1"/>
                    <a:pt x="3" y="1"/>
                  </a:cubicBezTo>
                  <a:cubicBezTo>
                    <a:pt x="2" y="1"/>
                    <a:pt x="1" y="1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" name="Freeform 31">
              <a:extLst>
                <a:ext uri="{FF2B5EF4-FFF2-40B4-BE49-F238E27FC236}">
                  <a16:creationId xmlns:a16="http://schemas.microsoft.com/office/drawing/2014/main" id="{16B07789-5BEC-4E4B-8FA6-CF12E11EB797}"/>
                </a:ext>
              </a:extLst>
            </p:cNvPr>
            <p:cNvSpPr>
              <a:spLocks/>
            </p:cNvSpPr>
            <p:nvPr/>
          </p:nvSpPr>
          <p:spPr bwMode="auto">
            <a:xfrm>
              <a:off x="5164138" y="1663701"/>
              <a:ext cx="7938" cy="4763"/>
            </a:xfrm>
            <a:custGeom>
              <a:avLst/>
              <a:gdLst>
                <a:gd name="T0" fmla="*/ 2 w 2"/>
                <a:gd name="T1" fmla="*/ 1 h 1"/>
                <a:gd name="T2" fmla="*/ 0 w 2"/>
                <a:gd name="T3" fmla="*/ 0 h 1"/>
                <a:gd name="T4" fmla="*/ 1 w 2"/>
                <a:gd name="T5" fmla="*/ 1 h 1"/>
                <a:gd name="T6" fmla="*/ 2 w 2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cubicBezTo>
                    <a:pt x="1" y="1"/>
                    <a:pt x="0" y="0"/>
                    <a:pt x="0" y="0"/>
                  </a:cubicBezTo>
                  <a:cubicBezTo>
                    <a:pt x="0" y="0"/>
                    <a:pt x="0" y="0"/>
                    <a:pt x="1" y="1"/>
                  </a:cubicBezTo>
                  <a:cubicBezTo>
                    <a:pt x="1" y="1"/>
                    <a:pt x="1" y="1"/>
                    <a:pt x="2" y="1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" name="Freeform 32">
              <a:extLst>
                <a:ext uri="{FF2B5EF4-FFF2-40B4-BE49-F238E27FC236}">
                  <a16:creationId xmlns:a16="http://schemas.microsoft.com/office/drawing/2014/main" id="{B54D4A0E-04AB-4D80-B9D1-7110C063A75E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2076" y="1668463"/>
              <a:ext cx="3175" cy="3175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8" name="Freeform 33">
              <a:extLst>
                <a:ext uri="{FF2B5EF4-FFF2-40B4-BE49-F238E27FC236}">
                  <a16:creationId xmlns:a16="http://schemas.microsoft.com/office/drawing/2014/main" id="{EADAECF2-B523-469C-A45A-D2440C63D375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7926" y="1292226"/>
              <a:ext cx="360363" cy="398463"/>
            </a:xfrm>
            <a:custGeom>
              <a:avLst/>
              <a:gdLst>
                <a:gd name="T0" fmla="*/ 38 w 96"/>
                <a:gd name="T1" fmla="*/ 88 h 106"/>
                <a:gd name="T2" fmla="*/ 46 w 96"/>
                <a:gd name="T3" fmla="*/ 98 h 106"/>
                <a:gd name="T4" fmla="*/ 42 w 96"/>
                <a:gd name="T5" fmla="*/ 93 h 106"/>
                <a:gd name="T6" fmla="*/ 12 w 96"/>
                <a:gd name="T7" fmla="*/ 55 h 106"/>
                <a:gd name="T8" fmla="*/ 0 w 96"/>
                <a:gd name="T9" fmla="*/ 29 h 106"/>
                <a:gd name="T10" fmla="*/ 6 w 96"/>
                <a:gd name="T11" fmla="*/ 14 h 106"/>
                <a:gd name="T12" fmla="*/ 5 w 96"/>
                <a:gd name="T13" fmla="*/ 43 h 106"/>
                <a:gd name="T14" fmla="*/ 20 w 96"/>
                <a:gd name="T15" fmla="*/ 64 h 106"/>
                <a:gd name="T16" fmla="*/ 45 w 96"/>
                <a:gd name="T17" fmla="*/ 96 h 106"/>
                <a:gd name="T18" fmla="*/ 48 w 96"/>
                <a:gd name="T19" fmla="*/ 99 h 106"/>
                <a:gd name="T20" fmla="*/ 67 w 96"/>
                <a:gd name="T21" fmla="*/ 106 h 106"/>
                <a:gd name="T22" fmla="*/ 86 w 96"/>
                <a:gd name="T23" fmla="*/ 98 h 106"/>
                <a:gd name="T24" fmla="*/ 95 w 96"/>
                <a:gd name="T25" fmla="*/ 86 h 106"/>
                <a:gd name="T26" fmla="*/ 92 w 96"/>
                <a:gd name="T27" fmla="*/ 86 h 106"/>
                <a:gd name="T28" fmla="*/ 81 w 96"/>
                <a:gd name="T29" fmla="*/ 99 h 106"/>
                <a:gd name="T30" fmla="*/ 49 w 96"/>
                <a:gd name="T31" fmla="*/ 97 h 106"/>
                <a:gd name="T32" fmla="*/ 40 w 96"/>
                <a:gd name="T33" fmla="*/ 86 h 106"/>
                <a:gd name="T34" fmla="*/ 44 w 96"/>
                <a:gd name="T35" fmla="*/ 91 h 106"/>
                <a:gd name="T36" fmla="*/ 50 w 96"/>
                <a:gd name="T37" fmla="*/ 98 h 106"/>
                <a:gd name="T38" fmla="*/ 78 w 96"/>
                <a:gd name="T39" fmla="*/ 101 h 106"/>
                <a:gd name="T40" fmla="*/ 92 w 96"/>
                <a:gd name="T41" fmla="*/ 69 h 106"/>
                <a:gd name="T42" fmla="*/ 83 w 96"/>
                <a:gd name="T43" fmla="*/ 59 h 106"/>
                <a:gd name="T44" fmla="*/ 86 w 96"/>
                <a:gd name="T45" fmla="*/ 70 h 106"/>
                <a:gd name="T46" fmla="*/ 85 w 96"/>
                <a:gd name="T47" fmla="*/ 82 h 106"/>
                <a:gd name="T48" fmla="*/ 57 w 96"/>
                <a:gd name="T49" fmla="*/ 93 h 106"/>
                <a:gd name="T50" fmla="*/ 53 w 96"/>
                <a:gd name="T51" fmla="*/ 90 h 106"/>
                <a:gd name="T52" fmla="*/ 28 w 96"/>
                <a:gd name="T53" fmla="*/ 57 h 106"/>
                <a:gd name="T54" fmla="*/ 54 w 96"/>
                <a:gd name="T55" fmla="*/ 91 h 106"/>
                <a:gd name="T56" fmla="*/ 62 w 96"/>
                <a:gd name="T57" fmla="*/ 95 h 106"/>
                <a:gd name="T58" fmla="*/ 84 w 96"/>
                <a:gd name="T59" fmla="*/ 72 h 106"/>
                <a:gd name="T60" fmla="*/ 79 w 96"/>
                <a:gd name="T61" fmla="*/ 87 h 106"/>
                <a:gd name="T62" fmla="*/ 72 w 96"/>
                <a:gd name="T63" fmla="*/ 92 h 106"/>
                <a:gd name="T64" fmla="*/ 56 w 96"/>
                <a:gd name="T65" fmla="*/ 89 h 106"/>
                <a:gd name="T66" fmla="*/ 23 w 96"/>
                <a:gd name="T67" fmla="*/ 47 h 106"/>
                <a:gd name="T68" fmla="*/ 18 w 96"/>
                <a:gd name="T69" fmla="*/ 40 h 106"/>
                <a:gd name="T70" fmla="*/ 17 w 96"/>
                <a:gd name="T71" fmla="*/ 21 h 106"/>
                <a:gd name="T72" fmla="*/ 21 w 96"/>
                <a:gd name="T73" fmla="*/ 18 h 106"/>
                <a:gd name="T74" fmla="*/ 37 w 96"/>
                <a:gd name="T75" fmla="*/ 17 h 106"/>
                <a:gd name="T76" fmla="*/ 39 w 96"/>
                <a:gd name="T77" fmla="*/ 19 h 106"/>
                <a:gd name="T78" fmla="*/ 70 w 96"/>
                <a:gd name="T79" fmla="*/ 57 h 106"/>
                <a:gd name="T80" fmla="*/ 83 w 96"/>
                <a:gd name="T81" fmla="*/ 53 h 106"/>
                <a:gd name="T82" fmla="*/ 55 w 96"/>
                <a:gd name="T83" fmla="*/ 16 h 106"/>
                <a:gd name="T84" fmla="*/ 48 w 96"/>
                <a:gd name="T85" fmla="*/ 7 h 106"/>
                <a:gd name="T86" fmla="*/ 12 w 96"/>
                <a:gd name="T87" fmla="*/ 6 h 106"/>
                <a:gd name="T88" fmla="*/ 7 w 96"/>
                <a:gd name="T89" fmla="*/ 10 h 106"/>
                <a:gd name="T90" fmla="*/ 2 w 96"/>
                <a:gd name="T91" fmla="*/ 4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96" h="106">
                  <a:moveTo>
                    <a:pt x="14" y="58"/>
                  </a:moveTo>
                  <a:cubicBezTo>
                    <a:pt x="26" y="73"/>
                    <a:pt x="26" y="73"/>
                    <a:pt x="26" y="73"/>
                  </a:cubicBezTo>
                  <a:cubicBezTo>
                    <a:pt x="38" y="88"/>
                    <a:pt x="38" y="88"/>
                    <a:pt x="38" y="88"/>
                  </a:cubicBezTo>
                  <a:cubicBezTo>
                    <a:pt x="44" y="95"/>
                    <a:pt x="44" y="95"/>
                    <a:pt x="44" y="95"/>
                  </a:cubicBezTo>
                  <a:cubicBezTo>
                    <a:pt x="45" y="97"/>
                    <a:pt x="45" y="97"/>
                    <a:pt x="45" y="97"/>
                  </a:cubicBezTo>
                  <a:cubicBezTo>
                    <a:pt x="46" y="97"/>
                    <a:pt x="46" y="98"/>
                    <a:pt x="46" y="98"/>
                  </a:cubicBezTo>
                  <a:cubicBezTo>
                    <a:pt x="46" y="98"/>
                    <a:pt x="45" y="97"/>
                    <a:pt x="45" y="97"/>
                  </a:cubicBezTo>
                  <a:cubicBezTo>
                    <a:pt x="44" y="95"/>
                    <a:pt x="44" y="95"/>
                    <a:pt x="44" y="95"/>
                  </a:cubicBezTo>
                  <a:cubicBezTo>
                    <a:pt x="42" y="93"/>
                    <a:pt x="42" y="93"/>
                    <a:pt x="42" y="93"/>
                  </a:cubicBezTo>
                  <a:cubicBezTo>
                    <a:pt x="35" y="83"/>
                    <a:pt x="35" y="83"/>
                    <a:pt x="35" y="83"/>
                  </a:cubicBezTo>
                  <a:cubicBezTo>
                    <a:pt x="19" y="64"/>
                    <a:pt x="19" y="64"/>
                    <a:pt x="19" y="64"/>
                  </a:cubicBezTo>
                  <a:cubicBezTo>
                    <a:pt x="12" y="55"/>
                    <a:pt x="12" y="55"/>
                    <a:pt x="12" y="55"/>
                  </a:cubicBezTo>
                  <a:cubicBezTo>
                    <a:pt x="8" y="50"/>
                    <a:pt x="8" y="50"/>
                    <a:pt x="8" y="50"/>
                  </a:cubicBezTo>
                  <a:cubicBezTo>
                    <a:pt x="6" y="48"/>
                    <a:pt x="5" y="46"/>
                    <a:pt x="4" y="44"/>
                  </a:cubicBezTo>
                  <a:cubicBezTo>
                    <a:pt x="2" y="39"/>
                    <a:pt x="0" y="34"/>
                    <a:pt x="0" y="29"/>
                  </a:cubicBezTo>
                  <a:cubicBezTo>
                    <a:pt x="0" y="27"/>
                    <a:pt x="0" y="24"/>
                    <a:pt x="1" y="21"/>
                  </a:cubicBezTo>
                  <a:cubicBezTo>
                    <a:pt x="2" y="18"/>
                    <a:pt x="3" y="16"/>
                    <a:pt x="5" y="13"/>
                  </a:cubicBezTo>
                  <a:cubicBezTo>
                    <a:pt x="5" y="14"/>
                    <a:pt x="4" y="15"/>
                    <a:pt x="6" y="14"/>
                  </a:cubicBezTo>
                  <a:cubicBezTo>
                    <a:pt x="4" y="16"/>
                    <a:pt x="3" y="18"/>
                    <a:pt x="2" y="21"/>
                  </a:cubicBezTo>
                  <a:cubicBezTo>
                    <a:pt x="1" y="24"/>
                    <a:pt x="1" y="27"/>
                    <a:pt x="1" y="29"/>
                  </a:cubicBezTo>
                  <a:cubicBezTo>
                    <a:pt x="1" y="34"/>
                    <a:pt x="3" y="39"/>
                    <a:pt x="5" y="43"/>
                  </a:cubicBezTo>
                  <a:cubicBezTo>
                    <a:pt x="6" y="46"/>
                    <a:pt x="7" y="48"/>
                    <a:pt x="9" y="50"/>
                  </a:cubicBezTo>
                  <a:cubicBezTo>
                    <a:pt x="13" y="54"/>
                    <a:pt x="13" y="54"/>
                    <a:pt x="13" y="54"/>
                  </a:cubicBezTo>
                  <a:cubicBezTo>
                    <a:pt x="20" y="64"/>
                    <a:pt x="20" y="64"/>
                    <a:pt x="20" y="64"/>
                  </a:cubicBezTo>
                  <a:cubicBezTo>
                    <a:pt x="25" y="71"/>
                    <a:pt x="30" y="77"/>
                    <a:pt x="36" y="84"/>
                  </a:cubicBezTo>
                  <a:cubicBezTo>
                    <a:pt x="38" y="87"/>
                    <a:pt x="41" y="90"/>
                    <a:pt x="43" y="93"/>
                  </a:cubicBezTo>
                  <a:cubicBezTo>
                    <a:pt x="45" y="96"/>
                    <a:pt x="45" y="96"/>
                    <a:pt x="45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6" y="97"/>
                    <a:pt x="47" y="97"/>
                    <a:pt x="47" y="97"/>
                  </a:cubicBezTo>
                  <a:cubicBezTo>
                    <a:pt x="47" y="98"/>
                    <a:pt x="48" y="98"/>
                    <a:pt x="48" y="99"/>
                  </a:cubicBezTo>
                  <a:cubicBezTo>
                    <a:pt x="51" y="101"/>
                    <a:pt x="53" y="102"/>
                    <a:pt x="56" y="103"/>
                  </a:cubicBezTo>
                  <a:cubicBezTo>
                    <a:pt x="55" y="104"/>
                    <a:pt x="55" y="104"/>
                    <a:pt x="55" y="104"/>
                  </a:cubicBezTo>
                  <a:cubicBezTo>
                    <a:pt x="59" y="106"/>
                    <a:pt x="63" y="106"/>
                    <a:pt x="67" y="106"/>
                  </a:cubicBezTo>
                  <a:cubicBezTo>
                    <a:pt x="71" y="106"/>
                    <a:pt x="75" y="105"/>
                    <a:pt x="78" y="103"/>
                  </a:cubicBezTo>
                  <a:cubicBezTo>
                    <a:pt x="80" y="102"/>
                    <a:pt x="82" y="101"/>
                    <a:pt x="84" y="100"/>
                  </a:cubicBezTo>
                  <a:cubicBezTo>
                    <a:pt x="84" y="100"/>
                    <a:pt x="85" y="99"/>
                    <a:pt x="86" y="98"/>
                  </a:cubicBezTo>
                  <a:cubicBezTo>
                    <a:pt x="86" y="98"/>
                    <a:pt x="87" y="98"/>
                    <a:pt x="87" y="97"/>
                  </a:cubicBezTo>
                  <a:cubicBezTo>
                    <a:pt x="88" y="97"/>
                    <a:pt x="88" y="97"/>
                    <a:pt x="88" y="96"/>
                  </a:cubicBezTo>
                  <a:cubicBezTo>
                    <a:pt x="91" y="93"/>
                    <a:pt x="93" y="90"/>
                    <a:pt x="95" y="86"/>
                  </a:cubicBezTo>
                  <a:cubicBezTo>
                    <a:pt x="96" y="82"/>
                    <a:pt x="96" y="79"/>
                    <a:pt x="95" y="76"/>
                  </a:cubicBezTo>
                  <a:cubicBezTo>
                    <a:pt x="95" y="73"/>
                    <a:pt x="94" y="71"/>
                    <a:pt x="93" y="69"/>
                  </a:cubicBezTo>
                  <a:cubicBezTo>
                    <a:pt x="95" y="74"/>
                    <a:pt x="95" y="80"/>
                    <a:pt x="92" y="86"/>
                  </a:cubicBezTo>
                  <a:cubicBezTo>
                    <a:pt x="91" y="89"/>
                    <a:pt x="90" y="91"/>
                    <a:pt x="88" y="93"/>
                  </a:cubicBezTo>
                  <a:cubicBezTo>
                    <a:pt x="87" y="94"/>
                    <a:pt x="86" y="95"/>
                    <a:pt x="85" y="96"/>
                  </a:cubicBezTo>
                  <a:cubicBezTo>
                    <a:pt x="84" y="97"/>
                    <a:pt x="83" y="98"/>
                    <a:pt x="81" y="99"/>
                  </a:cubicBezTo>
                  <a:cubicBezTo>
                    <a:pt x="76" y="102"/>
                    <a:pt x="71" y="103"/>
                    <a:pt x="65" y="103"/>
                  </a:cubicBezTo>
                  <a:cubicBezTo>
                    <a:pt x="62" y="103"/>
                    <a:pt x="60" y="103"/>
                    <a:pt x="57" y="102"/>
                  </a:cubicBezTo>
                  <a:cubicBezTo>
                    <a:pt x="54" y="101"/>
                    <a:pt x="51" y="100"/>
                    <a:pt x="49" y="97"/>
                  </a:cubicBezTo>
                  <a:cubicBezTo>
                    <a:pt x="48" y="96"/>
                    <a:pt x="47" y="95"/>
                    <a:pt x="46" y="94"/>
                  </a:cubicBezTo>
                  <a:cubicBezTo>
                    <a:pt x="44" y="91"/>
                    <a:pt x="44" y="91"/>
                    <a:pt x="44" y="91"/>
                  </a:cubicBezTo>
                  <a:cubicBezTo>
                    <a:pt x="40" y="86"/>
                    <a:pt x="40" y="86"/>
                    <a:pt x="40" y="86"/>
                  </a:cubicBezTo>
                  <a:cubicBezTo>
                    <a:pt x="31" y="74"/>
                    <a:pt x="31" y="74"/>
                    <a:pt x="31" y="74"/>
                  </a:cubicBezTo>
                  <a:cubicBezTo>
                    <a:pt x="13" y="52"/>
                    <a:pt x="13" y="52"/>
                    <a:pt x="13" y="52"/>
                  </a:cubicBezTo>
                  <a:cubicBezTo>
                    <a:pt x="23" y="64"/>
                    <a:pt x="35" y="78"/>
                    <a:pt x="44" y="91"/>
                  </a:cubicBezTo>
                  <a:cubicBezTo>
                    <a:pt x="47" y="94"/>
                    <a:pt x="47" y="94"/>
                    <a:pt x="47" y="94"/>
                  </a:cubicBezTo>
                  <a:cubicBezTo>
                    <a:pt x="47" y="95"/>
                    <a:pt x="48" y="96"/>
                    <a:pt x="48" y="96"/>
                  </a:cubicBezTo>
                  <a:cubicBezTo>
                    <a:pt x="49" y="97"/>
                    <a:pt x="49" y="98"/>
                    <a:pt x="50" y="98"/>
                  </a:cubicBezTo>
                  <a:cubicBezTo>
                    <a:pt x="53" y="100"/>
                    <a:pt x="56" y="102"/>
                    <a:pt x="59" y="103"/>
                  </a:cubicBezTo>
                  <a:cubicBezTo>
                    <a:pt x="63" y="103"/>
                    <a:pt x="66" y="103"/>
                    <a:pt x="69" y="103"/>
                  </a:cubicBezTo>
                  <a:cubicBezTo>
                    <a:pt x="72" y="103"/>
                    <a:pt x="75" y="102"/>
                    <a:pt x="78" y="101"/>
                  </a:cubicBezTo>
                  <a:cubicBezTo>
                    <a:pt x="81" y="99"/>
                    <a:pt x="83" y="97"/>
                    <a:pt x="86" y="95"/>
                  </a:cubicBezTo>
                  <a:cubicBezTo>
                    <a:pt x="88" y="93"/>
                    <a:pt x="90" y="90"/>
                    <a:pt x="91" y="87"/>
                  </a:cubicBezTo>
                  <a:cubicBezTo>
                    <a:pt x="94" y="81"/>
                    <a:pt x="94" y="75"/>
                    <a:pt x="92" y="69"/>
                  </a:cubicBezTo>
                  <a:cubicBezTo>
                    <a:pt x="92" y="68"/>
                    <a:pt x="91" y="66"/>
                    <a:pt x="91" y="65"/>
                  </a:cubicBezTo>
                  <a:cubicBezTo>
                    <a:pt x="90" y="64"/>
                    <a:pt x="89" y="62"/>
                    <a:pt x="88" y="61"/>
                  </a:cubicBezTo>
                  <a:cubicBezTo>
                    <a:pt x="86" y="60"/>
                    <a:pt x="84" y="59"/>
                    <a:pt x="83" y="59"/>
                  </a:cubicBezTo>
                  <a:cubicBezTo>
                    <a:pt x="83" y="60"/>
                    <a:pt x="83" y="60"/>
                    <a:pt x="83" y="61"/>
                  </a:cubicBezTo>
                  <a:cubicBezTo>
                    <a:pt x="83" y="62"/>
                    <a:pt x="84" y="64"/>
                    <a:pt x="84" y="66"/>
                  </a:cubicBezTo>
                  <a:cubicBezTo>
                    <a:pt x="85" y="67"/>
                    <a:pt x="86" y="69"/>
                    <a:pt x="86" y="70"/>
                  </a:cubicBezTo>
                  <a:cubicBezTo>
                    <a:pt x="87" y="71"/>
                    <a:pt x="87" y="72"/>
                    <a:pt x="87" y="72"/>
                  </a:cubicBezTo>
                  <a:cubicBezTo>
                    <a:pt x="86" y="73"/>
                    <a:pt x="86" y="73"/>
                    <a:pt x="85" y="73"/>
                  </a:cubicBezTo>
                  <a:cubicBezTo>
                    <a:pt x="86" y="76"/>
                    <a:pt x="86" y="79"/>
                    <a:pt x="85" y="82"/>
                  </a:cubicBezTo>
                  <a:cubicBezTo>
                    <a:pt x="84" y="85"/>
                    <a:pt x="82" y="88"/>
                    <a:pt x="80" y="90"/>
                  </a:cubicBezTo>
                  <a:cubicBezTo>
                    <a:pt x="75" y="94"/>
                    <a:pt x="68" y="96"/>
                    <a:pt x="62" y="95"/>
                  </a:cubicBezTo>
                  <a:cubicBezTo>
                    <a:pt x="60" y="95"/>
                    <a:pt x="58" y="94"/>
                    <a:pt x="57" y="93"/>
                  </a:cubicBezTo>
                  <a:cubicBezTo>
                    <a:pt x="56" y="93"/>
                    <a:pt x="55" y="92"/>
                    <a:pt x="55" y="92"/>
                  </a:cubicBezTo>
                  <a:cubicBezTo>
                    <a:pt x="54" y="91"/>
                    <a:pt x="54" y="91"/>
                    <a:pt x="54" y="91"/>
                  </a:cubicBezTo>
                  <a:cubicBezTo>
                    <a:pt x="54" y="90"/>
                    <a:pt x="53" y="90"/>
                    <a:pt x="53" y="90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39" y="71"/>
                    <a:pt x="33" y="64"/>
                    <a:pt x="28" y="57"/>
                  </a:cubicBezTo>
                  <a:cubicBezTo>
                    <a:pt x="34" y="64"/>
                    <a:pt x="39" y="72"/>
                    <a:pt x="45" y="7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90"/>
                    <a:pt x="54" y="90"/>
                    <a:pt x="54" y="91"/>
                  </a:cubicBezTo>
                  <a:cubicBezTo>
                    <a:pt x="54" y="91"/>
                    <a:pt x="54" y="91"/>
                    <a:pt x="55" y="92"/>
                  </a:cubicBezTo>
                  <a:cubicBezTo>
                    <a:pt x="55" y="92"/>
                    <a:pt x="56" y="93"/>
                    <a:pt x="57" y="93"/>
                  </a:cubicBezTo>
                  <a:cubicBezTo>
                    <a:pt x="58" y="94"/>
                    <a:pt x="60" y="95"/>
                    <a:pt x="62" y="95"/>
                  </a:cubicBezTo>
                  <a:cubicBezTo>
                    <a:pt x="68" y="96"/>
                    <a:pt x="75" y="94"/>
                    <a:pt x="79" y="90"/>
                  </a:cubicBezTo>
                  <a:cubicBezTo>
                    <a:pt x="82" y="87"/>
                    <a:pt x="83" y="85"/>
                    <a:pt x="84" y="82"/>
                  </a:cubicBezTo>
                  <a:cubicBezTo>
                    <a:pt x="85" y="79"/>
                    <a:pt x="85" y="76"/>
                    <a:pt x="84" y="72"/>
                  </a:cubicBezTo>
                  <a:cubicBezTo>
                    <a:pt x="83" y="72"/>
                    <a:pt x="83" y="72"/>
                    <a:pt x="83" y="75"/>
                  </a:cubicBezTo>
                  <a:cubicBezTo>
                    <a:pt x="83" y="77"/>
                    <a:pt x="83" y="81"/>
                    <a:pt x="81" y="84"/>
                  </a:cubicBezTo>
                  <a:cubicBezTo>
                    <a:pt x="80" y="85"/>
                    <a:pt x="80" y="86"/>
                    <a:pt x="79" y="87"/>
                  </a:cubicBezTo>
                  <a:cubicBezTo>
                    <a:pt x="79" y="88"/>
                    <a:pt x="78" y="88"/>
                    <a:pt x="78" y="88"/>
                  </a:cubicBezTo>
                  <a:cubicBezTo>
                    <a:pt x="78" y="89"/>
                    <a:pt x="77" y="89"/>
                    <a:pt x="77" y="89"/>
                  </a:cubicBezTo>
                  <a:cubicBezTo>
                    <a:pt x="75" y="91"/>
                    <a:pt x="73" y="92"/>
                    <a:pt x="72" y="92"/>
                  </a:cubicBezTo>
                  <a:cubicBezTo>
                    <a:pt x="69" y="93"/>
                    <a:pt x="67" y="93"/>
                    <a:pt x="64" y="93"/>
                  </a:cubicBezTo>
                  <a:cubicBezTo>
                    <a:pt x="62" y="93"/>
                    <a:pt x="60" y="92"/>
                    <a:pt x="58" y="91"/>
                  </a:cubicBezTo>
                  <a:cubicBezTo>
                    <a:pt x="57" y="90"/>
                    <a:pt x="56" y="90"/>
                    <a:pt x="56" y="89"/>
                  </a:cubicBezTo>
                  <a:cubicBezTo>
                    <a:pt x="53" y="85"/>
                    <a:pt x="53" y="85"/>
                    <a:pt x="53" y="85"/>
                  </a:cubicBezTo>
                  <a:cubicBezTo>
                    <a:pt x="47" y="78"/>
                    <a:pt x="47" y="78"/>
                    <a:pt x="47" y="78"/>
                  </a:cubicBezTo>
                  <a:cubicBezTo>
                    <a:pt x="39" y="67"/>
                    <a:pt x="31" y="57"/>
                    <a:pt x="23" y="47"/>
                  </a:cubicBezTo>
                  <a:cubicBezTo>
                    <a:pt x="19" y="42"/>
                    <a:pt x="19" y="42"/>
                    <a:pt x="19" y="42"/>
                  </a:cubicBezTo>
                  <a:cubicBezTo>
                    <a:pt x="19" y="41"/>
                    <a:pt x="18" y="41"/>
                    <a:pt x="18" y="41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17" y="38"/>
                    <a:pt x="16" y="37"/>
                  </a:cubicBezTo>
                  <a:cubicBezTo>
                    <a:pt x="15" y="34"/>
                    <a:pt x="14" y="31"/>
                    <a:pt x="14" y="28"/>
                  </a:cubicBezTo>
                  <a:cubicBezTo>
                    <a:pt x="14" y="25"/>
                    <a:pt x="15" y="23"/>
                    <a:pt x="17" y="21"/>
                  </a:cubicBezTo>
                  <a:cubicBezTo>
                    <a:pt x="17" y="21"/>
                    <a:pt x="17" y="20"/>
                    <a:pt x="18" y="20"/>
                  </a:cubicBezTo>
                  <a:cubicBezTo>
                    <a:pt x="18" y="20"/>
                    <a:pt x="18" y="20"/>
                    <a:pt x="19" y="19"/>
                  </a:cubicBezTo>
                  <a:cubicBezTo>
                    <a:pt x="19" y="19"/>
                    <a:pt x="20" y="18"/>
                    <a:pt x="21" y="18"/>
                  </a:cubicBezTo>
                  <a:cubicBezTo>
                    <a:pt x="22" y="17"/>
                    <a:pt x="24" y="16"/>
                    <a:pt x="26" y="16"/>
                  </a:cubicBezTo>
                  <a:cubicBezTo>
                    <a:pt x="28" y="15"/>
                    <a:pt x="30" y="15"/>
                    <a:pt x="32" y="15"/>
                  </a:cubicBezTo>
                  <a:cubicBezTo>
                    <a:pt x="34" y="15"/>
                    <a:pt x="36" y="16"/>
                    <a:pt x="37" y="17"/>
                  </a:cubicBezTo>
                  <a:cubicBezTo>
                    <a:pt x="38" y="17"/>
                    <a:pt x="38" y="17"/>
                    <a:pt x="38" y="18"/>
                  </a:cubicBezTo>
                  <a:cubicBezTo>
                    <a:pt x="39" y="18"/>
                    <a:pt x="39" y="18"/>
                    <a:pt x="39" y="18"/>
                  </a:cubicBezTo>
                  <a:cubicBezTo>
                    <a:pt x="39" y="19"/>
                    <a:pt x="39" y="19"/>
                    <a:pt x="39" y="19"/>
                  </a:cubicBezTo>
                  <a:cubicBezTo>
                    <a:pt x="42" y="22"/>
                    <a:pt x="42" y="22"/>
                    <a:pt x="42" y="22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56" y="40"/>
                    <a:pt x="63" y="49"/>
                    <a:pt x="70" y="57"/>
                  </a:cubicBezTo>
                  <a:cubicBezTo>
                    <a:pt x="82" y="70"/>
                    <a:pt x="82" y="62"/>
                    <a:pt x="72" y="47"/>
                  </a:cubicBezTo>
                  <a:cubicBezTo>
                    <a:pt x="72" y="46"/>
                    <a:pt x="72" y="46"/>
                    <a:pt x="72" y="46"/>
                  </a:cubicBezTo>
                  <a:cubicBezTo>
                    <a:pt x="83" y="61"/>
                    <a:pt x="80" y="52"/>
                    <a:pt x="83" y="53"/>
                  </a:cubicBezTo>
                  <a:cubicBezTo>
                    <a:pt x="77" y="45"/>
                    <a:pt x="72" y="38"/>
                    <a:pt x="67" y="30"/>
                  </a:cubicBezTo>
                  <a:cubicBezTo>
                    <a:pt x="61" y="23"/>
                    <a:pt x="61" y="23"/>
                    <a:pt x="61" y="23"/>
                  </a:cubicBezTo>
                  <a:cubicBezTo>
                    <a:pt x="55" y="16"/>
                    <a:pt x="55" y="16"/>
                    <a:pt x="55" y="16"/>
                  </a:cubicBezTo>
                  <a:cubicBezTo>
                    <a:pt x="52" y="12"/>
                    <a:pt x="52" y="12"/>
                    <a:pt x="52" y="12"/>
                  </a:cubicBezTo>
                  <a:cubicBezTo>
                    <a:pt x="50" y="10"/>
                    <a:pt x="50" y="10"/>
                    <a:pt x="50" y="10"/>
                  </a:cubicBezTo>
                  <a:cubicBezTo>
                    <a:pt x="50" y="9"/>
                    <a:pt x="49" y="8"/>
                    <a:pt x="48" y="7"/>
                  </a:cubicBezTo>
                  <a:cubicBezTo>
                    <a:pt x="45" y="4"/>
                    <a:pt x="40" y="2"/>
                    <a:pt x="36" y="1"/>
                  </a:cubicBezTo>
                  <a:cubicBezTo>
                    <a:pt x="31" y="0"/>
                    <a:pt x="27" y="1"/>
                    <a:pt x="23" y="2"/>
                  </a:cubicBezTo>
                  <a:cubicBezTo>
                    <a:pt x="19" y="3"/>
                    <a:pt x="16" y="4"/>
                    <a:pt x="12" y="6"/>
                  </a:cubicBezTo>
                  <a:cubicBezTo>
                    <a:pt x="11" y="7"/>
                    <a:pt x="11" y="7"/>
                    <a:pt x="10" y="8"/>
                  </a:cubicBezTo>
                  <a:cubicBezTo>
                    <a:pt x="9" y="8"/>
                    <a:pt x="9" y="9"/>
                    <a:pt x="9" y="9"/>
                  </a:cubicBezTo>
                  <a:cubicBezTo>
                    <a:pt x="8" y="9"/>
                    <a:pt x="8" y="10"/>
                    <a:pt x="7" y="10"/>
                  </a:cubicBezTo>
                  <a:cubicBezTo>
                    <a:pt x="6" y="12"/>
                    <a:pt x="4" y="13"/>
                    <a:pt x="3" y="15"/>
                  </a:cubicBezTo>
                  <a:cubicBezTo>
                    <a:pt x="1" y="19"/>
                    <a:pt x="0" y="24"/>
                    <a:pt x="0" y="28"/>
                  </a:cubicBezTo>
                  <a:cubicBezTo>
                    <a:pt x="0" y="32"/>
                    <a:pt x="0" y="36"/>
                    <a:pt x="2" y="40"/>
                  </a:cubicBezTo>
                  <a:cubicBezTo>
                    <a:pt x="3" y="43"/>
                    <a:pt x="5" y="47"/>
                    <a:pt x="7" y="50"/>
                  </a:cubicBezTo>
                  <a:lnTo>
                    <a:pt x="14" y="5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9" name="Freeform 34">
              <a:extLst>
                <a:ext uri="{FF2B5EF4-FFF2-40B4-BE49-F238E27FC236}">
                  <a16:creationId xmlns:a16="http://schemas.microsoft.com/office/drawing/2014/main" id="{E15A57EC-9D40-4CF9-800D-9B6F8474F374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876" y="954088"/>
              <a:ext cx="222250" cy="431800"/>
            </a:xfrm>
            <a:custGeom>
              <a:avLst/>
              <a:gdLst>
                <a:gd name="T0" fmla="*/ 0 w 59"/>
                <a:gd name="T1" fmla="*/ 87 h 115"/>
                <a:gd name="T2" fmla="*/ 17 w 59"/>
                <a:gd name="T3" fmla="*/ 113 h 115"/>
                <a:gd name="T4" fmla="*/ 47 w 59"/>
                <a:gd name="T5" fmla="*/ 110 h 115"/>
                <a:gd name="T6" fmla="*/ 48 w 59"/>
                <a:gd name="T7" fmla="*/ 108 h 115"/>
                <a:gd name="T8" fmla="*/ 51 w 59"/>
                <a:gd name="T9" fmla="*/ 106 h 115"/>
                <a:gd name="T10" fmla="*/ 58 w 59"/>
                <a:gd name="T11" fmla="*/ 87 h 115"/>
                <a:gd name="T12" fmla="*/ 58 w 59"/>
                <a:gd name="T13" fmla="*/ 73 h 115"/>
                <a:gd name="T14" fmla="*/ 58 w 59"/>
                <a:gd name="T15" fmla="*/ 85 h 115"/>
                <a:gd name="T16" fmla="*/ 57 w 59"/>
                <a:gd name="T17" fmla="*/ 92 h 115"/>
                <a:gd name="T18" fmla="*/ 48 w 59"/>
                <a:gd name="T19" fmla="*/ 108 h 115"/>
                <a:gd name="T20" fmla="*/ 47 w 59"/>
                <a:gd name="T21" fmla="*/ 108 h 115"/>
                <a:gd name="T22" fmla="*/ 29 w 59"/>
                <a:gd name="T23" fmla="*/ 115 h 115"/>
                <a:gd name="T24" fmla="*/ 1 w 59"/>
                <a:gd name="T25" fmla="*/ 92 h 115"/>
                <a:gd name="T26" fmla="*/ 37 w 59"/>
                <a:gd name="T27" fmla="*/ 113 h 115"/>
                <a:gd name="T28" fmla="*/ 48 w 59"/>
                <a:gd name="T29" fmla="*/ 106 h 115"/>
                <a:gd name="T30" fmla="*/ 57 w 59"/>
                <a:gd name="T31" fmla="*/ 87 h 115"/>
                <a:gd name="T32" fmla="*/ 57 w 59"/>
                <a:gd name="T33" fmla="*/ 53 h 115"/>
                <a:gd name="T34" fmla="*/ 59 w 59"/>
                <a:gd name="T35" fmla="*/ 30 h 115"/>
                <a:gd name="T36" fmla="*/ 43 w 59"/>
                <a:gd name="T37" fmla="*/ 2 h 115"/>
                <a:gd name="T38" fmla="*/ 57 w 59"/>
                <a:gd name="T39" fmla="*/ 25 h 115"/>
                <a:gd name="T40" fmla="*/ 57 w 59"/>
                <a:gd name="T41" fmla="*/ 31 h 115"/>
                <a:gd name="T42" fmla="*/ 56 w 59"/>
                <a:gd name="T43" fmla="*/ 81 h 115"/>
                <a:gd name="T44" fmla="*/ 56 w 59"/>
                <a:gd name="T45" fmla="*/ 88 h 115"/>
                <a:gd name="T46" fmla="*/ 47 w 59"/>
                <a:gd name="T47" fmla="*/ 105 h 115"/>
                <a:gd name="T48" fmla="*/ 46 w 59"/>
                <a:gd name="T49" fmla="*/ 107 h 115"/>
                <a:gd name="T50" fmla="*/ 41 w 59"/>
                <a:gd name="T51" fmla="*/ 110 h 115"/>
                <a:gd name="T52" fmla="*/ 46 w 59"/>
                <a:gd name="T53" fmla="*/ 106 h 115"/>
                <a:gd name="T54" fmla="*/ 55 w 59"/>
                <a:gd name="T55" fmla="*/ 93 h 115"/>
                <a:gd name="T56" fmla="*/ 55 w 59"/>
                <a:gd name="T57" fmla="*/ 79 h 115"/>
                <a:gd name="T58" fmla="*/ 56 w 59"/>
                <a:gd name="T59" fmla="*/ 26 h 115"/>
                <a:gd name="T60" fmla="*/ 39 w 59"/>
                <a:gd name="T61" fmla="*/ 1 h 115"/>
                <a:gd name="T62" fmla="*/ 31 w 59"/>
                <a:gd name="T63" fmla="*/ 4 h 115"/>
                <a:gd name="T64" fmla="*/ 41 w 59"/>
                <a:gd name="T65" fmla="*/ 9 h 115"/>
                <a:gd name="T66" fmla="*/ 48 w 59"/>
                <a:gd name="T67" fmla="*/ 49 h 115"/>
                <a:gd name="T68" fmla="*/ 47 w 59"/>
                <a:gd name="T69" fmla="*/ 86 h 115"/>
                <a:gd name="T70" fmla="*/ 47 w 59"/>
                <a:gd name="T71" fmla="*/ 89 h 115"/>
                <a:gd name="T72" fmla="*/ 47 w 59"/>
                <a:gd name="T73" fmla="*/ 76 h 115"/>
                <a:gd name="T74" fmla="*/ 39 w 59"/>
                <a:gd name="T75" fmla="*/ 11 h 115"/>
                <a:gd name="T76" fmla="*/ 46 w 59"/>
                <a:gd name="T77" fmla="*/ 25 h 115"/>
                <a:gd name="T78" fmla="*/ 46 w 59"/>
                <a:gd name="T79" fmla="*/ 37 h 115"/>
                <a:gd name="T80" fmla="*/ 45 w 59"/>
                <a:gd name="T81" fmla="*/ 86 h 115"/>
                <a:gd name="T82" fmla="*/ 44 w 59"/>
                <a:gd name="T83" fmla="*/ 92 h 115"/>
                <a:gd name="T84" fmla="*/ 39 w 59"/>
                <a:gd name="T85" fmla="*/ 98 h 115"/>
                <a:gd name="T86" fmla="*/ 34 w 59"/>
                <a:gd name="T87" fmla="*/ 101 h 115"/>
                <a:gd name="T88" fmla="*/ 18 w 59"/>
                <a:gd name="T89" fmla="*/ 96 h 115"/>
                <a:gd name="T90" fmla="*/ 14 w 59"/>
                <a:gd name="T91" fmla="*/ 85 h 115"/>
                <a:gd name="T92" fmla="*/ 14 w 59"/>
                <a:gd name="T93" fmla="*/ 36 h 115"/>
                <a:gd name="T94" fmla="*/ 14 w 59"/>
                <a:gd name="T95" fmla="*/ 26 h 115"/>
                <a:gd name="T96" fmla="*/ 22 w 59"/>
                <a:gd name="T97" fmla="*/ 13 h 115"/>
                <a:gd name="T98" fmla="*/ 30 w 59"/>
                <a:gd name="T99" fmla="*/ 9 h 115"/>
                <a:gd name="T100" fmla="*/ 13 w 59"/>
                <a:gd name="T101" fmla="*/ 10 h 115"/>
                <a:gd name="T102" fmla="*/ 23 w 59"/>
                <a:gd name="T103" fmla="*/ 2 h 115"/>
                <a:gd name="T104" fmla="*/ 0 w 59"/>
                <a:gd name="T105" fmla="*/ 24 h 115"/>
                <a:gd name="T106" fmla="*/ 0 w 59"/>
                <a:gd name="T107" fmla="*/ 34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9" h="115">
                  <a:moveTo>
                    <a:pt x="0" y="83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90"/>
                    <a:pt x="0" y="92"/>
                    <a:pt x="1" y="94"/>
                  </a:cubicBezTo>
                  <a:cubicBezTo>
                    <a:pt x="3" y="103"/>
                    <a:pt x="9" y="109"/>
                    <a:pt x="17" y="113"/>
                  </a:cubicBezTo>
                  <a:cubicBezTo>
                    <a:pt x="21" y="115"/>
                    <a:pt x="25" y="115"/>
                    <a:pt x="29" y="115"/>
                  </a:cubicBezTo>
                  <a:cubicBezTo>
                    <a:pt x="33" y="115"/>
                    <a:pt x="37" y="115"/>
                    <a:pt x="41" y="113"/>
                  </a:cubicBezTo>
                  <a:cubicBezTo>
                    <a:pt x="43" y="112"/>
                    <a:pt x="45" y="111"/>
                    <a:pt x="47" y="110"/>
                  </a:cubicBezTo>
                  <a:cubicBezTo>
                    <a:pt x="47" y="109"/>
                    <a:pt x="48" y="109"/>
                    <a:pt x="48" y="109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9" y="108"/>
                    <a:pt x="49" y="108"/>
                    <a:pt x="49" y="108"/>
                  </a:cubicBezTo>
                  <a:cubicBezTo>
                    <a:pt x="50" y="107"/>
                    <a:pt x="50" y="106"/>
                    <a:pt x="51" y="106"/>
                  </a:cubicBezTo>
                  <a:cubicBezTo>
                    <a:pt x="54" y="103"/>
                    <a:pt x="56" y="99"/>
                    <a:pt x="57" y="94"/>
                  </a:cubicBezTo>
                  <a:cubicBezTo>
                    <a:pt x="58" y="92"/>
                    <a:pt x="58" y="90"/>
                    <a:pt x="58" y="88"/>
                  </a:cubicBezTo>
                  <a:cubicBezTo>
                    <a:pt x="58" y="88"/>
                    <a:pt x="58" y="87"/>
                    <a:pt x="58" y="87"/>
                  </a:cubicBezTo>
                  <a:cubicBezTo>
                    <a:pt x="58" y="86"/>
                    <a:pt x="58" y="86"/>
                    <a:pt x="58" y="86"/>
                  </a:cubicBezTo>
                  <a:cubicBezTo>
                    <a:pt x="58" y="83"/>
                    <a:pt x="58" y="83"/>
                    <a:pt x="58" y="83"/>
                  </a:cubicBezTo>
                  <a:cubicBezTo>
                    <a:pt x="58" y="73"/>
                    <a:pt x="58" y="73"/>
                    <a:pt x="58" y="73"/>
                  </a:cubicBezTo>
                  <a:cubicBezTo>
                    <a:pt x="59" y="54"/>
                    <a:pt x="59" y="54"/>
                    <a:pt x="59" y="54"/>
                  </a:cubicBezTo>
                  <a:cubicBezTo>
                    <a:pt x="58" y="79"/>
                    <a:pt x="58" y="79"/>
                    <a:pt x="58" y="79"/>
                  </a:cubicBezTo>
                  <a:cubicBezTo>
                    <a:pt x="58" y="85"/>
                    <a:pt x="58" y="85"/>
                    <a:pt x="58" y="85"/>
                  </a:cubicBezTo>
                  <a:cubicBezTo>
                    <a:pt x="58" y="86"/>
                    <a:pt x="58" y="86"/>
                    <a:pt x="58" y="86"/>
                  </a:cubicBezTo>
                  <a:cubicBezTo>
                    <a:pt x="58" y="87"/>
                    <a:pt x="58" y="88"/>
                    <a:pt x="58" y="88"/>
                  </a:cubicBezTo>
                  <a:cubicBezTo>
                    <a:pt x="58" y="90"/>
                    <a:pt x="58" y="91"/>
                    <a:pt x="57" y="92"/>
                  </a:cubicBezTo>
                  <a:cubicBezTo>
                    <a:pt x="57" y="97"/>
                    <a:pt x="54" y="102"/>
                    <a:pt x="50" y="106"/>
                  </a:cubicBezTo>
                  <a:cubicBezTo>
                    <a:pt x="50" y="107"/>
                    <a:pt x="49" y="107"/>
                    <a:pt x="49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7" y="108"/>
                    <a:pt x="47" y="108"/>
                    <a:pt x="47" y="108"/>
                  </a:cubicBezTo>
                  <a:cubicBezTo>
                    <a:pt x="46" y="109"/>
                    <a:pt x="45" y="110"/>
                    <a:pt x="44" y="111"/>
                  </a:cubicBezTo>
                  <a:cubicBezTo>
                    <a:pt x="42" y="112"/>
                    <a:pt x="39" y="113"/>
                    <a:pt x="37" y="114"/>
                  </a:cubicBezTo>
                  <a:cubicBezTo>
                    <a:pt x="34" y="115"/>
                    <a:pt x="32" y="115"/>
                    <a:pt x="29" y="115"/>
                  </a:cubicBezTo>
                  <a:cubicBezTo>
                    <a:pt x="27" y="115"/>
                    <a:pt x="24" y="115"/>
                    <a:pt x="21" y="114"/>
                  </a:cubicBezTo>
                  <a:cubicBezTo>
                    <a:pt x="11" y="111"/>
                    <a:pt x="3" y="103"/>
                    <a:pt x="1" y="92"/>
                  </a:cubicBezTo>
                  <a:cubicBezTo>
                    <a:pt x="1" y="92"/>
                    <a:pt x="1" y="93"/>
                    <a:pt x="1" y="92"/>
                  </a:cubicBezTo>
                  <a:cubicBezTo>
                    <a:pt x="4" y="102"/>
                    <a:pt x="12" y="110"/>
                    <a:pt x="22" y="113"/>
                  </a:cubicBezTo>
                  <a:cubicBezTo>
                    <a:pt x="24" y="114"/>
                    <a:pt x="27" y="114"/>
                    <a:pt x="30" y="114"/>
                  </a:cubicBezTo>
                  <a:cubicBezTo>
                    <a:pt x="32" y="114"/>
                    <a:pt x="35" y="114"/>
                    <a:pt x="37" y="113"/>
                  </a:cubicBezTo>
                  <a:cubicBezTo>
                    <a:pt x="40" y="112"/>
                    <a:pt x="42" y="111"/>
                    <a:pt x="44" y="110"/>
                  </a:cubicBezTo>
                  <a:cubicBezTo>
                    <a:pt x="45" y="109"/>
                    <a:pt x="46" y="108"/>
                    <a:pt x="47" y="107"/>
                  </a:cubicBezTo>
                  <a:cubicBezTo>
                    <a:pt x="47" y="107"/>
                    <a:pt x="48" y="107"/>
                    <a:pt x="48" y="106"/>
                  </a:cubicBezTo>
                  <a:cubicBezTo>
                    <a:pt x="49" y="106"/>
                    <a:pt x="49" y="106"/>
                    <a:pt x="50" y="105"/>
                  </a:cubicBezTo>
                  <a:cubicBezTo>
                    <a:pt x="54" y="101"/>
                    <a:pt x="56" y="96"/>
                    <a:pt x="57" y="91"/>
                  </a:cubicBezTo>
                  <a:cubicBezTo>
                    <a:pt x="57" y="90"/>
                    <a:pt x="57" y="89"/>
                    <a:pt x="57" y="87"/>
                  </a:cubicBezTo>
                  <a:cubicBezTo>
                    <a:pt x="57" y="84"/>
                    <a:pt x="57" y="84"/>
                    <a:pt x="57" y="84"/>
                  </a:cubicBezTo>
                  <a:cubicBezTo>
                    <a:pt x="57" y="78"/>
                    <a:pt x="57" y="78"/>
                    <a:pt x="57" y="78"/>
                  </a:cubicBezTo>
                  <a:cubicBezTo>
                    <a:pt x="58" y="70"/>
                    <a:pt x="58" y="61"/>
                    <a:pt x="57" y="53"/>
                  </a:cubicBezTo>
                  <a:cubicBezTo>
                    <a:pt x="59" y="53"/>
                    <a:pt x="59" y="53"/>
                    <a:pt x="59" y="53"/>
                  </a:cubicBezTo>
                  <a:cubicBezTo>
                    <a:pt x="59" y="35"/>
                    <a:pt x="59" y="35"/>
                    <a:pt x="59" y="35"/>
                  </a:cubicBezTo>
                  <a:cubicBezTo>
                    <a:pt x="59" y="30"/>
                    <a:pt x="59" y="30"/>
                    <a:pt x="59" y="30"/>
                  </a:cubicBezTo>
                  <a:cubicBezTo>
                    <a:pt x="59" y="28"/>
                    <a:pt x="59" y="27"/>
                    <a:pt x="59" y="25"/>
                  </a:cubicBezTo>
                  <a:cubicBezTo>
                    <a:pt x="59" y="21"/>
                    <a:pt x="58" y="17"/>
                    <a:pt x="56" y="13"/>
                  </a:cubicBezTo>
                  <a:cubicBezTo>
                    <a:pt x="53" y="7"/>
                    <a:pt x="48" y="4"/>
                    <a:pt x="43" y="2"/>
                  </a:cubicBezTo>
                  <a:cubicBezTo>
                    <a:pt x="48" y="5"/>
                    <a:pt x="52" y="10"/>
                    <a:pt x="54" y="15"/>
                  </a:cubicBezTo>
                  <a:cubicBezTo>
                    <a:pt x="55" y="17"/>
                    <a:pt x="56" y="20"/>
                    <a:pt x="57" y="23"/>
                  </a:cubicBezTo>
                  <a:cubicBezTo>
                    <a:pt x="57" y="24"/>
                    <a:pt x="57" y="25"/>
                    <a:pt x="57" y="25"/>
                  </a:cubicBezTo>
                  <a:cubicBezTo>
                    <a:pt x="57" y="26"/>
                    <a:pt x="57" y="26"/>
                    <a:pt x="57" y="26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7" y="31"/>
                    <a:pt x="57" y="31"/>
                    <a:pt x="57" y="31"/>
                  </a:cubicBezTo>
                  <a:cubicBezTo>
                    <a:pt x="56" y="40"/>
                    <a:pt x="56" y="50"/>
                    <a:pt x="56" y="59"/>
                  </a:cubicBezTo>
                  <a:cubicBezTo>
                    <a:pt x="56" y="74"/>
                    <a:pt x="56" y="74"/>
                    <a:pt x="56" y="74"/>
                  </a:cubicBezTo>
                  <a:cubicBezTo>
                    <a:pt x="56" y="81"/>
                    <a:pt x="56" y="81"/>
                    <a:pt x="56" y="81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6"/>
                    <a:pt x="56" y="86"/>
                    <a:pt x="56" y="86"/>
                  </a:cubicBezTo>
                  <a:cubicBezTo>
                    <a:pt x="56" y="87"/>
                    <a:pt x="56" y="88"/>
                    <a:pt x="56" y="88"/>
                  </a:cubicBezTo>
                  <a:cubicBezTo>
                    <a:pt x="55" y="91"/>
                    <a:pt x="55" y="94"/>
                    <a:pt x="54" y="97"/>
                  </a:cubicBezTo>
                  <a:cubicBezTo>
                    <a:pt x="53" y="99"/>
                    <a:pt x="51" y="102"/>
                    <a:pt x="49" y="104"/>
                  </a:cubicBezTo>
                  <a:cubicBezTo>
                    <a:pt x="48" y="104"/>
                    <a:pt x="48" y="105"/>
                    <a:pt x="47" y="105"/>
                  </a:cubicBezTo>
                  <a:cubicBezTo>
                    <a:pt x="47" y="106"/>
                    <a:pt x="47" y="106"/>
                    <a:pt x="47" y="106"/>
                  </a:cubicBezTo>
                  <a:cubicBezTo>
                    <a:pt x="46" y="106"/>
                    <a:pt x="46" y="106"/>
                    <a:pt x="46" y="106"/>
                  </a:cubicBezTo>
                  <a:cubicBezTo>
                    <a:pt x="46" y="107"/>
                    <a:pt x="46" y="107"/>
                    <a:pt x="46" y="107"/>
                  </a:cubicBezTo>
                  <a:cubicBezTo>
                    <a:pt x="45" y="107"/>
                    <a:pt x="44" y="108"/>
                    <a:pt x="43" y="109"/>
                  </a:cubicBezTo>
                  <a:cubicBezTo>
                    <a:pt x="40" y="110"/>
                    <a:pt x="37" y="111"/>
                    <a:pt x="35" y="112"/>
                  </a:cubicBezTo>
                  <a:cubicBezTo>
                    <a:pt x="37" y="111"/>
                    <a:pt x="39" y="111"/>
                    <a:pt x="41" y="110"/>
                  </a:cubicBezTo>
                  <a:cubicBezTo>
                    <a:pt x="42" y="109"/>
                    <a:pt x="44" y="108"/>
                    <a:pt x="45" y="108"/>
                  </a:cubicBezTo>
                  <a:cubicBezTo>
                    <a:pt x="45" y="107"/>
                    <a:pt x="46" y="107"/>
                    <a:pt x="46" y="106"/>
                  </a:cubicBezTo>
                  <a:cubicBezTo>
                    <a:pt x="46" y="106"/>
                    <a:pt x="46" y="106"/>
                    <a:pt x="46" y="106"/>
                  </a:cubicBezTo>
                  <a:cubicBezTo>
                    <a:pt x="46" y="106"/>
                    <a:pt x="46" y="106"/>
                    <a:pt x="46" y="106"/>
                  </a:cubicBezTo>
                  <a:cubicBezTo>
                    <a:pt x="47" y="105"/>
                    <a:pt x="47" y="105"/>
                    <a:pt x="47" y="105"/>
                  </a:cubicBezTo>
                  <a:cubicBezTo>
                    <a:pt x="51" y="102"/>
                    <a:pt x="54" y="97"/>
                    <a:pt x="55" y="93"/>
                  </a:cubicBezTo>
                  <a:cubicBezTo>
                    <a:pt x="55" y="91"/>
                    <a:pt x="55" y="90"/>
                    <a:pt x="55" y="89"/>
                  </a:cubicBezTo>
                  <a:cubicBezTo>
                    <a:pt x="55" y="88"/>
                    <a:pt x="55" y="86"/>
                    <a:pt x="55" y="85"/>
                  </a:cubicBezTo>
                  <a:cubicBezTo>
                    <a:pt x="55" y="79"/>
                    <a:pt x="55" y="79"/>
                    <a:pt x="55" y="79"/>
                  </a:cubicBezTo>
                  <a:cubicBezTo>
                    <a:pt x="55" y="75"/>
                    <a:pt x="55" y="71"/>
                    <a:pt x="56" y="67"/>
                  </a:cubicBezTo>
                  <a:cubicBezTo>
                    <a:pt x="56" y="55"/>
                    <a:pt x="56" y="45"/>
                    <a:pt x="56" y="34"/>
                  </a:cubicBezTo>
                  <a:cubicBezTo>
                    <a:pt x="56" y="26"/>
                    <a:pt x="56" y="26"/>
                    <a:pt x="56" y="26"/>
                  </a:cubicBezTo>
                  <a:cubicBezTo>
                    <a:pt x="56" y="23"/>
                    <a:pt x="56" y="20"/>
                    <a:pt x="54" y="17"/>
                  </a:cubicBezTo>
                  <a:cubicBezTo>
                    <a:pt x="52" y="11"/>
                    <a:pt x="48" y="6"/>
                    <a:pt x="43" y="3"/>
                  </a:cubicBezTo>
                  <a:cubicBezTo>
                    <a:pt x="41" y="2"/>
                    <a:pt x="40" y="1"/>
                    <a:pt x="39" y="1"/>
                  </a:cubicBezTo>
                  <a:cubicBezTo>
                    <a:pt x="37" y="0"/>
                    <a:pt x="35" y="0"/>
                    <a:pt x="34" y="0"/>
                  </a:cubicBezTo>
                  <a:cubicBezTo>
                    <a:pt x="31" y="1"/>
                    <a:pt x="29" y="2"/>
                    <a:pt x="29" y="3"/>
                  </a:cubicBezTo>
                  <a:cubicBezTo>
                    <a:pt x="29" y="3"/>
                    <a:pt x="30" y="4"/>
                    <a:pt x="31" y="4"/>
                  </a:cubicBezTo>
                  <a:cubicBezTo>
                    <a:pt x="32" y="5"/>
                    <a:pt x="33" y="5"/>
                    <a:pt x="35" y="6"/>
                  </a:cubicBezTo>
                  <a:cubicBezTo>
                    <a:pt x="36" y="6"/>
                    <a:pt x="38" y="7"/>
                    <a:pt x="39" y="8"/>
                  </a:cubicBezTo>
                  <a:cubicBezTo>
                    <a:pt x="40" y="8"/>
                    <a:pt x="41" y="9"/>
                    <a:pt x="41" y="9"/>
                  </a:cubicBezTo>
                  <a:cubicBezTo>
                    <a:pt x="41" y="10"/>
                    <a:pt x="41" y="10"/>
                    <a:pt x="40" y="10"/>
                  </a:cubicBezTo>
                  <a:cubicBezTo>
                    <a:pt x="45" y="14"/>
                    <a:pt x="49" y="21"/>
                    <a:pt x="48" y="27"/>
                  </a:cubicBezTo>
                  <a:cubicBezTo>
                    <a:pt x="48" y="49"/>
                    <a:pt x="48" y="49"/>
                    <a:pt x="48" y="49"/>
                  </a:cubicBezTo>
                  <a:cubicBezTo>
                    <a:pt x="48" y="58"/>
                    <a:pt x="48" y="67"/>
                    <a:pt x="48" y="76"/>
                  </a:cubicBezTo>
                  <a:cubicBezTo>
                    <a:pt x="47" y="83"/>
                    <a:pt x="47" y="83"/>
                    <a:pt x="47" y="83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7" y="87"/>
                    <a:pt x="47" y="88"/>
                    <a:pt x="47" y="89"/>
                  </a:cubicBezTo>
                  <a:cubicBezTo>
                    <a:pt x="46" y="93"/>
                    <a:pt x="45" y="96"/>
                    <a:pt x="42" y="98"/>
                  </a:cubicBezTo>
                  <a:cubicBezTo>
                    <a:pt x="45" y="96"/>
                    <a:pt x="46" y="93"/>
                    <a:pt x="47" y="89"/>
                  </a:cubicBezTo>
                  <a:cubicBezTo>
                    <a:pt x="47" y="88"/>
                    <a:pt x="47" y="87"/>
                    <a:pt x="47" y="86"/>
                  </a:cubicBezTo>
                  <a:cubicBezTo>
                    <a:pt x="47" y="83"/>
                    <a:pt x="47" y="83"/>
                    <a:pt x="47" y="83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49"/>
                    <a:pt x="48" y="49"/>
                    <a:pt x="48" y="49"/>
                  </a:cubicBezTo>
                  <a:cubicBezTo>
                    <a:pt x="48" y="27"/>
                    <a:pt x="48" y="27"/>
                    <a:pt x="48" y="27"/>
                  </a:cubicBezTo>
                  <a:cubicBezTo>
                    <a:pt x="48" y="20"/>
                    <a:pt x="45" y="14"/>
                    <a:pt x="39" y="11"/>
                  </a:cubicBezTo>
                  <a:cubicBezTo>
                    <a:pt x="38" y="11"/>
                    <a:pt x="38" y="12"/>
                    <a:pt x="40" y="14"/>
                  </a:cubicBezTo>
                  <a:cubicBezTo>
                    <a:pt x="41" y="15"/>
                    <a:pt x="44" y="18"/>
                    <a:pt x="45" y="22"/>
                  </a:cubicBezTo>
                  <a:cubicBezTo>
                    <a:pt x="46" y="23"/>
                    <a:pt x="46" y="24"/>
                    <a:pt x="46" y="25"/>
                  </a:cubicBezTo>
                  <a:cubicBezTo>
                    <a:pt x="46" y="26"/>
                    <a:pt x="46" y="26"/>
                    <a:pt x="46" y="27"/>
                  </a:cubicBezTo>
                  <a:cubicBezTo>
                    <a:pt x="46" y="29"/>
                    <a:pt x="46" y="29"/>
                    <a:pt x="46" y="29"/>
                  </a:cubicBezTo>
                  <a:cubicBezTo>
                    <a:pt x="46" y="32"/>
                    <a:pt x="46" y="35"/>
                    <a:pt x="46" y="37"/>
                  </a:cubicBezTo>
                  <a:cubicBezTo>
                    <a:pt x="45" y="49"/>
                    <a:pt x="45" y="62"/>
                    <a:pt x="45" y="7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6"/>
                    <a:pt x="45" y="86"/>
                    <a:pt x="45" y="86"/>
                  </a:cubicBezTo>
                  <a:cubicBezTo>
                    <a:pt x="45" y="87"/>
                    <a:pt x="45" y="87"/>
                    <a:pt x="45" y="87"/>
                  </a:cubicBezTo>
                  <a:cubicBezTo>
                    <a:pt x="45" y="88"/>
                    <a:pt x="45" y="89"/>
                    <a:pt x="45" y="89"/>
                  </a:cubicBezTo>
                  <a:cubicBezTo>
                    <a:pt x="44" y="90"/>
                    <a:pt x="44" y="91"/>
                    <a:pt x="44" y="92"/>
                  </a:cubicBezTo>
                  <a:cubicBezTo>
                    <a:pt x="43" y="94"/>
                    <a:pt x="42" y="96"/>
                    <a:pt x="40" y="97"/>
                  </a:cubicBezTo>
                  <a:cubicBezTo>
                    <a:pt x="40" y="97"/>
                    <a:pt x="40" y="97"/>
                    <a:pt x="40" y="97"/>
                  </a:cubicBezTo>
                  <a:cubicBezTo>
                    <a:pt x="40" y="98"/>
                    <a:pt x="39" y="98"/>
                    <a:pt x="39" y="98"/>
                  </a:cubicBezTo>
                  <a:cubicBezTo>
                    <a:pt x="39" y="98"/>
                    <a:pt x="39" y="98"/>
                    <a:pt x="38" y="99"/>
                  </a:cubicBezTo>
                  <a:cubicBezTo>
                    <a:pt x="38" y="99"/>
                    <a:pt x="38" y="99"/>
                    <a:pt x="37" y="99"/>
                  </a:cubicBezTo>
                  <a:cubicBezTo>
                    <a:pt x="36" y="100"/>
                    <a:pt x="35" y="100"/>
                    <a:pt x="34" y="101"/>
                  </a:cubicBezTo>
                  <a:cubicBezTo>
                    <a:pt x="33" y="101"/>
                    <a:pt x="31" y="101"/>
                    <a:pt x="30" y="101"/>
                  </a:cubicBezTo>
                  <a:cubicBezTo>
                    <a:pt x="28" y="101"/>
                    <a:pt x="27" y="101"/>
                    <a:pt x="25" y="101"/>
                  </a:cubicBezTo>
                  <a:cubicBezTo>
                    <a:pt x="22" y="100"/>
                    <a:pt x="20" y="98"/>
                    <a:pt x="18" y="96"/>
                  </a:cubicBezTo>
                  <a:cubicBezTo>
                    <a:pt x="16" y="93"/>
                    <a:pt x="14" y="90"/>
                    <a:pt x="14" y="87"/>
                  </a:cubicBezTo>
                  <a:cubicBezTo>
                    <a:pt x="14" y="87"/>
                    <a:pt x="14" y="87"/>
                    <a:pt x="14" y="86"/>
                  </a:cubicBezTo>
                  <a:cubicBezTo>
                    <a:pt x="14" y="85"/>
                    <a:pt x="14" y="85"/>
                    <a:pt x="14" y="85"/>
                  </a:cubicBezTo>
                  <a:cubicBezTo>
                    <a:pt x="14" y="81"/>
                    <a:pt x="14" y="81"/>
                    <a:pt x="14" y="81"/>
                  </a:cubicBezTo>
                  <a:cubicBezTo>
                    <a:pt x="14" y="75"/>
                    <a:pt x="14" y="75"/>
                    <a:pt x="14" y="75"/>
                  </a:cubicBezTo>
                  <a:cubicBezTo>
                    <a:pt x="14" y="62"/>
                    <a:pt x="14" y="49"/>
                    <a:pt x="14" y="36"/>
                  </a:cubicBezTo>
                  <a:cubicBezTo>
                    <a:pt x="14" y="27"/>
                    <a:pt x="14" y="27"/>
                    <a:pt x="14" y="27"/>
                  </a:cubicBezTo>
                  <a:cubicBezTo>
                    <a:pt x="14" y="26"/>
                    <a:pt x="14" y="26"/>
                    <a:pt x="14" y="26"/>
                  </a:cubicBezTo>
                  <a:cubicBezTo>
                    <a:pt x="14" y="26"/>
                    <a:pt x="14" y="26"/>
                    <a:pt x="14" y="26"/>
                  </a:cubicBezTo>
                  <a:cubicBezTo>
                    <a:pt x="14" y="25"/>
                    <a:pt x="14" y="25"/>
                    <a:pt x="14" y="24"/>
                  </a:cubicBezTo>
                  <a:cubicBezTo>
                    <a:pt x="14" y="23"/>
                    <a:pt x="14" y="22"/>
                    <a:pt x="15" y="21"/>
                  </a:cubicBezTo>
                  <a:cubicBezTo>
                    <a:pt x="16" y="18"/>
                    <a:pt x="19" y="15"/>
                    <a:pt x="22" y="13"/>
                  </a:cubicBezTo>
                  <a:cubicBezTo>
                    <a:pt x="25" y="11"/>
                    <a:pt x="27" y="10"/>
                    <a:pt x="28" y="10"/>
                  </a:cubicBezTo>
                  <a:cubicBezTo>
                    <a:pt x="29" y="10"/>
                    <a:pt x="29" y="9"/>
                    <a:pt x="29" y="9"/>
                  </a:cubicBezTo>
                  <a:cubicBezTo>
                    <a:pt x="29" y="9"/>
                    <a:pt x="30" y="9"/>
                    <a:pt x="30" y="9"/>
                  </a:cubicBezTo>
                  <a:cubicBezTo>
                    <a:pt x="30" y="8"/>
                    <a:pt x="30" y="8"/>
                    <a:pt x="29" y="8"/>
                  </a:cubicBezTo>
                  <a:cubicBezTo>
                    <a:pt x="28" y="7"/>
                    <a:pt x="27" y="6"/>
                    <a:pt x="24" y="6"/>
                  </a:cubicBezTo>
                  <a:cubicBezTo>
                    <a:pt x="21" y="6"/>
                    <a:pt x="17" y="7"/>
                    <a:pt x="13" y="10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6" y="6"/>
                    <a:pt x="19" y="5"/>
                    <a:pt x="21" y="4"/>
                  </a:cubicBezTo>
                  <a:cubicBezTo>
                    <a:pt x="22" y="3"/>
                    <a:pt x="23" y="3"/>
                    <a:pt x="23" y="2"/>
                  </a:cubicBezTo>
                  <a:cubicBezTo>
                    <a:pt x="23" y="1"/>
                    <a:pt x="21" y="1"/>
                    <a:pt x="22" y="0"/>
                  </a:cubicBezTo>
                  <a:cubicBezTo>
                    <a:pt x="17" y="1"/>
                    <a:pt x="12" y="4"/>
                    <a:pt x="8" y="8"/>
                  </a:cubicBezTo>
                  <a:cubicBezTo>
                    <a:pt x="4" y="12"/>
                    <a:pt x="1" y="18"/>
                    <a:pt x="0" y="24"/>
                  </a:cubicBezTo>
                  <a:cubicBezTo>
                    <a:pt x="0" y="25"/>
                    <a:pt x="0" y="26"/>
                    <a:pt x="0" y="27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73"/>
                    <a:pt x="0" y="73"/>
                    <a:pt x="0" y="73"/>
                  </a:cubicBezTo>
                  <a:lnTo>
                    <a:pt x="0" y="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0" name="Freeform 35">
              <a:extLst>
                <a:ext uri="{FF2B5EF4-FFF2-40B4-BE49-F238E27FC236}">
                  <a16:creationId xmlns:a16="http://schemas.microsoft.com/office/drawing/2014/main" id="{99D0CCE9-A0B6-400F-9BC1-53A3B40428A6}"/>
                </a:ext>
              </a:extLst>
            </p:cNvPr>
            <p:cNvSpPr>
              <a:spLocks/>
            </p:cNvSpPr>
            <p:nvPr/>
          </p:nvSpPr>
          <p:spPr bwMode="auto">
            <a:xfrm>
              <a:off x="6292851" y="2822576"/>
              <a:ext cx="49213" cy="33338"/>
            </a:xfrm>
            <a:custGeom>
              <a:avLst/>
              <a:gdLst>
                <a:gd name="T0" fmla="*/ 13 w 13"/>
                <a:gd name="T1" fmla="*/ 0 h 9"/>
                <a:gd name="T2" fmla="*/ 9 w 13"/>
                <a:gd name="T3" fmla="*/ 3 h 9"/>
                <a:gd name="T4" fmla="*/ 0 w 13"/>
                <a:gd name="T5" fmla="*/ 9 h 9"/>
                <a:gd name="T6" fmla="*/ 0 w 13"/>
                <a:gd name="T7" fmla="*/ 9 h 9"/>
                <a:gd name="T8" fmla="*/ 9 w 13"/>
                <a:gd name="T9" fmla="*/ 3 h 9"/>
                <a:gd name="T10" fmla="*/ 13 w 13"/>
                <a:gd name="T1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9">
                  <a:moveTo>
                    <a:pt x="13" y="0"/>
                  </a:moveTo>
                  <a:cubicBezTo>
                    <a:pt x="12" y="1"/>
                    <a:pt x="10" y="2"/>
                    <a:pt x="9" y="3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10" y="2"/>
                    <a:pt x="12" y="1"/>
                    <a:pt x="1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1" name="Freeform 36">
              <a:extLst>
                <a:ext uri="{FF2B5EF4-FFF2-40B4-BE49-F238E27FC236}">
                  <a16:creationId xmlns:a16="http://schemas.microsoft.com/office/drawing/2014/main" id="{CBC16A90-6F65-4BF8-A9FF-412932A7933B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9676" y="2833688"/>
              <a:ext cx="3175" cy="22225"/>
            </a:xfrm>
            <a:custGeom>
              <a:avLst/>
              <a:gdLst>
                <a:gd name="T0" fmla="*/ 2 w 2"/>
                <a:gd name="T1" fmla="*/ 14 h 14"/>
                <a:gd name="T2" fmla="*/ 2 w 2"/>
                <a:gd name="T3" fmla="*/ 14 h 14"/>
                <a:gd name="T4" fmla="*/ 0 w 2"/>
                <a:gd name="T5" fmla="*/ 0 h 14"/>
                <a:gd name="T6" fmla="*/ 2 w 2"/>
                <a:gd name="T7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4">
                  <a:moveTo>
                    <a:pt x="2" y="14"/>
                  </a:moveTo>
                  <a:lnTo>
                    <a:pt x="2" y="14"/>
                  </a:lnTo>
                  <a:lnTo>
                    <a:pt x="0" y="0"/>
                  </a:lnTo>
                  <a:lnTo>
                    <a:pt x="2" y="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" name="Freeform 37">
              <a:extLst>
                <a:ext uri="{FF2B5EF4-FFF2-40B4-BE49-F238E27FC236}">
                  <a16:creationId xmlns:a16="http://schemas.microsoft.com/office/drawing/2014/main" id="{D8C3F691-B9DA-4DD2-BF36-C37D9E8B558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86501" y="2674938"/>
              <a:ext cx="120650" cy="177800"/>
            </a:xfrm>
            <a:custGeom>
              <a:avLst/>
              <a:gdLst>
                <a:gd name="T0" fmla="*/ 1 w 32"/>
                <a:gd name="T1" fmla="*/ 18 h 47"/>
                <a:gd name="T2" fmla="*/ 3 w 32"/>
                <a:gd name="T3" fmla="*/ 14 h 47"/>
                <a:gd name="T4" fmla="*/ 3 w 32"/>
                <a:gd name="T5" fmla="*/ 13 h 47"/>
                <a:gd name="T6" fmla="*/ 5 w 32"/>
                <a:gd name="T7" fmla="*/ 12 h 47"/>
                <a:gd name="T8" fmla="*/ 2 w 32"/>
                <a:gd name="T9" fmla="*/ 19 h 47"/>
                <a:gd name="T10" fmla="*/ 1 w 32"/>
                <a:gd name="T11" fmla="*/ 38 h 47"/>
                <a:gd name="T12" fmla="*/ 11 w 32"/>
                <a:gd name="T13" fmla="*/ 41 h 47"/>
                <a:gd name="T14" fmla="*/ 15 w 32"/>
                <a:gd name="T15" fmla="*/ 39 h 47"/>
                <a:gd name="T16" fmla="*/ 25 w 32"/>
                <a:gd name="T17" fmla="*/ 27 h 47"/>
                <a:gd name="T18" fmla="*/ 4 w 32"/>
                <a:gd name="T19" fmla="*/ 44 h 47"/>
                <a:gd name="T20" fmla="*/ 10 w 32"/>
                <a:gd name="T21" fmla="*/ 40 h 47"/>
                <a:gd name="T22" fmla="*/ 18 w 32"/>
                <a:gd name="T23" fmla="*/ 34 h 47"/>
                <a:gd name="T24" fmla="*/ 25 w 32"/>
                <a:gd name="T25" fmla="*/ 26 h 47"/>
                <a:gd name="T26" fmla="*/ 20 w 32"/>
                <a:gd name="T27" fmla="*/ 22 h 47"/>
                <a:gd name="T28" fmla="*/ 17 w 32"/>
                <a:gd name="T29" fmla="*/ 23 h 47"/>
                <a:gd name="T30" fmla="*/ 14 w 32"/>
                <a:gd name="T31" fmla="*/ 26 h 47"/>
                <a:gd name="T32" fmla="*/ 15 w 32"/>
                <a:gd name="T33" fmla="*/ 22 h 47"/>
                <a:gd name="T34" fmla="*/ 16 w 32"/>
                <a:gd name="T35" fmla="*/ 20 h 47"/>
                <a:gd name="T36" fmla="*/ 16 w 32"/>
                <a:gd name="T37" fmla="*/ 19 h 47"/>
                <a:gd name="T38" fmla="*/ 17 w 32"/>
                <a:gd name="T39" fmla="*/ 19 h 47"/>
                <a:gd name="T40" fmla="*/ 21 w 32"/>
                <a:gd name="T41" fmla="*/ 20 h 47"/>
                <a:gd name="T42" fmla="*/ 24 w 32"/>
                <a:gd name="T43" fmla="*/ 17 h 47"/>
                <a:gd name="T44" fmla="*/ 27 w 32"/>
                <a:gd name="T45" fmla="*/ 22 h 47"/>
                <a:gd name="T46" fmla="*/ 28 w 32"/>
                <a:gd name="T47" fmla="*/ 8 h 47"/>
                <a:gd name="T48" fmla="*/ 27 w 32"/>
                <a:gd name="T49" fmla="*/ 5 h 47"/>
                <a:gd name="T50" fmla="*/ 26 w 32"/>
                <a:gd name="T51" fmla="*/ 5 h 47"/>
                <a:gd name="T52" fmla="*/ 20 w 32"/>
                <a:gd name="T53" fmla="*/ 1 h 47"/>
                <a:gd name="T54" fmla="*/ 20 w 32"/>
                <a:gd name="T55" fmla="*/ 1 h 47"/>
                <a:gd name="T56" fmla="*/ 15 w 32"/>
                <a:gd name="T57" fmla="*/ 2 h 47"/>
                <a:gd name="T58" fmla="*/ 5 w 32"/>
                <a:gd name="T59" fmla="*/ 10 h 47"/>
                <a:gd name="T60" fmla="*/ 3 w 32"/>
                <a:gd name="T61" fmla="*/ 14 h 47"/>
                <a:gd name="T62" fmla="*/ 2 w 32"/>
                <a:gd name="T63" fmla="*/ 16 h 47"/>
                <a:gd name="T64" fmla="*/ 0 w 32"/>
                <a:gd name="T65" fmla="*/ 38 h 47"/>
                <a:gd name="T66" fmla="*/ 1 w 32"/>
                <a:gd name="T67" fmla="*/ 38 h 47"/>
                <a:gd name="T68" fmla="*/ 11 w 32"/>
                <a:gd name="T69" fmla="*/ 29 h 47"/>
                <a:gd name="T70" fmla="*/ 11 w 32"/>
                <a:gd name="T71" fmla="*/ 29 h 47"/>
                <a:gd name="T72" fmla="*/ 11 w 32"/>
                <a:gd name="T73" fmla="*/ 29 h 47"/>
                <a:gd name="T74" fmla="*/ 3 w 32"/>
                <a:gd name="T75" fmla="*/ 24 h 47"/>
                <a:gd name="T76" fmla="*/ 4 w 32"/>
                <a:gd name="T77" fmla="*/ 42 h 47"/>
                <a:gd name="T78" fmla="*/ 6 w 32"/>
                <a:gd name="T79" fmla="*/ 32 h 47"/>
                <a:gd name="T80" fmla="*/ 5 w 32"/>
                <a:gd name="T81" fmla="*/ 33 h 47"/>
                <a:gd name="T82" fmla="*/ 6 w 32"/>
                <a:gd name="T83" fmla="*/ 32 h 47"/>
                <a:gd name="T84" fmla="*/ 11 w 32"/>
                <a:gd name="T85" fmla="*/ 34 h 47"/>
                <a:gd name="T86" fmla="*/ 11 w 32"/>
                <a:gd name="T87" fmla="*/ 36 h 47"/>
                <a:gd name="T88" fmla="*/ 21 w 32"/>
                <a:gd name="T89" fmla="*/ 15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32" h="47">
                  <a:moveTo>
                    <a:pt x="0" y="25"/>
                  </a:moveTo>
                  <a:cubicBezTo>
                    <a:pt x="0" y="23"/>
                    <a:pt x="1" y="21"/>
                    <a:pt x="1" y="18"/>
                  </a:cubicBezTo>
                  <a:cubicBezTo>
                    <a:pt x="2" y="17"/>
                    <a:pt x="2" y="16"/>
                    <a:pt x="3" y="15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4" y="12"/>
                    <a:pt x="4" y="12"/>
                    <a:pt x="5" y="11"/>
                  </a:cubicBezTo>
                  <a:cubicBezTo>
                    <a:pt x="5" y="11"/>
                    <a:pt x="5" y="12"/>
                    <a:pt x="5" y="12"/>
                  </a:cubicBezTo>
                  <a:cubicBezTo>
                    <a:pt x="4" y="13"/>
                    <a:pt x="4" y="14"/>
                    <a:pt x="3" y="15"/>
                  </a:cubicBezTo>
                  <a:cubicBezTo>
                    <a:pt x="3" y="16"/>
                    <a:pt x="3" y="18"/>
                    <a:pt x="2" y="19"/>
                  </a:cubicBezTo>
                  <a:cubicBezTo>
                    <a:pt x="2" y="21"/>
                    <a:pt x="1" y="23"/>
                    <a:pt x="1" y="25"/>
                  </a:cubicBezTo>
                  <a:cubicBezTo>
                    <a:pt x="1" y="29"/>
                    <a:pt x="1" y="34"/>
                    <a:pt x="1" y="38"/>
                  </a:cubicBezTo>
                  <a:cubicBezTo>
                    <a:pt x="3" y="47"/>
                    <a:pt x="3" y="47"/>
                    <a:pt x="3" y="47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2" y="40"/>
                    <a:pt x="13" y="39"/>
                    <a:pt x="15" y="38"/>
                  </a:cubicBezTo>
                  <a:cubicBezTo>
                    <a:pt x="15" y="39"/>
                    <a:pt x="15" y="39"/>
                    <a:pt x="15" y="39"/>
                  </a:cubicBezTo>
                  <a:cubicBezTo>
                    <a:pt x="18" y="37"/>
                    <a:pt x="21" y="34"/>
                    <a:pt x="24" y="32"/>
                  </a:cubicBezTo>
                  <a:cubicBezTo>
                    <a:pt x="25" y="30"/>
                    <a:pt x="25" y="29"/>
                    <a:pt x="25" y="27"/>
                  </a:cubicBezTo>
                  <a:cubicBezTo>
                    <a:pt x="20" y="32"/>
                    <a:pt x="15" y="36"/>
                    <a:pt x="10" y="40"/>
                  </a:cubicBezTo>
                  <a:cubicBezTo>
                    <a:pt x="4" y="44"/>
                    <a:pt x="4" y="44"/>
                    <a:pt x="4" y="44"/>
                  </a:cubicBezTo>
                  <a:cubicBezTo>
                    <a:pt x="4" y="43"/>
                    <a:pt x="4" y="43"/>
                    <a:pt x="4" y="43"/>
                  </a:cubicBezTo>
                  <a:cubicBezTo>
                    <a:pt x="10" y="40"/>
                    <a:pt x="10" y="40"/>
                    <a:pt x="10" y="40"/>
                  </a:cubicBezTo>
                  <a:cubicBezTo>
                    <a:pt x="10" y="39"/>
                    <a:pt x="10" y="39"/>
                    <a:pt x="10" y="39"/>
                  </a:cubicBezTo>
                  <a:cubicBezTo>
                    <a:pt x="13" y="38"/>
                    <a:pt x="16" y="36"/>
                    <a:pt x="18" y="34"/>
                  </a:cubicBezTo>
                  <a:cubicBezTo>
                    <a:pt x="20" y="31"/>
                    <a:pt x="22" y="29"/>
                    <a:pt x="24" y="27"/>
                  </a:cubicBezTo>
                  <a:cubicBezTo>
                    <a:pt x="25" y="26"/>
                    <a:pt x="25" y="26"/>
                    <a:pt x="25" y="26"/>
                  </a:cubicBezTo>
                  <a:cubicBezTo>
                    <a:pt x="25" y="25"/>
                    <a:pt x="25" y="25"/>
                    <a:pt x="25" y="24"/>
                  </a:cubicBezTo>
                  <a:cubicBezTo>
                    <a:pt x="24" y="22"/>
                    <a:pt x="22" y="21"/>
                    <a:pt x="20" y="22"/>
                  </a:cubicBezTo>
                  <a:cubicBezTo>
                    <a:pt x="19" y="23"/>
                    <a:pt x="19" y="24"/>
                    <a:pt x="19" y="24"/>
                  </a:cubicBezTo>
                  <a:cubicBezTo>
                    <a:pt x="18" y="24"/>
                    <a:pt x="18" y="23"/>
                    <a:pt x="17" y="23"/>
                  </a:cubicBezTo>
                  <a:cubicBezTo>
                    <a:pt x="16" y="24"/>
                    <a:pt x="15" y="26"/>
                    <a:pt x="14" y="27"/>
                  </a:cubicBezTo>
                  <a:cubicBezTo>
                    <a:pt x="14" y="27"/>
                    <a:pt x="14" y="26"/>
                    <a:pt x="14" y="26"/>
                  </a:cubicBezTo>
                  <a:cubicBezTo>
                    <a:pt x="15" y="25"/>
                    <a:pt x="16" y="24"/>
                    <a:pt x="17" y="22"/>
                  </a:cubicBezTo>
                  <a:cubicBezTo>
                    <a:pt x="16" y="22"/>
                    <a:pt x="16" y="22"/>
                    <a:pt x="15" y="22"/>
                  </a:cubicBezTo>
                  <a:cubicBezTo>
                    <a:pt x="15" y="22"/>
                    <a:pt x="15" y="21"/>
                    <a:pt x="15" y="21"/>
                  </a:cubicBezTo>
                  <a:cubicBezTo>
                    <a:pt x="15" y="20"/>
                    <a:pt x="16" y="20"/>
                    <a:pt x="16" y="20"/>
                  </a:cubicBezTo>
                  <a:cubicBezTo>
                    <a:pt x="16" y="20"/>
                    <a:pt x="16" y="20"/>
                    <a:pt x="16" y="19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6" y="19"/>
                    <a:pt x="16" y="19"/>
                    <a:pt x="17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9" y="20"/>
                    <a:pt x="20" y="20"/>
                    <a:pt x="21" y="20"/>
                  </a:cubicBezTo>
                  <a:cubicBezTo>
                    <a:pt x="21" y="19"/>
                    <a:pt x="22" y="18"/>
                    <a:pt x="23" y="17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23" y="20"/>
                    <a:pt x="24" y="20"/>
                    <a:pt x="25" y="21"/>
                  </a:cubicBezTo>
                  <a:cubicBezTo>
                    <a:pt x="25" y="21"/>
                    <a:pt x="27" y="21"/>
                    <a:pt x="27" y="22"/>
                  </a:cubicBezTo>
                  <a:cubicBezTo>
                    <a:pt x="28" y="18"/>
                    <a:pt x="28" y="15"/>
                    <a:pt x="29" y="11"/>
                  </a:cubicBezTo>
                  <a:cubicBezTo>
                    <a:pt x="29" y="11"/>
                    <a:pt x="28" y="9"/>
                    <a:pt x="28" y="8"/>
                  </a:cubicBezTo>
                  <a:cubicBezTo>
                    <a:pt x="28" y="8"/>
                    <a:pt x="28" y="7"/>
                    <a:pt x="27" y="6"/>
                  </a:cubicBezTo>
                  <a:cubicBezTo>
                    <a:pt x="27" y="6"/>
                    <a:pt x="27" y="6"/>
                    <a:pt x="27" y="5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32" y="8"/>
                    <a:pt x="19" y="0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18" y="1"/>
                    <a:pt x="17" y="2"/>
                    <a:pt x="15" y="2"/>
                  </a:cubicBezTo>
                  <a:cubicBezTo>
                    <a:pt x="13" y="3"/>
                    <a:pt x="11" y="4"/>
                    <a:pt x="10" y="5"/>
                  </a:cubicBezTo>
                  <a:cubicBezTo>
                    <a:pt x="8" y="7"/>
                    <a:pt x="7" y="8"/>
                    <a:pt x="5" y="10"/>
                  </a:cubicBezTo>
                  <a:cubicBezTo>
                    <a:pt x="4" y="11"/>
                    <a:pt x="4" y="12"/>
                    <a:pt x="3" y="13"/>
                  </a:cubicBezTo>
                  <a:cubicBezTo>
                    <a:pt x="3" y="13"/>
                    <a:pt x="3" y="13"/>
                    <a:pt x="3" y="14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2" y="15"/>
                    <a:pt x="2" y="15"/>
                    <a:pt x="2" y="16"/>
                  </a:cubicBezTo>
                  <a:cubicBezTo>
                    <a:pt x="0" y="20"/>
                    <a:pt x="0" y="23"/>
                    <a:pt x="0" y="27"/>
                  </a:cubicBezTo>
                  <a:cubicBezTo>
                    <a:pt x="0" y="31"/>
                    <a:pt x="0" y="34"/>
                    <a:pt x="0" y="38"/>
                  </a:cubicBezTo>
                  <a:cubicBezTo>
                    <a:pt x="1" y="42"/>
                    <a:pt x="1" y="42"/>
                    <a:pt x="1" y="42"/>
                  </a:cubicBezTo>
                  <a:cubicBezTo>
                    <a:pt x="1" y="38"/>
                    <a:pt x="1" y="38"/>
                    <a:pt x="1" y="38"/>
                  </a:cubicBezTo>
                  <a:cubicBezTo>
                    <a:pt x="0" y="34"/>
                    <a:pt x="0" y="29"/>
                    <a:pt x="0" y="25"/>
                  </a:cubicBezTo>
                  <a:close/>
                  <a:moveTo>
                    <a:pt x="11" y="29"/>
                  </a:move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lose/>
                  <a:moveTo>
                    <a:pt x="3" y="37"/>
                  </a:moveTo>
                  <a:cubicBezTo>
                    <a:pt x="2" y="33"/>
                    <a:pt x="2" y="28"/>
                    <a:pt x="3" y="24"/>
                  </a:cubicBezTo>
                  <a:cubicBezTo>
                    <a:pt x="2" y="28"/>
                    <a:pt x="3" y="33"/>
                    <a:pt x="3" y="37"/>
                  </a:cubicBezTo>
                  <a:cubicBezTo>
                    <a:pt x="4" y="42"/>
                    <a:pt x="4" y="42"/>
                    <a:pt x="4" y="42"/>
                  </a:cubicBezTo>
                  <a:lnTo>
                    <a:pt x="3" y="37"/>
                  </a:lnTo>
                  <a:close/>
                  <a:moveTo>
                    <a:pt x="6" y="32"/>
                  </a:moveTo>
                  <a:cubicBezTo>
                    <a:pt x="6" y="32"/>
                    <a:pt x="6" y="32"/>
                    <a:pt x="6" y="32"/>
                  </a:cubicBezTo>
                  <a:cubicBezTo>
                    <a:pt x="6" y="33"/>
                    <a:pt x="5" y="33"/>
                    <a:pt x="5" y="33"/>
                  </a:cubicBezTo>
                  <a:cubicBezTo>
                    <a:pt x="5" y="33"/>
                    <a:pt x="5" y="33"/>
                    <a:pt x="5" y="33"/>
                  </a:cubicBezTo>
                  <a:cubicBezTo>
                    <a:pt x="5" y="33"/>
                    <a:pt x="6" y="33"/>
                    <a:pt x="6" y="32"/>
                  </a:cubicBezTo>
                  <a:close/>
                  <a:moveTo>
                    <a:pt x="11" y="36"/>
                  </a:moveTo>
                  <a:cubicBezTo>
                    <a:pt x="11" y="35"/>
                    <a:pt x="11" y="35"/>
                    <a:pt x="11" y="34"/>
                  </a:cubicBezTo>
                  <a:cubicBezTo>
                    <a:pt x="11" y="34"/>
                    <a:pt x="11" y="34"/>
                    <a:pt x="11" y="34"/>
                  </a:cubicBezTo>
                  <a:cubicBezTo>
                    <a:pt x="11" y="35"/>
                    <a:pt x="11" y="35"/>
                    <a:pt x="11" y="36"/>
                  </a:cubicBezTo>
                  <a:close/>
                  <a:moveTo>
                    <a:pt x="21" y="15"/>
                  </a:moveTo>
                  <a:cubicBezTo>
                    <a:pt x="21" y="15"/>
                    <a:pt x="21" y="15"/>
                    <a:pt x="21" y="15"/>
                  </a:cubicBezTo>
                  <a:cubicBezTo>
                    <a:pt x="21" y="15"/>
                    <a:pt x="21" y="15"/>
                    <a:pt x="21" y="1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" name="Freeform 38">
              <a:extLst>
                <a:ext uri="{FF2B5EF4-FFF2-40B4-BE49-F238E27FC236}">
                  <a16:creationId xmlns:a16="http://schemas.microsoft.com/office/drawing/2014/main" id="{AB3CDCA9-ABEE-4669-A4CD-DC7E12881A9A}"/>
                </a:ext>
              </a:extLst>
            </p:cNvPr>
            <p:cNvSpPr>
              <a:spLocks/>
            </p:cNvSpPr>
            <p:nvPr/>
          </p:nvSpPr>
          <p:spPr bwMode="auto">
            <a:xfrm>
              <a:off x="5940426" y="2652713"/>
              <a:ext cx="112713" cy="173038"/>
            </a:xfrm>
            <a:custGeom>
              <a:avLst/>
              <a:gdLst>
                <a:gd name="T0" fmla="*/ 15 w 30"/>
                <a:gd name="T1" fmla="*/ 42 h 46"/>
                <a:gd name="T2" fmla="*/ 16 w 30"/>
                <a:gd name="T3" fmla="*/ 41 h 46"/>
                <a:gd name="T4" fmla="*/ 17 w 30"/>
                <a:gd name="T5" fmla="*/ 36 h 46"/>
                <a:gd name="T6" fmla="*/ 14 w 30"/>
                <a:gd name="T7" fmla="*/ 36 h 46"/>
                <a:gd name="T8" fmla="*/ 10 w 30"/>
                <a:gd name="T9" fmla="*/ 40 h 46"/>
                <a:gd name="T10" fmla="*/ 7 w 30"/>
                <a:gd name="T11" fmla="*/ 43 h 46"/>
                <a:gd name="T12" fmla="*/ 6 w 30"/>
                <a:gd name="T13" fmla="*/ 41 h 46"/>
                <a:gd name="T14" fmla="*/ 5 w 30"/>
                <a:gd name="T15" fmla="*/ 36 h 46"/>
                <a:gd name="T16" fmla="*/ 4 w 30"/>
                <a:gd name="T17" fmla="*/ 37 h 46"/>
                <a:gd name="T18" fmla="*/ 3 w 30"/>
                <a:gd name="T19" fmla="*/ 31 h 46"/>
                <a:gd name="T20" fmla="*/ 4 w 30"/>
                <a:gd name="T21" fmla="*/ 36 h 46"/>
                <a:gd name="T22" fmla="*/ 4 w 30"/>
                <a:gd name="T23" fmla="*/ 36 h 46"/>
                <a:gd name="T24" fmla="*/ 5 w 30"/>
                <a:gd name="T25" fmla="*/ 36 h 46"/>
                <a:gd name="T26" fmla="*/ 5 w 30"/>
                <a:gd name="T27" fmla="*/ 37 h 46"/>
                <a:gd name="T28" fmla="*/ 7 w 30"/>
                <a:gd name="T29" fmla="*/ 43 h 46"/>
                <a:gd name="T30" fmla="*/ 12 w 30"/>
                <a:gd name="T31" fmla="*/ 38 h 46"/>
                <a:gd name="T32" fmla="*/ 14 w 30"/>
                <a:gd name="T33" fmla="*/ 36 h 46"/>
                <a:gd name="T34" fmla="*/ 15 w 30"/>
                <a:gd name="T35" fmla="*/ 38 h 46"/>
                <a:gd name="T36" fmla="*/ 15 w 30"/>
                <a:gd name="T37" fmla="*/ 38 h 46"/>
                <a:gd name="T38" fmla="*/ 25 w 30"/>
                <a:gd name="T39" fmla="*/ 26 h 46"/>
                <a:gd name="T40" fmla="*/ 24 w 30"/>
                <a:gd name="T41" fmla="*/ 20 h 46"/>
                <a:gd name="T42" fmla="*/ 19 w 30"/>
                <a:gd name="T43" fmla="*/ 20 h 46"/>
                <a:gd name="T44" fmla="*/ 12 w 30"/>
                <a:gd name="T45" fmla="*/ 27 h 46"/>
                <a:gd name="T46" fmla="*/ 12 w 30"/>
                <a:gd name="T47" fmla="*/ 27 h 46"/>
                <a:gd name="T48" fmla="*/ 12 w 30"/>
                <a:gd name="T49" fmla="*/ 27 h 46"/>
                <a:gd name="T50" fmla="*/ 13 w 30"/>
                <a:gd name="T51" fmla="*/ 26 h 46"/>
                <a:gd name="T52" fmla="*/ 17 w 30"/>
                <a:gd name="T53" fmla="*/ 18 h 46"/>
                <a:gd name="T54" fmla="*/ 15 w 30"/>
                <a:gd name="T55" fmla="*/ 20 h 46"/>
                <a:gd name="T56" fmla="*/ 14 w 30"/>
                <a:gd name="T57" fmla="*/ 19 h 46"/>
                <a:gd name="T58" fmla="*/ 15 w 30"/>
                <a:gd name="T59" fmla="*/ 16 h 46"/>
                <a:gd name="T60" fmla="*/ 16 w 30"/>
                <a:gd name="T61" fmla="*/ 15 h 46"/>
                <a:gd name="T62" fmla="*/ 18 w 30"/>
                <a:gd name="T63" fmla="*/ 16 h 46"/>
                <a:gd name="T64" fmla="*/ 20 w 30"/>
                <a:gd name="T65" fmla="*/ 17 h 46"/>
                <a:gd name="T66" fmla="*/ 25 w 30"/>
                <a:gd name="T67" fmla="*/ 13 h 46"/>
                <a:gd name="T68" fmla="*/ 29 w 30"/>
                <a:gd name="T69" fmla="*/ 18 h 46"/>
                <a:gd name="T70" fmla="*/ 28 w 30"/>
                <a:gd name="T71" fmla="*/ 2 h 46"/>
                <a:gd name="T72" fmla="*/ 18 w 30"/>
                <a:gd name="T73" fmla="*/ 0 h 46"/>
                <a:gd name="T74" fmla="*/ 0 w 30"/>
                <a:gd name="T75" fmla="*/ 28 h 46"/>
                <a:gd name="T76" fmla="*/ 2 w 30"/>
                <a:gd name="T77" fmla="*/ 40 h 46"/>
                <a:gd name="T78" fmla="*/ 2 w 30"/>
                <a:gd name="T79" fmla="*/ 40 h 46"/>
                <a:gd name="T80" fmla="*/ 3 w 30"/>
                <a:gd name="T81" fmla="*/ 39 h 46"/>
                <a:gd name="T82" fmla="*/ 6 w 30"/>
                <a:gd name="T83" fmla="*/ 44 h 46"/>
                <a:gd name="T84" fmla="*/ 11 w 30"/>
                <a:gd name="T85" fmla="*/ 41 h 46"/>
                <a:gd name="T86" fmla="*/ 6 w 30"/>
                <a:gd name="T87" fmla="*/ 45 h 46"/>
                <a:gd name="T88" fmla="*/ 4 w 30"/>
                <a:gd name="T89" fmla="*/ 40 h 46"/>
                <a:gd name="T90" fmla="*/ 4 w 30"/>
                <a:gd name="T91" fmla="*/ 38 h 46"/>
                <a:gd name="T92" fmla="*/ 2 w 30"/>
                <a:gd name="T93" fmla="*/ 40 h 46"/>
                <a:gd name="T94" fmla="*/ 2 w 30"/>
                <a:gd name="T95" fmla="*/ 38 h 46"/>
                <a:gd name="T96" fmla="*/ 3 w 30"/>
                <a:gd name="T97" fmla="*/ 17 h 46"/>
                <a:gd name="T98" fmla="*/ 4 w 30"/>
                <a:gd name="T99" fmla="*/ 38 h 46"/>
                <a:gd name="T100" fmla="*/ 4 w 30"/>
                <a:gd name="T101" fmla="*/ 38 h 46"/>
                <a:gd name="T102" fmla="*/ 6 w 30"/>
                <a:gd name="T103" fmla="*/ 44 h 46"/>
                <a:gd name="T104" fmla="*/ 7 w 30"/>
                <a:gd name="T105" fmla="*/ 44 h 46"/>
                <a:gd name="T106" fmla="*/ 11 w 30"/>
                <a:gd name="T107" fmla="*/ 41 h 46"/>
                <a:gd name="T108" fmla="*/ 14 w 30"/>
                <a:gd name="T109" fmla="*/ 38 h 46"/>
                <a:gd name="T110" fmla="*/ 15 w 30"/>
                <a:gd name="T111" fmla="*/ 4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0" h="46">
                  <a:moveTo>
                    <a:pt x="15" y="42"/>
                  </a:moveTo>
                  <a:cubicBezTo>
                    <a:pt x="15" y="42"/>
                    <a:pt x="15" y="42"/>
                    <a:pt x="15" y="4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6" y="41"/>
                    <a:pt x="16" y="41"/>
                    <a:pt x="16" y="41"/>
                  </a:cubicBezTo>
                  <a:cubicBezTo>
                    <a:pt x="18" y="39"/>
                    <a:pt x="20" y="36"/>
                    <a:pt x="22" y="34"/>
                  </a:cubicBezTo>
                  <a:cubicBezTo>
                    <a:pt x="24" y="32"/>
                    <a:pt x="25" y="29"/>
                    <a:pt x="25" y="27"/>
                  </a:cubicBezTo>
                  <a:cubicBezTo>
                    <a:pt x="22" y="30"/>
                    <a:pt x="20" y="33"/>
                    <a:pt x="17" y="36"/>
                  </a:cubicBezTo>
                  <a:cubicBezTo>
                    <a:pt x="16" y="37"/>
                    <a:pt x="16" y="38"/>
                    <a:pt x="15" y="38"/>
                  </a:cubicBezTo>
                  <a:cubicBezTo>
                    <a:pt x="15" y="37"/>
                    <a:pt x="15" y="37"/>
                    <a:pt x="15" y="37"/>
                  </a:cubicBezTo>
                  <a:cubicBezTo>
                    <a:pt x="15" y="36"/>
                    <a:pt x="15" y="36"/>
                    <a:pt x="14" y="36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2" y="38"/>
                    <a:pt x="11" y="39"/>
                    <a:pt x="10" y="40"/>
                  </a:cubicBezTo>
                  <a:cubicBezTo>
                    <a:pt x="9" y="41"/>
                    <a:pt x="8" y="42"/>
                    <a:pt x="7" y="43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2"/>
                    <a:pt x="7" y="42"/>
                    <a:pt x="7" y="42"/>
                  </a:cubicBezTo>
                  <a:cubicBezTo>
                    <a:pt x="6" y="41"/>
                    <a:pt x="6" y="41"/>
                    <a:pt x="6" y="41"/>
                  </a:cubicBezTo>
                  <a:cubicBezTo>
                    <a:pt x="6" y="40"/>
                    <a:pt x="6" y="40"/>
                    <a:pt x="5" y="39"/>
                  </a:cubicBezTo>
                  <a:cubicBezTo>
                    <a:pt x="5" y="38"/>
                    <a:pt x="5" y="37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4" y="36"/>
                    <a:pt x="4" y="36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6"/>
                    <a:pt x="3" y="36"/>
                    <a:pt x="3" y="36"/>
                  </a:cubicBezTo>
                  <a:cubicBezTo>
                    <a:pt x="3" y="34"/>
                    <a:pt x="3" y="32"/>
                    <a:pt x="3" y="31"/>
                  </a:cubicBezTo>
                  <a:cubicBezTo>
                    <a:pt x="3" y="32"/>
                    <a:pt x="3" y="33"/>
                    <a:pt x="3" y="35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7"/>
                    <a:pt x="4" y="37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7"/>
                    <a:pt x="5" y="37"/>
                    <a:pt x="5" y="37"/>
                  </a:cubicBezTo>
                  <a:cubicBezTo>
                    <a:pt x="6" y="39"/>
                    <a:pt x="6" y="40"/>
                    <a:pt x="7" y="41"/>
                  </a:cubicBezTo>
                  <a:cubicBezTo>
                    <a:pt x="7" y="42"/>
                    <a:pt x="7" y="42"/>
                    <a:pt x="7" y="42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3"/>
                    <a:pt x="7" y="42"/>
                    <a:pt x="8" y="42"/>
                  </a:cubicBezTo>
                  <a:cubicBezTo>
                    <a:pt x="8" y="42"/>
                    <a:pt x="8" y="42"/>
                    <a:pt x="9" y="41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5" y="36"/>
                    <a:pt x="15" y="36"/>
                    <a:pt x="15" y="36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9" y="33"/>
                    <a:pt x="22" y="30"/>
                    <a:pt x="25" y="26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26" y="24"/>
                    <a:pt x="26" y="23"/>
                    <a:pt x="26" y="22"/>
                  </a:cubicBezTo>
                  <a:cubicBezTo>
                    <a:pt x="26" y="21"/>
                    <a:pt x="25" y="20"/>
                    <a:pt x="24" y="20"/>
                  </a:cubicBezTo>
                  <a:cubicBezTo>
                    <a:pt x="23" y="19"/>
                    <a:pt x="22" y="19"/>
                    <a:pt x="21" y="20"/>
                  </a:cubicBezTo>
                  <a:cubicBezTo>
                    <a:pt x="21" y="20"/>
                    <a:pt x="20" y="22"/>
                    <a:pt x="20" y="22"/>
                  </a:cubicBezTo>
                  <a:cubicBezTo>
                    <a:pt x="20" y="21"/>
                    <a:pt x="19" y="20"/>
                    <a:pt x="19" y="20"/>
                  </a:cubicBezTo>
                  <a:cubicBezTo>
                    <a:pt x="17" y="22"/>
                    <a:pt x="16" y="24"/>
                    <a:pt x="14" y="25"/>
                  </a:cubicBezTo>
                  <a:cubicBezTo>
                    <a:pt x="14" y="25"/>
                    <a:pt x="13" y="26"/>
                    <a:pt x="13" y="26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5"/>
                    <a:pt x="12" y="23"/>
                    <a:pt x="12" y="21"/>
                  </a:cubicBezTo>
                  <a:cubicBezTo>
                    <a:pt x="12" y="23"/>
                    <a:pt x="12" y="24"/>
                    <a:pt x="12" y="26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3" y="26"/>
                    <a:pt x="14" y="25"/>
                    <a:pt x="14" y="25"/>
                  </a:cubicBezTo>
                  <a:cubicBezTo>
                    <a:pt x="16" y="23"/>
                    <a:pt x="17" y="21"/>
                    <a:pt x="19" y="19"/>
                  </a:cubicBezTo>
                  <a:cubicBezTo>
                    <a:pt x="18" y="19"/>
                    <a:pt x="18" y="18"/>
                    <a:pt x="17" y="18"/>
                  </a:cubicBezTo>
                  <a:cubicBezTo>
                    <a:pt x="17" y="18"/>
                    <a:pt x="17" y="18"/>
                    <a:pt x="16" y="19"/>
                  </a:cubicBezTo>
                  <a:cubicBezTo>
                    <a:pt x="16" y="19"/>
                    <a:pt x="16" y="20"/>
                    <a:pt x="15" y="20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5" y="20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8"/>
                    <a:pt x="14" y="17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5"/>
                    <a:pt x="15" y="15"/>
                  </a:cubicBezTo>
                  <a:cubicBezTo>
                    <a:pt x="15" y="15"/>
                    <a:pt x="16" y="15"/>
                    <a:pt x="16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6" y="15"/>
                    <a:pt x="16" y="15"/>
                    <a:pt x="17" y="16"/>
                  </a:cubicBezTo>
                  <a:cubicBezTo>
                    <a:pt x="17" y="16"/>
                    <a:pt x="17" y="16"/>
                    <a:pt x="18" y="16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8" y="17"/>
                    <a:pt x="19" y="17"/>
                    <a:pt x="19" y="17"/>
                  </a:cubicBezTo>
                  <a:cubicBezTo>
                    <a:pt x="19" y="17"/>
                    <a:pt x="19" y="17"/>
                    <a:pt x="20" y="17"/>
                  </a:cubicBezTo>
                  <a:cubicBezTo>
                    <a:pt x="20" y="18"/>
                    <a:pt x="21" y="17"/>
                    <a:pt x="22" y="17"/>
                  </a:cubicBezTo>
                  <a:cubicBezTo>
                    <a:pt x="23" y="16"/>
                    <a:pt x="24" y="15"/>
                    <a:pt x="24" y="14"/>
                  </a:cubicBezTo>
                  <a:cubicBezTo>
                    <a:pt x="25" y="13"/>
                    <a:pt x="25" y="13"/>
                    <a:pt x="25" y="13"/>
                  </a:cubicBezTo>
                  <a:cubicBezTo>
                    <a:pt x="25" y="15"/>
                    <a:pt x="25" y="16"/>
                    <a:pt x="25" y="17"/>
                  </a:cubicBezTo>
                  <a:cubicBezTo>
                    <a:pt x="25" y="17"/>
                    <a:pt x="26" y="18"/>
                    <a:pt x="26" y="18"/>
                  </a:cubicBezTo>
                  <a:cubicBezTo>
                    <a:pt x="27" y="18"/>
                    <a:pt x="28" y="18"/>
                    <a:pt x="29" y="18"/>
                  </a:cubicBezTo>
                  <a:cubicBezTo>
                    <a:pt x="29" y="16"/>
                    <a:pt x="30" y="14"/>
                    <a:pt x="30" y="11"/>
                  </a:cubicBezTo>
                  <a:cubicBezTo>
                    <a:pt x="30" y="9"/>
                    <a:pt x="30" y="6"/>
                    <a:pt x="29" y="4"/>
                  </a:cubicBezTo>
                  <a:cubicBezTo>
                    <a:pt x="29" y="4"/>
                    <a:pt x="29" y="3"/>
                    <a:pt x="28" y="2"/>
                  </a:cubicBezTo>
                  <a:cubicBezTo>
                    <a:pt x="28" y="2"/>
                    <a:pt x="27" y="1"/>
                    <a:pt x="27" y="1"/>
                  </a:cubicBezTo>
                  <a:cubicBezTo>
                    <a:pt x="26" y="0"/>
                    <a:pt x="24" y="0"/>
                    <a:pt x="23" y="0"/>
                  </a:cubicBezTo>
                  <a:cubicBezTo>
                    <a:pt x="21" y="0"/>
                    <a:pt x="20" y="0"/>
                    <a:pt x="18" y="0"/>
                  </a:cubicBezTo>
                  <a:cubicBezTo>
                    <a:pt x="15" y="1"/>
                    <a:pt x="11" y="3"/>
                    <a:pt x="8" y="7"/>
                  </a:cubicBezTo>
                  <a:cubicBezTo>
                    <a:pt x="4" y="10"/>
                    <a:pt x="2" y="15"/>
                    <a:pt x="1" y="18"/>
                  </a:cubicBezTo>
                  <a:cubicBezTo>
                    <a:pt x="0" y="22"/>
                    <a:pt x="0" y="25"/>
                    <a:pt x="0" y="28"/>
                  </a:cubicBezTo>
                  <a:cubicBezTo>
                    <a:pt x="0" y="31"/>
                    <a:pt x="0" y="33"/>
                    <a:pt x="0" y="36"/>
                  </a:cubicBezTo>
                  <a:cubicBezTo>
                    <a:pt x="1" y="37"/>
                    <a:pt x="1" y="38"/>
                    <a:pt x="1" y="39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4" y="41"/>
                    <a:pt x="5" y="42"/>
                    <a:pt x="5" y="43"/>
                  </a:cubicBezTo>
                  <a:cubicBezTo>
                    <a:pt x="5" y="43"/>
                    <a:pt x="5" y="44"/>
                    <a:pt x="6" y="44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5"/>
                    <a:pt x="6" y="46"/>
                    <a:pt x="7" y="45"/>
                  </a:cubicBezTo>
                  <a:cubicBezTo>
                    <a:pt x="8" y="44"/>
                    <a:pt x="9" y="42"/>
                    <a:pt x="11" y="41"/>
                  </a:cubicBezTo>
                  <a:cubicBezTo>
                    <a:pt x="10" y="42"/>
                    <a:pt x="9" y="43"/>
                    <a:pt x="8" y="44"/>
                  </a:cubicBezTo>
                  <a:cubicBezTo>
                    <a:pt x="7" y="45"/>
                    <a:pt x="7" y="45"/>
                    <a:pt x="7" y="45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4"/>
                    <a:pt x="6" y="44"/>
                    <a:pt x="6" y="44"/>
                  </a:cubicBezTo>
                  <a:cubicBezTo>
                    <a:pt x="5" y="43"/>
                    <a:pt x="5" y="41"/>
                    <a:pt x="4" y="40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2" y="39"/>
                    <a:pt x="2" y="39"/>
                    <a:pt x="2" y="39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39"/>
                    <a:pt x="2" y="39"/>
                    <a:pt x="2" y="39"/>
                  </a:cubicBezTo>
                  <a:cubicBezTo>
                    <a:pt x="2" y="38"/>
                    <a:pt x="2" y="38"/>
                    <a:pt x="2" y="38"/>
                  </a:cubicBezTo>
                  <a:cubicBezTo>
                    <a:pt x="1" y="35"/>
                    <a:pt x="0" y="33"/>
                    <a:pt x="0" y="29"/>
                  </a:cubicBezTo>
                  <a:cubicBezTo>
                    <a:pt x="0" y="26"/>
                    <a:pt x="0" y="22"/>
                    <a:pt x="2" y="17"/>
                  </a:cubicBezTo>
                  <a:cubicBezTo>
                    <a:pt x="2" y="17"/>
                    <a:pt x="2" y="18"/>
                    <a:pt x="3" y="17"/>
                  </a:cubicBezTo>
                  <a:cubicBezTo>
                    <a:pt x="2" y="22"/>
                    <a:pt x="1" y="25"/>
                    <a:pt x="1" y="28"/>
                  </a:cubicBezTo>
                  <a:cubicBezTo>
                    <a:pt x="1" y="32"/>
                    <a:pt x="2" y="35"/>
                    <a:pt x="2" y="37"/>
                  </a:cubicBezTo>
                  <a:cubicBezTo>
                    <a:pt x="2" y="38"/>
                    <a:pt x="2" y="40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5" y="41"/>
                    <a:pt x="5" y="42"/>
                    <a:pt x="6" y="44"/>
                  </a:cubicBezTo>
                  <a:cubicBezTo>
                    <a:pt x="7" y="44"/>
                    <a:pt x="7" y="44"/>
                    <a:pt x="7" y="44"/>
                  </a:cubicBezTo>
                  <a:cubicBezTo>
                    <a:pt x="7" y="45"/>
                    <a:pt x="7" y="44"/>
                    <a:pt x="7" y="44"/>
                  </a:cubicBezTo>
                  <a:cubicBezTo>
                    <a:pt x="7" y="44"/>
                    <a:pt x="7" y="44"/>
                    <a:pt x="7" y="44"/>
                  </a:cubicBezTo>
                  <a:cubicBezTo>
                    <a:pt x="9" y="43"/>
                    <a:pt x="9" y="43"/>
                    <a:pt x="9" y="43"/>
                  </a:cubicBezTo>
                  <a:cubicBezTo>
                    <a:pt x="10" y="42"/>
                    <a:pt x="11" y="41"/>
                    <a:pt x="12" y="40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5" y="40"/>
                    <a:pt x="15" y="40"/>
                    <a:pt x="15" y="40"/>
                  </a:cubicBezTo>
                  <a:cubicBezTo>
                    <a:pt x="15" y="42"/>
                    <a:pt x="15" y="42"/>
                    <a:pt x="15" y="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" name="Freeform 39">
              <a:extLst>
                <a:ext uri="{FF2B5EF4-FFF2-40B4-BE49-F238E27FC236}">
                  <a16:creationId xmlns:a16="http://schemas.microsoft.com/office/drawing/2014/main" id="{D99F3527-485D-4336-AD93-45E983E26C3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34026" y="2908301"/>
              <a:ext cx="160338" cy="146050"/>
            </a:xfrm>
            <a:custGeom>
              <a:avLst/>
              <a:gdLst>
                <a:gd name="T0" fmla="*/ 42 w 43"/>
                <a:gd name="T1" fmla="*/ 30 h 39"/>
                <a:gd name="T2" fmla="*/ 38 w 43"/>
                <a:gd name="T3" fmla="*/ 23 h 39"/>
                <a:gd name="T4" fmla="*/ 43 w 43"/>
                <a:gd name="T5" fmla="*/ 33 h 39"/>
                <a:gd name="T6" fmla="*/ 42 w 43"/>
                <a:gd name="T7" fmla="*/ 36 h 39"/>
                <a:gd name="T8" fmla="*/ 40 w 43"/>
                <a:gd name="T9" fmla="*/ 37 h 39"/>
                <a:gd name="T10" fmla="*/ 23 w 43"/>
                <a:gd name="T11" fmla="*/ 35 h 39"/>
                <a:gd name="T12" fmla="*/ 39 w 43"/>
                <a:gd name="T13" fmla="*/ 36 h 39"/>
                <a:gd name="T14" fmla="*/ 40 w 43"/>
                <a:gd name="T15" fmla="*/ 36 h 39"/>
                <a:gd name="T16" fmla="*/ 41 w 43"/>
                <a:gd name="T17" fmla="*/ 35 h 39"/>
                <a:gd name="T18" fmla="*/ 42 w 43"/>
                <a:gd name="T19" fmla="*/ 34 h 39"/>
                <a:gd name="T20" fmla="*/ 41 w 43"/>
                <a:gd name="T21" fmla="*/ 32 h 39"/>
                <a:gd name="T22" fmla="*/ 39 w 43"/>
                <a:gd name="T23" fmla="*/ 27 h 39"/>
                <a:gd name="T24" fmla="*/ 34 w 43"/>
                <a:gd name="T25" fmla="*/ 14 h 39"/>
                <a:gd name="T26" fmla="*/ 27 w 43"/>
                <a:gd name="T27" fmla="*/ 7 h 39"/>
                <a:gd name="T28" fmla="*/ 36 w 43"/>
                <a:gd name="T29" fmla="*/ 23 h 39"/>
                <a:gd name="T30" fmla="*/ 38 w 43"/>
                <a:gd name="T31" fmla="*/ 29 h 39"/>
                <a:gd name="T32" fmla="*/ 39 w 43"/>
                <a:gd name="T33" fmla="*/ 32 h 39"/>
                <a:gd name="T34" fmla="*/ 39 w 43"/>
                <a:gd name="T35" fmla="*/ 33 h 39"/>
                <a:gd name="T36" fmla="*/ 38 w 43"/>
                <a:gd name="T37" fmla="*/ 35 h 39"/>
                <a:gd name="T38" fmla="*/ 39 w 43"/>
                <a:gd name="T39" fmla="*/ 33 h 39"/>
                <a:gd name="T40" fmla="*/ 39 w 43"/>
                <a:gd name="T41" fmla="*/ 32 h 39"/>
                <a:gd name="T42" fmla="*/ 38 w 43"/>
                <a:gd name="T43" fmla="*/ 28 h 39"/>
                <a:gd name="T44" fmla="*/ 31 w 43"/>
                <a:gd name="T45" fmla="*/ 14 h 39"/>
                <a:gd name="T46" fmla="*/ 17 w 43"/>
                <a:gd name="T47" fmla="*/ 2 h 39"/>
                <a:gd name="T48" fmla="*/ 18 w 43"/>
                <a:gd name="T49" fmla="*/ 8 h 39"/>
                <a:gd name="T50" fmla="*/ 23 w 43"/>
                <a:gd name="T51" fmla="*/ 19 h 39"/>
                <a:gd name="T52" fmla="*/ 22 w 43"/>
                <a:gd name="T53" fmla="*/ 21 h 39"/>
                <a:gd name="T54" fmla="*/ 22 w 43"/>
                <a:gd name="T55" fmla="*/ 21 h 39"/>
                <a:gd name="T56" fmla="*/ 22 w 43"/>
                <a:gd name="T57" fmla="*/ 20 h 39"/>
                <a:gd name="T58" fmla="*/ 17 w 43"/>
                <a:gd name="T59" fmla="*/ 10 h 39"/>
                <a:gd name="T60" fmla="*/ 17 w 43"/>
                <a:gd name="T61" fmla="*/ 14 h 39"/>
                <a:gd name="T62" fmla="*/ 16 w 43"/>
                <a:gd name="T63" fmla="*/ 16 h 39"/>
                <a:gd name="T64" fmla="*/ 14 w 43"/>
                <a:gd name="T65" fmla="*/ 14 h 39"/>
                <a:gd name="T66" fmla="*/ 13 w 43"/>
                <a:gd name="T67" fmla="*/ 13 h 39"/>
                <a:gd name="T68" fmla="*/ 13 w 43"/>
                <a:gd name="T69" fmla="*/ 13 h 39"/>
                <a:gd name="T70" fmla="*/ 13 w 43"/>
                <a:gd name="T71" fmla="*/ 13 h 39"/>
                <a:gd name="T72" fmla="*/ 13 w 43"/>
                <a:gd name="T73" fmla="*/ 13 h 39"/>
                <a:gd name="T74" fmla="*/ 15 w 43"/>
                <a:gd name="T75" fmla="*/ 9 h 39"/>
                <a:gd name="T76" fmla="*/ 9 w 43"/>
                <a:gd name="T77" fmla="*/ 6 h 39"/>
                <a:gd name="T78" fmla="*/ 12 w 43"/>
                <a:gd name="T79" fmla="*/ 0 h 39"/>
                <a:gd name="T80" fmla="*/ 1 w 43"/>
                <a:gd name="T81" fmla="*/ 9 h 39"/>
                <a:gd name="T82" fmla="*/ 7 w 43"/>
                <a:gd name="T83" fmla="*/ 27 h 39"/>
                <a:gd name="T84" fmla="*/ 35 w 43"/>
                <a:gd name="T85" fmla="*/ 39 h 39"/>
                <a:gd name="T86" fmla="*/ 40 w 43"/>
                <a:gd name="T87" fmla="*/ 37 h 39"/>
                <a:gd name="T88" fmla="*/ 43 w 43"/>
                <a:gd name="T89" fmla="*/ 36 h 39"/>
                <a:gd name="T90" fmla="*/ 43 w 43"/>
                <a:gd name="T91" fmla="*/ 34 h 39"/>
                <a:gd name="T92" fmla="*/ 12 w 43"/>
                <a:gd name="T93" fmla="*/ 1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3" h="39">
                  <a:moveTo>
                    <a:pt x="43" y="33"/>
                  </a:moveTo>
                  <a:cubicBezTo>
                    <a:pt x="42" y="31"/>
                    <a:pt x="42" y="31"/>
                    <a:pt x="42" y="31"/>
                  </a:cubicBezTo>
                  <a:cubicBezTo>
                    <a:pt x="42" y="31"/>
                    <a:pt x="42" y="31"/>
                    <a:pt x="42" y="30"/>
                  </a:cubicBezTo>
                  <a:cubicBezTo>
                    <a:pt x="41" y="29"/>
                    <a:pt x="41" y="29"/>
                    <a:pt x="41" y="29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38" y="23"/>
                    <a:pt x="38" y="23"/>
                    <a:pt x="38" y="23"/>
                  </a:cubicBezTo>
                  <a:cubicBezTo>
                    <a:pt x="39" y="24"/>
                    <a:pt x="40" y="26"/>
                    <a:pt x="41" y="28"/>
                  </a:cubicBezTo>
                  <a:cubicBezTo>
                    <a:pt x="42" y="31"/>
                    <a:pt x="42" y="31"/>
                    <a:pt x="42" y="31"/>
                  </a:cubicBezTo>
                  <a:cubicBezTo>
                    <a:pt x="43" y="33"/>
                    <a:pt x="43" y="33"/>
                    <a:pt x="43" y="33"/>
                  </a:cubicBezTo>
                  <a:cubicBezTo>
                    <a:pt x="43" y="33"/>
                    <a:pt x="43" y="34"/>
                    <a:pt x="43" y="34"/>
                  </a:cubicBezTo>
                  <a:cubicBezTo>
                    <a:pt x="43" y="35"/>
                    <a:pt x="43" y="35"/>
                    <a:pt x="43" y="35"/>
                  </a:cubicBezTo>
                  <a:cubicBezTo>
                    <a:pt x="42" y="36"/>
                    <a:pt x="42" y="36"/>
                    <a:pt x="42" y="36"/>
                  </a:cubicBezTo>
                  <a:cubicBezTo>
                    <a:pt x="41" y="36"/>
                    <a:pt x="41" y="36"/>
                    <a:pt x="41" y="3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0" y="37"/>
                    <a:pt x="40" y="37"/>
                    <a:pt x="40" y="37"/>
                  </a:cubicBezTo>
                  <a:cubicBezTo>
                    <a:pt x="39" y="39"/>
                    <a:pt x="35" y="38"/>
                    <a:pt x="32" y="38"/>
                  </a:cubicBezTo>
                  <a:cubicBezTo>
                    <a:pt x="30" y="38"/>
                    <a:pt x="26" y="37"/>
                    <a:pt x="23" y="36"/>
                  </a:cubicBezTo>
                  <a:cubicBezTo>
                    <a:pt x="23" y="36"/>
                    <a:pt x="23" y="36"/>
                    <a:pt x="23" y="35"/>
                  </a:cubicBezTo>
                  <a:cubicBezTo>
                    <a:pt x="26" y="36"/>
                    <a:pt x="29" y="37"/>
                    <a:pt x="32" y="37"/>
                  </a:cubicBezTo>
                  <a:cubicBezTo>
                    <a:pt x="33" y="37"/>
                    <a:pt x="35" y="37"/>
                    <a:pt x="36" y="37"/>
                  </a:cubicBezTo>
                  <a:cubicBezTo>
                    <a:pt x="37" y="37"/>
                    <a:pt x="39" y="37"/>
                    <a:pt x="39" y="36"/>
                  </a:cubicBezTo>
                  <a:cubicBezTo>
                    <a:pt x="39" y="36"/>
                    <a:pt x="39" y="36"/>
                    <a:pt x="39" y="3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2" y="34"/>
                    <a:pt x="42" y="34"/>
                    <a:pt x="42" y="34"/>
                  </a:cubicBezTo>
                  <a:cubicBezTo>
                    <a:pt x="42" y="34"/>
                    <a:pt x="42" y="34"/>
                    <a:pt x="42" y="34"/>
                  </a:cubicBezTo>
                  <a:cubicBezTo>
                    <a:pt x="42" y="33"/>
                    <a:pt x="42" y="33"/>
                    <a:pt x="42" y="33"/>
                  </a:cubicBezTo>
                  <a:cubicBezTo>
                    <a:pt x="42" y="33"/>
                    <a:pt x="42" y="33"/>
                    <a:pt x="42" y="33"/>
                  </a:cubicBezTo>
                  <a:cubicBezTo>
                    <a:pt x="41" y="32"/>
                    <a:pt x="41" y="32"/>
                    <a:pt x="41" y="32"/>
                  </a:cubicBezTo>
                  <a:cubicBezTo>
                    <a:pt x="41" y="31"/>
                    <a:pt x="41" y="31"/>
                    <a:pt x="41" y="31"/>
                  </a:cubicBezTo>
                  <a:cubicBezTo>
                    <a:pt x="41" y="31"/>
                    <a:pt x="41" y="30"/>
                    <a:pt x="41" y="30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39" y="25"/>
                    <a:pt x="37" y="23"/>
                    <a:pt x="36" y="21"/>
                  </a:cubicBezTo>
                  <a:cubicBezTo>
                    <a:pt x="38" y="22"/>
                    <a:pt x="38" y="22"/>
                    <a:pt x="38" y="22"/>
                  </a:cubicBezTo>
                  <a:cubicBezTo>
                    <a:pt x="37" y="19"/>
                    <a:pt x="36" y="17"/>
                    <a:pt x="34" y="14"/>
                  </a:cubicBezTo>
                  <a:cubicBezTo>
                    <a:pt x="33" y="11"/>
                    <a:pt x="31" y="8"/>
                    <a:pt x="29" y="6"/>
                  </a:cubicBezTo>
                  <a:cubicBezTo>
                    <a:pt x="27" y="3"/>
                    <a:pt x="24" y="2"/>
                    <a:pt x="22" y="2"/>
                  </a:cubicBezTo>
                  <a:cubicBezTo>
                    <a:pt x="24" y="3"/>
                    <a:pt x="26" y="5"/>
                    <a:pt x="27" y="7"/>
                  </a:cubicBezTo>
                  <a:cubicBezTo>
                    <a:pt x="28" y="9"/>
                    <a:pt x="30" y="11"/>
                    <a:pt x="31" y="12"/>
                  </a:cubicBezTo>
                  <a:cubicBezTo>
                    <a:pt x="32" y="14"/>
                    <a:pt x="33" y="16"/>
                    <a:pt x="33" y="18"/>
                  </a:cubicBezTo>
                  <a:cubicBezTo>
                    <a:pt x="36" y="23"/>
                    <a:pt x="36" y="23"/>
                    <a:pt x="36" y="23"/>
                  </a:cubicBezTo>
                  <a:cubicBezTo>
                    <a:pt x="37" y="26"/>
                    <a:pt x="37" y="26"/>
                    <a:pt x="37" y="26"/>
                  </a:cubicBezTo>
                  <a:cubicBezTo>
                    <a:pt x="38" y="28"/>
                    <a:pt x="38" y="28"/>
                    <a:pt x="38" y="28"/>
                  </a:cubicBezTo>
                  <a:cubicBezTo>
                    <a:pt x="38" y="28"/>
                    <a:pt x="38" y="29"/>
                    <a:pt x="38" y="29"/>
                  </a:cubicBezTo>
                  <a:cubicBezTo>
                    <a:pt x="39" y="31"/>
                    <a:pt x="39" y="31"/>
                    <a:pt x="39" y="31"/>
                  </a:cubicBezTo>
                  <a:cubicBezTo>
                    <a:pt x="39" y="31"/>
                    <a:pt x="39" y="32"/>
                    <a:pt x="39" y="32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4"/>
                    <a:pt x="39" y="34"/>
                    <a:pt x="39" y="34"/>
                  </a:cubicBezTo>
                  <a:cubicBezTo>
                    <a:pt x="39" y="34"/>
                    <a:pt x="39" y="34"/>
                    <a:pt x="39" y="34"/>
                  </a:cubicBezTo>
                  <a:cubicBezTo>
                    <a:pt x="39" y="35"/>
                    <a:pt x="39" y="35"/>
                    <a:pt x="38" y="35"/>
                  </a:cubicBezTo>
                  <a:cubicBezTo>
                    <a:pt x="37" y="36"/>
                    <a:pt x="35" y="36"/>
                    <a:pt x="34" y="36"/>
                  </a:cubicBezTo>
                  <a:cubicBezTo>
                    <a:pt x="35" y="36"/>
                    <a:pt x="36" y="36"/>
                    <a:pt x="37" y="35"/>
                  </a:cubicBezTo>
                  <a:cubicBezTo>
                    <a:pt x="38" y="35"/>
                    <a:pt x="38" y="34"/>
                    <a:pt x="39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31"/>
                    <a:pt x="39" y="31"/>
                    <a:pt x="39" y="31"/>
                  </a:cubicBezTo>
                  <a:cubicBezTo>
                    <a:pt x="39" y="31"/>
                    <a:pt x="38" y="31"/>
                    <a:pt x="38" y="30"/>
                  </a:cubicBezTo>
                  <a:cubicBezTo>
                    <a:pt x="38" y="30"/>
                    <a:pt x="38" y="29"/>
                    <a:pt x="38" y="28"/>
                  </a:cubicBezTo>
                  <a:cubicBezTo>
                    <a:pt x="37" y="26"/>
                    <a:pt x="37" y="26"/>
                    <a:pt x="37" y="26"/>
                  </a:cubicBezTo>
                  <a:cubicBezTo>
                    <a:pt x="36" y="24"/>
                    <a:pt x="35" y="22"/>
                    <a:pt x="34" y="20"/>
                  </a:cubicBezTo>
                  <a:cubicBezTo>
                    <a:pt x="33" y="18"/>
                    <a:pt x="32" y="16"/>
                    <a:pt x="31" y="14"/>
                  </a:cubicBezTo>
                  <a:cubicBezTo>
                    <a:pt x="28" y="10"/>
                    <a:pt x="26" y="6"/>
                    <a:pt x="21" y="3"/>
                  </a:cubicBezTo>
                  <a:cubicBezTo>
                    <a:pt x="21" y="2"/>
                    <a:pt x="20" y="2"/>
                    <a:pt x="20" y="2"/>
                  </a:cubicBezTo>
                  <a:cubicBezTo>
                    <a:pt x="19" y="2"/>
                    <a:pt x="18" y="2"/>
                    <a:pt x="17" y="2"/>
                  </a:cubicBezTo>
                  <a:cubicBezTo>
                    <a:pt x="16" y="2"/>
                    <a:pt x="15" y="3"/>
                    <a:pt x="15" y="4"/>
                  </a:cubicBezTo>
                  <a:cubicBezTo>
                    <a:pt x="15" y="5"/>
                    <a:pt x="15" y="6"/>
                    <a:pt x="16" y="7"/>
                  </a:cubicBezTo>
                  <a:cubicBezTo>
                    <a:pt x="17" y="7"/>
                    <a:pt x="18" y="8"/>
                    <a:pt x="18" y="8"/>
                  </a:cubicBezTo>
                  <a:cubicBezTo>
                    <a:pt x="18" y="9"/>
                    <a:pt x="17" y="9"/>
                    <a:pt x="17" y="9"/>
                  </a:cubicBezTo>
                  <a:cubicBezTo>
                    <a:pt x="19" y="11"/>
                    <a:pt x="21" y="14"/>
                    <a:pt x="21" y="16"/>
                  </a:cubicBezTo>
                  <a:cubicBezTo>
                    <a:pt x="22" y="17"/>
                    <a:pt x="23" y="18"/>
                    <a:pt x="23" y="19"/>
                  </a:cubicBezTo>
                  <a:cubicBezTo>
                    <a:pt x="23" y="20"/>
                    <a:pt x="23" y="20"/>
                    <a:pt x="23" y="21"/>
                  </a:cubicBezTo>
                  <a:cubicBezTo>
                    <a:pt x="23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0"/>
                    <a:pt x="22" y="20"/>
                  </a:cubicBezTo>
                  <a:cubicBezTo>
                    <a:pt x="22" y="20"/>
                    <a:pt x="22" y="20"/>
                    <a:pt x="22" y="19"/>
                  </a:cubicBezTo>
                  <a:cubicBezTo>
                    <a:pt x="22" y="18"/>
                    <a:pt x="22" y="17"/>
                    <a:pt x="21" y="16"/>
                  </a:cubicBezTo>
                  <a:cubicBezTo>
                    <a:pt x="20" y="14"/>
                    <a:pt x="19" y="11"/>
                    <a:pt x="17" y="10"/>
                  </a:cubicBezTo>
                  <a:cubicBezTo>
                    <a:pt x="16" y="10"/>
                    <a:pt x="16" y="11"/>
                    <a:pt x="16" y="12"/>
                  </a:cubicBezTo>
                  <a:cubicBezTo>
                    <a:pt x="16" y="12"/>
                    <a:pt x="16" y="12"/>
                    <a:pt x="16" y="13"/>
                  </a:cubicBezTo>
                  <a:cubicBezTo>
                    <a:pt x="17" y="13"/>
                    <a:pt x="17" y="13"/>
                    <a:pt x="17" y="14"/>
                  </a:cubicBezTo>
                  <a:cubicBezTo>
                    <a:pt x="17" y="15"/>
                    <a:pt x="17" y="15"/>
                    <a:pt x="17" y="16"/>
                  </a:cubicBezTo>
                  <a:cubicBezTo>
                    <a:pt x="17" y="16"/>
                    <a:pt x="17" y="16"/>
                    <a:pt x="16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6"/>
                    <a:pt x="16" y="16"/>
                    <a:pt x="16" y="15"/>
                  </a:cubicBezTo>
                  <a:cubicBezTo>
                    <a:pt x="16" y="15"/>
                    <a:pt x="15" y="15"/>
                    <a:pt x="15" y="15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5"/>
                    <a:pt x="13" y="14"/>
                    <a:pt x="13" y="14"/>
                  </a:cubicBezTo>
                  <a:cubicBezTo>
                    <a:pt x="13" y="14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4" y="12"/>
                    <a:pt x="14" y="12"/>
                    <a:pt x="15" y="11"/>
                  </a:cubicBezTo>
                  <a:cubicBezTo>
                    <a:pt x="15" y="11"/>
                    <a:pt x="15" y="10"/>
                    <a:pt x="15" y="10"/>
                  </a:cubicBezTo>
                  <a:cubicBezTo>
                    <a:pt x="15" y="10"/>
                    <a:pt x="15" y="9"/>
                    <a:pt x="15" y="9"/>
                  </a:cubicBezTo>
                  <a:cubicBezTo>
                    <a:pt x="15" y="8"/>
                    <a:pt x="14" y="8"/>
                    <a:pt x="13" y="7"/>
                  </a:cubicBezTo>
                  <a:cubicBezTo>
                    <a:pt x="12" y="7"/>
                    <a:pt x="11" y="6"/>
                    <a:pt x="9" y="7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0" y="5"/>
                    <a:pt x="11" y="5"/>
                    <a:pt x="12" y="4"/>
                  </a:cubicBezTo>
                  <a:cubicBezTo>
                    <a:pt x="12" y="4"/>
                    <a:pt x="13" y="4"/>
                    <a:pt x="13" y="3"/>
                  </a:cubicBezTo>
                  <a:cubicBezTo>
                    <a:pt x="13" y="2"/>
                    <a:pt x="12" y="1"/>
                    <a:pt x="12" y="0"/>
                  </a:cubicBezTo>
                  <a:cubicBezTo>
                    <a:pt x="11" y="0"/>
                    <a:pt x="10" y="1"/>
                    <a:pt x="9" y="1"/>
                  </a:cubicBezTo>
                  <a:cubicBezTo>
                    <a:pt x="8" y="1"/>
                    <a:pt x="7" y="2"/>
                    <a:pt x="5" y="3"/>
                  </a:cubicBezTo>
                  <a:cubicBezTo>
                    <a:pt x="3" y="4"/>
                    <a:pt x="2" y="6"/>
                    <a:pt x="1" y="9"/>
                  </a:cubicBezTo>
                  <a:cubicBezTo>
                    <a:pt x="1" y="10"/>
                    <a:pt x="0" y="11"/>
                    <a:pt x="0" y="12"/>
                  </a:cubicBezTo>
                  <a:cubicBezTo>
                    <a:pt x="0" y="13"/>
                    <a:pt x="1" y="14"/>
                    <a:pt x="1" y="15"/>
                  </a:cubicBezTo>
                  <a:cubicBezTo>
                    <a:pt x="2" y="20"/>
                    <a:pt x="4" y="24"/>
                    <a:pt x="7" y="27"/>
                  </a:cubicBezTo>
                  <a:cubicBezTo>
                    <a:pt x="10" y="30"/>
                    <a:pt x="13" y="32"/>
                    <a:pt x="16" y="33"/>
                  </a:cubicBezTo>
                  <a:cubicBezTo>
                    <a:pt x="21" y="37"/>
                    <a:pt x="27" y="38"/>
                    <a:pt x="32" y="39"/>
                  </a:cubicBezTo>
                  <a:cubicBezTo>
                    <a:pt x="33" y="39"/>
                    <a:pt x="34" y="39"/>
                    <a:pt x="35" y="39"/>
                  </a:cubicBezTo>
                  <a:cubicBezTo>
                    <a:pt x="36" y="39"/>
                    <a:pt x="37" y="39"/>
                    <a:pt x="38" y="39"/>
                  </a:cubicBezTo>
                  <a:cubicBezTo>
                    <a:pt x="39" y="39"/>
                    <a:pt x="40" y="38"/>
                    <a:pt x="40" y="37"/>
                  </a:cubicBezTo>
                  <a:cubicBezTo>
                    <a:pt x="40" y="37"/>
                    <a:pt x="40" y="37"/>
                    <a:pt x="40" y="37"/>
                  </a:cubicBezTo>
                  <a:cubicBezTo>
                    <a:pt x="41" y="37"/>
                    <a:pt x="41" y="37"/>
                    <a:pt x="41" y="37"/>
                  </a:cubicBezTo>
                  <a:cubicBezTo>
                    <a:pt x="42" y="36"/>
                    <a:pt x="42" y="36"/>
                    <a:pt x="42" y="36"/>
                  </a:cubicBezTo>
                  <a:cubicBezTo>
                    <a:pt x="43" y="36"/>
                    <a:pt x="43" y="36"/>
                    <a:pt x="43" y="36"/>
                  </a:cubicBezTo>
                  <a:cubicBezTo>
                    <a:pt x="43" y="35"/>
                    <a:pt x="43" y="35"/>
                    <a:pt x="43" y="35"/>
                  </a:cubicBezTo>
                  <a:cubicBezTo>
                    <a:pt x="43" y="34"/>
                    <a:pt x="43" y="34"/>
                    <a:pt x="43" y="34"/>
                  </a:cubicBezTo>
                  <a:cubicBezTo>
                    <a:pt x="43" y="34"/>
                    <a:pt x="43" y="34"/>
                    <a:pt x="43" y="34"/>
                  </a:cubicBezTo>
                  <a:lnTo>
                    <a:pt x="43" y="33"/>
                  </a:lnTo>
                  <a:close/>
                  <a:moveTo>
                    <a:pt x="12" y="11"/>
                  </a:moveTo>
                  <a:cubicBezTo>
                    <a:pt x="12" y="11"/>
                    <a:pt x="12" y="11"/>
                    <a:pt x="12" y="11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1" y="11"/>
                    <a:pt x="11" y="11"/>
                    <a:pt x="12" y="1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" name="Freeform 40">
              <a:extLst>
                <a:ext uri="{FF2B5EF4-FFF2-40B4-BE49-F238E27FC236}">
                  <a16:creationId xmlns:a16="http://schemas.microsoft.com/office/drawing/2014/main" id="{7778A842-BB83-4632-9AD5-46C9318F8107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3526" y="2957513"/>
              <a:ext cx="0" cy="3175"/>
            </a:xfrm>
            <a:custGeom>
              <a:avLst/>
              <a:gdLst>
                <a:gd name="T0" fmla="*/ 1 h 1"/>
                <a:gd name="T1" fmla="*/ 1 h 1"/>
                <a:gd name="T2" fmla="*/ 0 h 1"/>
                <a:gd name="T3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6" name="Freeform 41">
              <a:extLst>
                <a:ext uri="{FF2B5EF4-FFF2-40B4-BE49-F238E27FC236}">
                  <a16:creationId xmlns:a16="http://schemas.microsoft.com/office/drawing/2014/main" id="{5E63F1F5-DB40-4EA7-9635-D963C9B364A2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3526" y="296068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7" name="Freeform 42">
              <a:extLst>
                <a:ext uri="{FF2B5EF4-FFF2-40B4-BE49-F238E27FC236}">
                  <a16:creationId xmlns:a16="http://schemas.microsoft.com/office/drawing/2014/main" id="{9AA71DAA-0DB3-4C6E-8E60-1D888EB687EF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6701" y="296068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8" name="Freeform 43">
              <a:extLst>
                <a:ext uri="{FF2B5EF4-FFF2-40B4-BE49-F238E27FC236}">
                  <a16:creationId xmlns:a16="http://schemas.microsoft.com/office/drawing/2014/main" id="{323FED2E-81EA-4F4D-B29A-BACE91EF430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03988" y="2938463"/>
              <a:ext cx="150813" cy="153988"/>
            </a:xfrm>
            <a:custGeom>
              <a:avLst/>
              <a:gdLst>
                <a:gd name="T0" fmla="*/ 32 w 40"/>
                <a:gd name="T1" fmla="*/ 31 h 41"/>
                <a:gd name="T2" fmla="*/ 32 w 40"/>
                <a:gd name="T3" fmla="*/ 31 h 41"/>
                <a:gd name="T4" fmla="*/ 12 w 40"/>
                <a:gd name="T5" fmla="*/ 39 h 41"/>
                <a:gd name="T6" fmla="*/ 6 w 40"/>
                <a:gd name="T7" fmla="*/ 30 h 41"/>
                <a:gd name="T8" fmla="*/ 9 w 40"/>
                <a:gd name="T9" fmla="*/ 26 h 41"/>
                <a:gd name="T10" fmla="*/ 3 w 40"/>
                <a:gd name="T11" fmla="*/ 39 h 41"/>
                <a:gd name="T12" fmla="*/ 26 w 40"/>
                <a:gd name="T13" fmla="*/ 35 h 41"/>
                <a:gd name="T14" fmla="*/ 36 w 40"/>
                <a:gd name="T15" fmla="*/ 23 h 41"/>
                <a:gd name="T16" fmla="*/ 39 w 40"/>
                <a:gd name="T17" fmla="*/ 10 h 41"/>
                <a:gd name="T18" fmla="*/ 38 w 40"/>
                <a:gd name="T19" fmla="*/ 10 h 41"/>
                <a:gd name="T20" fmla="*/ 37 w 40"/>
                <a:gd name="T21" fmla="*/ 15 h 41"/>
                <a:gd name="T22" fmla="*/ 27 w 40"/>
                <a:gd name="T23" fmla="*/ 32 h 41"/>
                <a:gd name="T24" fmla="*/ 19 w 40"/>
                <a:gd name="T25" fmla="*/ 35 h 41"/>
                <a:gd name="T26" fmla="*/ 37 w 40"/>
                <a:gd name="T27" fmla="*/ 16 h 41"/>
                <a:gd name="T28" fmla="*/ 36 w 40"/>
                <a:gd name="T29" fmla="*/ 5 h 41"/>
                <a:gd name="T30" fmla="*/ 34 w 40"/>
                <a:gd name="T31" fmla="*/ 3 h 41"/>
                <a:gd name="T32" fmla="*/ 30 w 40"/>
                <a:gd name="T33" fmla="*/ 3 h 41"/>
                <a:gd name="T34" fmla="*/ 30 w 40"/>
                <a:gd name="T35" fmla="*/ 6 h 41"/>
                <a:gd name="T36" fmla="*/ 30 w 40"/>
                <a:gd name="T37" fmla="*/ 8 h 41"/>
                <a:gd name="T38" fmla="*/ 30 w 40"/>
                <a:gd name="T39" fmla="*/ 6 h 41"/>
                <a:gd name="T40" fmla="*/ 25 w 40"/>
                <a:gd name="T41" fmla="*/ 7 h 41"/>
                <a:gd name="T42" fmla="*/ 26 w 40"/>
                <a:gd name="T43" fmla="*/ 3 h 41"/>
                <a:gd name="T44" fmla="*/ 20 w 40"/>
                <a:gd name="T45" fmla="*/ 4 h 41"/>
                <a:gd name="T46" fmla="*/ 15 w 40"/>
                <a:gd name="T47" fmla="*/ 10 h 41"/>
                <a:gd name="T48" fmla="*/ 15 w 40"/>
                <a:gd name="T49" fmla="*/ 11 h 41"/>
                <a:gd name="T50" fmla="*/ 14 w 40"/>
                <a:gd name="T51" fmla="*/ 13 h 41"/>
                <a:gd name="T52" fmla="*/ 10 w 40"/>
                <a:gd name="T53" fmla="*/ 20 h 41"/>
                <a:gd name="T54" fmla="*/ 0 w 40"/>
                <a:gd name="T55" fmla="*/ 41 h 41"/>
                <a:gd name="T56" fmla="*/ 26 w 40"/>
                <a:gd name="T57" fmla="*/ 36 h 41"/>
                <a:gd name="T58" fmla="*/ 18 w 40"/>
                <a:gd name="T59" fmla="*/ 36 h 41"/>
                <a:gd name="T60" fmla="*/ 25 w 40"/>
                <a:gd name="T61" fmla="*/ 24 h 41"/>
                <a:gd name="T62" fmla="*/ 24 w 40"/>
                <a:gd name="T63" fmla="*/ 24 h 41"/>
                <a:gd name="T64" fmla="*/ 28 w 40"/>
                <a:gd name="T65" fmla="*/ 19 h 41"/>
                <a:gd name="T66" fmla="*/ 29 w 40"/>
                <a:gd name="T67" fmla="*/ 15 h 41"/>
                <a:gd name="T68" fmla="*/ 25 w 40"/>
                <a:gd name="T69" fmla="*/ 2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0" h="41">
                  <a:moveTo>
                    <a:pt x="26" y="36"/>
                  </a:moveTo>
                  <a:cubicBezTo>
                    <a:pt x="28" y="35"/>
                    <a:pt x="30" y="33"/>
                    <a:pt x="32" y="31"/>
                  </a:cubicBezTo>
                  <a:cubicBezTo>
                    <a:pt x="34" y="29"/>
                    <a:pt x="36" y="27"/>
                    <a:pt x="37" y="24"/>
                  </a:cubicBezTo>
                  <a:cubicBezTo>
                    <a:pt x="36" y="27"/>
                    <a:pt x="34" y="29"/>
                    <a:pt x="32" y="31"/>
                  </a:cubicBezTo>
                  <a:cubicBezTo>
                    <a:pt x="30" y="33"/>
                    <a:pt x="28" y="34"/>
                    <a:pt x="26" y="35"/>
                  </a:cubicBezTo>
                  <a:cubicBezTo>
                    <a:pt x="21" y="38"/>
                    <a:pt x="17" y="39"/>
                    <a:pt x="12" y="39"/>
                  </a:cubicBezTo>
                  <a:cubicBezTo>
                    <a:pt x="1" y="40"/>
                    <a:pt x="1" y="40"/>
                    <a:pt x="1" y="40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8" y="25"/>
                    <a:pt x="8" y="25"/>
                    <a:pt x="8" y="25"/>
                  </a:cubicBezTo>
                  <a:cubicBezTo>
                    <a:pt x="8" y="25"/>
                    <a:pt x="9" y="26"/>
                    <a:pt x="9" y="26"/>
                  </a:cubicBezTo>
                  <a:cubicBezTo>
                    <a:pt x="8" y="27"/>
                    <a:pt x="8" y="29"/>
                    <a:pt x="7" y="31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17" y="37"/>
                    <a:pt x="21" y="37"/>
                    <a:pt x="26" y="35"/>
                  </a:cubicBezTo>
                  <a:cubicBezTo>
                    <a:pt x="28" y="34"/>
                    <a:pt x="30" y="32"/>
                    <a:pt x="32" y="30"/>
                  </a:cubicBezTo>
                  <a:cubicBezTo>
                    <a:pt x="34" y="28"/>
                    <a:pt x="36" y="26"/>
                    <a:pt x="36" y="23"/>
                  </a:cubicBezTo>
                  <a:cubicBezTo>
                    <a:pt x="38" y="24"/>
                    <a:pt x="38" y="24"/>
                    <a:pt x="38" y="24"/>
                  </a:cubicBezTo>
                  <a:cubicBezTo>
                    <a:pt x="40" y="19"/>
                    <a:pt x="40" y="14"/>
                    <a:pt x="39" y="10"/>
                  </a:cubicBezTo>
                  <a:cubicBezTo>
                    <a:pt x="39" y="8"/>
                    <a:pt x="38" y="6"/>
                    <a:pt x="37" y="5"/>
                  </a:cubicBezTo>
                  <a:cubicBezTo>
                    <a:pt x="37" y="7"/>
                    <a:pt x="37" y="9"/>
                    <a:pt x="38" y="10"/>
                  </a:cubicBezTo>
                  <a:cubicBezTo>
                    <a:pt x="38" y="11"/>
                    <a:pt x="37" y="12"/>
                    <a:pt x="37" y="13"/>
                  </a:cubicBezTo>
                  <a:cubicBezTo>
                    <a:pt x="37" y="13"/>
                    <a:pt x="37" y="14"/>
                    <a:pt x="37" y="15"/>
                  </a:cubicBezTo>
                  <a:cubicBezTo>
                    <a:pt x="37" y="18"/>
                    <a:pt x="36" y="22"/>
                    <a:pt x="34" y="25"/>
                  </a:cubicBezTo>
                  <a:cubicBezTo>
                    <a:pt x="32" y="28"/>
                    <a:pt x="30" y="31"/>
                    <a:pt x="27" y="32"/>
                  </a:cubicBezTo>
                  <a:cubicBezTo>
                    <a:pt x="24" y="34"/>
                    <a:pt x="22" y="35"/>
                    <a:pt x="19" y="35"/>
                  </a:cubicBezTo>
                  <a:cubicBezTo>
                    <a:pt x="19" y="35"/>
                    <a:pt x="19" y="35"/>
                    <a:pt x="19" y="35"/>
                  </a:cubicBezTo>
                  <a:cubicBezTo>
                    <a:pt x="24" y="34"/>
                    <a:pt x="29" y="31"/>
                    <a:pt x="32" y="27"/>
                  </a:cubicBezTo>
                  <a:cubicBezTo>
                    <a:pt x="35" y="24"/>
                    <a:pt x="36" y="20"/>
                    <a:pt x="37" y="16"/>
                  </a:cubicBezTo>
                  <a:cubicBezTo>
                    <a:pt x="37" y="14"/>
                    <a:pt x="37" y="12"/>
                    <a:pt x="37" y="11"/>
                  </a:cubicBezTo>
                  <a:cubicBezTo>
                    <a:pt x="37" y="9"/>
                    <a:pt x="37" y="7"/>
                    <a:pt x="36" y="5"/>
                  </a:cubicBezTo>
                  <a:cubicBezTo>
                    <a:pt x="36" y="5"/>
                    <a:pt x="36" y="4"/>
                    <a:pt x="36" y="4"/>
                  </a:cubicBezTo>
                  <a:cubicBezTo>
                    <a:pt x="35" y="3"/>
                    <a:pt x="35" y="3"/>
                    <a:pt x="34" y="3"/>
                  </a:cubicBezTo>
                  <a:cubicBezTo>
                    <a:pt x="33" y="2"/>
                    <a:pt x="32" y="2"/>
                    <a:pt x="32" y="2"/>
                  </a:cubicBezTo>
                  <a:cubicBezTo>
                    <a:pt x="31" y="2"/>
                    <a:pt x="30" y="2"/>
                    <a:pt x="30" y="3"/>
                  </a:cubicBezTo>
                  <a:cubicBezTo>
                    <a:pt x="30" y="3"/>
                    <a:pt x="30" y="4"/>
                    <a:pt x="30" y="4"/>
                  </a:cubicBezTo>
                  <a:cubicBezTo>
                    <a:pt x="30" y="5"/>
                    <a:pt x="30" y="5"/>
                    <a:pt x="30" y="6"/>
                  </a:cubicBezTo>
                  <a:cubicBezTo>
                    <a:pt x="30" y="7"/>
                    <a:pt x="31" y="8"/>
                    <a:pt x="31" y="8"/>
                  </a:cubicBezTo>
                  <a:cubicBezTo>
                    <a:pt x="30" y="8"/>
                    <a:pt x="30" y="8"/>
                    <a:pt x="30" y="8"/>
                  </a:cubicBezTo>
                  <a:cubicBezTo>
                    <a:pt x="30" y="7"/>
                    <a:pt x="30" y="7"/>
                    <a:pt x="30" y="6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29" y="6"/>
                    <a:pt x="29" y="6"/>
                    <a:pt x="29" y="6"/>
                  </a:cubicBezTo>
                  <a:cubicBezTo>
                    <a:pt x="28" y="6"/>
                    <a:pt x="26" y="6"/>
                    <a:pt x="25" y="7"/>
                  </a:cubicBezTo>
                  <a:cubicBezTo>
                    <a:pt x="24" y="6"/>
                    <a:pt x="24" y="6"/>
                    <a:pt x="24" y="6"/>
                  </a:cubicBezTo>
                  <a:cubicBezTo>
                    <a:pt x="26" y="4"/>
                    <a:pt x="27" y="3"/>
                    <a:pt x="26" y="3"/>
                  </a:cubicBezTo>
                  <a:cubicBezTo>
                    <a:pt x="26" y="2"/>
                    <a:pt x="24" y="1"/>
                    <a:pt x="24" y="0"/>
                  </a:cubicBezTo>
                  <a:cubicBezTo>
                    <a:pt x="23" y="2"/>
                    <a:pt x="22" y="3"/>
                    <a:pt x="20" y="4"/>
                  </a:cubicBezTo>
                  <a:cubicBezTo>
                    <a:pt x="19" y="5"/>
                    <a:pt x="18" y="6"/>
                    <a:pt x="17" y="7"/>
                  </a:cubicBezTo>
                  <a:cubicBezTo>
                    <a:pt x="17" y="8"/>
                    <a:pt x="16" y="9"/>
                    <a:pt x="15" y="10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5" y="10"/>
                    <a:pt x="15" y="10"/>
                    <a:pt x="15" y="11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0" y="20"/>
                    <a:pt x="10" y="20"/>
                    <a:pt x="10" y="20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12" y="40"/>
                    <a:pt x="12" y="40"/>
                    <a:pt x="12" y="40"/>
                  </a:cubicBezTo>
                  <a:cubicBezTo>
                    <a:pt x="17" y="39"/>
                    <a:pt x="22" y="38"/>
                    <a:pt x="26" y="36"/>
                  </a:cubicBezTo>
                  <a:close/>
                  <a:moveTo>
                    <a:pt x="18" y="36"/>
                  </a:moveTo>
                  <a:cubicBezTo>
                    <a:pt x="18" y="36"/>
                    <a:pt x="18" y="36"/>
                    <a:pt x="18" y="36"/>
                  </a:cubicBezTo>
                  <a:cubicBezTo>
                    <a:pt x="18" y="36"/>
                    <a:pt x="18" y="36"/>
                    <a:pt x="18" y="36"/>
                  </a:cubicBezTo>
                  <a:close/>
                  <a:moveTo>
                    <a:pt x="25" y="24"/>
                  </a:moveTo>
                  <a:cubicBezTo>
                    <a:pt x="24" y="24"/>
                    <a:pt x="24" y="24"/>
                    <a:pt x="24" y="24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6" y="22"/>
                    <a:pt x="27" y="21"/>
                    <a:pt x="28" y="19"/>
                  </a:cubicBezTo>
                  <a:cubicBezTo>
                    <a:pt x="28" y="18"/>
                    <a:pt x="29" y="17"/>
                    <a:pt x="29" y="15"/>
                  </a:cubicBezTo>
                  <a:cubicBezTo>
                    <a:pt x="29" y="15"/>
                    <a:pt x="29" y="15"/>
                    <a:pt x="29" y="15"/>
                  </a:cubicBezTo>
                  <a:cubicBezTo>
                    <a:pt x="29" y="16"/>
                    <a:pt x="29" y="18"/>
                    <a:pt x="28" y="19"/>
                  </a:cubicBezTo>
                  <a:cubicBezTo>
                    <a:pt x="27" y="21"/>
                    <a:pt x="26" y="23"/>
                    <a:pt x="25" y="2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9" name="Freeform 44">
              <a:extLst>
                <a:ext uri="{FF2B5EF4-FFF2-40B4-BE49-F238E27FC236}">
                  <a16:creationId xmlns:a16="http://schemas.microsoft.com/office/drawing/2014/main" id="{73B98C66-6756-4A15-BF05-8B3BAA0B8B0E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3526" y="29575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0" name="Freeform 45">
              <a:extLst>
                <a:ext uri="{FF2B5EF4-FFF2-40B4-BE49-F238E27FC236}">
                  <a16:creationId xmlns:a16="http://schemas.microsoft.com/office/drawing/2014/main" id="{37B41612-6F9C-43E0-A5C4-C73F2193B47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3526" y="2960688"/>
              <a:ext cx="3175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1" name="Freeform 46">
              <a:extLst>
                <a:ext uri="{FF2B5EF4-FFF2-40B4-BE49-F238E27FC236}">
                  <a16:creationId xmlns:a16="http://schemas.microsoft.com/office/drawing/2014/main" id="{4EFCAB44-F577-471D-B0B6-8E21E77D105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99038" y="1544638"/>
              <a:ext cx="2201863" cy="3138488"/>
            </a:xfrm>
            <a:custGeom>
              <a:avLst/>
              <a:gdLst>
                <a:gd name="T0" fmla="*/ 329 w 585"/>
                <a:gd name="T1" fmla="*/ 617 h 835"/>
                <a:gd name="T2" fmla="*/ 393 w 585"/>
                <a:gd name="T3" fmla="*/ 406 h 835"/>
                <a:gd name="T4" fmla="*/ 334 w 585"/>
                <a:gd name="T5" fmla="*/ 317 h 835"/>
                <a:gd name="T6" fmla="*/ 383 w 585"/>
                <a:gd name="T7" fmla="*/ 401 h 835"/>
                <a:gd name="T8" fmla="*/ 359 w 585"/>
                <a:gd name="T9" fmla="*/ 523 h 835"/>
                <a:gd name="T10" fmla="*/ 535 w 585"/>
                <a:gd name="T11" fmla="*/ 440 h 835"/>
                <a:gd name="T12" fmla="*/ 406 w 585"/>
                <a:gd name="T13" fmla="*/ 544 h 835"/>
                <a:gd name="T14" fmla="*/ 404 w 585"/>
                <a:gd name="T15" fmla="*/ 430 h 835"/>
                <a:gd name="T16" fmla="*/ 385 w 585"/>
                <a:gd name="T17" fmla="*/ 393 h 835"/>
                <a:gd name="T18" fmla="*/ 408 w 585"/>
                <a:gd name="T19" fmla="*/ 429 h 835"/>
                <a:gd name="T20" fmla="*/ 406 w 585"/>
                <a:gd name="T21" fmla="*/ 570 h 835"/>
                <a:gd name="T22" fmla="*/ 413 w 585"/>
                <a:gd name="T23" fmla="*/ 536 h 835"/>
                <a:gd name="T24" fmla="*/ 407 w 585"/>
                <a:gd name="T25" fmla="*/ 431 h 835"/>
                <a:gd name="T26" fmla="*/ 363 w 585"/>
                <a:gd name="T27" fmla="*/ 361 h 835"/>
                <a:gd name="T28" fmla="*/ 289 w 585"/>
                <a:gd name="T29" fmla="*/ 345 h 835"/>
                <a:gd name="T30" fmla="*/ 217 w 585"/>
                <a:gd name="T31" fmla="*/ 366 h 835"/>
                <a:gd name="T32" fmla="*/ 206 w 585"/>
                <a:gd name="T33" fmla="*/ 480 h 835"/>
                <a:gd name="T34" fmla="*/ 40 w 585"/>
                <a:gd name="T35" fmla="*/ 170 h 835"/>
                <a:gd name="T36" fmla="*/ 157 w 585"/>
                <a:gd name="T37" fmla="*/ 545 h 835"/>
                <a:gd name="T38" fmla="*/ 185 w 585"/>
                <a:gd name="T39" fmla="*/ 719 h 835"/>
                <a:gd name="T40" fmla="*/ 249 w 585"/>
                <a:gd name="T41" fmla="*/ 831 h 835"/>
                <a:gd name="T42" fmla="*/ 245 w 585"/>
                <a:gd name="T43" fmla="*/ 829 h 835"/>
                <a:gd name="T44" fmla="*/ 224 w 585"/>
                <a:gd name="T45" fmla="*/ 805 h 835"/>
                <a:gd name="T46" fmla="*/ 360 w 585"/>
                <a:gd name="T47" fmla="*/ 812 h 835"/>
                <a:gd name="T48" fmla="*/ 382 w 585"/>
                <a:gd name="T49" fmla="*/ 767 h 835"/>
                <a:gd name="T50" fmla="*/ 375 w 585"/>
                <a:gd name="T51" fmla="*/ 779 h 835"/>
                <a:gd name="T52" fmla="*/ 354 w 585"/>
                <a:gd name="T53" fmla="*/ 801 h 835"/>
                <a:gd name="T54" fmla="*/ 358 w 585"/>
                <a:gd name="T55" fmla="*/ 789 h 835"/>
                <a:gd name="T56" fmla="*/ 180 w 585"/>
                <a:gd name="T57" fmla="*/ 750 h 835"/>
                <a:gd name="T58" fmla="*/ 296 w 585"/>
                <a:gd name="T59" fmla="*/ 716 h 835"/>
                <a:gd name="T60" fmla="*/ 397 w 585"/>
                <a:gd name="T61" fmla="*/ 709 h 835"/>
                <a:gd name="T62" fmla="*/ 362 w 585"/>
                <a:gd name="T63" fmla="*/ 675 h 835"/>
                <a:gd name="T64" fmla="*/ 414 w 585"/>
                <a:gd name="T65" fmla="*/ 634 h 835"/>
                <a:gd name="T66" fmla="*/ 397 w 585"/>
                <a:gd name="T67" fmla="*/ 658 h 835"/>
                <a:gd name="T68" fmla="*/ 405 w 585"/>
                <a:gd name="T69" fmla="*/ 620 h 835"/>
                <a:gd name="T70" fmla="*/ 416 w 585"/>
                <a:gd name="T71" fmla="*/ 599 h 835"/>
                <a:gd name="T72" fmla="*/ 256 w 585"/>
                <a:gd name="T73" fmla="*/ 820 h 835"/>
                <a:gd name="T74" fmla="*/ 228 w 585"/>
                <a:gd name="T75" fmla="*/ 811 h 835"/>
                <a:gd name="T76" fmla="*/ 185 w 585"/>
                <a:gd name="T77" fmla="*/ 718 h 835"/>
                <a:gd name="T78" fmla="*/ 225 w 585"/>
                <a:gd name="T79" fmla="*/ 376 h 835"/>
                <a:gd name="T80" fmla="*/ 270 w 585"/>
                <a:gd name="T81" fmla="*/ 353 h 835"/>
                <a:gd name="T82" fmla="*/ 358 w 585"/>
                <a:gd name="T83" fmla="*/ 348 h 835"/>
                <a:gd name="T84" fmla="*/ 446 w 585"/>
                <a:gd name="T85" fmla="*/ 390 h 835"/>
                <a:gd name="T86" fmla="*/ 407 w 585"/>
                <a:gd name="T87" fmla="*/ 418 h 835"/>
                <a:gd name="T88" fmla="*/ 355 w 585"/>
                <a:gd name="T89" fmla="*/ 374 h 835"/>
                <a:gd name="T90" fmla="*/ 332 w 585"/>
                <a:gd name="T91" fmla="*/ 354 h 835"/>
                <a:gd name="T92" fmla="*/ 242 w 585"/>
                <a:gd name="T93" fmla="*/ 333 h 835"/>
                <a:gd name="T94" fmla="*/ 139 w 585"/>
                <a:gd name="T95" fmla="*/ 387 h 835"/>
                <a:gd name="T96" fmla="*/ 182 w 585"/>
                <a:gd name="T97" fmla="*/ 623 h 835"/>
                <a:gd name="T98" fmla="*/ 372 w 585"/>
                <a:gd name="T99" fmla="*/ 434 h 835"/>
                <a:gd name="T100" fmla="*/ 255 w 585"/>
                <a:gd name="T101" fmla="*/ 373 h 835"/>
                <a:gd name="T102" fmla="*/ 374 w 585"/>
                <a:gd name="T103" fmla="*/ 423 h 835"/>
                <a:gd name="T104" fmla="*/ 235 w 585"/>
                <a:gd name="T105" fmla="*/ 391 h 835"/>
                <a:gd name="T106" fmla="*/ 368 w 585"/>
                <a:gd name="T107" fmla="*/ 468 h 835"/>
                <a:gd name="T108" fmla="*/ 263 w 585"/>
                <a:gd name="T109" fmla="*/ 358 h 835"/>
                <a:gd name="T110" fmla="*/ 343 w 585"/>
                <a:gd name="T111" fmla="*/ 372 h 835"/>
                <a:gd name="T112" fmla="*/ 339 w 585"/>
                <a:gd name="T113" fmla="*/ 361 h 835"/>
                <a:gd name="T114" fmla="*/ 240 w 585"/>
                <a:gd name="T115" fmla="*/ 513 h 835"/>
                <a:gd name="T116" fmla="*/ 185 w 585"/>
                <a:gd name="T117" fmla="*/ 382 h 835"/>
                <a:gd name="T118" fmla="*/ 287 w 585"/>
                <a:gd name="T119" fmla="*/ 300 h 835"/>
                <a:gd name="T120" fmla="*/ 336 w 585"/>
                <a:gd name="T121" fmla="*/ 336 h 835"/>
                <a:gd name="T122" fmla="*/ 382 w 585"/>
                <a:gd name="T123" fmla="*/ 404 h 835"/>
                <a:gd name="T124" fmla="*/ 333 w 585"/>
                <a:gd name="T125" fmla="*/ 593 h 8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585" h="835">
                  <a:moveTo>
                    <a:pt x="542" y="139"/>
                  </a:moveTo>
                  <a:cubicBezTo>
                    <a:pt x="526" y="111"/>
                    <a:pt x="507" y="89"/>
                    <a:pt x="486" y="71"/>
                  </a:cubicBezTo>
                  <a:cubicBezTo>
                    <a:pt x="466" y="53"/>
                    <a:pt x="445" y="39"/>
                    <a:pt x="425" y="29"/>
                  </a:cubicBezTo>
                  <a:cubicBezTo>
                    <a:pt x="460" y="48"/>
                    <a:pt x="492" y="74"/>
                    <a:pt x="517" y="106"/>
                  </a:cubicBezTo>
                  <a:cubicBezTo>
                    <a:pt x="542" y="138"/>
                    <a:pt x="561" y="175"/>
                    <a:pt x="571" y="215"/>
                  </a:cubicBezTo>
                  <a:cubicBezTo>
                    <a:pt x="581" y="255"/>
                    <a:pt x="583" y="297"/>
                    <a:pt x="575" y="338"/>
                  </a:cubicBezTo>
                  <a:cubicBezTo>
                    <a:pt x="568" y="378"/>
                    <a:pt x="552" y="418"/>
                    <a:pt x="528" y="452"/>
                  </a:cubicBezTo>
                  <a:cubicBezTo>
                    <a:pt x="504" y="486"/>
                    <a:pt x="472" y="515"/>
                    <a:pt x="436" y="536"/>
                  </a:cubicBezTo>
                  <a:cubicBezTo>
                    <a:pt x="432" y="539"/>
                    <a:pt x="427" y="541"/>
                    <a:pt x="422" y="544"/>
                  </a:cubicBezTo>
                  <a:cubicBezTo>
                    <a:pt x="419" y="545"/>
                    <a:pt x="419" y="545"/>
                    <a:pt x="419" y="545"/>
                  </a:cubicBezTo>
                  <a:cubicBezTo>
                    <a:pt x="416" y="547"/>
                    <a:pt x="416" y="547"/>
                    <a:pt x="416" y="547"/>
                  </a:cubicBezTo>
                  <a:cubicBezTo>
                    <a:pt x="414" y="548"/>
                    <a:pt x="414" y="548"/>
                    <a:pt x="414" y="548"/>
                  </a:cubicBezTo>
                  <a:cubicBezTo>
                    <a:pt x="414" y="549"/>
                    <a:pt x="414" y="549"/>
                    <a:pt x="414" y="549"/>
                  </a:cubicBezTo>
                  <a:cubicBezTo>
                    <a:pt x="414" y="580"/>
                    <a:pt x="414" y="580"/>
                    <a:pt x="414" y="580"/>
                  </a:cubicBezTo>
                  <a:cubicBezTo>
                    <a:pt x="414" y="595"/>
                    <a:pt x="414" y="595"/>
                    <a:pt x="414" y="595"/>
                  </a:cubicBezTo>
                  <a:cubicBezTo>
                    <a:pt x="414" y="599"/>
                    <a:pt x="414" y="599"/>
                    <a:pt x="414" y="599"/>
                  </a:cubicBezTo>
                  <a:cubicBezTo>
                    <a:pt x="414" y="600"/>
                    <a:pt x="414" y="600"/>
                    <a:pt x="414" y="600"/>
                  </a:cubicBezTo>
                  <a:cubicBezTo>
                    <a:pt x="414" y="600"/>
                    <a:pt x="414" y="601"/>
                    <a:pt x="414" y="601"/>
                  </a:cubicBezTo>
                  <a:cubicBezTo>
                    <a:pt x="414" y="602"/>
                    <a:pt x="414" y="603"/>
                    <a:pt x="414" y="604"/>
                  </a:cubicBezTo>
                  <a:cubicBezTo>
                    <a:pt x="413" y="607"/>
                    <a:pt x="412" y="610"/>
                    <a:pt x="410" y="613"/>
                  </a:cubicBezTo>
                  <a:cubicBezTo>
                    <a:pt x="406" y="618"/>
                    <a:pt x="400" y="621"/>
                    <a:pt x="393" y="621"/>
                  </a:cubicBezTo>
                  <a:cubicBezTo>
                    <a:pt x="377" y="621"/>
                    <a:pt x="377" y="621"/>
                    <a:pt x="377" y="621"/>
                  </a:cubicBezTo>
                  <a:cubicBezTo>
                    <a:pt x="346" y="621"/>
                    <a:pt x="346" y="621"/>
                    <a:pt x="346" y="621"/>
                  </a:cubicBezTo>
                  <a:cubicBezTo>
                    <a:pt x="336" y="621"/>
                    <a:pt x="336" y="621"/>
                    <a:pt x="336" y="621"/>
                  </a:cubicBezTo>
                  <a:cubicBezTo>
                    <a:pt x="330" y="621"/>
                    <a:pt x="330" y="621"/>
                    <a:pt x="330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0"/>
                    <a:pt x="328" y="620"/>
                    <a:pt x="328" y="620"/>
                  </a:cubicBezTo>
                  <a:cubicBezTo>
                    <a:pt x="329" y="617"/>
                    <a:pt x="329" y="617"/>
                    <a:pt x="329" y="617"/>
                  </a:cubicBezTo>
                  <a:cubicBezTo>
                    <a:pt x="332" y="606"/>
                    <a:pt x="332" y="606"/>
                    <a:pt x="332" y="606"/>
                  </a:cubicBezTo>
                  <a:cubicBezTo>
                    <a:pt x="334" y="598"/>
                    <a:pt x="334" y="598"/>
                    <a:pt x="334" y="598"/>
                  </a:cubicBezTo>
                  <a:cubicBezTo>
                    <a:pt x="340" y="578"/>
                    <a:pt x="346" y="558"/>
                    <a:pt x="353" y="539"/>
                  </a:cubicBezTo>
                  <a:cubicBezTo>
                    <a:pt x="360" y="519"/>
                    <a:pt x="367" y="499"/>
                    <a:pt x="374" y="480"/>
                  </a:cubicBezTo>
                  <a:cubicBezTo>
                    <a:pt x="378" y="470"/>
                    <a:pt x="382" y="460"/>
                    <a:pt x="386" y="451"/>
                  </a:cubicBezTo>
                  <a:cubicBezTo>
                    <a:pt x="388" y="446"/>
                    <a:pt x="390" y="441"/>
                    <a:pt x="392" y="437"/>
                  </a:cubicBezTo>
                  <a:cubicBezTo>
                    <a:pt x="395" y="429"/>
                    <a:pt x="395" y="429"/>
                    <a:pt x="395" y="429"/>
                  </a:cubicBezTo>
                  <a:cubicBezTo>
                    <a:pt x="397" y="425"/>
                    <a:pt x="397" y="425"/>
                    <a:pt x="397" y="425"/>
                  </a:cubicBezTo>
                  <a:cubicBezTo>
                    <a:pt x="398" y="423"/>
                    <a:pt x="399" y="421"/>
                    <a:pt x="400" y="420"/>
                  </a:cubicBezTo>
                  <a:cubicBezTo>
                    <a:pt x="404" y="420"/>
                    <a:pt x="404" y="420"/>
                    <a:pt x="404" y="420"/>
                  </a:cubicBezTo>
                  <a:cubicBezTo>
                    <a:pt x="405" y="420"/>
                    <a:pt x="405" y="420"/>
                    <a:pt x="406" y="420"/>
                  </a:cubicBezTo>
                  <a:cubicBezTo>
                    <a:pt x="407" y="420"/>
                    <a:pt x="407" y="420"/>
                    <a:pt x="407" y="420"/>
                  </a:cubicBezTo>
                  <a:cubicBezTo>
                    <a:pt x="408" y="420"/>
                    <a:pt x="408" y="420"/>
                    <a:pt x="408" y="420"/>
                  </a:cubicBezTo>
                  <a:cubicBezTo>
                    <a:pt x="410" y="420"/>
                    <a:pt x="411" y="420"/>
                    <a:pt x="413" y="420"/>
                  </a:cubicBezTo>
                  <a:cubicBezTo>
                    <a:pt x="417" y="420"/>
                    <a:pt x="420" y="419"/>
                    <a:pt x="423" y="418"/>
                  </a:cubicBezTo>
                  <a:cubicBezTo>
                    <a:pt x="430" y="416"/>
                    <a:pt x="435" y="413"/>
                    <a:pt x="440" y="408"/>
                  </a:cubicBezTo>
                  <a:cubicBezTo>
                    <a:pt x="442" y="406"/>
                    <a:pt x="444" y="403"/>
                    <a:pt x="445" y="400"/>
                  </a:cubicBezTo>
                  <a:cubicBezTo>
                    <a:pt x="446" y="397"/>
                    <a:pt x="447" y="394"/>
                    <a:pt x="448" y="390"/>
                  </a:cubicBezTo>
                  <a:cubicBezTo>
                    <a:pt x="449" y="384"/>
                    <a:pt x="448" y="377"/>
                    <a:pt x="445" y="371"/>
                  </a:cubicBezTo>
                  <a:cubicBezTo>
                    <a:pt x="443" y="365"/>
                    <a:pt x="438" y="360"/>
                    <a:pt x="432" y="359"/>
                  </a:cubicBezTo>
                  <a:cubicBezTo>
                    <a:pt x="431" y="359"/>
                    <a:pt x="430" y="359"/>
                    <a:pt x="428" y="359"/>
                  </a:cubicBezTo>
                  <a:cubicBezTo>
                    <a:pt x="427" y="359"/>
                    <a:pt x="425" y="360"/>
                    <a:pt x="424" y="361"/>
                  </a:cubicBezTo>
                  <a:cubicBezTo>
                    <a:pt x="421" y="362"/>
                    <a:pt x="419" y="364"/>
                    <a:pt x="416" y="366"/>
                  </a:cubicBezTo>
                  <a:cubicBezTo>
                    <a:pt x="414" y="368"/>
                    <a:pt x="411" y="371"/>
                    <a:pt x="409" y="374"/>
                  </a:cubicBezTo>
                  <a:cubicBezTo>
                    <a:pt x="409" y="375"/>
                    <a:pt x="408" y="375"/>
                    <a:pt x="408" y="376"/>
                  </a:cubicBezTo>
                  <a:cubicBezTo>
                    <a:pt x="407" y="377"/>
                    <a:pt x="407" y="377"/>
                    <a:pt x="407" y="377"/>
                  </a:cubicBezTo>
                  <a:cubicBezTo>
                    <a:pt x="407" y="378"/>
                    <a:pt x="407" y="378"/>
                    <a:pt x="407" y="378"/>
                  </a:cubicBezTo>
                  <a:cubicBezTo>
                    <a:pt x="404" y="383"/>
                    <a:pt x="404" y="383"/>
                    <a:pt x="404" y="383"/>
                  </a:cubicBezTo>
                  <a:cubicBezTo>
                    <a:pt x="399" y="393"/>
                    <a:pt x="399" y="393"/>
                    <a:pt x="399" y="393"/>
                  </a:cubicBezTo>
                  <a:cubicBezTo>
                    <a:pt x="393" y="406"/>
                    <a:pt x="393" y="406"/>
                    <a:pt x="393" y="406"/>
                  </a:cubicBezTo>
                  <a:cubicBezTo>
                    <a:pt x="393" y="406"/>
                    <a:pt x="392" y="406"/>
                    <a:pt x="392" y="406"/>
                  </a:cubicBezTo>
                  <a:cubicBezTo>
                    <a:pt x="391" y="405"/>
                    <a:pt x="391" y="405"/>
                    <a:pt x="391" y="405"/>
                  </a:cubicBezTo>
                  <a:cubicBezTo>
                    <a:pt x="388" y="404"/>
                    <a:pt x="388" y="404"/>
                    <a:pt x="388" y="404"/>
                  </a:cubicBezTo>
                  <a:cubicBezTo>
                    <a:pt x="386" y="403"/>
                    <a:pt x="385" y="403"/>
                    <a:pt x="383" y="402"/>
                  </a:cubicBezTo>
                  <a:cubicBezTo>
                    <a:pt x="382" y="401"/>
                    <a:pt x="382" y="401"/>
                    <a:pt x="382" y="401"/>
                  </a:cubicBezTo>
                  <a:cubicBezTo>
                    <a:pt x="381" y="400"/>
                    <a:pt x="381" y="400"/>
                    <a:pt x="381" y="400"/>
                  </a:cubicBezTo>
                  <a:cubicBezTo>
                    <a:pt x="380" y="400"/>
                    <a:pt x="380" y="400"/>
                    <a:pt x="379" y="399"/>
                  </a:cubicBezTo>
                  <a:cubicBezTo>
                    <a:pt x="378" y="398"/>
                    <a:pt x="377" y="398"/>
                    <a:pt x="376" y="397"/>
                  </a:cubicBezTo>
                  <a:cubicBezTo>
                    <a:pt x="372" y="394"/>
                    <a:pt x="368" y="390"/>
                    <a:pt x="365" y="386"/>
                  </a:cubicBezTo>
                  <a:cubicBezTo>
                    <a:pt x="362" y="381"/>
                    <a:pt x="359" y="377"/>
                    <a:pt x="357" y="373"/>
                  </a:cubicBezTo>
                  <a:cubicBezTo>
                    <a:pt x="356" y="370"/>
                    <a:pt x="355" y="368"/>
                    <a:pt x="354" y="366"/>
                  </a:cubicBezTo>
                  <a:cubicBezTo>
                    <a:pt x="353" y="363"/>
                    <a:pt x="353" y="363"/>
                    <a:pt x="353" y="363"/>
                  </a:cubicBezTo>
                  <a:cubicBezTo>
                    <a:pt x="352" y="361"/>
                    <a:pt x="352" y="361"/>
                    <a:pt x="352" y="361"/>
                  </a:cubicBezTo>
                  <a:cubicBezTo>
                    <a:pt x="351" y="359"/>
                    <a:pt x="350" y="357"/>
                    <a:pt x="350" y="356"/>
                  </a:cubicBezTo>
                  <a:cubicBezTo>
                    <a:pt x="352" y="354"/>
                    <a:pt x="354" y="353"/>
                    <a:pt x="356" y="352"/>
                  </a:cubicBezTo>
                  <a:cubicBezTo>
                    <a:pt x="358" y="351"/>
                    <a:pt x="358" y="351"/>
                    <a:pt x="358" y="351"/>
                  </a:cubicBezTo>
                  <a:cubicBezTo>
                    <a:pt x="359" y="350"/>
                    <a:pt x="359" y="350"/>
                    <a:pt x="359" y="350"/>
                  </a:cubicBezTo>
                  <a:cubicBezTo>
                    <a:pt x="359" y="349"/>
                    <a:pt x="360" y="349"/>
                    <a:pt x="360" y="349"/>
                  </a:cubicBezTo>
                  <a:cubicBezTo>
                    <a:pt x="363" y="347"/>
                    <a:pt x="365" y="345"/>
                    <a:pt x="367" y="342"/>
                  </a:cubicBezTo>
                  <a:cubicBezTo>
                    <a:pt x="372" y="338"/>
                    <a:pt x="376" y="333"/>
                    <a:pt x="378" y="328"/>
                  </a:cubicBezTo>
                  <a:cubicBezTo>
                    <a:pt x="380" y="322"/>
                    <a:pt x="382" y="317"/>
                    <a:pt x="380" y="311"/>
                  </a:cubicBezTo>
                  <a:cubicBezTo>
                    <a:pt x="380" y="308"/>
                    <a:pt x="379" y="306"/>
                    <a:pt x="377" y="303"/>
                  </a:cubicBezTo>
                  <a:cubicBezTo>
                    <a:pt x="377" y="302"/>
                    <a:pt x="376" y="301"/>
                    <a:pt x="375" y="300"/>
                  </a:cubicBezTo>
                  <a:cubicBezTo>
                    <a:pt x="374" y="299"/>
                    <a:pt x="373" y="297"/>
                    <a:pt x="372" y="297"/>
                  </a:cubicBezTo>
                  <a:cubicBezTo>
                    <a:pt x="368" y="293"/>
                    <a:pt x="362" y="292"/>
                    <a:pt x="357" y="293"/>
                  </a:cubicBezTo>
                  <a:cubicBezTo>
                    <a:pt x="354" y="294"/>
                    <a:pt x="352" y="295"/>
                    <a:pt x="349" y="296"/>
                  </a:cubicBezTo>
                  <a:cubicBezTo>
                    <a:pt x="347" y="298"/>
                    <a:pt x="345" y="300"/>
                    <a:pt x="343" y="302"/>
                  </a:cubicBezTo>
                  <a:cubicBezTo>
                    <a:pt x="338" y="306"/>
                    <a:pt x="336" y="311"/>
                    <a:pt x="334" y="317"/>
                  </a:cubicBezTo>
                  <a:cubicBezTo>
                    <a:pt x="332" y="323"/>
                    <a:pt x="332" y="329"/>
                    <a:pt x="333" y="335"/>
                  </a:cubicBezTo>
                  <a:cubicBezTo>
                    <a:pt x="332" y="329"/>
                    <a:pt x="332" y="323"/>
                    <a:pt x="334" y="317"/>
                  </a:cubicBezTo>
                  <a:cubicBezTo>
                    <a:pt x="335" y="312"/>
                    <a:pt x="338" y="307"/>
                    <a:pt x="342" y="302"/>
                  </a:cubicBezTo>
                  <a:cubicBezTo>
                    <a:pt x="343" y="301"/>
                    <a:pt x="344" y="300"/>
                    <a:pt x="345" y="299"/>
                  </a:cubicBezTo>
                  <a:cubicBezTo>
                    <a:pt x="346" y="299"/>
                    <a:pt x="346" y="298"/>
                    <a:pt x="347" y="298"/>
                  </a:cubicBezTo>
                  <a:cubicBezTo>
                    <a:pt x="348" y="297"/>
                    <a:pt x="348" y="297"/>
                    <a:pt x="349" y="297"/>
                  </a:cubicBezTo>
                  <a:cubicBezTo>
                    <a:pt x="351" y="295"/>
                    <a:pt x="354" y="294"/>
                    <a:pt x="356" y="293"/>
                  </a:cubicBezTo>
                  <a:cubicBezTo>
                    <a:pt x="362" y="292"/>
                    <a:pt x="368" y="293"/>
                    <a:pt x="372" y="296"/>
                  </a:cubicBezTo>
                  <a:cubicBezTo>
                    <a:pt x="372" y="297"/>
                    <a:pt x="373" y="297"/>
                    <a:pt x="373" y="297"/>
                  </a:cubicBezTo>
                  <a:cubicBezTo>
                    <a:pt x="374" y="298"/>
                    <a:pt x="374" y="299"/>
                    <a:pt x="375" y="299"/>
                  </a:cubicBezTo>
                  <a:cubicBezTo>
                    <a:pt x="375" y="300"/>
                    <a:pt x="376" y="301"/>
                    <a:pt x="377" y="303"/>
                  </a:cubicBezTo>
                  <a:cubicBezTo>
                    <a:pt x="379" y="305"/>
                    <a:pt x="380" y="308"/>
                    <a:pt x="380" y="310"/>
                  </a:cubicBezTo>
                  <a:cubicBezTo>
                    <a:pt x="382" y="316"/>
                    <a:pt x="381" y="322"/>
                    <a:pt x="378" y="327"/>
                  </a:cubicBezTo>
                  <a:cubicBezTo>
                    <a:pt x="376" y="333"/>
                    <a:pt x="372" y="338"/>
                    <a:pt x="368" y="342"/>
                  </a:cubicBezTo>
                  <a:cubicBezTo>
                    <a:pt x="366" y="345"/>
                    <a:pt x="363" y="347"/>
                    <a:pt x="361" y="349"/>
                  </a:cubicBezTo>
                  <a:cubicBezTo>
                    <a:pt x="360" y="349"/>
                    <a:pt x="359" y="350"/>
                    <a:pt x="359" y="350"/>
                  </a:cubicBezTo>
                  <a:cubicBezTo>
                    <a:pt x="358" y="351"/>
                    <a:pt x="358" y="351"/>
                    <a:pt x="358" y="351"/>
                  </a:cubicBezTo>
                  <a:cubicBezTo>
                    <a:pt x="356" y="352"/>
                    <a:pt x="356" y="352"/>
                    <a:pt x="356" y="352"/>
                  </a:cubicBezTo>
                  <a:cubicBezTo>
                    <a:pt x="354" y="353"/>
                    <a:pt x="352" y="354"/>
                    <a:pt x="350" y="356"/>
                  </a:cubicBezTo>
                  <a:cubicBezTo>
                    <a:pt x="350" y="356"/>
                    <a:pt x="350" y="356"/>
                    <a:pt x="350" y="356"/>
                  </a:cubicBezTo>
                  <a:cubicBezTo>
                    <a:pt x="351" y="357"/>
                    <a:pt x="351" y="357"/>
                    <a:pt x="351" y="357"/>
                  </a:cubicBezTo>
                  <a:cubicBezTo>
                    <a:pt x="351" y="358"/>
                    <a:pt x="351" y="358"/>
                    <a:pt x="351" y="358"/>
                  </a:cubicBezTo>
                  <a:cubicBezTo>
                    <a:pt x="352" y="361"/>
                    <a:pt x="352" y="361"/>
                    <a:pt x="352" y="361"/>
                  </a:cubicBezTo>
                  <a:cubicBezTo>
                    <a:pt x="353" y="363"/>
                    <a:pt x="353" y="363"/>
                    <a:pt x="353" y="363"/>
                  </a:cubicBezTo>
                  <a:cubicBezTo>
                    <a:pt x="354" y="366"/>
                    <a:pt x="354" y="366"/>
                    <a:pt x="354" y="366"/>
                  </a:cubicBezTo>
                  <a:cubicBezTo>
                    <a:pt x="355" y="368"/>
                    <a:pt x="356" y="370"/>
                    <a:pt x="357" y="372"/>
                  </a:cubicBezTo>
                  <a:cubicBezTo>
                    <a:pt x="359" y="377"/>
                    <a:pt x="362" y="381"/>
                    <a:pt x="365" y="385"/>
                  </a:cubicBezTo>
                  <a:cubicBezTo>
                    <a:pt x="368" y="389"/>
                    <a:pt x="372" y="393"/>
                    <a:pt x="376" y="397"/>
                  </a:cubicBezTo>
                  <a:cubicBezTo>
                    <a:pt x="377" y="397"/>
                    <a:pt x="378" y="398"/>
                    <a:pt x="379" y="399"/>
                  </a:cubicBezTo>
                  <a:cubicBezTo>
                    <a:pt x="380" y="399"/>
                    <a:pt x="380" y="400"/>
                    <a:pt x="381" y="400"/>
                  </a:cubicBezTo>
                  <a:cubicBezTo>
                    <a:pt x="382" y="401"/>
                    <a:pt x="382" y="401"/>
                    <a:pt x="382" y="401"/>
                  </a:cubicBezTo>
                  <a:cubicBezTo>
                    <a:pt x="383" y="401"/>
                    <a:pt x="383" y="401"/>
                    <a:pt x="383" y="401"/>
                  </a:cubicBezTo>
                  <a:cubicBezTo>
                    <a:pt x="385" y="402"/>
                    <a:pt x="386" y="403"/>
                    <a:pt x="388" y="404"/>
                  </a:cubicBezTo>
                  <a:cubicBezTo>
                    <a:pt x="390" y="405"/>
                    <a:pt x="390" y="405"/>
                    <a:pt x="390" y="405"/>
                  </a:cubicBezTo>
                  <a:cubicBezTo>
                    <a:pt x="392" y="405"/>
                    <a:pt x="392" y="405"/>
                    <a:pt x="392" y="405"/>
                  </a:cubicBezTo>
                  <a:cubicBezTo>
                    <a:pt x="392" y="405"/>
                    <a:pt x="393" y="406"/>
                    <a:pt x="393" y="406"/>
                  </a:cubicBezTo>
                  <a:cubicBezTo>
                    <a:pt x="399" y="392"/>
                    <a:pt x="399" y="392"/>
                    <a:pt x="399" y="392"/>
                  </a:cubicBezTo>
                  <a:cubicBezTo>
                    <a:pt x="404" y="383"/>
                    <a:pt x="404" y="383"/>
                    <a:pt x="404" y="383"/>
                  </a:cubicBezTo>
                  <a:cubicBezTo>
                    <a:pt x="406" y="378"/>
                    <a:pt x="406" y="378"/>
                    <a:pt x="406" y="378"/>
                  </a:cubicBezTo>
                  <a:cubicBezTo>
                    <a:pt x="407" y="377"/>
                    <a:pt x="407" y="377"/>
                    <a:pt x="407" y="377"/>
                  </a:cubicBezTo>
                  <a:cubicBezTo>
                    <a:pt x="408" y="376"/>
                    <a:pt x="408" y="376"/>
                    <a:pt x="408" y="376"/>
                  </a:cubicBezTo>
                  <a:cubicBezTo>
                    <a:pt x="408" y="375"/>
                    <a:pt x="409" y="374"/>
                    <a:pt x="409" y="374"/>
                  </a:cubicBezTo>
                  <a:cubicBezTo>
                    <a:pt x="411" y="371"/>
                    <a:pt x="414" y="368"/>
                    <a:pt x="416" y="366"/>
                  </a:cubicBezTo>
                  <a:cubicBezTo>
                    <a:pt x="421" y="361"/>
                    <a:pt x="427" y="358"/>
                    <a:pt x="432" y="359"/>
                  </a:cubicBezTo>
                  <a:cubicBezTo>
                    <a:pt x="435" y="360"/>
                    <a:pt x="438" y="361"/>
                    <a:pt x="440" y="363"/>
                  </a:cubicBezTo>
                  <a:cubicBezTo>
                    <a:pt x="443" y="365"/>
                    <a:pt x="444" y="368"/>
                    <a:pt x="446" y="371"/>
                  </a:cubicBezTo>
                  <a:cubicBezTo>
                    <a:pt x="448" y="377"/>
                    <a:pt x="449" y="384"/>
                    <a:pt x="448" y="390"/>
                  </a:cubicBezTo>
                  <a:cubicBezTo>
                    <a:pt x="447" y="394"/>
                    <a:pt x="447" y="397"/>
                    <a:pt x="445" y="400"/>
                  </a:cubicBezTo>
                  <a:cubicBezTo>
                    <a:pt x="444" y="403"/>
                    <a:pt x="442" y="406"/>
                    <a:pt x="440" y="408"/>
                  </a:cubicBezTo>
                  <a:cubicBezTo>
                    <a:pt x="436" y="413"/>
                    <a:pt x="430" y="417"/>
                    <a:pt x="423" y="419"/>
                  </a:cubicBezTo>
                  <a:cubicBezTo>
                    <a:pt x="420" y="420"/>
                    <a:pt x="416" y="420"/>
                    <a:pt x="413" y="420"/>
                  </a:cubicBezTo>
                  <a:cubicBezTo>
                    <a:pt x="411" y="421"/>
                    <a:pt x="410" y="421"/>
                    <a:pt x="408" y="421"/>
                  </a:cubicBezTo>
                  <a:cubicBezTo>
                    <a:pt x="407" y="421"/>
                    <a:pt x="407" y="421"/>
                    <a:pt x="407" y="421"/>
                  </a:cubicBezTo>
                  <a:cubicBezTo>
                    <a:pt x="407" y="421"/>
                    <a:pt x="407" y="421"/>
                    <a:pt x="406" y="421"/>
                  </a:cubicBezTo>
                  <a:cubicBezTo>
                    <a:pt x="405" y="421"/>
                    <a:pt x="405" y="421"/>
                    <a:pt x="404" y="420"/>
                  </a:cubicBezTo>
                  <a:cubicBezTo>
                    <a:pt x="400" y="420"/>
                    <a:pt x="400" y="420"/>
                    <a:pt x="400" y="420"/>
                  </a:cubicBezTo>
                  <a:cubicBezTo>
                    <a:pt x="399" y="422"/>
                    <a:pt x="399" y="423"/>
                    <a:pt x="398" y="425"/>
                  </a:cubicBezTo>
                  <a:cubicBezTo>
                    <a:pt x="396" y="429"/>
                    <a:pt x="396" y="429"/>
                    <a:pt x="396" y="429"/>
                  </a:cubicBezTo>
                  <a:cubicBezTo>
                    <a:pt x="393" y="435"/>
                    <a:pt x="393" y="435"/>
                    <a:pt x="393" y="435"/>
                  </a:cubicBezTo>
                  <a:cubicBezTo>
                    <a:pt x="388" y="447"/>
                    <a:pt x="388" y="447"/>
                    <a:pt x="388" y="447"/>
                  </a:cubicBezTo>
                  <a:cubicBezTo>
                    <a:pt x="384" y="456"/>
                    <a:pt x="381" y="464"/>
                    <a:pt x="378" y="472"/>
                  </a:cubicBezTo>
                  <a:cubicBezTo>
                    <a:pt x="371" y="489"/>
                    <a:pt x="365" y="506"/>
                    <a:pt x="359" y="523"/>
                  </a:cubicBezTo>
                  <a:cubicBezTo>
                    <a:pt x="353" y="539"/>
                    <a:pt x="347" y="556"/>
                    <a:pt x="342" y="573"/>
                  </a:cubicBezTo>
                  <a:cubicBezTo>
                    <a:pt x="340" y="581"/>
                    <a:pt x="337" y="590"/>
                    <a:pt x="335" y="598"/>
                  </a:cubicBezTo>
                  <a:cubicBezTo>
                    <a:pt x="330" y="612"/>
                    <a:pt x="330" y="612"/>
                    <a:pt x="330" y="612"/>
                  </a:cubicBezTo>
                  <a:cubicBezTo>
                    <a:pt x="329" y="617"/>
                    <a:pt x="329" y="617"/>
                    <a:pt x="329" y="617"/>
                  </a:cubicBezTo>
                  <a:cubicBezTo>
                    <a:pt x="328" y="620"/>
                    <a:pt x="328" y="620"/>
                    <a:pt x="328" y="620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9" y="621"/>
                    <a:pt x="329" y="621"/>
                    <a:pt x="329" y="621"/>
                  </a:cubicBezTo>
                  <a:cubicBezTo>
                    <a:pt x="329" y="621"/>
                    <a:pt x="329" y="621"/>
                    <a:pt x="329" y="621"/>
                  </a:cubicBezTo>
                  <a:cubicBezTo>
                    <a:pt x="339" y="621"/>
                    <a:pt x="339" y="621"/>
                    <a:pt x="339" y="621"/>
                  </a:cubicBezTo>
                  <a:cubicBezTo>
                    <a:pt x="392" y="621"/>
                    <a:pt x="392" y="621"/>
                    <a:pt x="392" y="621"/>
                  </a:cubicBezTo>
                  <a:cubicBezTo>
                    <a:pt x="393" y="621"/>
                    <a:pt x="393" y="621"/>
                    <a:pt x="393" y="621"/>
                  </a:cubicBezTo>
                  <a:cubicBezTo>
                    <a:pt x="393" y="621"/>
                    <a:pt x="393" y="621"/>
                    <a:pt x="393" y="621"/>
                  </a:cubicBezTo>
                  <a:cubicBezTo>
                    <a:pt x="394" y="621"/>
                    <a:pt x="395" y="621"/>
                    <a:pt x="395" y="621"/>
                  </a:cubicBezTo>
                  <a:cubicBezTo>
                    <a:pt x="397" y="621"/>
                    <a:pt x="398" y="620"/>
                    <a:pt x="399" y="620"/>
                  </a:cubicBezTo>
                  <a:cubicBezTo>
                    <a:pt x="402" y="619"/>
                    <a:pt x="404" y="618"/>
                    <a:pt x="406" y="616"/>
                  </a:cubicBezTo>
                  <a:cubicBezTo>
                    <a:pt x="410" y="613"/>
                    <a:pt x="413" y="608"/>
                    <a:pt x="414" y="603"/>
                  </a:cubicBezTo>
                  <a:cubicBezTo>
                    <a:pt x="414" y="602"/>
                    <a:pt x="414" y="601"/>
                    <a:pt x="414" y="601"/>
                  </a:cubicBezTo>
                  <a:cubicBezTo>
                    <a:pt x="414" y="600"/>
                    <a:pt x="414" y="600"/>
                    <a:pt x="414" y="600"/>
                  </a:cubicBezTo>
                  <a:cubicBezTo>
                    <a:pt x="414" y="599"/>
                    <a:pt x="414" y="599"/>
                    <a:pt x="414" y="599"/>
                  </a:cubicBezTo>
                  <a:cubicBezTo>
                    <a:pt x="414" y="596"/>
                    <a:pt x="414" y="596"/>
                    <a:pt x="414" y="596"/>
                  </a:cubicBezTo>
                  <a:cubicBezTo>
                    <a:pt x="414" y="590"/>
                    <a:pt x="414" y="590"/>
                    <a:pt x="414" y="590"/>
                  </a:cubicBezTo>
                  <a:cubicBezTo>
                    <a:pt x="414" y="577"/>
                    <a:pt x="414" y="577"/>
                    <a:pt x="414" y="577"/>
                  </a:cubicBezTo>
                  <a:cubicBezTo>
                    <a:pt x="414" y="552"/>
                    <a:pt x="414" y="552"/>
                    <a:pt x="414" y="552"/>
                  </a:cubicBezTo>
                  <a:cubicBezTo>
                    <a:pt x="414" y="548"/>
                    <a:pt x="414" y="548"/>
                    <a:pt x="414" y="548"/>
                  </a:cubicBezTo>
                  <a:cubicBezTo>
                    <a:pt x="414" y="547"/>
                    <a:pt x="415" y="547"/>
                    <a:pt x="415" y="547"/>
                  </a:cubicBezTo>
                  <a:cubicBezTo>
                    <a:pt x="416" y="546"/>
                    <a:pt x="416" y="546"/>
                    <a:pt x="416" y="546"/>
                  </a:cubicBezTo>
                  <a:cubicBezTo>
                    <a:pt x="420" y="545"/>
                    <a:pt x="424" y="543"/>
                    <a:pt x="428" y="541"/>
                  </a:cubicBezTo>
                  <a:cubicBezTo>
                    <a:pt x="442" y="533"/>
                    <a:pt x="456" y="523"/>
                    <a:pt x="470" y="513"/>
                  </a:cubicBezTo>
                  <a:cubicBezTo>
                    <a:pt x="496" y="493"/>
                    <a:pt x="518" y="468"/>
                    <a:pt x="535" y="440"/>
                  </a:cubicBezTo>
                  <a:cubicBezTo>
                    <a:pt x="553" y="412"/>
                    <a:pt x="565" y="382"/>
                    <a:pt x="572" y="350"/>
                  </a:cubicBezTo>
                  <a:cubicBezTo>
                    <a:pt x="580" y="319"/>
                    <a:pt x="581" y="286"/>
                    <a:pt x="578" y="255"/>
                  </a:cubicBezTo>
                  <a:cubicBezTo>
                    <a:pt x="574" y="223"/>
                    <a:pt x="566" y="192"/>
                    <a:pt x="552" y="164"/>
                  </a:cubicBezTo>
                  <a:cubicBezTo>
                    <a:pt x="539" y="135"/>
                    <a:pt x="521" y="109"/>
                    <a:pt x="499" y="86"/>
                  </a:cubicBezTo>
                  <a:cubicBezTo>
                    <a:pt x="477" y="63"/>
                    <a:pt x="451" y="44"/>
                    <a:pt x="424" y="30"/>
                  </a:cubicBezTo>
                  <a:cubicBezTo>
                    <a:pt x="412" y="23"/>
                    <a:pt x="399" y="18"/>
                    <a:pt x="386" y="13"/>
                  </a:cubicBezTo>
                  <a:cubicBezTo>
                    <a:pt x="369" y="8"/>
                    <a:pt x="353" y="4"/>
                    <a:pt x="339" y="2"/>
                  </a:cubicBezTo>
                  <a:cubicBezTo>
                    <a:pt x="325" y="0"/>
                    <a:pt x="313" y="0"/>
                    <a:pt x="305" y="0"/>
                  </a:cubicBezTo>
                  <a:cubicBezTo>
                    <a:pt x="296" y="0"/>
                    <a:pt x="291" y="0"/>
                    <a:pt x="291" y="1"/>
                  </a:cubicBezTo>
                  <a:cubicBezTo>
                    <a:pt x="291" y="1"/>
                    <a:pt x="296" y="2"/>
                    <a:pt x="308" y="3"/>
                  </a:cubicBezTo>
                  <a:cubicBezTo>
                    <a:pt x="314" y="3"/>
                    <a:pt x="322" y="4"/>
                    <a:pt x="331" y="6"/>
                  </a:cubicBezTo>
                  <a:cubicBezTo>
                    <a:pt x="341" y="7"/>
                    <a:pt x="352" y="10"/>
                    <a:pt x="365" y="13"/>
                  </a:cubicBezTo>
                  <a:cubicBezTo>
                    <a:pt x="372" y="15"/>
                    <a:pt x="380" y="18"/>
                    <a:pt x="388" y="21"/>
                  </a:cubicBezTo>
                  <a:cubicBezTo>
                    <a:pt x="397" y="24"/>
                    <a:pt x="405" y="28"/>
                    <a:pt x="413" y="31"/>
                  </a:cubicBezTo>
                  <a:cubicBezTo>
                    <a:pt x="429" y="39"/>
                    <a:pt x="440" y="46"/>
                    <a:pt x="440" y="46"/>
                  </a:cubicBezTo>
                  <a:cubicBezTo>
                    <a:pt x="445" y="49"/>
                    <a:pt x="445" y="50"/>
                    <a:pt x="444" y="50"/>
                  </a:cubicBezTo>
                  <a:cubicBezTo>
                    <a:pt x="443" y="50"/>
                    <a:pt x="440" y="48"/>
                    <a:pt x="437" y="47"/>
                  </a:cubicBezTo>
                  <a:cubicBezTo>
                    <a:pt x="475" y="70"/>
                    <a:pt x="507" y="102"/>
                    <a:pt x="530" y="139"/>
                  </a:cubicBezTo>
                  <a:cubicBezTo>
                    <a:pt x="553" y="176"/>
                    <a:pt x="567" y="219"/>
                    <a:pt x="571" y="263"/>
                  </a:cubicBezTo>
                  <a:cubicBezTo>
                    <a:pt x="572" y="285"/>
                    <a:pt x="572" y="307"/>
                    <a:pt x="568" y="329"/>
                  </a:cubicBezTo>
                  <a:cubicBezTo>
                    <a:pt x="565" y="350"/>
                    <a:pt x="559" y="371"/>
                    <a:pt x="551" y="392"/>
                  </a:cubicBezTo>
                  <a:cubicBezTo>
                    <a:pt x="535" y="432"/>
                    <a:pt x="509" y="469"/>
                    <a:pt x="475" y="498"/>
                  </a:cubicBezTo>
                  <a:cubicBezTo>
                    <a:pt x="462" y="510"/>
                    <a:pt x="448" y="520"/>
                    <a:pt x="432" y="529"/>
                  </a:cubicBezTo>
                  <a:cubicBezTo>
                    <a:pt x="428" y="531"/>
                    <a:pt x="425" y="533"/>
                    <a:pt x="421" y="535"/>
                  </a:cubicBezTo>
                  <a:cubicBezTo>
                    <a:pt x="419" y="536"/>
                    <a:pt x="417" y="537"/>
                    <a:pt x="415" y="538"/>
                  </a:cubicBezTo>
                  <a:cubicBezTo>
                    <a:pt x="413" y="539"/>
                    <a:pt x="410" y="541"/>
                    <a:pt x="407" y="542"/>
                  </a:cubicBezTo>
                  <a:cubicBezTo>
                    <a:pt x="406" y="542"/>
                    <a:pt x="406" y="542"/>
                    <a:pt x="406" y="542"/>
                  </a:cubicBezTo>
                  <a:cubicBezTo>
                    <a:pt x="406" y="542"/>
                    <a:pt x="406" y="542"/>
                    <a:pt x="406" y="542"/>
                  </a:cubicBezTo>
                  <a:cubicBezTo>
                    <a:pt x="406" y="543"/>
                    <a:pt x="406" y="543"/>
                    <a:pt x="406" y="543"/>
                  </a:cubicBezTo>
                  <a:cubicBezTo>
                    <a:pt x="406" y="544"/>
                    <a:pt x="406" y="544"/>
                    <a:pt x="406" y="544"/>
                  </a:cubicBezTo>
                  <a:cubicBezTo>
                    <a:pt x="406" y="547"/>
                    <a:pt x="406" y="547"/>
                    <a:pt x="406" y="547"/>
                  </a:cubicBezTo>
                  <a:cubicBezTo>
                    <a:pt x="406" y="551"/>
                    <a:pt x="406" y="551"/>
                    <a:pt x="406" y="551"/>
                  </a:cubicBezTo>
                  <a:cubicBezTo>
                    <a:pt x="406" y="558"/>
                    <a:pt x="406" y="558"/>
                    <a:pt x="406" y="558"/>
                  </a:cubicBezTo>
                  <a:cubicBezTo>
                    <a:pt x="406" y="571"/>
                    <a:pt x="406" y="571"/>
                    <a:pt x="406" y="571"/>
                  </a:cubicBezTo>
                  <a:cubicBezTo>
                    <a:pt x="406" y="598"/>
                    <a:pt x="406" y="598"/>
                    <a:pt x="406" y="598"/>
                  </a:cubicBezTo>
                  <a:cubicBezTo>
                    <a:pt x="406" y="600"/>
                    <a:pt x="406" y="600"/>
                    <a:pt x="406" y="600"/>
                  </a:cubicBezTo>
                  <a:cubicBezTo>
                    <a:pt x="406" y="600"/>
                    <a:pt x="406" y="600"/>
                    <a:pt x="406" y="600"/>
                  </a:cubicBezTo>
                  <a:cubicBezTo>
                    <a:pt x="406" y="601"/>
                    <a:pt x="406" y="601"/>
                    <a:pt x="406" y="601"/>
                  </a:cubicBezTo>
                  <a:cubicBezTo>
                    <a:pt x="406" y="602"/>
                    <a:pt x="406" y="603"/>
                    <a:pt x="406" y="604"/>
                  </a:cubicBezTo>
                  <a:cubicBezTo>
                    <a:pt x="405" y="605"/>
                    <a:pt x="404" y="607"/>
                    <a:pt x="403" y="608"/>
                  </a:cubicBezTo>
                  <a:cubicBezTo>
                    <a:pt x="401" y="611"/>
                    <a:pt x="398" y="613"/>
                    <a:pt x="394" y="613"/>
                  </a:cubicBezTo>
                  <a:cubicBezTo>
                    <a:pt x="394" y="613"/>
                    <a:pt x="393" y="613"/>
                    <a:pt x="393" y="613"/>
                  </a:cubicBezTo>
                  <a:cubicBezTo>
                    <a:pt x="391" y="613"/>
                    <a:pt x="391" y="613"/>
                    <a:pt x="391" y="613"/>
                  </a:cubicBezTo>
                  <a:cubicBezTo>
                    <a:pt x="388" y="613"/>
                    <a:pt x="388" y="613"/>
                    <a:pt x="388" y="613"/>
                  </a:cubicBezTo>
                  <a:cubicBezTo>
                    <a:pt x="381" y="613"/>
                    <a:pt x="381" y="613"/>
                    <a:pt x="381" y="613"/>
                  </a:cubicBezTo>
                  <a:cubicBezTo>
                    <a:pt x="368" y="613"/>
                    <a:pt x="368" y="613"/>
                    <a:pt x="368" y="613"/>
                  </a:cubicBezTo>
                  <a:cubicBezTo>
                    <a:pt x="342" y="613"/>
                    <a:pt x="342" y="613"/>
                    <a:pt x="342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8" y="613"/>
                    <a:pt x="339" y="613"/>
                    <a:pt x="339" y="613"/>
                  </a:cubicBezTo>
                  <a:cubicBezTo>
                    <a:pt x="339" y="612"/>
                    <a:pt x="339" y="612"/>
                    <a:pt x="339" y="612"/>
                  </a:cubicBezTo>
                  <a:cubicBezTo>
                    <a:pt x="339" y="610"/>
                    <a:pt x="339" y="610"/>
                    <a:pt x="339" y="610"/>
                  </a:cubicBezTo>
                  <a:cubicBezTo>
                    <a:pt x="342" y="599"/>
                    <a:pt x="342" y="599"/>
                    <a:pt x="342" y="599"/>
                  </a:cubicBezTo>
                  <a:cubicBezTo>
                    <a:pt x="345" y="591"/>
                    <a:pt x="348" y="582"/>
                    <a:pt x="350" y="574"/>
                  </a:cubicBezTo>
                  <a:cubicBezTo>
                    <a:pt x="355" y="557"/>
                    <a:pt x="361" y="540"/>
                    <a:pt x="367" y="524"/>
                  </a:cubicBezTo>
                  <a:cubicBezTo>
                    <a:pt x="373" y="507"/>
                    <a:pt x="379" y="490"/>
                    <a:pt x="385" y="474"/>
                  </a:cubicBezTo>
                  <a:cubicBezTo>
                    <a:pt x="389" y="466"/>
                    <a:pt x="392" y="458"/>
                    <a:pt x="396" y="450"/>
                  </a:cubicBezTo>
                  <a:cubicBezTo>
                    <a:pt x="401" y="438"/>
                    <a:pt x="401" y="438"/>
                    <a:pt x="401" y="438"/>
                  </a:cubicBezTo>
                  <a:cubicBezTo>
                    <a:pt x="403" y="432"/>
                    <a:pt x="403" y="432"/>
                    <a:pt x="403" y="432"/>
                  </a:cubicBezTo>
                  <a:cubicBezTo>
                    <a:pt x="404" y="430"/>
                    <a:pt x="404" y="430"/>
                    <a:pt x="404" y="430"/>
                  </a:cubicBezTo>
                  <a:cubicBezTo>
                    <a:pt x="405" y="429"/>
                    <a:pt x="405" y="429"/>
                    <a:pt x="405" y="428"/>
                  </a:cubicBezTo>
                  <a:cubicBezTo>
                    <a:pt x="405" y="428"/>
                    <a:pt x="406" y="428"/>
                    <a:pt x="406" y="429"/>
                  </a:cubicBezTo>
                  <a:cubicBezTo>
                    <a:pt x="407" y="429"/>
                    <a:pt x="407" y="429"/>
                    <a:pt x="407" y="429"/>
                  </a:cubicBezTo>
                  <a:cubicBezTo>
                    <a:pt x="408" y="429"/>
                    <a:pt x="408" y="429"/>
                    <a:pt x="408" y="429"/>
                  </a:cubicBezTo>
                  <a:cubicBezTo>
                    <a:pt x="410" y="429"/>
                    <a:pt x="412" y="429"/>
                    <a:pt x="414" y="428"/>
                  </a:cubicBezTo>
                  <a:cubicBezTo>
                    <a:pt x="418" y="428"/>
                    <a:pt x="422" y="427"/>
                    <a:pt x="426" y="426"/>
                  </a:cubicBezTo>
                  <a:cubicBezTo>
                    <a:pt x="433" y="424"/>
                    <a:pt x="441" y="420"/>
                    <a:pt x="446" y="413"/>
                  </a:cubicBezTo>
                  <a:cubicBezTo>
                    <a:pt x="449" y="410"/>
                    <a:pt x="451" y="407"/>
                    <a:pt x="453" y="403"/>
                  </a:cubicBezTo>
                  <a:cubicBezTo>
                    <a:pt x="454" y="399"/>
                    <a:pt x="455" y="395"/>
                    <a:pt x="456" y="391"/>
                  </a:cubicBezTo>
                  <a:cubicBezTo>
                    <a:pt x="457" y="383"/>
                    <a:pt x="457" y="375"/>
                    <a:pt x="453" y="367"/>
                  </a:cubicBezTo>
                  <a:cubicBezTo>
                    <a:pt x="451" y="363"/>
                    <a:pt x="449" y="360"/>
                    <a:pt x="446" y="357"/>
                  </a:cubicBezTo>
                  <a:cubicBezTo>
                    <a:pt x="442" y="354"/>
                    <a:pt x="438" y="352"/>
                    <a:pt x="434" y="351"/>
                  </a:cubicBezTo>
                  <a:cubicBezTo>
                    <a:pt x="433" y="351"/>
                    <a:pt x="431" y="351"/>
                    <a:pt x="430" y="351"/>
                  </a:cubicBezTo>
                  <a:cubicBezTo>
                    <a:pt x="429" y="351"/>
                    <a:pt x="428" y="351"/>
                    <a:pt x="427" y="351"/>
                  </a:cubicBezTo>
                  <a:cubicBezTo>
                    <a:pt x="424" y="351"/>
                    <a:pt x="422" y="352"/>
                    <a:pt x="420" y="353"/>
                  </a:cubicBezTo>
                  <a:cubicBezTo>
                    <a:pt x="416" y="355"/>
                    <a:pt x="413" y="357"/>
                    <a:pt x="410" y="360"/>
                  </a:cubicBezTo>
                  <a:cubicBezTo>
                    <a:pt x="407" y="363"/>
                    <a:pt x="405" y="366"/>
                    <a:pt x="402" y="369"/>
                  </a:cubicBezTo>
                  <a:cubicBezTo>
                    <a:pt x="402" y="369"/>
                    <a:pt x="401" y="370"/>
                    <a:pt x="401" y="371"/>
                  </a:cubicBezTo>
                  <a:cubicBezTo>
                    <a:pt x="400" y="372"/>
                    <a:pt x="400" y="372"/>
                    <a:pt x="400" y="372"/>
                  </a:cubicBezTo>
                  <a:cubicBezTo>
                    <a:pt x="400" y="373"/>
                    <a:pt x="400" y="373"/>
                    <a:pt x="400" y="373"/>
                  </a:cubicBezTo>
                  <a:cubicBezTo>
                    <a:pt x="399" y="374"/>
                    <a:pt x="399" y="374"/>
                    <a:pt x="399" y="374"/>
                  </a:cubicBezTo>
                  <a:cubicBezTo>
                    <a:pt x="396" y="379"/>
                    <a:pt x="396" y="379"/>
                    <a:pt x="396" y="379"/>
                  </a:cubicBezTo>
                  <a:cubicBezTo>
                    <a:pt x="392" y="389"/>
                    <a:pt x="392" y="389"/>
                    <a:pt x="392" y="389"/>
                  </a:cubicBezTo>
                  <a:cubicBezTo>
                    <a:pt x="389" y="394"/>
                    <a:pt x="389" y="394"/>
                    <a:pt x="389" y="394"/>
                  </a:cubicBezTo>
                  <a:cubicBezTo>
                    <a:pt x="389" y="395"/>
                    <a:pt x="389" y="395"/>
                    <a:pt x="389" y="394"/>
                  </a:cubicBezTo>
                  <a:cubicBezTo>
                    <a:pt x="388" y="394"/>
                    <a:pt x="388" y="394"/>
                    <a:pt x="388" y="394"/>
                  </a:cubicBezTo>
                  <a:cubicBezTo>
                    <a:pt x="388" y="394"/>
                    <a:pt x="388" y="394"/>
                    <a:pt x="388" y="394"/>
                  </a:cubicBezTo>
                  <a:cubicBezTo>
                    <a:pt x="387" y="394"/>
                    <a:pt x="387" y="394"/>
                    <a:pt x="387" y="394"/>
                  </a:cubicBezTo>
                  <a:cubicBezTo>
                    <a:pt x="386" y="393"/>
                    <a:pt x="386" y="393"/>
                    <a:pt x="386" y="393"/>
                  </a:cubicBezTo>
                  <a:cubicBezTo>
                    <a:pt x="385" y="393"/>
                    <a:pt x="385" y="393"/>
                    <a:pt x="385" y="393"/>
                  </a:cubicBezTo>
                  <a:cubicBezTo>
                    <a:pt x="385" y="392"/>
                    <a:pt x="384" y="392"/>
                    <a:pt x="383" y="391"/>
                  </a:cubicBezTo>
                  <a:cubicBezTo>
                    <a:pt x="380" y="389"/>
                    <a:pt x="377" y="386"/>
                    <a:pt x="375" y="383"/>
                  </a:cubicBezTo>
                  <a:cubicBezTo>
                    <a:pt x="369" y="377"/>
                    <a:pt x="365" y="370"/>
                    <a:pt x="362" y="363"/>
                  </a:cubicBezTo>
                  <a:cubicBezTo>
                    <a:pt x="365" y="370"/>
                    <a:pt x="369" y="377"/>
                    <a:pt x="375" y="383"/>
                  </a:cubicBezTo>
                  <a:cubicBezTo>
                    <a:pt x="377" y="386"/>
                    <a:pt x="380" y="389"/>
                    <a:pt x="383" y="391"/>
                  </a:cubicBezTo>
                  <a:cubicBezTo>
                    <a:pt x="384" y="392"/>
                    <a:pt x="385" y="392"/>
                    <a:pt x="385" y="393"/>
                  </a:cubicBezTo>
                  <a:cubicBezTo>
                    <a:pt x="386" y="393"/>
                    <a:pt x="386" y="393"/>
                    <a:pt x="386" y="393"/>
                  </a:cubicBezTo>
                  <a:cubicBezTo>
                    <a:pt x="387" y="393"/>
                    <a:pt x="387" y="393"/>
                    <a:pt x="387" y="393"/>
                  </a:cubicBezTo>
                  <a:cubicBezTo>
                    <a:pt x="387" y="394"/>
                    <a:pt x="387" y="394"/>
                    <a:pt x="388" y="394"/>
                  </a:cubicBezTo>
                  <a:cubicBezTo>
                    <a:pt x="388" y="394"/>
                    <a:pt x="388" y="394"/>
                    <a:pt x="388" y="394"/>
                  </a:cubicBezTo>
                  <a:cubicBezTo>
                    <a:pt x="389" y="394"/>
                    <a:pt x="389" y="394"/>
                    <a:pt x="389" y="394"/>
                  </a:cubicBezTo>
                  <a:cubicBezTo>
                    <a:pt x="389" y="394"/>
                    <a:pt x="389" y="395"/>
                    <a:pt x="389" y="394"/>
                  </a:cubicBezTo>
                  <a:cubicBezTo>
                    <a:pt x="392" y="389"/>
                    <a:pt x="392" y="389"/>
                    <a:pt x="392" y="389"/>
                  </a:cubicBezTo>
                  <a:cubicBezTo>
                    <a:pt x="396" y="379"/>
                    <a:pt x="396" y="379"/>
                    <a:pt x="396" y="379"/>
                  </a:cubicBezTo>
                  <a:cubicBezTo>
                    <a:pt x="399" y="374"/>
                    <a:pt x="399" y="374"/>
                    <a:pt x="399" y="374"/>
                  </a:cubicBezTo>
                  <a:cubicBezTo>
                    <a:pt x="399" y="373"/>
                    <a:pt x="399" y="373"/>
                    <a:pt x="400" y="372"/>
                  </a:cubicBezTo>
                  <a:cubicBezTo>
                    <a:pt x="401" y="371"/>
                    <a:pt x="401" y="371"/>
                    <a:pt x="401" y="371"/>
                  </a:cubicBezTo>
                  <a:cubicBezTo>
                    <a:pt x="401" y="370"/>
                    <a:pt x="402" y="369"/>
                    <a:pt x="402" y="369"/>
                  </a:cubicBezTo>
                  <a:cubicBezTo>
                    <a:pt x="405" y="365"/>
                    <a:pt x="407" y="362"/>
                    <a:pt x="410" y="360"/>
                  </a:cubicBezTo>
                  <a:cubicBezTo>
                    <a:pt x="413" y="357"/>
                    <a:pt x="417" y="354"/>
                    <a:pt x="421" y="353"/>
                  </a:cubicBezTo>
                  <a:cubicBezTo>
                    <a:pt x="423" y="352"/>
                    <a:pt x="425" y="351"/>
                    <a:pt x="427" y="351"/>
                  </a:cubicBezTo>
                  <a:cubicBezTo>
                    <a:pt x="429" y="350"/>
                    <a:pt x="432" y="350"/>
                    <a:pt x="434" y="351"/>
                  </a:cubicBezTo>
                  <a:cubicBezTo>
                    <a:pt x="439" y="352"/>
                    <a:pt x="443" y="354"/>
                    <a:pt x="446" y="357"/>
                  </a:cubicBezTo>
                  <a:cubicBezTo>
                    <a:pt x="449" y="360"/>
                    <a:pt x="452" y="364"/>
                    <a:pt x="453" y="368"/>
                  </a:cubicBezTo>
                  <a:cubicBezTo>
                    <a:pt x="457" y="375"/>
                    <a:pt x="457" y="384"/>
                    <a:pt x="456" y="392"/>
                  </a:cubicBezTo>
                  <a:cubicBezTo>
                    <a:pt x="455" y="396"/>
                    <a:pt x="454" y="400"/>
                    <a:pt x="453" y="403"/>
                  </a:cubicBezTo>
                  <a:cubicBezTo>
                    <a:pt x="451" y="407"/>
                    <a:pt x="449" y="411"/>
                    <a:pt x="446" y="414"/>
                  </a:cubicBezTo>
                  <a:cubicBezTo>
                    <a:pt x="441" y="420"/>
                    <a:pt x="433" y="424"/>
                    <a:pt x="425" y="426"/>
                  </a:cubicBezTo>
                  <a:cubicBezTo>
                    <a:pt x="422" y="428"/>
                    <a:pt x="418" y="428"/>
                    <a:pt x="414" y="429"/>
                  </a:cubicBezTo>
                  <a:cubicBezTo>
                    <a:pt x="412" y="429"/>
                    <a:pt x="410" y="429"/>
                    <a:pt x="408" y="429"/>
                  </a:cubicBezTo>
                  <a:cubicBezTo>
                    <a:pt x="407" y="429"/>
                    <a:pt x="407" y="429"/>
                    <a:pt x="407" y="429"/>
                  </a:cubicBezTo>
                  <a:cubicBezTo>
                    <a:pt x="407" y="429"/>
                    <a:pt x="407" y="429"/>
                    <a:pt x="407" y="429"/>
                  </a:cubicBezTo>
                  <a:cubicBezTo>
                    <a:pt x="406" y="429"/>
                    <a:pt x="406" y="429"/>
                    <a:pt x="406" y="429"/>
                  </a:cubicBezTo>
                  <a:cubicBezTo>
                    <a:pt x="406" y="429"/>
                    <a:pt x="405" y="429"/>
                    <a:pt x="405" y="429"/>
                  </a:cubicBezTo>
                  <a:cubicBezTo>
                    <a:pt x="405" y="429"/>
                    <a:pt x="405" y="429"/>
                    <a:pt x="404" y="430"/>
                  </a:cubicBezTo>
                  <a:cubicBezTo>
                    <a:pt x="404" y="432"/>
                    <a:pt x="404" y="432"/>
                    <a:pt x="404" y="432"/>
                  </a:cubicBezTo>
                  <a:cubicBezTo>
                    <a:pt x="401" y="438"/>
                    <a:pt x="401" y="438"/>
                    <a:pt x="401" y="438"/>
                  </a:cubicBezTo>
                  <a:cubicBezTo>
                    <a:pt x="396" y="450"/>
                    <a:pt x="396" y="450"/>
                    <a:pt x="396" y="450"/>
                  </a:cubicBezTo>
                  <a:cubicBezTo>
                    <a:pt x="392" y="458"/>
                    <a:pt x="389" y="466"/>
                    <a:pt x="385" y="475"/>
                  </a:cubicBezTo>
                  <a:cubicBezTo>
                    <a:pt x="379" y="491"/>
                    <a:pt x="373" y="508"/>
                    <a:pt x="367" y="525"/>
                  </a:cubicBezTo>
                  <a:cubicBezTo>
                    <a:pt x="361" y="541"/>
                    <a:pt x="355" y="558"/>
                    <a:pt x="350" y="575"/>
                  </a:cubicBezTo>
                  <a:cubicBezTo>
                    <a:pt x="347" y="584"/>
                    <a:pt x="345" y="592"/>
                    <a:pt x="342" y="601"/>
                  </a:cubicBezTo>
                  <a:cubicBezTo>
                    <a:pt x="339" y="611"/>
                    <a:pt x="339" y="611"/>
                    <a:pt x="339" y="611"/>
                  </a:cubicBezTo>
                  <a:cubicBezTo>
                    <a:pt x="339" y="612"/>
                    <a:pt x="339" y="612"/>
                    <a:pt x="339" y="612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40" y="613"/>
                    <a:pt x="340" y="613"/>
                    <a:pt x="340" y="613"/>
                  </a:cubicBezTo>
                  <a:cubicBezTo>
                    <a:pt x="343" y="613"/>
                    <a:pt x="343" y="613"/>
                    <a:pt x="343" y="613"/>
                  </a:cubicBezTo>
                  <a:cubicBezTo>
                    <a:pt x="369" y="613"/>
                    <a:pt x="369" y="613"/>
                    <a:pt x="369" y="613"/>
                  </a:cubicBezTo>
                  <a:cubicBezTo>
                    <a:pt x="382" y="613"/>
                    <a:pt x="382" y="613"/>
                    <a:pt x="382" y="613"/>
                  </a:cubicBezTo>
                  <a:cubicBezTo>
                    <a:pt x="389" y="613"/>
                    <a:pt x="389" y="613"/>
                    <a:pt x="389" y="613"/>
                  </a:cubicBezTo>
                  <a:cubicBezTo>
                    <a:pt x="392" y="613"/>
                    <a:pt x="392" y="613"/>
                    <a:pt x="392" y="613"/>
                  </a:cubicBezTo>
                  <a:cubicBezTo>
                    <a:pt x="393" y="613"/>
                    <a:pt x="393" y="613"/>
                    <a:pt x="394" y="613"/>
                  </a:cubicBezTo>
                  <a:cubicBezTo>
                    <a:pt x="394" y="613"/>
                    <a:pt x="395" y="613"/>
                    <a:pt x="395" y="613"/>
                  </a:cubicBezTo>
                  <a:cubicBezTo>
                    <a:pt x="398" y="612"/>
                    <a:pt x="402" y="610"/>
                    <a:pt x="404" y="607"/>
                  </a:cubicBezTo>
                  <a:cubicBezTo>
                    <a:pt x="405" y="606"/>
                    <a:pt x="405" y="604"/>
                    <a:pt x="406" y="603"/>
                  </a:cubicBezTo>
                  <a:cubicBezTo>
                    <a:pt x="406" y="602"/>
                    <a:pt x="406" y="601"/>
                    <a:pt x="406" y="600"/>
                  </a:cubicBezTo>
                  <a:cubicBezTo>
                    <a:pt x="406" y="597"/>
                    <a:pt x="406" y="597"/>
                    <a:pt x="406" y="597"/>
                  </a:cubicBezTo>
                  <a:cubicBezTo>
                    <a:pt x="406" y="570"/>
                    <a:pt x="406" y="570"/>
                    <a:pt x="406" y="570"/>
                  </a:cubicBezTo>
                  <a:cubicBezTo>
                    <a:pt x="406" y="557"/>
                    <a:pt x="406" y="557"/>
                    <a:pt x="406" y="557"/>
                  </a:cubicBezTo>
                  <a:cubicBezTo>
                    <a:pt x="406" y="550"/>
                    <a:pt x="406" y="550"/>
                    <a:pt x="406" y="550"/>
                  </a:cubicBezTo>
                  <a:cubicBezTo>
                    <a:pt x="406" y="545"/>
                    <a:pt x="406" y="545"/>
                    <a:pt x="406" y="545"/>
                  </a:cubicBezTo>
                  <a:cubicBezTo>
                    <a:pt x="406" y="543"/>
                    <a:pt x="406" y="543"/>
                    <a:pt x="406" y="543"/>
                  </a:cubicBezTo>
                  <a:cubicBezTo>
                    <a:pt x="406" y="543"/>
                    <a:pt x="406" y="543"/>
                    <a:pt x="406" y="543"/>
                  </a:cubicBezTo>
                  <a:cubicBezTo>
                    <a:pt x="406" y="542"/>
                    <a:pt x="406" y="542"/>
                    <a:pt x="406" y="542"/>
                  </a:cubicBezTo>
                  <a:cubicBezTo>
                    <a:pt x="407" y="542"/>
                    <a:pt x="407" y="542"/>
                    <a:pt x="407" y="542"/>
                  </a:cubicBezTo>
                  <a:cubicBezTo>
                    <a:pt x="408" y="542"/>
                    <a:pt x="408" y="542"/>
                    <a:pt x="408" y="542"/>
                  </a:cubicBezTo>
                  <a:cubicBezTo>
                    <a:pt x="412" y="540"/>
                    <a:pt x="412" y="540"/>
                    <a:pt x="412" y="540"/>
                  </a:cubicBezTo>
                  <a:cubicBezTo>
                    <a:pt x="415" y="538"/>
                    <a:pt x="415" y="538"/>
                    <a:pt x="415" y="538"/>
                  </a:cubicBezTo>
                  <a:cubicBezTo>
                    <a:pt x="417" y="537"/>
                    <a:pt x="419" y="536"/>
                    <a:pt x="421" y="535"/>
                  </a:cubicBezTo>
                  <a:cubicBezTo>
                    <a:pt x="425" y="533"/>
                    <a:pt x="429" y="531"/>
                    <a:pt x="433" y="529"/>
                  </a:cubicBezTo>
                  <a:cubicBezTo>
                    <a:pt x="448" y="520"/>
                    <a:pt x="462" y="509"/>
                    <a:pt x="475" y="498"/>
                  </a:cubicBezTo>
                  <a:cubicBezTo>
                    <a:pt x="509" y="469"/>
                    <a:pt x="535" y="432"/>
                    <a:pt x="551" y="391"/>
                  </a:cubicBezTo>
                  <a:cubicBezTo>
                    <a:pt x="568" y="350"/>
                    <a:pt x="574" y="305"/>
                    <a:pt x="570" y="261"/>
                  </a:cubicBezTo>
                  <a:cubicBezTo>
                    <a:pt x="566" y="217"/>
                    <a:pt x="552" y="174"/>
                    <a:pt x="528" y="136"/>
                  </a:cubicBezTo>
                  <a:cubicBezTo>
                    <a:pt x="504" y="99"/>
                    <a:pt x="471" y="67"/>
                    <a:pt x="432" y="44"/>
                  </a:cubicBezTo>
                  <a:cubicBezTo>
                    <a:pt x="430" y="43"/>
                    <a:pt x="429" y="43"/>
                    <a:pt x="432" y="45"/>
                  </a:cubicBezTo>
                  <a:cubicBezTo>
                    <a:pt x="442" y="52"/>
                    <a:pt x="442" y="52"/>
                    <a:pt x="442" y="52"/>
                  </a:cubicBezTo>
                  <a:cubicBezTo>
                    <a:pt x="446" y="55"/>
                    <a:pt x="452" y="59"/>
                    <a:pt x="460" y="65"/>
                  </a:cubicBezTo>
                  <a:cubicBezTo>
                    <a:pt x="470" y="73"/>
                    <a:pt x="487" y="88"/>
                    <a:pt x="505" y="108"/>
                  </a:cubicBezTo>
                  <a:cubicBezTo>
                    <a:pt x="513" y="119"/>
                    <a:pt x="522" y="131"/>
                    <a:pt x="530" y="144"/>
                  </a:cubicBezTo>
                  <a:cubicBezTo>
                    <a:pt x="538" y="157"/>
                    <a:pt x="545" y="172"/>
                    <a:pt x="551" y="188"/>
                  </a:cubicBezTo>
                  <a:cubicBezTo>
                    <a:pt x="557" y="203"/>
                    <a:pt x="562" y="220"/>
                    <a:pt x="565" y="237"/>
                  </a:cubicBezTo>
                  <a:cubicBezTo>
                    <a:pt x="568" y="254"/>
                    <a:pt x="569" y="271"/>
                    <a:pt x="569" y="288"/>
                  </a:cubicBezTo>
                  <a:cubicBezTo>
                    <a:pt x="569" y="305"/>
                    <a:pt x="568" y="321"/>
                    <a:pt x="565" y="337"/>
                  </a:cubicBezTo>
                  <a:cubicBezTo>
                    <a:pt x="562" y="352"/>
                    <a:pt x="558" y="366"/>
                    <a:pt x="554" y="379"/>
                  </a:cubicBezTo>
                  <a:cubicBezTo>
                    <a:pt x="539" y="422"/>
                    <a:pt x="513" y="461"/>
                    <a:pt x="478" y="492"/>
                  </a:cubicBezTo>
                  <a:cubicBezTo>
                    <a:pt x="461" y="508"/>
                    <a:pt x="442" y="521"/>
                    <a:pt x="421" y="532"/>
                  </a:cubicBezTo>
                  <a:cubicBezTo>
                    <a:pt x="419" y="534"/>
                    <a:pt x="416" y="535"/>
                    <a:pt x="413" y="536"/>
                  </a:cubicBezTo>
                  <a:cubicBezTo>
                    <a:pt x="408" y="539"/>
                    <a:pt x="408" y="539"/>
                    <a:pt x="408" y="539"/>
                  </a:cubicBezTo>
                  <a:cubicBezTo>
                    <a:pt x="404" y="541"/>
                    <a:pt x="404" y="541"/>
                    <a:pt x="404" y="541"/>
                  </a:cubicBezTo>
                  <a:cubicBezTo>
                    <a:pt x="404" y="541"/>
                    <a:pt x="404" y="541"/>
                    <a:pt x="404" y="541"/>
                  </a:cubicBezTo>
                  <a:cubicBezTo>
                    <a:pt x="404" y="541"/>
                    <a:pt x="404" y="541"/>
                    <a:pt x="404" y="541"/>
                  </a:cubicBezTo>
                  <a:cubicBezTo>
                    <a:pt x="404" y="542"/>
                    <a:pt x="404" y="542"/>
                    <a:pt x="404" y="542"/>
                  </a:cubicBezTo>
                  <a:cubicBezTo>
                    <a:pt x="404" y="543"/>
                    <a:pt x="404" y="543"/>
                    <a:pt x="404" y="543"/>
                  </a:cubicBezTo>
                  <a:cubicBezTo>
                    <a:pt x="404" y="545"/>
                    <a:pt x="404" y="545"/>
                    <a:pt x="404" y="545"/>
                  </a:cubicBezTo>
                  <a:cubicBezTo>
                    <a:pt x="404" y="565"/>
                    <a:pt x="404" y="565"/>
                    <a:pt x="404" y="565"/>
                  </a:cubicBezTo>
                  <a:cubicBezTo>
                    <a:pt x="404" y="600"/>
                    <a:pt x="404" y="600"/>
                    <a:pt x="404" y="600"/>
                  </a:cubicBezTo>
                  <a:cubicBezTo>
                    <a:pt x="403" y="602"/>
                    <a:pt x="403" y="604"/>
                    <a:pt x="402" y="606"/>
                  </a:cubicBezTo>
                  <a:cubicBezTo>
                    <a:pt x="401" y="607"/>
                    <a:pt x="399" y="609"/>
                    <a:pt x="397" y="609"/>
                  </a:cubicBezTo>
                  <a:cubicBezTo>
                    <a:pt x="397" y="610"/>
                    <a:pt x="396" y="610"/>
                    <a:pt x="395" y="610"/>
                  </a:cubicBezTo>
                  <a:cubicBezTo>
                    <a:pt x="394" y="610"/>
                    <a:pt x="393" y="610"/>
                    <a:pt x="391" y="610"/>
                  </a:cubicBezTo>
                  <a:cubicBezTo>
                    <a:pt x="382" y="610"/>
                    <a:pt x="382" y="610"/>
                    <a:pt x="382" y="610"/>
                  </a:cubicBezTo>
                  <a:cubicBezTo>
                    <a:pt x="346" y="610"/>
                    <a:pt x="346" y="610"/>
                    <a:pt x="346" y="610"/>
                  </a:cubicBezTo>
                  <a:cubicBezTo>
                    <a:pt x="343" y="610"/>
                    <a:pt x="343" y="610"/>
                    <a:pt x="343" y="610"/>
                  </a:cubicBezTo>
                  <a:cubicBezTo>
                    <a:pt x="342" y="610"/>
                    <a:pt x="342" y="610"/>
                    <a:pt x="342" y="610"/>
                  </a:cubicBezTo>
                  <a:cubicBezTo>
                    <a:pt x="342" y="610"/>
                    <a:pt x="342" y="610"/>
                    <a:pt x="342" y="610"/>
                  </a:cubicBezTo>
                  <a:cubicBezTo>
                    <a:pt x="342" y="610"/>
                    <a:pt x="342" y="610"/>
                    <a:pt x="342" y="610"/>
                  </a:cubicBezTo>
                  <a:cubicBezTo>
                    <a:pt x="342" y="609"/>
                    <a:pt x="342" y="609"/>
                    <a:pt x="342" y="609"/>
                  </a:cubicBezTo>
                  <a:cubicBezTo>
                    <a:pt x="346" y="596"/>
                    <a:pt x="346" y="596"/>
                    <a:pt x="346" y="596"/>
                  </a:cubicBezTo>
                  <a:cubicBezTo>
                    <a:pt x="350" y="584"/>
                    <a:pt x="353" y="573"/>
                    <a:pt x="357" y="561"/>
                  </a:cubicBezTo>
                  <a:cubicBezTo>
                    <a:pt x="364" y="539"/>
                    <a:pt x="372" y="516"/>
                    <a:pt x="381" y="493"/>
                  </a:cubicBezTo>
                  <a:cubicBezTo>
                    <a:pt x="385" y="482"/>
                    <a:pt x="389" y="471"/>
                    <a:pt x="394" y="460"/>
                  </a:cubicBezTo>
                  <a:cubicBezTo>
                    <a:pt x="396" y="454"/>
                    <a:pt x="399" y="449"/>
                    <a:pt x="401" y="443"/>
                  </a:cubicBezTo>
                  <a:cubicBezTo>
                    <a:pt x="405" y="435"/>
                    <a:pt x="405" y="435"/>
                    <a:pt x="405" y="435"/>
                  </a:cubicBezTo>
                  <a:cubicBezTo>
                    <a:pt x="406" y="432"/>
                    <a:pt x="406" y="432"/>
                    <a:pt x="406" y="432"/>
                  </a:cubicBezTo>
                  <a:cubicBezTo>
                    <a:pt x="406" y="431"/>
                    <a:pt x="406" y="431"/>
                    <a:pt x="406" y="431"/>
                  </a:cubicBezTo>
                  <a:cubicBezTo>
                    <a:pt x="407" y="431"/>
                    <a:pt x="407" y="431"/>
                    <a:pt x="407" y="431"/>
                  </a:cubicBezTo>
                  <a:cubicBezTo>
                    <a:pt x="407" y="431"/>
                    <a:pt x="407" y="431"/>
                    <a:pt x="407" y="431"/>
                  </a:cubicBezTo>
                  <a:cubicBezTo>
                    <a:pt x="407" y="431"/>
                    <a:pt x="407" y="431"/>
                    <a:pt x="407" y="431"/>
                  </a:cubicBezTo>
                  <a:cubicBezTo>
                    <a:pt x="408" y="431"/>
                    <a:pt x="408" y="431"/>
                    <a:pt x="408" y="431"/>
                  </a:cubicBezTo>
                  <a:cubicBezTo>
                    <a:pt x="410" y="431"/>
                    <a:pt x="412" y="431"/>
                    <a:pt x="414" y="431"/>
                  </a:cubicBezTo>
                  <a:cubicBezTo>
                    <a:pt x="418" y="430"/>
                    <a:pt x="422" y="430"/>
                    <a:pt x="426" y="429"/>
                  </a:cubicBezTo>
                  <a:cubicBezTo>
                    <a:pt x="434" y="426"/>
                    <a:pt x="442" y="422"/>
                    <a:pt x="448" y="415"/>
                  </a:cubicBezTo>
                  <a:cubicBezTo>
                    <a:pt x="451" y="412"/>
                    <a:pt x="453" y="408"/>
                    <a:pt x="455" y="404"/>
                  </a:cubicBezTo>
                  <a:cubicBezTo>
                    <a:pt x="457" y="400"/>
                    <a:pt x="458" y="396"/>
                    <a:pt x="458" y="392"/>
                  </a:cubicBezTo>
                  <a:cubicBezTo>
                    <a:pt x="460" y="383"/>
                    <a:pt x="459" y="374"/>
                    <a:pt x="455" y="366"/>
                  </a:cubicBezTo>
                  <a:cubicBezTo>
                    <a:pt x="453" y="362"/>
                    <a:pt x="450" y="358"/>
                    <a:pt x="447" y="355"/>
                  </a:cubicBezTo>
                  <a:cubicBezTo>
                    <a:pt x="444" y="352"/>
                    <a:pt x="439" y="350"/>
                    <a:pt x="434" y="349"/>
                  </a:cubicBezTo>
                  <a:cubicBezTo>
                    <a:pt x="433" y="348"/>
                    <a:pt x="432" y="348"/>
                    <a:pt x="430" y="348"/>
                  </a:cubicBezTo>
                  <a:cubicBezTo>
                    <a:pt x="429" y="348"/>
                    <a:pt x="428" y="348"/>
                    <a:pt x="426" y="349"/>
                  </a:cubicBezTo>
                  <a:cubicBezTo>
                    <a:pt x="424" y="349"/>
                    <a:pt x="421" y="350"/>
                    <a:pt x="419" y="351"/>
                  </a:cubicBezTo>
                  <a:cubicBezTo>
                    <a:pt x="415" y="353"/>
                    <a:pt x="412" y="355"/>
                    <a:pt x="409" y="358"/>
                  </a:cubicBezTo>
                  <a:cubicBezTo>
                    <a:pt x="406" y="361"/>
                    <a:pt x="403" y="364"/>
                    <a:pt x="401" y="367"/>
                  </a:cubicBezTo>
                  <a:cubicBezTo>
                    <a:pt x="400" y="368"/>
                    <a:pt x="399" y="369"/>
                    <a:pt x="399" y="370"/>
                  </a:cubicBezTo>
                  <a:cubicBezTo>
                    <a:pt x="398" y="370"/>
                    <a:pt x="398" y="370"/>
                    <a:pt x="398" y="370"/>
                  </a:cubicBezTo>
                  <a:cubicBezTo>
                    <a:pt x="398" y="371"/>
                    <a:pt x="398" y="371"/>
                    <a:pt x="398" y="371"/>
                  </a:cubicBezTo>
                  <a:cubicBezTo>
                    <a:pt x="398" y="371"/>
                    <a:pt x="398" y="371"/>
                    <a:pt x="398" y="371"/>
                  </a:cubicBezTo>
                  <a:cubicBezTo>
                    <a:pt x="397" y="373"/>
                    <a:pt x="397" y="373"/>
                    <a:pt x="397" y="373"/>
                  </a:cubicBezTo>
                  <a:cubicBezTo>
                    <a:pt x="395" y="378"/>
                    <a:pt x="395" y="378"/>
                    <a:pt x="395" y="378"/>
                  </a:cubicBezTo>
                  <a:cubicBezTo>
                    <a:pt x="388" y="392"/>
                    <a:pt x="388" y="392"/>
                    <a:pt x="388" y="392"/>
                  </a:cubicBezTo>
                  <a:cubicBezTo>
                    <a:pt x="388" y="392"/>
                    <a:pt x="387" y="391"/>
                    <a:pt x="387" y="391"/>
                  </a:cubicBezTo>
                  <a:cubicBezTo>
                    <a:pt x="387" y="391"/>
                    <a:pt x="387" y="391"/>
                    <a:pt x="387" y="391"/>
                  </a:cubicBezTo>
                  <a:cubicBezTo>
                    <a:pt x="385" y="390"/>
                    <a:pt x="385" y="390"/>
                    <a:pt x="385" y="390"/>
                  </a:cubicBezTo>
                  <a:cubicBezTo>
                    <a:pt x="384" y="390"/>
                    <a:pt x="384" y="389"/>
                    <a:pt x="383" y="388"/>
                  </a:cubicBezTo>
                  <a:cubicBezTo>
                    <a:pt x="379" y="386"/>
                    <a:pt x="376" y="382"/>
                    <a:pt x="374" y="379"/>
                  </a:cubicBezTo>
                  <a:cubicBezTo>
                    <a:pt x="371" y="375"/>
                    <a:pt x="369" y="372"/>
                    <a:pt x="367" y="367"/>
                  </a:cubicBezTo>
                  <a:cubicBezTo>
                    <a:pt x="366" y="365"/>
                    <a:pt x="365" y="363"/>
                    <a:pt x="364" y="361"/>
                  </a:cubicBezTo>
                  <a:cubicBezTo>
                    <a:pt x="363" y="361"/>
                    <a:pt x="363" y="361"/>
                    <a:pt x="363" y="361"/>
                  </a:cubicBezTo>
                  <a:cubicBezTo>
                    <a:pt x="363" y="360"/>
                    <a:pt x="363" y="360"/>
                    <a:pt x="363" y="360"/>
                  </a:cubicBezTo>
                  <a:cubicBezTo>
                    <a:pt x="363" y="360"/>
                    <a:pt x="363" y="360"/>
                    <a:pt x="363" y="360"/>
                  </a:cubicBezTo>
                  <a:cubicBezTo>
                    <a:pt x="364" y="360"/>
                    <a:pt x="364" y="360"/>
                    <a:pt x="364" y="360"/>
                  </a:cubicBezTo>
                  <a:cubicBezTo>
                    <a:pt x="364" y="360"/>
                    <a:pt x="364" y="360"/>
                    <a:pt x="364" y="360"/>
                  </a:cubicBezTo>
                  <a:cubicBezTo>
                    <a:pt x="365" y="359"/>
                    <a:pt x="365" y="359"/>
                    <a:pt x="365" y="359"/>
                  </a:cubicBezTo>
                  <a:cubicBezTo>
                    <a:pt x="368" y="357"/>
                    <a:pt x="370" y="355"/>
                    <a:pt x="372" y="353"/>
                  </a:cubicBezTo>
                  <a:cubicBezTo>
                    <a:pt x="376" y="349"/>
                    <a:pt x="380" y="345"/>
                    <a:pt x="383" y="340"/>
                  </a:cubicBezTo>
                  <a:cubicBezTo>
                    <a:pt x="387" y="336"/>
                    <a:pt x="390" y="330"/>
                    <a:pt x="391" y="324"/>
                  </a:cubicBezTo>
                  <a:cubicBezTo>
                    <a:pt x="392" y="318"/>
                    <a:pt x="392" y="311"/>
                    <a:pt x="390" y="305"/>
                  </a:cubicBezTo>
                  <a:cubicBezTo>
                    <a:pt x="389" y="302"/>
                    <a:pt x="388" y="299"/>
                    <a:pt x="386" y="296"/>
                  </a:cubicBezTo>
                  <a:cubicBezTo>
                    <a:pt x="385" y="295"/>
                    <a:pt x="384" y="294"/>
                    <a:pt x="383" y="292"/>
                  </a:cubicBezTo>
                  <a:cubicBezTo>
                    <a:pt x="383" y="292"/>
                    <a:pt x="382" y="291"/>
                    <a:pt x="382" y="291"/>
                  </a:cubicBezTo>
                  <a:cubicBezTo>
                    <a:pt x="381" y="290"/>
                    <a:pt x="381" y="290"/>
                    <a:pt x="381" y="290"/>
                  </a:cubicBezTo>
                  <a:cubicBezTo>
                    <a:pt x="380" y="289"/>
                    <a:pt x="380" y="289"/>
                    <a:pt x="380" y="289"/>
                  </a:cubicBezTo>
                  <a:cubicBezTo>
                    <a:pt x="377" y="287"/>
                    <a:pt x="374" y="285"/>
                    <a:pt x="371" y="283"/>
                  </a:cubicBezTo>
                  <a:cubicBezTo>
                    <a:pt x="368" y="282"/>
                    <a:pt x="364" y="282"/>
                    <a:pt x="361" y="282"/>
                  </a:cubicBezTo>
                  <a:cubicBezTo>
                    <a:pt x="354" y="282"/>
                    <a:pt x="348" y="284"/>
                    <a:pt x="343" y="287"/>
                  </a:cubicBezTo>
                  <a:cubicBezTo>
                    <a:pt x="340" y="289"/>
                    <a:pt x="338" y="291"/>
                    <a:pt x="336" y="293"/>
                  </a:cubicBezTo>
                  <a:cubicBezTo>
                    <a:pt x="333" y="295"/>
                    <a:pt x="331" y="298"/>
                    <a:pt x="330" y="300"/>
                  </a:cubicBezTo>
                  <a:cubicBezTo>
                    <a:pt x="327" y="304"/>
                    <a:pt x="325" y="308"/>
                    <a:pt x="324" y="312"/>
                  </a:cubicBezTo>
                  <a:cubicBezTo>
                    <a:pt x="322" y="316"/>
                    <a:pt x="322" y="321"/>
                    <a:pt x="321" y="325"/>
                  </a:cubicBezTo>
                  <a:cubicBezTo>
                    <a:pt x="321" y="329"/>
                    <a:pt x="321" y="333"/>
                    <a:pt x="322" y="337"/>
                  </a:cubicBezTo>
                  <a:cubicBezTo>
                    <a:pt x="322" y="340"/>
                    <a:pt x="322" y="340"/>
                    <a:pt x="322" y="340"/>
                  </a:cubicBezTo>
                  <a:cubicBezTo>
                    <a:pt x="322" y="343"/>
                    <a:pt x="322" y="343"/>
                    <a:pt x="322" y="343"/>
                  </a:cubicBezTo>
                  <a:cubicBezTo>
                    <a:pt x="323" y="343"/>
                    <a:pt x="323" y="343"/>
                    <a:pt x="323" y="343"/>
                  </a:cubicBezTo>
                  <a:cubicBezTo>
                    <a:pt x="322" y="343"/>
                    <a:pt x="322" y="343"/>
                    <a:pt x="322" y="343"/>
                  </a:cubicBezTo>
                  <a:cubicBezTo>
                    <a:pt x="322" y="344"/>
                    <a:pt x="322" y="344"/>
                    <a:pt x="322" y="344"/>
                  </a:cubicBezTo>
                  <a:cubicBezTo>
                    <a:pt x="320" y="344"/>
                    <a:pt x="318" y="345"/>
                    <a:pt x="315" y="345"/>
                  </a:cubicBezTo>
                  <a:cubicBezTo>
                    <a:pt x="311" y="346"/>
                    <a:pt x="307" y="347"/>
                    <a:pt x="302" y="347"/>
                  </a:cubicBezTo>
                  <a:cubicBezTo>
                    <a:pt x="298" y="346"/>
                    <a:pt x="293" y="346"/>
                    <a:pt x="289" y="345"/>
                  </a:cubicBezTo>
                  <a:cubicBezTo>
                    <a:pt x="287" y="345"/>
                    <a:pt x="287" y="345"/>
                    <a:pt x="287" y="345"/>
                  </a:cubicBezTo>
                  <a:cubicBezTo>
                    <a:pt x="286" y="345"/>
                    <a:pt x="286" y="345"/>
                    <a:pt x="286" y="345"/>
                  </a:cubicBezTo>
                  <a:cubicBezTo>
                    <a:pt x="285" y="345"/>
                    <a:pt x="285" y="345"/>
                    <a:pt x="285" y="345"/>
                  </a:cubicBezTo>
                  <a:cubicBezTo>
                    <a:pt x="285" y="345"/>
                    <a:pt x="285" y="345"/>
                    <a:pt x="285" y="345"/>
                  </a:cubicBezTo>
                  <a:cubicBezTo>
                    <a:pt x="285" y="345"/>
                    <a:pt x="285" y="345"/>
                    <a:pt x="285" y="345"/>
                  </a:cubicBezTo>
                  <a:cubicBezTo>
                    <a:pt x="285" y="344"/>
                    <a:pt x="285" y="344"/>
                    <a:pt x="285" y="344"/>
                  </a:cubicBezTo>
                  <a:cubicBezTo>
                    <a:pt x="286" y="343"/>
                    <a:pt x="286" y="343"/>
                    <a:pt x="286" y="343"/>
                  </a:cubicBezTo>
                  <a:cubicBezTo>
                    <a:pt x="290" y="339"/>
                    <a:pt x="293" y="334"/>
                    <a:pt x="295" y="330"/>
                  </a:cubicBezTo>
                  <a:cubicBezTo>
                    <a:pt x="298" y="325"/>
                    <a:pt x="300" y="320"/>
                    <a:pt x="302" y="314"/>
                  </a:cubicBezTo>
                  <a:cubicBezTo>
                    <a:pt x="302" y="311"/>
                    <a:pt x="303" y="308"/>
                    <a:pt x="302" y="305"/>
                  </a:cubicBezTo>
                  <a:cubicBezTo>
                    <a:pt x="302" y="301"/>
                    <a:pt x="302" y="298"/>
                    <a:pt x="300" y="295"/>
                  </a:cubicBezTo>
                  <a:cubicBezTo>
                    <a:pt x="298" y="289"/>
                    <a:pt x="293" y="284"/>
                    <a:pt x="289" y="280"/>
                  </a:cubicBezTo>
                  <a:cubicBezTo>
                    <a:pt x="284" y="277"/>
                    <a:pt x="278" y="274"/>
                    <a:pt x="271" y="274"/>
                  </a:cubicBezTo>
                  <a:cubicBezTo>
                    <a:pt x="268" y="273"/>
                    <a:pt x="264" y="274"/>
                    <a:pt x="261" y="275"/>
                  </a:cubicBezTo>
                  <a:cubicBezTo>
                    <a:pt x="258" y="276"/>
                    <a:pt x="255" y="277"/>
                    <a:pt x="252" y="279"/>
                  </a:cubicBezTo>
                  <a:cubicBezTo>
                    <a:pt x="247" y="282"/>
                    <a:pt x="243" y="287"/>
                    <a:pt x="240" y="291"/>
                  </a:cubicBezTo>
                  <a:cubicBezTo>
                    <a:pt x="237" y="296"/>
                    <a:pt x="234" y="301"/>
                    <a:pt x="232" y="306"/>
                  </a:cubicBezTo>
                  <a:cubicBezTo>
                    <a:pt x="230" y="311"/>
                    <a:pt x="229" y="316"/>
                    <a:pt x="228" y="322"/>
                  </a:cubicBezTo>
                  <a:cubicBezTo>
                    <a:pt x="228" y="325"/>
                    <a:pt x="228" y="328"/>
                    <a:pt x="228" y="331"/>
                  </a:cubicBezTo>
                  <a:cubicBezTo>
                    <a:pt x="228" y="331"/>
                    <a:pt x="228" y="332"/>
                    <a:pt x="228" y="333"/>
                  </a:cubicBezTo>
                  <a:cubicBezTo>
                    <a:pt x="228" y="334"/>
                    <a:pt x="228" y="334"/>
                    <a:pt x="228" y="335"/>
                  </a:cubicBezTo>
                  <a:cubicBezTo>
                    <a:pt x="229" y="337"/>
                    <a:pt x="229" y="338"/>
                    <a:pt x="229" y="339"/>
                  </a:cubicBezTo>
                  <a:cubicBezTo>
                    <a:pt x="230" y="342"/>
                    <a:pt x="231" y="345"/>
                    <a:pt x="232" y="348"/>
                  </a:cubicBezTo>
                  <a:cubicBezTo>
                    <a:pt x="233" y="348"/>
                    <a:pt x="233" y="349"/>
                    <a:pt x="233" y="350"/>
                  </a:cubicBezTo>
                  <a:cubicBezTo>
                    <a:pt x="234" y="350"/>
                    <a:pt x="234" y="350"/>
                    <a:pt x="234" y="350"/>
                  </a:cubicBezTo>
                  <a:cubicBezTo>
                    <a:pt x="234" y="350"/>
                    <a:pt x="234" y="350"/>
                    <a:pt x="234" y="350"/>
                  </a:cubicBezTo>
                  <a:cubicBezTo>
                    <a:pt x="234" y="350"/>
                    <a:pt x="234" y="350"/>
                    <a:pt x="234" y="350"/>
                  </a:cubicBezTo>
                  <a:cubicBezTo>
                    <a:pt x="233" y="351"/>
                    <a:pt x="233" y="351"/>
                    <a:pt x="233" y="351"/>
                  </a:cubicBezTo>
                  <a:cubicBezTo>
                    <a:pt x="231" y="353"/>
                    <a:pt x="229" y="355"/>
                    <a:pt x="228" y="357"/>
                  </a:cubicBezTo>
                  <a:cubicBezTo>
                    <a:pt x="224" y="360"/>
                    <a:pt x="221" y="363"/>
                    <a:pt x="217" y="366"/>
                  </a:cubicBezTo>
                  <a:cubicBezTo>
                    <a:pt x="213" y="369"/>
                    <a:pt x="209" y="372"/>
                    <a:pt x="205" y="375"/>
                  </a:cubicBezTo>
                  <a:cubicBezTo>
                    <a:pt x="204" y="376"/>
                    <a:pt x="203" y="376"/>
                    <a:pt x="202" y="377"/>
                  </a:cubicBezTo>
                  <a:cubicBezTo>
                    <a:pt x="200" y="378"/>
                    <a:pt x="200" y="378"/>
                    <a:pt x="200" y="378"/>
                  </a:cubicBezTo>
                  <a:cubicBezTo>
                    <a:pt x="200" y="378"/>
                    <a:pt x="200" y="378"/>
                    <a:pt x="200" y="378"/>
                  </a:cubicBezTo>
                  <a:cubicBezTo>
                    <a:pt x="200" y="378"/>
                    <a:pt x="200" y="378"/>
                    <a:pt x="200" y="378"/>
                  </a:cubicBezTo>
                  <a:cubicBezTo>
                    <a:pt x="198" y="375"/>
                    <a:pt x="198" y="375"/>
                    <a:pt x="198" y="375"/>
                  </a:cubicBezTo>
                  <a:cubicBezTo>
                    <a:pt x="196" y="370"/>
                    <a:pt x="196" y="370"/>
                    <a:pt x="196" y="370"/>
                  </a:cubicBezTo>
                  <a:cubicBezTo>
                    <a:pt x="195" y="368"/>
                    <a:pt x="194" y="366"/>
                    <a:pt x="192" y="365"/>
                  </a:cubicBezTo>
                  <a:cubicBezTo>
                    <a:pt x="188" y="358"/>
                    <a:pt x="182" y="351"/>
                    <a:pt x="174" y="346"/>
                  </a:cubicBezTo>
                  <a:cubicBezTo>
                    <a:pt x="170" y="344"/>
                    <a:pt x="166" y="342"/>
                    <a:pt x="161" y="342"/>
                  </a:cubicBezTo>
                  <a:cubicBezTo>
                    <a:pt x="157" y="341"/>
                    <a:pt x="152" y="341"/>
                    <a:pt x="147" y="342"/>
                  </a:cubicBezTo>
                  <a:cubicBezTo>
                    <a:pt x="145" y="343"/>
                    <a:pt x="142" y="344"/>
                    <a:pt x="140" y="345"/>
                  </a:cubicBezTo>
                  <a:cubicBezTo>
                    <a:pt x="138" y="346"/>
                    <a:pt x="136" y="347"/>
                    <a:pt x="134" y="348"/>
                  </a:cubicBezTo>
                  <a:cubicBezTo>
                    <a:pt x="131" y="351"/>
                    <a:pt x="127" y="355"/>
                    <a:pt x="125" y="359"/>
                  </a:cubicBezTo>
                  <a:cubicBezTo>
                    <a:pt x="123" y="364"/>
                    <a:pt x="122" y="369"/>
                    <a:pt x="122" y="374"/>
                  </a:cubicBezTo>
                  <a:cubicBezTo>
                    <a:pt x="122" y="379"/>
                    <a:pt x="123" y="383"/>
                    <a:pt x="125" y="387"/>
                  </a:cubicBezTo>
                  <a:cubicBezTo>
                    <a:pt x="126" y="391"/>
                    <a:pt x="128" y="395"/>
                    <a:pt x="131" y="399"/>
                  </a:cubicBezTo>
                  <a:cubicBezTo>
                    <a:pt x="133" y="402"/>
                    <a:pt x="136" y="405"/>
                    <a:pt x="139" y="408"/>
                  </a:cubicBezTo>
                  <a:cubicBezTo>
                    <a:pt x="146" y="414"/>
                    <a:pt x="154" y="418"/>
                    <a:pt x="162" y="421"/>
                  </a:cubicBezTo>
                  <a:cubicBezTo>
                    <a:pt x="166" y="422"/>
                    <a:pt x="171" y="422"/>
                    <a:pt x="175" y="422"/>
                  </a:cubicBezTo>
                  <a:cubicBezTo>
                    <a:pt x="177" y="422"/>
                    <a:pt x="179" y="422"/>
                    <a:pt x="181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3" y="425"/>
                    <a:pt x="183" y="425"/>
                    <a:pt x="183" y="425"/>
                  </a:cubicBezTo>
                  <a:cubicBezTo>
                    <a:pt x="186" y="432"/>
                    <a:pt x="186" y="432"/>
                    <a:pt x="186" y="432"/>
                  </a:cubicBezTo>
                  <a:cubicBezTo>
                    <a:pt x="189" y="438"/>
                    <a:pt x="191" y="443"/>
                    <a:pt x="193" y="448"/>
                  </a:cubicBezTo>
                  <a:cubicBezTo>
                    <a:pt x="198" y="458"/>
                    <a:pt x="202" y="469"/>
                    <a:pt x="206" y="480"/>
                  </a:cubicBezTo>
                  <a:cubicBezTo>
                    <a:pt x="215" y="501"/>
                    <a:pt x="222" y="522"/>
                    <a:pt x="230" y="544"/>
                  </a:cubicBezTo>
                  <a:cubicBezTo>
                    <a:pt x="236" y="562"/>
                    <a:pt x="241" y="580"/>
                    <a:pt x="247" y="598"/>
                  </a:cubicBezTo>
                  <a:cubicBezTo>
                    <a:pt x="250" y="609"/>
                    <a:pt x="250" y="609"/>
                    <a:pt x="250" y="609"/>
                  </a:cubicBezTo>
                  <a:cubicBezTo>
                    <a:pt x="250" y="610"/>
                    <a:pt x="250" y="610"/>
                    <a:pt x="250" y="610"/>
                  </a:cubicBezTo>
                  <a:cubicBezTo>
                    <a:pt x="250" y="610"/>
                    <a:pt x="250" y="610"/>
                    <a:pt x="250" y="610"/>
                  </a:cubicBezTo>
                  <a:cubicBezTo>
                    <a:pt x="224" y="610"/>
                    <a:pt x="224" y="610"/>
                    <a:pt x="224" y="610"/>
                  </a:cubicBezTo>
                  <a:cubicBezTo>
                    <a:pt x="196" y="610"/>
                    <a:pt x="196" y="610"/>
                    <a:pt x="196" y="610"/>
                  </a:cubicBezTo>
                  <a:cubicBezTo>
                    <a:pt x="188" y="610"/>
                    <a:pt x="188" y="610"/>
                    <a:pt x="188" y="610"/>
                  </a:cubicBezTo>
                  <a:cubicBezTo>
                    <a:pt x="187" y="610"/>
                    <a:pt x="186" y="609"/>
                    <a:pt x="184" y="609"/>
                  </a:cubicBezTo>
                  <a:cubicBezTo>
                    <a:pt x="182" y="608"/>
                    <a:pt x="180" y="605"/>
                    <a:pt x="179" y="603"/>
                  </a:cubicBezTo>
                  <a:cubicBezTo>
                    <a:pt x="179" y="602"/>
                    <a:pt x="179" y="601"/>
                    <a:pt x="179" y="600"/>
                  </a:cubicBezTo>
                  <a:cubicBezTo>
                    <a:pt x="179" y="600"/>
                    <a:pt x="179" y="600"/>
                    <a:pt x="179" y="600"/>
                  </a:cubicBezTo>
                  <a:cubicBezTo>
                    <a:pt x="179" y="599"/>
                    <a:pt x="179" y="599"/>
                    <a:pt x="179" y="599"/>
                  </a:cubicBezTo>
                  <a:cubicBezTo>
                    <a:pt x="179" y="597"/>
                    <a:pt x="179" y="597"/>
                    <a:pt x="179" y="597"/>
                  </a:cubicBezTo>
                  <a:cubicBezTo>
                    <a:pt x="179" y="590"/>
                    <a:pt x="179" y="590"/>
                    <a:pt x="179" y="590"/>
                  </a:cubicBezTo>
                  <a:cubicBezTo>
                    <a:pt x="179" y="576"/>
                    <a:pt x="179" y="576"/>
                    <a:pt x="179" y="576"/>
                  </a:cubicBezTo>
                  <a:cubicBezTo>
                    <a:pt x="179" y="544"/>
                    <a:pt x="179" y="544"/>
                    <a:pt x="179" y="544"/>
                  </a:cubicBezTo>
                  <a:cubicBezTo>
                    <a:pt x="179" y="540"/>
                    <a:pt x="179" y="540"/>
                    <a:pt x="179" y="540"/>
                  </a:cubicBezTo>
                  <a:cubicBezTo>
                    <a:pt x="179" y="540"/>
                    <a:pt x="179" y="540"/>
                    <a:pt x="179" y="540"/>
                  </a:cubicBezTo>
                  <a:cubicBezTo>
                    <a:pt x="178" y="540"/>
                    <a:pt x="178" y="540"/>
                    <a:pt x="178" y="540"/>
                  </a:cubicBezTo>
                  <a:cubicBezTo>
                    <a:pt x="177" y="540"/>
                    <a:pt x="177" y="540"/>
                    <a:pt x="177" y="540"/>
                  </a:cubicBezTo>
                  <a:cubicBezTo>
                    <a:pt x="176" y="539"/>
                    <a:pt x="176" y="539"/>
                    <a:pt x="176" y="539"/>
                  </a:cubicBezTo>
                  <a:cubicBezTo>
                    <a:pt x="170" y="536"/>
                    <a:pt x="170" y="536"/>
                    <a:pt x="170" y="536"/>
                  </a:cubicBezTo>
                  <a:cubicBezTo>
                    <a:pt x="168" y="535"/>
                    <a:pt x="166" y="534"/>
                    <a:pt x="164" y="533"/>
                  </a:cubicBezTo>
                  <a:cubicBezTo>
                    <a:pt x="160" y="531"/>
                    <a:pt x="155" y="528"/>
                    <a:pt x="151" y="526"/>
                  </a:cubicBezTo>
                  <a:cubicBezTo>
                    <a:pt x="143" y="521"/>
                    <a:pt x="135" y="516"/>
                    <a:pt x="128" y="511"/>
                  </a:cubicBezTo>
                  <a:cubicBezTo>
                    <a:pt x="113" y="500"/>
                    <a:pt x="99" y="487"/>
                    <a:pt x="86" y="473"/>
                  </a:cubicBezTo>
                  <a:cubicBezTo>
                    <a:pt x="61" y="446"/>
                    <a:pt x="41" y="413"/>
                    <a:pt x="29" y="378"/>
                  </a:cubicBezTo>
                  <a:cubicBezTo>
                    <a:pt x="17" y="344"/>
                    <a:pt x="12" y="307"/>
                    <a:pt x="14" y="271"/>
                  </a:cubicBezTo>
                  <a:cubicBezTo>
                    <a:pt x="16" y="235"/>
                    <a:pt x="25" y="201"/>
                    <a:pt x="40" y="170"/>
                  </a:cubicBezTo>
                  <a:cubicBezTo>
                    <a:pt x="54" y="139"/>
                    <a:pt x="74" y="111"/>
                    <a:pt x="97" y="89"/>
                  </a:cubicBezTo>
                  <a:cubicBezTo>
                    <a:pt x="120" y="66"/>
                    <a:pt x="147" y="48"/>
                    <a:pt x="174" y="35"/>
                  </a:cubicBezTo>
                  <a:cubicBezTo>
                    <a:pt x="198" y="24"/>
                    <a:pt x="220" y="18"/>
                    <a:pt x="237" y="14"/>
                  </a:cubicBezTo>
                  <a:cubicBezTo>
                    <a:pt x="255" y="10"/>
                    <a:pt x="268" y="9"/>
                    <a:pt x="278" y="8"/>
                  </a:cubicBezTo>
                  <a:cubicBezTo>
                    <a:pt x="283" y="8"/>
                    <a:pt x="287" y="8"/>
                    <a:pt x="290" y="8"/>
                  </a:cubicBezTo>
                  <a:cubicBezTo>
                    <a:pt x="293" y="7"/>
                    <a:pt x="295" y="7"/>
                    <a:pt x="296" y="7"/>
                  </a:cubicBezTo>
                  <a:cubicBezTo>
                    <a:pt x="298" y="7"/>
                    <a:pt x="296" y="6"/>
                    <a:pt x="291" y="6"/>
                  </a:cubicBezTo>
                  <a:cubicBezTo>
                    <a:pt x="286" y="6"/>
                    <a:pt x="277" y="5"/>
                    <a:pt x="266" y="6"/>
                  </a:cubicBezTo>
                  <a:cubicBezTo>
                    <a:pt x="254" y="7"/>
                    <a:pt x="239" y="8"/>
                    <a:pt x="222" y="12"/>
                  </a:cubicBezTo>
                  <a:cubicBezTo>
                    <a:pt x="205" y="16"/>
                    <a:pt x="186" y="22"/>
                    <a:pt x="165" y="32"/>
                  </a:cubicBezTo>
                  <a:cubicBezTo>
                    <a:pt x="145" y="42"/>
                    <a:pt x="123" y="56"/>
                    <a:pt x="102" y="74"/>
                  </a:cubicBezTo>
                  <a:cubicBezTo>
                    <a:pt x="101" y="73"/>
                    <a:pt x="101" y="73"/>
                    <a:pt x="101" y="73"/>
                  </a:cubicBezTo>
                  <a:cubicBezTo>
                    <a:pt x="122" y="55"/>
                    <a:pt x="141" y="43"/>
                    <a:pt x="157" y="34"/>
                  </a:cubicBezTo>
                  <a:cubicBezTo>
                    <a:pt x="173" y="26"/>
                    <a:pt x="186" y="20"/>
                    <a:pt x="196" y="17"/>
                  </a:cubicBezTo>
                  <a:cubicBezTo>
                    <a:pt x="206" y="13"/>
                    <a:pt x="213" y="11"/>
                    <a:pt x="218" y="10"/>
                  </a:cubicBezTo>
                  <a:cubicBezTo>
                    <a:pt x="222" y="8"/>
                    <a:pt x="225" y="8"/>
                    <a:pt x="225" y="7"/>
                  </a:cubicBezTo>
                  <a:cubicBezTo>
                    <a:pt x="227" y="6"/>
                    <a:pt x="223" y="7"/>
                    <a:pt x="220" y="7"/>
                  </a:cubicBezTo>
                  <a:cubicBezTo>
                    <a:pt x="217" y="8"/>
                    <a:pt x="215" y="7"/>
                    <a:pt x="221" y="5"/>
                  </a:cubicBezTo>
                  <a:cubicBezTo>
                    <a:pt x="194" y="12"/>
                    <a:pt x="168" y="23"/>
                    <a:pt x="144" y="37"/>
                  </a:cubicBezTo>
                  <a:cubicBezTo>
                    <a:pt x="120" y="51"/>
                    <a:pt x="98" y="69"/>
                    <a:pt x="78" y="89"/>
                  </a:cubicBezTo>
                  <a:cubicBezTo>
                    <a:pt x="59" y="110"/>
                    <a:pt x="43" y="133"/>
                    <a:pt x="30" y="158"/>
                  </a:cubicBezTo>
                  <a:cubicBezTo>
                    <a:pt x="18" y="183"/>
                    <a:pt x="9" y="210"/>
                    <a:pt x="4" y="237"/>
                  </a:cubicBezTo>
                  <a:cubicBezTo>
                    <a:pt x="3" y="244"/>
                    <a:pt x="1" y="253"/>
                    <a:pt x="1" y="263"/>
                  </a:cubicBezTo>
                  <a:cubicBezTo>
                    <a:pt x="0" y="272"/>
                    <a:pt x="0" y="283"/>
                    <a:pt x="0" y="293"/>
                  </a:cubicBezTo>
                  <a:cubicBezTo>
                    <a:pt x="0" y="304"/>
                    <a:pt x="1" y="314"/>
                    <a:pt x="2" y="324"/>
                  </a:cubicBezTo>
                  <a:cubicBezTo>
                    <a:pt x="3" y="334"/>
                    <a:pt x="5" y="342"/>
                    <a:pt x="6" y="349"/>
                  </a:cubicBezTo>
                  <a:cubicBezTo>
                    <a:pt x="12" y="376"/>
                    <a:pt x="22" y="402"/>
                    <a:pt x="35" y="426"/>
                  </a:cubicBezTo>
                  <a:cubicBezTo>
                    <a:pt x="48" y="450"/>
                    <a:pt x="64" y="472"/>
                    <a:pt x="83" y="491"/>
                  </a:cubicBezTo>
                  <a:cubicBezTo>
                    <a:pt x="102" y="510"/>
                    <a:pt x="124" y="527"/>
                    <a:pt x="148" y="540"/>
                  </a:cubicBezTo>
                  <a:cubicBezTo>
                    <a:pt x="151" y="542"/>
                    <a:pt x="154" y="544"/>
                    <a:pt x="157" y="545"/>
                  </a:cubicBezTo>
                  <a:cubicBezTo>
                    <a:pt x="161" y="547"/>
                    <a:pt x="161" y="547"/>
                    <a:pt x="161" y="547"/>
                  </a:cubicBezTo>
                  <a:cubicBezTo>
                    <a:pt x="164" y="549"/>
                    <a:pt x="164" y="549"/>
                    <a:pt x="164" y="549"/>
                  </a:cubicBezTo>
                  <a:cubicBezTo>
                    <a:pt x="165" y="549"/>
                    <a:pt x="165" y="549"/>
                    <a:pt x="165" y="549"/>
                  </a:cubicBezTo>
                  <a:cubicBezTo>
                    <a:pt x="165" y="549"/>
                    <a:pt x="165" y="549"/>
                    <a:pt x="165" y="549"/>
                  </a:cubicBezTo>
                  <a:cubicBezTo>
                    <a:pt x="165" y="551"/>
                    <a:pt x="165" y="551"/>
                    <a:pt x="165" y="551"/>
                  </a:cubicBezTo>
                  <a:cubicBezTo>
                    <a:pt x="165" y="561"/>
                    <a:pt x="165" y="561"/>
                    <a:pt x="165" y="561"/>
                  </a:cubicBezTo>
                  <a:cubicBezTo>
                    <a:pt x="165" y="601"/>
                    <a:pt x="165" y="601"/>
                    <a:pt x="165" y="601"/>
                  </a:cubicBezTo>
                  <a:cubicBezTo>
                    <a:pt x="165" y="605"/>
                    <a:pt x="167" y="610"/>
                    <a:pt x="169" y="614"/>
                  </a:cubicBezTo>
                  <a:cubicBezTo>
                    <a:pt x="172" y="618"/>
                    <a:pt x="176" y="621"/>
                    <a:pt x="180" y="622"/>
                  </a:cubicBezTo>
                  <a:cubicBezTo>
                    <a:pt x="180" y="622"/>
                    <a:pt x="180" y="622"/>
                    <a:pt x="181" y="622"/>
                  </a:cubicBezTo>
                  <a:cubicBezTo>
                    <a:pt x="176" y="623"/>
                    <a:pt x="172" y="626"/>
                    <a:pt x="169" y="629"/>
                  </a:cubicBezTo>
                  <a:cubicBezTo>
                    <a:pt x="166" y="633"/>
                    <a:pt x="164" y="637"/>
                    <a:pt x="164" y="641"/>
                  </a:cubicBezTo>
                  <a:cubicBezTo>
                    <a:pt x="163" y="646"/>
                    <a:pt x="163" y="650"/>
                    <a:pt x="165" y="654"/>
                  </a:cubicBezTo>
                  <a:cubicBezTo>
                    <a:pt x="166" y="658"/>
                    <a:pt x="169" y="662"/>
                    <a:pt x="172" y="665"/>
                  </a:cubicBezTo>
                  <a:cubicBezTo>
                    <a:pt x="174" y="667"/>
                    <a:pt x="176" y="668"/>
                    <a:pt x="178" y="669"/>
                  </a:cubicBezTo>
                  <a:cubicBezTo>
                    <a:pt x="181" y="670"/>
                    <a:pt x="183" y="670"/>
                    <a:pt x="185" y="670"/>
                  </a:cubicBezTo>
                  <a:cubicBezTo>
                    <a:pt x="205" y="670"/>
                    <a:pt x="205" y="670"/>
                    <a:pt x="205" y="670"/>
                  </a:cubicBezTo>
                  <a:cubicBezTo>
                    <a:pt x="244" y="670"/>
                    <a:pt x="244" y="670"/>
                    <a:pt x="244" y="670"/>
                  </a:cubicBezTo>
                  <a:cubicBezTo>
                    <a:pt x="268" y="670"/>
                    <a:pt x="268" y="670"/>
                    <a:pt x="268" y="670"/>
                  </a:cubicBezTo>
                  <a:cubicBezTo>
                    <a:pt x="232" y="670"/>
                    <a:pt x="232" y="670"/>
                    <a:pt x="232" y="670"/>
                  </a:cubicBezTo>
                  <a:cubicBezTo>
                    <a:pt x="192" y="670"/>
                    <a:pt x="192" y="670"/>
                    <a:pt x="192" y="670"/>
                  </a:cubicBezTo>
                  <a:cubicBezTo>
                    <a:pt x="188" y="670"/>
                    <a:pt x="188" y="670"/>
                    <a:pt x="188" y="670"/>
                  </a:cubicBezTo>
                  <a:cubicBezTo>
                    <a:pt x="185" y="670"/>
                    <a:pt x="185" y="670"/>
                    <a:pt x="185" y="670"/>
                  </a:cubicBezTo>
                  <a:cubicBezTo>
                    <a:pt x="184" y="670"/>
                    <a:pt x="183" y="671"/>
                    <a:pt x="181" y="671"/>
                  </a:cubicBezTo>
                  <a:cubicBezTo>
                    <a:pt x="177" y="672"/>
                    <a:pt x="172" y="674"/>
                    <a:pt x="169" y="678"/>
                  </a:cubicBezTo>
                  <a:cubicBezTo>
                    <a:pt x="166" y="681"/>
                    <a:pt x="164" y="686"/>
                    <a:pt x="164" y="690"/>
                  </a:cubicBezTo>
                  <a:cubicBezTo>
                    <a:pt x="163" y="694"/>
                    <a:pt x="163" y="699"/>
                    <a:pt x="165" y="703"/>
                  </a:cubicBezTo>
                  <a:cubicBezTo>
                    <a:pt x="166" y="707"/>
                    <a:pt x="169" y="711"/>
                    <a:pt x="172" y="714"/>
                  </a:cubicBezTo>
                  <a:cubicBezTo>
                    <a:pt x="174" y="715"/>
                    <a:pt x="176" y="717"/>
                    <a:pt x="178" y="717"/>
                  </a:cubicBezTo>
                  <a:cubicBezTo>
                    <a:pt x="181" y="718"/>
                    <a:pt x="183" y="719"/>
                    <a:pt x="185" y="719"/>
                  </a:cubicBezTo>
                  <a:cubicBezTo>
                    <a:pt x="205" y="719"/>
                    <a:pt x="205" y="719"/>
                    <a:pt x="205" y="719"/>
                  </a:cubicBezTo>
                  <a:cubicBezTo>
                    <a:pt x="244" y="719"/>
                    <a:pt x="244" y="719"/>
                    <a:pt x="244" y="719"/>
                  </a:cubicBezTo>
                  <a:cubicBezTo>
                    <a:pt x="265" y="719"/>
                    <a:pt x="265" y="719"/>
                    <a:pt x="265" y="719"/>
                  </a:cubicBezTo>
                  <a:cubicBezTo>
                    <a:pt x="205" y="719"/>
                    <a:pt x="205" y="719"/>
                    <a:pt x="205" y="719"/>
                  </a:cubicBezTo>
                  <a:cubicBezTo>
                    <a:pt x="193" y="719"/>
                    <a:pt x="193" y="719"/>
                    <a:pt x="193" y="719"/>
                  </a:cubicBezTo>
                  <a:cubicBezTo>
                    <a:pt x="187" y="719"/>
                    <a:pt x="187" y="719"/>
                    <a:pt x="187" y="719"/>
                  </a:cubicBezTo>
                  <a:cubicBezTo>
                    <a:pt x="186" y="719"/>
                    <a:pt x="186" y="719"/>
                    <a:pt x="186" y="719"/>
                  </a:cubicBezTo>
                  <a:cubicBezTo>
                    <a:pt x="185" y="719"/>
                    <a:pt x="185" y="719"/>
                    <a:pt x="185" y="719"/>
                  </a:cubicBezTo>
                  <a:cubicBezTo>
                    <a:pt x="184" y="719"/>
                    <a:pt x="184" y="719"/>
                    <a:pt x="184" y="719"/>
                  </a:cubicBezTo>
                  <a:cubicBezTo>
                    <a:pt x="182" y="719"/>
                    <a:pt x="181" y="719"/>
                    <a:pt x="179" y="720"/>
                  </a:cubicBezTo>
                  <a:cubicBezTo>
                    <a:pt x="174" y="722"/>
                    <a:pt x="169" y="726"/>
                    <a:pt x="167" y="730"/>
                  </a:cubicBezTo>
                  <a:cubicBezTo>
                    <a:pt x="164" y="735"/>
                    <a:pt x="163" y="740"/>
                    <a:pt x="163" y="746"/>
                  </a:cubicBezTo>
                  <a:cubicBezTo>
                    <a:pt x="164" y="751"/>
                    <a:pt x="166" y="756"/>
                    <a:pt x="169" y="760"/>
                  </a:cubicBezTo>
                  <a:cubicBezTo>
                    <a:pt x="171" y="762"/>
                    <a:pt x="173" y="764"/>
                    <a:pt x="176" y="765"/>
                  </a:cubicBezTo>
                  <a:cubicBezTo>
                    <a:pt x="179" y="766"/>
                    <a:pt x="181" y="767"/>
                    <a:pt x="184" y="767"/>
                  </a:cubicBezTo>
                  <a:cubicBezTo>
                    <a:pt x="204" y="767"/>
                    <a:pt x="204" y="767"/>
                    <a:pt x="204" y="767"/>
                  </a:cubicBezTo>
                  <a:cubicBezTo>
                    <a:pt x="220" y="801"/>
                    <a:pt x="220" y="801"/>
                    <a:pt x="220" y="801"/>
                  </a:cubicBezTo>
                  <a:cubicBezTo>
                    <a:pt x="222" y="805"/>
                    <a:pt x="222" y="805"/>
                    <a:pt x="222" y="805"/>
                  </a:cubicBezTo>
                  <a:cubicBezTo>
                    <a:pt x="224" y="808"/>
                    <a:pt x="224" y="808"/>
                    <a:pt x="224" y="808"/>
                  </a:cubicBezTo>
                  <a:cubicBezTo>
                    <a:pt x="224" y="809"/>
                    <a:pt x="224" y="809"/>
                    <a:pt x="224" y="809"/>
                  </a:cubicBezTo>
                  <a:cubicBezTo>
                    <a:pt x="225" y="810"/>
                    <a:pt x="225" y="810"/>
                    <a:pt x="225" y="810"/>
                  </a:cubicBezTo>
                  <a:cubicBezTo>
                    <a:pt x="225" y="810"/>
                    <a:pt x="225" y="811"/>
                    <a:pt x="225" y="811"/>
                  </a:cubicBezTo>
                  <a:cubicBezTo>
                    <a:pt x="227" y="813"/>
                    <a:pt x="227" y="813"/>
                    <a:pt x="227" y="813"/>
                  </a:cubicBezTo>
                  <a:cubicBezTo>
                    <a:pt x="229" y="815"/>
                    <a:pt x="229" y="815"/>
                    <a:pt x="229" y="815"/>
                  </a:cubicBezTo>
                  <a:cubicBezTo>
                    <a:pt x="230" y="817"/>
                    <a:pt x="231" y="818"/>
                    <a:pt x="232" y="820"/>
                  </a:cubicBezTo>
                  <a:cubicBezTo>
                    <a:pt x="234" y="821"/>
                    <a:pt x="235" y="822"/>
                    <a:pt x="236" y="824"/>
                  </a:cubicBezTo>
                  <a:cubicBezTo>
                    <a:pt x="238" y="825"/>
                    <a:pt x="239" y="826"/>
                    <a:pt x="241" y="828"/>
                  </a:cubicBezTo>
                  <a:cubicBezTo>
                    <a:pt x="242" y="828"/>
                    <a:pt x="243" y="829"/>
                    <a:pt x="245" y="830"/>
                  </a:cubicBezTo>
                  <a:cubicBezTo>
                    <a:pt x="246" y="830"/>
                    <a:pt x="247" y="830"/>
                    <a:pt x="247" y="830"/>
                  </a:cubicBezTo>
                  <a:cubicBezTo>
                    <a:pt x="249" y="831"/>
                    <a:pt x="249" y="831"/>
                    <a:pt x="249" y="831"/>
                  </a:cubicBezTo>
                  <a:cubicBezTo>
                    <a:pt x="250" y="831"/>
                    <a:pt x="252" y="831"/>
                    <a:pt x="254" y="831"/>
                  </a:cubicBezTo>
                  <a:cubicBezTo>
                    <a:pt x="268" y="833"/>
                    <a:pt x="282" y="834"/>
                    <a:pt x="296" y="834"/>
                  </a:cubicBezTo>
                  <a:cubicBezTo>
                    <a:pt x="303" y="835"/>
                    <a:pt x="310" y="835"/>
                    <a:pt x="318" y="834"/>
                  </a:cubicBezTo>
                  <a:cubicBezTo>
                    <a:pt x="321" y="834"/>
                    <a:pt x="325" y="834"/>
                    <a:pt x="329" y="833"/>
                  </a:cubicBezTo>
                  <a:cubicBezTo>
                    <a:pt x="331" y="833"/>
                    <a:pt x="332" y="832"/>
                    <a:pt x="334" y="832"/>
                  </a:cubicBezTo>
                  <a:cubicBezTo>
                    <a:pt x="335" y="832"/>
                    <a:pt x="336" y="831"/>
                    <a:pt x="337" y="831"/>
                  </a:cubicBezTo>
                  <a:cubicBezTo>
                    <a:pt x="338" y="831"/>
                    <a:pt x="338" y="831"/>
                    <a:pt x="339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1" y="830"/>
                    <a:pt x="341" y="830"/>
                    <a:pt x="341" y="830"/>
                  </a:cubicBezTo>
                  <a:cubicBezTo>
                    <a:pt x="341" y="829"/>
                    <a:pt x="341" y="829"/>
                    <a:pt x="341" y="829"/>
                  </a:cubicBezTo>
                  <a:cubicBezTo>
                    <a:pt x="342" y="829"/>
                    <a:pt x="342" y="829"/>
                    <a:pt x="343" y="829"/>
                  </a:cubicBezTo>
                  <a:cubicBezTo>
                    <a:pt x="342" y="829"/>
                    <a:pt x="342" y="829"/>
                    <a:pt x="341" y="829"/>
                  </a:cubicBezTo>
                  <a:cubicBezTo>
                    <a:pt x="341" y="830"/>
                    <a:pt x="341" y="830"/>
                    <a:pt x="341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39" y="830"/>
                    <a:pt x="339" y="830"/>
                    <a:pt x="339" y="830"/>
                  </a:cubicBezTo>
                  <a:cubicBezTo>
                    <a:pt x="338" y="831"/>
                    <a:pt x="338" y="831"/>
                    <a:pt x="337" y="831"/>
                  </a:cubicBezTo>
                  <a:cubicBezTo>
                    <a:pt x="336" y="831"/>
                    <a:pt x="335" y="832"/>
                    <a:pt x="334" y="832"/>
                  </a:cubicBezTo>
                  <a:cubicBezTo>
                    <a:pt x="332" y="832"/>
                    <a:pt x="330" y="833"/>
                    <a:pt x="329" y="833"/>
                  </a:cubicBezTo>
                  <a:cubicBezTo>
                    <a:pt x="325" y="834"/>
                    <a:pt x="321" y="834"/>
                    <a:pt x="317" y="834"/>
                  </a:cubicBezTo>
                  <a:cubicBezTo>
                    <a:pt x="310" y="834"/>
                    <a:pt x="303" y="834"/>
                    <a:pt x="296" y="834"/>
                  </a:cubicBezTo>
                  <a:cubicBezTo>
                    <a:pt x="282" y="834"/>
                    <a:pt x="268" y="833"/>
                    <a:pt x="254" y="831"/>
                  </a:cubicBezTo>
                  <a:cubicBezTo>
                    <a:pt x="252" y="831"/>
                    <a:pt x="250" y="830"/>
                    <a:pt x="248" y="830"/>
                  </a:cubicBezTo>
                  <a:cubicBezTo>
                    <a:pt x="247" y="830"/>
                    <a:pt x="247" y="830"/>
                    <a:pt x="247" y="830"/>
                  </a:cubicBezTo>
                  <a:cubicBezTo>
                    <a:pt x="246" y="830"/>
                    <a:pt x="246" y="830"/>
                    <a:pt x="246" y="830"/>
                  </a:cubicBezTo>
                  <a:cubicBezTo>
                    <a:pt x="246" y="830"/>
                    <a:pt x="246" y="830"/>
                    <a:pt x="246" y="830"/>
                  </a:cubicBezTo>
                  <a:cubicBezTo>
                    <a:pt x="245" y="829"/>
                    <a:pt x="245" y="829"/>
                    <a:pt x="245" y="829"/>
                  </a:cubicBezTo>
                  <a:cubicBezTo>
                    <a:pt x="243" y="829"/>
                    <a:pt x="242" y="828"/>
                    <a:pt x="241" y="827"/>
                  </a:cubicBezTo>
                  <a:cubicBezTo>
                    <a:pt x="239" y="826"/>
                    <a:pt x="238" y="825"/>
                    <a:pt x="236" y="823"/>
                  </a:cubicBezTo>
                  <a:cubicBezTo>
                    <a:pt x="235" y="822"/>
                    <a:pt x="234" y="821"/>
                    <a:pt x="232" y="819"/>
                  </a:cubicBezTo>
                  <a:cubicBezTo>
                    <a:pt x="231" y="818"/>
                    <a:pt x="230" y="817"/>
                    <a:pt x="229" y="815"/>
                  </a:cubicBezTo>
                  <a:cubicBezTo>
                    <a:pt x="227" y="813"/>
                    <a:pt x="227" y="813"/>
                    <a:pt x="227" y="813"/>
                  </a:cubicBezTo>
                  <a:cubicBezTo>
                    <a:pt x="225" y="811"/>
                    <a:pt x="225" y="811"/>
                    <a:pt x="225" y="811"/>
                  </a:cubicBezTo>
                  <a:cubicBezTo>
                    <a:pt x="225" y="810"/>
                    <a:pt x="225" y="810"/>
                    <a:pt x="225" y="809"/>
                  </a:cubicBezTo>
                  <a:cubicBezTo>
                    <a:pt x="224" y="809"/>
                    <a:pt x="224" y="809"/>
                    <a:pt x="224" y="809"/>
                  </a:cubicBezTo>
                  <a:cubicBezTo>
                    <a:pt x="224" y="808"/>
                    <a:pt x="224" y="808"/>
                    <a:pt x="224" y="808"/>
                  </a:cubicBezTo>
                  <a:cubicBezTo>
                    <a:pt x="223" y="805"/>
                    <a:pt x="223" y="805"/>
                    <a:pt x="223" y="805"/>
                  </a:cubicBezTo>
                  <a:cubicBezTo>
                    <a:pt x="220" y="801"/>
                    <a:pt x="220" y="801"/>
                    <a:pt x="220" y="801"/>
                  </a:cubicBezTo>
                  <a:cubicBezTo>
                    <a:pt x="204" y="767"/>
                    <a:pt x="204" y="767"/>
                    <a:pt x="204" y="767"/>
                  </a:cubicBezTo>
                  <a:cubicBezTo>
                    <a:pt x="194" y="767"/>
                    <a:pt x="194" y="767"/>
                    <a:pt x="194" y="767"/>
                  </a:cubicBezTo>
                  <a:cubicBezTo>
                    <a:pt x="187" y="767"/>
                    <a:pt x="187" y="767"/>
                    <a:pt x="187" y="767"/>
                  </a:cubicBezTo>
                  <a:cubicBezTo>
                    <a:pt x="186" y="767"/>
                    <a:pt x="184" y="767"/>
                    <a:pt x="182" y="767"/>
                  </a:cubicBezTo>
                  <a:cubicBezTo>
                    <a:pt x="180" y="766"/>
                    <a:pt x="178" y="766"/>
                    <a:pt x="177" y="765"/>
                  </a:cubicBezTo>
                  <a:cubicBezTo>
                    <a:pt x="171" y="762"/>
                    <a:pt x="166" y="756"/>
                    <a:pt x="165" y="750"/>
                  </a:cubicBezTo>
                  <a:cubicBezTo>
                    <a:pt x="163" y="744"/>
                    <a:pt x="164" y="737"/>
                    <a:pt x="167" y="731"/>
                  </a:cubicBezTo>
                  <a:cubicBezTo>
                    <a:pt x="166" y="732"/>
                    <a:pt x="166" y="733"/>
                    <a:pt x="166" y="733"/>
                  </a:cubicBezTo>
                  <a:cubicBezTo>
                    <a:pt x="166" y="733"/>
                    <a:pt x="167" y="733"/>
                    <a:pt x="167" y="731"/>
                  </a:cubicBezTo>
                  <a:cubicBezTo>
                    <a:pt x="164" y="737"/>
                    <a:pt x="164" y="743"/>
                    <a:pt x="165" y="749"/>
                  </a:cubicBezTo>
                  <a:cubicBezTo>
                    <a:pt x="167" y="755"/>
                    <a:pt x="171" y="761"/>
                    <a:pt x="177" y="764"/>
                  </a:cubicBezTo>
                  <a:cubicBezTo>
                    <a:pt x="178" y="765"/>
                    <a:pt x="180" y="765"/>
                    <a:pt x="182" y="766"/>
                  </a:cubicBezTo>
                  <a:cubicBezTo>
                    <a:pt x="183" y="766"/>
                    <a:pt x="183" y="766"/>
                    <a:pt x="184" y="766"/>
                  </a:cubicBezTo>
                  <a:cubicBezTo>
                    <a:pt x="185" y="766"/>
                    <a:pt x="185" y="766"/>
                    <a:pt x="185" y="766"/>
                  </a:cubicBezTo>
                  <a:cubicBezTo>
                    <a:pt x="186" y="766"/>
                    <a:pt x="186" y="766"/>
                    <a:pt x="186" y="766"/>
                  </a:cubicBezTo>
                  <a:cubicBezTo>
                    <a:pt x="194" y="766"/>
                    <a:pt x="194" y="766"/>
                    <a:pt x="194" y="766"/>
                  </a:cubicBezTo>
                  <a:cubicBezTo>
                    <a:pt x="205" y="766"/>
                    <a:pt x="205" y="766"/>
                    <a:pt x="205" y="766"/>
                  </a:cubicBezTo>
                  <a:cubicBezTo>
                    <a:pt x="221" y="800"/>
                    <a:pt x="221" y="800"/>
                    <a:pt x="221" y="800"/>
                  </a:cubicBezTo>
                  <a:cubicBezTo>
                    <a:pt x="224" y="805"/>
                    <a:pt x="224" y="805"/>
                    <a:pt x="224" y="805"/>
                  </a:cubicBezTo>
                  <a:cubicBezTo>
                    <a:pt x="225" y="807"/>
                    <a:pt x="225" y="807"/>
                    <a:pt x="225" y="807"/>
                  </a:cubicBezTo>
                  <a:cubicBezTo>
                    <a:pt x="225" y="808"/>
                    <a:pt x="225" y="808"/>
                    <a:pt x="225" y="808"/>
                  </a:cubicBezTo>
                  <a:cubicBezTo>
                    <a:pt x="226" y="809"/>
                    <a:pt x="226" y="809"/>
                    <a:pt x="226" y="809"/>
                  </a:cubicBezTo>
                  <a:cubicBezTo>
                    <a:pt x="226" y="809"/>
                    <a:pt x="226" y="810"/>
                    <a:pt x="226" y="810"/>
                  </a:cubicBezTo>
                  <a:cubicBezTo>
                    <a:pt x="228" y="812"/>
                    <a:pt x="228" y="812"/>
                    <a:pt x="228" y="812"/>
                  </a:cubicBezTo>
                  <a:cubicBezTo>
                    <a:pt x="230" y="815"/>
                    <a:pt x="230" y="815"/>
                    <a:pt x="230" y="815"/>
                  </a:cubicBezTo>
                  <a:cubicBezTo>
                    <a:pt x="231" y="816"/>
                    <a:pt x="232" y="817"/>
                    <a:pt x="233" y="819"/>
                  </a:cubicBezTo>
                  <a:cubicBezTo>
                    <a:pt x="234" y="820"/>
                    <a:pt x="236" y="821"/>
                    <a:pt x="237" y="823"/>
                  </a:cubicBezTo>
                  <a:cubicBezTo>
                    <a:pt x="238" y="824"/>
                    <a:pt x="240" y="825"/>
                    <a:pt x="242" y="827"/>
                  </a:cubicBezTo>
                  <a:cubicBezTo>
                    <a:pt x="243" y="827"/>
                    <a:pt x="244" y="828"/>
                    <a:pt x="245" y="829"/>
                  </a:cubicBezTo>
                  <a:cubicBezTo>
                    <a:pt x="246" y="829"/>
                    <a:pt x="246" y="829"/>
                    <a:pt x="246" y="829"/>
                  </a:cubicBezTo>
                  <a:cubicBezTo>
                    <a:pt x="246" y="829"/>
                    <a:pt x="246" y="829"/>
                    <a:pt x="246" y="829"/>
                  </a:cubicBezTo>
                  <a:cubicBezTo>
                    <a:pt x="247" y="829"/>
                    <a:pt x="247" y="829"/>
                    <a:pt x="247" y="829"/>
                  </a:cubicBezTo>
                  <a:cubicBezTo>
                    <a:pt x="249" y="829"/>
                    <a:pt x="249" y="829"/>
                    <a:pt x="249" y="829"/>
                  </a:cubicBezTo>
                  <a:cubicBezTo>
                    <a:pt x="250" y="830"/>
                    <a:pt x="252" y="830"/>
                    <a:pt x="254" y="830"/>
                  </a:cubicBezTo>
                  <a:cubicBezTo>
                    <a:pt x="268" y="832"/>
                    <a:pt x="282" y="833"/>
                    <a:pt x="296" y="834"/>
                  </a:cubicBezTo>
                  <a:cubicBezTo>
                    <a:pt x="303" y="834"/>
                    <a:pt x="310" y="834"/>
                    <a:pt x="317" y="833"/>
                  </a:cubicBezTo>
                  <a:cubicBezTo>
                    <a:pt x="321" y="833"/>
                    <a:pt x="325" y="833"/>
                    <a:pt x="328" y="832"/>
                  </a:cubicBezTo>
                  <a:cubicBezTo>
                    <a:pt x="330" y="832"/>
                    <a:pt x="332" y="831"/>
                    <a:pt x="334" y="831"/>
                  </a:cubicBezTo>
                  <a:cubicBezTo>
                    <a:pt x="335" y="831"/>
                    <a:pt x="336" y="830"/>
                    <a:pt x="337" y="830"/>
                  </a:cubicBezTo>
                  <a:cubicBezTo>
                    <a:pt x="337" y="830"/>
                    <a:pt x="338" y="830"/>
                    <a:pt x="338" y="829"/>
                  </a:cubicBezTo>
                  <a:cubicBezTo>
                    <a:pt x="339" y="829"/>
                    <a:pt x="339" y="829"/>
                    <a:pt x="339" y="829"/>
                  </a:cubicBezTo>
                  <a:cubicBezTo>
                    <a:pt x="340" y="829"/>
                    <a:pt x="340" y="829"/>
                    <a:pt x="340" y="829"/>
                  </a:cubicBezTo>
                  <a:cubicBezTo>
                    <a:pt x="340" y="829"/>
                    <a:pt x="340" y="829"/>
                    <a:pt x="340" y="829"/>
                  </a:cubicBezTo>
                  <a:cubicBezTo>
                    <a:pt x="341" y="829"/>
                    <a:pt x="341" y="829"/>
                    <a:pt x="341" y="829"/>
                  </a:cubicBezTo>
                  <a:cubicBezTo>
                    <a:pt x="341" y="828"/>
                    <a:pt x="341" y="828"/>
                    <a:pt x="341" y="828"/>
                  </a:cubicBezTo>
                  <a:cubicBezTo>
                    <a:pt x="342" y="828"/>
                    <a:pt x="342" y="828"/>
                    <a:pt x="343" y="827"/>
                  </a:cubicBezTo>
                  <a:cubicBezTo>
                    <a:pt x="344" y="827"/>
                    <a:pt x="345" y="826"/>
                    <a:pt x="346" y="826"/>
                  </a:cubicBezTo>
                  <a:cubicBezTo>
                    <a:pt x="346" y="827"/>
                    <a:pt x="346" y="827"/>
                    <a:pt x="346" y="827"/>
                  </a:cubicBezTo>
                  <a:cubicBezTo>
                    <a:pt x="352" y="823"/>
                    <a:pt x="357" y="817"/>
                    <a:pt x="360" y="812"/>
                  </a:cubicBezTo>
                  <a:cubicBezTo>
                    <a:pt x="369" y="796"/>
                    <a:pt x="369" y="796"/>
                    <a:pt x="369" y="796"/>
                  </a:cubicBezTo>
                  <a:cubicBezTo>
                    <a:pt x="377" y="780"/>
                    <a:pt x="377" y="780"/>
                    <a:pt x="377" y="780"/>
                  </a:cubicBezTo>
                  <a:cubicBezTo>
                    <a:pt x="382" y="772"/>
                    <a:pt x="382" y="772"/>
                    <a:pt x="382" y="772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5" y="768"/>
                    <a:pt x="385" y="768"/>
                    <a:pt x="385" y="768"/>
                  </a:cubicBezTo>
                  <a:cubicBezTo>
                    <a:pt x="391" y="768"/>
                    <a:pt x="391" y="768"/>
                    <a:pt x="391" y="768"/>
                  </a:cubicBezTo>
                  <a:cubicBezTo>
                    <a:pt x="396" y="768"/>
                    <a:pt x="396" y="768"/>
                    <a:pt x="396" y="768"/>
                  </a:cubicBezTo>
                  <a:cubicBezTo>
                    <a:pt x="396" y="768"/>
                    <a:pt x="396" y="768"/>
                    <a:pt x="396" y="768"/>
                  </a:cubicBezTo>
                  <a:cubicBezTo>
                    <a:pt x="397" y="768"/>
                    <a:pt x="397" y="768"/>
                    <a:pt x="397" y="768"/>
                  </a:cubicBezTo>
                  <a:cubicBezTo>
                    <a:pt x="398" y="768"/>
                    <a:pt x="398" y="768"/>
                    <a:pt x="399" y="768"/>
                  </a:cubicBezTo>
                  <a:cubicBezTo>
                    <a:pt x="400" y="768"/>
                    <a:pt x="401" y="768"/>
                    <a:pt x="402" y="767"/>
                  </a:cubicBezTo>
                  <a:cubicBezTo>
                    <a:pt x="406" y="766"/>
                    <a:pt x="409" y="764"/>
                    <a:pt x="412" y="761"/>
                  </a:cubicBezTo>
                  <a:cubicBezTo>
                    <a:pt x="416" y="756"/>
                    <a:pt x="418" y="749"/>
                    <a:pt x="418" y="744"/>
                  </a:cubicBezTo>
                  <a:cubicBezTo>
                    <a:pt x="417" y="748"/>
                    <a:pt x="416" y="753"/>
                    <a:pt x="414" y="757"/>
                  </a:cubicBezTo>
                  <a:cubicBezTo>
                    <a:pt x="411" y="761"/>
                    <a:pt x="407" y="764"/>
                    <a:pt x="402" y="765"/>
                  </a:cubicBezTo>
                  <a:cubicBezTo>
                    <a:pt x="401" y="766"/>
                    <a:pt x="400" y="766"/>
                    <a:pt x="399" y="766"/>
                  </a:cubicBezTo>
                  <a:cubicBezTo>
                    <a:pt x="398" y="766"/>
                    <a:pt x="397" y="766"/>
                    <a:pt x="397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5" y="766"/>
                    <a:pt x="395" y="766"/>
                    <a:pt x="395" y="766"/>
                  </a:cubicBezTo>
                  <a:cubicBezTo>
                    <a:pt x="390" y="766"/>
                    <a:pt x="390" y="766"/>
                    <a:pt x="390" y="766"/>
                  </a:cubicBezTo>
                  <a:cubicBezTo>
                    <a:pt x="385" y="766"/>
                    <a:pt x="385" y="766"/>
                    <a:pt x="385" y="766"/>
                  </a:cubicBezTo>
                  <a:cubicBezTo>
                    <a:pt x="384" y="766"/>
                    <a:pt x="384" y="766"/>
                    <a:pt x="384" y="766"/>
                  </a:cubicBezTo>
                  <a:cubicBezTo>
                    <a:pt x="384" y="766"/>
                    <a:pt x="384" y="766"/>
                    <a:pt x="384" y="766"/>
                  </a:cubicBezTo>
                  <a:cubicBezTo>
                    <a:pt x="383" y="766"/>
                    <a:pt x="383" y="766"/>
                    <a:pt x="383" y="766"/>
                  </a:cubicBezTo>
                  <a:cubicBezTo>
                    <a:pt x="383" y="766"/>
                    <a:pt x="383" y="766"/>
                    <a:pt x="383" y="766"/>
                  </a:cubicBezTo>
                  <a:cubicBezTo>
                    <a:pt x="382" y="767"/>
                    <a:pt x="382" y="767"/>
                    <a:pt x="382" y="767"/>
                  </a:cubicBezTo>
                  <a:cubicBezTo>
                    <a:pt x="379" y="771"/>
                    <a:pt x="379" y="771"/>
                    <a:pt x="379" y="771"/>
                  </a:cubicBezTo>
                  <a:cubicBezTo>
                    <a:pt x="375" y="780"/>
                    <a:pt x="375" y="780"/>
                    <a:pt x="375" y="780"/>
                  </a:cubicBezTo>
                  <a:cubicBezTo>
                    <a:pt x="366" y="796"/>
                    <a:pt x="366" y="796"/>
                    <a:pt x="366" y="796"/>
                  </a:cubicBezTo>
                  <a:cubicBezTo>
                    <a:pt x="361" y="805"/>
                    <a:pt x="361" y="805"/>
                    <a:pt x="361" y="805"/>
                  </a:cubicBezTo>
                  <a:cubicBezTo>
                    <a:pt x="359" y="809"/>
                    <a:pt x="359" y="809"/>
                    <a:pt x="359" y="809"/>
                  </a:cubicBezTo>
                  <a:cubicBezTo>
                    <a:pt x="358" y="811"/>
                    <a:pt x="357" y="812"/>
                    <a:pt x="356" y="814"/>
                  </a:cubicBezTo>
                  <a:cubicBezTo>
                    <a:pt x="354" y="816"/>
                    <a:pt x="352" y="819"/>
                    <a:pt x="349" y="822"/>
                  </a:cubicBezTo>
                  <a:cubicBezTo>
                    <a:pt x="346" y="824"/>
                    <a:pt x="343" y="826"/>
                    <a:pt x="339" y="828"/>
                  </a:cubicBezTo>
                  <a:cubicBezTo>
                    <a:pt x="339" y="828"/>
                    <a:pt x="339" y="828"/>
                    <a:pt x="339" y="828"/>
                  </a:cubicBezTo>
                  <a:cubicBezTo>
                    <a:pt x="336" y="829"/>
                    <a:pt x="333" y="830"/>
                    <a:pt x="330" y="830"/>
                  </a:cubicBezTo>
                  <a:cubicBezTo>
                    <a:pt x="327" y="831"/>
                    <a:pt x="324" y="831"/>
                    <a:pt x="321" y="831"/>
                  </a:cubicBezTo>
                  <a:cubicBezTo>
                    <a:pt x="315" y="832"/>
                    <a:pt x="309" y="832"/>
                    <a:pt x="303" y="832"/>
                  </a:cubicBezTo>
                  <a:cubicBezTo>
                    <a:pt x="291" y="832"/>
                    <a:pt x="279" y="831"/>
                    <a:pt x="267" y="830"/>
                  </a:cubicBezTo>
                  <a:cubicBezTo>
                    <a:pt x="261" y="829"/>
                    <a:pt x="255" y="829"/>
                    <a:pt x="249" y="828"/>
                  </a:cubicBezTo>
                  <a:cubicBezTo>
                    <a:pt x="248" y="828"/>
                    <a:pt x="247" y="828"/>
                    <a:pt x="246" y="827"/>
                  </a:cubicBezTo>
                  <a:cubicBezTo>
                    <a:pt x="245" y="827"/>
                    <a:pt x="244" y="826"/>
                    <a:pt x="243" y="826"/>
                  </a:cubicBezTo>
                  <a:cubicBezTo>
                    <a:pt x="241" y="825"/>
                    <a:pt x="240" y="824"/>
                    <a:pt x="239" y="823"/>
                  </a:cubicBezTo>
                  <a:cubicBezTo>
                    <a:pt x="238" y="822"/>
                    <a:pt x="237" y="820"/>
                    <a:pt x="236" y="819"/>
                  </a:cubicBezTo>
                  <a:cubicBezTo>
                    <a:pt x="240" y="823"/>
                    <a:pt x="246" y="827"/>
                    <a:pt x="253" y="828"/>
                  </a:cubicBezTo>
                  <a:cubicBezTo>
                    <a:pt x="263" y="829"/>
                    <a:pt x="273" y="830"/>
                    <a:pt x="283" y="831"/>
                  </a:cubicBezTo>
                  <a:cubicBezTo>
                    <a:pt x="292" y="831"/>
                    <a:pt x="302" y="832"/>
                    <a:pt x="311" y="832"/>
                  </a:cubicBezTo>
                  <a:cubicBezTo>
                    <a:pt x="316" y="832"/>
                    <a:pt x="321" y="831"/>
                    <a:pt x="325" y="831"/>
                  </a:cubicBezTo>
                  <a:cubicBezTo>
                    <a:pt x="330" y="830"/>
                    <a:pt x="335" y="829"/>
                    <a:pt x="339" y="827"/>
                  </a:cubicBezTo>
                  <a:cubicBezTo>
                    <a:pt x="339" y="827"/>
                    <a:pt x="339" y="827"/>
                    <a:pt x="339" y="827"/>
                  </a:cubicBezTo>
                  <a:cubicBezTo>
                    <a:pt x="343" y="826"/>
                    <a:pt x="346" y="824"/>
                    <a:pt x="349" y="821"/>
                  </a:cubicBezTo>
                  <a:cubicBezTo>
                    <a:pt x="352" y="819"/>
                    <a:pt x="354" y="816"/>
                    <a:pt x="356" y="813"/>
                  </a:cubicBezTo>
                  <a:cubicBezTo>
                    <a:pt x="357" y="812"/>
                    <a:pt x="358" y="810"/>
                    <a:pt x="359" y="809"/>
                  </a:cubicBezTo>
                  <a:cubicBezTo>
                    <a:pt x="361" y="804"/>
                    <a:pt x="361" y="804"/>
                    <a:pt x="361" y="804"/>
                  </a:cubicBezTo>
                  <a:cubicBezTo>
                    <a:pt x="366" y="796"/>
                    <a:pt x="366" y="796"/>
                    <a:pt x="366" y="796"/>
                  </a:cubicBezTo>
                  <a:cubicBezTo>
                    <a:pt x="375" y="779"/>
                    <a:pt x="375" y="779"/>
                    <a:pt x="375" y="779"/>
                  </a:cubicBezTo>
                  <a:cubicBezTo>
                    <a:pt x="379" y="771"/>
                    <a:pt x="379" y="771"/>
                    <a:pt x="379" y="771"/>
                  </a:cubicBezTo>
                  <a:cubicBezTo>
                    <a:pt x="381" y="767"/>
                    <a:pt x="381" y="767"/>
                    <a:pt x="381" y="767"/>
                  </a:cubicBezTo>
                  <a:cubicBezTo>
                    <a:pt x="382" y="765"/>
                    <a:pt x="382" y="765"/>
                    <a:pt x="382" y="765"/>
                  </a:cubicBezTo>
                  <a:cubicBezTo>
                    <a:pt x="390" y="766"/>
                    <a:pt x="390" y="766"/>
                    <a:pt x="390" y="766"/>
                  </a:cubicBezTo>
                  <a:cubicBezTo>
                    <a:pt x="395" y="766"/>
                    <a:pt x="395" y="766"/>
                    <a:pt x="395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7" y="766"/>
                    <a:pt x="397" y="766"/>
                    <a:pt x="397" y="766"/>
                  </a:cubicBezTo>
                  <a:cubicBezTo>
                    <a:pt x="397" y="766"/>
                    <a:pt x="398" y="766"/>
                    <a:pt x="398" y="765"/>
                  </a:cubicBezTo>
                  <a:cubicBezTo>
                    <a:pt x="400" y="765"/>
                    <a:pt x="401" y="765"/>
                    <a:pt x="402" y="765"/>
                  </a:cubicBezTo>
                  <a:cubicBezTo>
                    <a:pt x="407" y="763"/>
                    <a:pt x="410" y="760"/>
                    <a:pt x="413" y="756"/>
                  </a:cubicBezTo>
                  <a:cubicBezTo>
                    <a:pt x="415" y="752"/>
                    <a:pt x="417" y="748"/>
                    <a:pt x="417" y="743"/>
                  </a:cubicBezTo>
                  <a:cubicBezTo>
                    <a:pt x="417" y="740"/>
                    <a:pt x="416" y="737"/>
                    <a:pt x="415" y="734"/>
                  </a:cubicBezTo>
                  <a:cubicBezTo>
                    <a:pt x="413" y="730"/>
                    <a:pt x="410" y="727"/>
                    <a:pt x="407" y="725"/>
                  </a:cubicBezTo>
                  <a:cubicBezTo>
                    <a:pt x="405" y="723"/>
                    <a:pt x="402" y="723"/>
                    <a:pt x="399" y="723"/>
                  </a:cubicBezTo>
                  <a:cubicBezTo>
                    <a:pt x="397" y="723"/>
                    <a:pt x="396" y="723"/>
                    <a:pt x="396" y="724"/>
                  </a:cubicBezTo>
                  <a:cubicBezTo>
                    <a:pt x="396" y="724"/>
                    <a:pt x="397" y="725"/>
                    <a:pt x="400" y="726"/>
                  </a:cubicBezTo>
                  <a:cubicBezTo>
                    <a:pt x="402" y="727"/>
                    <a:pt x="405" y="729"/>
                    <a:pt x="408" y="733"/>
                  </a:cubicBezTo>
                  <a:cubicBezTo>
                    <a:pt x="408" y="734"/>
                    <a:pt x="409" y="735"/>
                    <a:pt x="410" y="737"/>
                  </a:cubicBezTo>
                  <a:cubicBezTo>
                    <a:pt x="410" y="739"/>
                    <a:pt x="410" y="740"/>
                    <a:pt x="411" y="742"/>
                  </a:cubicBezTo>
                  <a:cubicBezTo>
                    <a:pt x="411" y="745"/>
                    <a:pt x="410" y="747"/>
                    <a:pt x="410" y="747"/>
                  </a:cubicBezTo>
                  <a:cubicBezTo>
                    <a:pt x="409" y="749"/>
                    <a:pt x="409" y="748"/>
                    <a:pt x="408" y="747"/>
                  </a:cubicBezTo>
                  <a:cubicBezTo>
                    <a:pt x="408" y="749"/>
                    <a:pt x="406" y="752"/>
                    <a:pt x="405" y="754"/>
                  </a:cubicBezTo>
                  <a:cubicBezTo>
                    <a:pt x="403" y="756"/>
                    <a:pt x="401" y="757"/>
                    <a:pt x="398" y="758"/>
                  </a:cubicBezTo>
                  <a:cubicBezTo>
                    <a:pt x="397" y="758"/>
                    <a:pt x="397" y="758"/>
                    <a:pt x="396" y="758"/>
                  </a:cubicBezTo>
                  <a:cubicBezTo>
                    <a:pt x="394" y="758"/>
                    <a:pt x="394" y="758"/>
                    <a:pt x="394" y="758"/>
                  </a:cubicBezTo>
                  <a:cubicBezTo>
                    <a:pt x="389" y="758"/>
                    <a:pt x="389" y="758"/>
                    <a:pt x="389" y="758"/>
                  </a:cubicBezTo>
                  <a:cubicBezTo>
                    <a:pt x="377" y="758"/>
                    <a:pt x="377" y="758"/>
                    <a:pt x="377" y="758"/>
                  </a:cubicBezTo>
                  <a:cubicBezTo>
                    <a:pt x="362" y="787"/>
                    <a:pt x="362" y="787"/>
                    <a:pt x="362" y="787"/>
                  </a:cubicBezTo>
                  <a:cubicBezTo>
                    <a:pt x="354" y="801"/>
                    <a:pt x="354" y="801"/>
                    <a:pt x="354" y="801"/>
                  </a:cubicBezTo>
                  <a:cubicBezTo>
                    <a:pt x="352" y="804"/>
                    <a:pt x="352" y="804"/>
                    <a:pt x="352" y="804"/>
                  </a:cubicBezTo>
                  <a:cubicBezTo>
                    <a:pt x="352" y="805"/>
                    <a:pt x="351" y="806"/>
                    <a:pt x="350" y="807"/>
                  </a:cubicBezTo>
                  <a:cubicBezTo>
                    <a:pt x="349" y="809"/>
                    <a:pt x="348" y="811"/>
                    <a:pt x="346" y="813"/>
                  </a:cubicBezTo>
                  <a:cubicBezTo>
                    <a:pt x="345" y="815"/>
                    <a:pt x="343" y="816"/>
                    <a:pt x="342" y="817"/>
                  </a:cubicBezTo>
                  <a:cubicBezTo>
                    <a:pt x="341" y="817"/>
                    <a:pt x="341" y="818"/>
                    <a:pt x="341" y="818"/>
                  </a:cubicBezTo>
                  <a:cubicBezTo>
                    <a:pt x="341" y="818"/>
                    <a:pt x="341" y="817"/>
                    <a:pt x="342" y="817"/>
                  </a:cubicBezTo>
                  <a:cubicBezTo>
                    <a:pt x="343" y="816"/>
                    <a:pt x="345" y="815"/>
                    <a:pt x="346" y="813"/>
                  </a:cubicBezTo>
                  <a:cubicBezTo>
                    <a:pt x="348" y="811"/>
                    <a:pt x="349" y="809"/>
                    <a:pt x="350" y="807"/>
                  </a:cubicBezTo>
                  <a:cubicBezTo>
                    <a:pt x="351" y="806"/>
                    <a:pt x="352" y="805"/>
                    <a:pt x="352" y="804"/>
                  </a:cubicBezTo>
                  <a:cubicBezTo>
                    <a:pt x="354" y="801"/>
                    <a:pt x="354" y="801"/>
                    <a:pt x="354" y="801"/>
                  </a:cubicBezTo>
                  <a:cubicBezTo>
                    <a:pt x="361" y="787"/>
                    <a:pt x="361" y="787"/>
                    <a:pt x="361" y="787"/>
                  </a:cubicBezTo>
                  <a:cubicBezTo>
                    <a:pt x="377" y="757"/>
                    <a:pt x="377" y="757"/>
                    <a:pt x="377" y="757"/>
                  </a:cubicBezTo>
                  <a:cubicBezTo>
                    <a:pt x="389" y="757"/>
                    <a:pt x="389" y="757"/>
                    <a:pt x="389" y="757"/>
                  </a:cubicBezTo>
                  <a:cubicBezTo>
                    <a:pt x="394" y="757"/>
                    <a:pt x="394" y="757"/>
                    <a:pt x="394" y="757"/>
                  </a:cubicBezTo>
                  <a:cubicBezTo>
                    <a:pt x="396" y="757"/>
                    <a:pt x="396" y="757"/>
                    <a:pt x="396" y="757"/>
                  </a:cubicBezTo>
                  <a:cubicBezTo>
                    <a:pt x="397" y="757"/>
                    <a:pt x="398" y="757"/>
                    <a:pt x="398" y="757"/>
                  </a:cubicBezTo>
                  <a:cubicBezTo>
                    <a:pt x="401" y="757"/>
                    <a:pt x="403" y="755"/>
                    <a:pt x="405" y="753"/>
                  </a:cubicBezTo>
                  <a:cubicBezTo>
                    <a:pt x="406" y="751"/>
                    <a:pt x="407" y="748"/>
                    <a:pt x="408" y="746"/>
                  </a:cubicBezTo>
                  <a:cubicBezTo>
                    <a:pt x="408" y="745"/>
                    <a:pt x="407" y="745"/>
                    <a:pt x="407" y="746"/>
                  </a:cubicBezTo>
                  <a:cubicBezTo>
                    <a:pt x="406" y="746"/>
                    <a:pt x="406" y="748"/>
                    <a:pt x="405" y="750"/>
                  </a:cubicBezTo>
                  <a:cubicBezTo>
                    <a:pt x="404" y="751"/>
                    <a:pt x="403" y="752"/>
                    <a:pt x="402" y="753"/>
                  </a:cubicBezTo>
                  <a:cubicBezTo>
                    <a:pt x="401" y="754"/>
                    <a:pt x="399" y="755"/>
                    <a:pt x="398" y="755"/>
                  </a:cubicBezTo>
                  <a:cubicBezTo>
                    <a:pt x="397" y="755"/>
                    <a:pt x="397" y="755"/>
                    <a:pt x="397" y="755"/>
                  </a:cubicBezTo>
                  <a:cubicBezTo>
                    <a:pt x="396" y="755"/>
                    <a:pt x="396" y="755"/>
                    <a:pt x="396" y="755"/>
                  </a:cubicBezTo>
                  <a:cubicBezTo>
                    <a:pt x="396" y="755"/>
                    <a:pt x="396" y="755"/>
                    <a:pt x="396" y="755"/>
                  </a:cubicBezTo>
                  <a:cubicBezTo>
                    <a:pt x="394" y="755"/>
                    <a:pt x="394" y="755"/>
                    <a:pt x="394" y="755"/>
                  </a:cubicBezTo>
                  <a:cubicBezTo>
                    <a:pt x="390" y="755"/>
                    <a:pt x="390" y="755"/>
                    <a:pt x="390" y="755"/>
                  </a:cubicBezTo>
                  <a:cubicBezTo>
                    <a:pt x="376" y="755"/>
                    <a:pt x="376" y="755"/>
                    <a:pt x="376" y="755"/>
                  </a:cubicBezTo>
                  <a:cubicBezTo>
                    <a:pt x="366" y="774"/>
                    <a:pt x="366" y="774"/>
                    <a:pt x="366" y="774"/>
                  </a:cubicBezTo>
                  <a:cubicBezTo>
                    <a:pt x="363" y="780"/>
                    <a:pt x="360" y="785"/>
                    <a:pt x="358" y="789"/>
                  </a:cubicBezTo>
                  <a:cubicBezTo>
                    <a:pt x="353" y="798"/>
                    <a:pt x="353" y="798"/>
                    <a:pt x="353" y="798"/>
                  </a:cubicBezTo>
                  <a:cubicBezTo>
                    <a:pt x="351" y="802"/>
                    <a:pt x="351" y="802"/>
                    <a:pt x="351" y="802"/>
                  </a:cubicBezTo>
                  <a:cubicBezTo>
                    <a:pt x="350" y="803"/>
                    <a:pt x="350" y="804"/>
                    <a:pt x="349" y="804"/>
                  </a:cubicBezTo>
                  <a:cubicBezTo>
                    <a:pt x="349" y="805"/>
                    <a:pt x="349" y="806"/>
                    <a:pt x="348" y="806"/>
                  </a:cubicBezTo>
                  <a:cubicBezTo>
                    <a:pt x="347" y="809"/>
                    <a:pt x="345" y="811"/>
                    <a:pt x="342" y="813"/>
                  </a:cubicBezTo>
                  <a:cubicBezTo>
                    <a:pt x="340" y="815"/>
                    <a:pt x="338" y="817"/>
                    <a:pt x="336" y="818"/>
                  </a:cubicBezTo>
                  <a:cubicBezTo>
                    <a:pt x="335" y="818"/>
                    <a:pt x="335" y="818"/>
                    <a:pt x="335" y="818"/>
                  </a:cubicBezTo>
                  <a:cubicBezTo>
                    <a:pt x="331" y="819"/>
                    <a:pt x="326" y="820"/>
                    <a:pt x="320" y="821"/>
                  </a:cubicBezTo>
                  <a:cubicBezTo>
                    <a:pt x="315" y="821"/>
                    <a:pt x="310" y="821"/>
                    <a:pt x="304" y="821"/>
                  </a:cubicBezTo>
                  <a:cubicBezTo>
                    <a:pt x="293" y="821"/>
                    <a:pt x="282" y="821"/>
                    <a:pt x="270" y="820"/>
                  </a:cubicBezTo>
                  <a:cubicBezTo>
                    <a:pt x="265" y="819"/>
                    <a:pt x="259" y="818"/>
                    <a:pt x="254" y="818"/>
                  </a:cubicBezTo>
                  <a:cubicBezTo>
                    <a:pt x="252" y="817"/>
                    <a:pt x="251" y="817"/>
                    <a:pt x="250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6"/>
                  </a:cubicBezTo>
                  <a:cubicBezTo>
                    <a:pt x="247" y="815"/>
                    <a:pt x="245" y="814"/>
                    <a:pt x="244" y="812"/>
                  </a:cubicBezTo>
                  <a:cubicBezTo>
                    <a:pt x="242" y="810"/>
                    <a:pt x="240" y="808"/>
                    <a:pt x="239" y="806"/>
                  </a:cubicBezTo>
                  <a:cubicBezTo>
                    <a:pt x="237" y="804"/>
                    <a:pt x="237" y="804"/>
                    <a:pt x="237" y="804"/>
                  </a:cubicBezTo>
                  <a:cubicBezTo>
                    <a:pt x="237" y="803"/>
                    <a:pt x="237" y="803"/>
                    <a:pt x="237" y="803"/>
                  </a:cubicBezTo>
                  <a:cubicBezTo>
                    <a:pt x="237" y="803"/>
                    <a:pt x="237" y="803"/>
                    <a:pt x="237" y="803"/>
                  </a:cubicBezTo>
                  <a:cubicBezTo>
                    <a:pt x="237" y="803"/>
                    <a:pt x="237" y="803"/>
                    <a:pt x="237" y="803"/>
                  </a:cubicBezTo>
                  <a:cubicBezTo>
                    <a:pt x="235" y="800"/>
                    <a:pt x="235" y="800"/>
                    <a:pt x="235" y="800"/>
                  </a:cubicBezTo>
                  <a:cubicBezTo>
                    <a:pt x="228" y="785"/>
                    <a:pt x="228" y="785"/>
                    <a:pt x="228" y="785"/>
                  </a:cubicBezTo>
                  <a:cubicBezTo>
                    <a:pt x="221" y="771"/>
                    <a:pt x="221" y="771"/>
                    <a:pt x="221" y="771"/>
                  </a:cubicBezTo>
                  <a:cubicBezTo>
                    <a:pt x="213" y="753"/>
                    <a:pt x="213" y="753"/>
                    <a:pt x="213" y="753"/>
                  </a:cubicBezTo>
                  <a:cubicBezTo>
                    <a:pt x="185" y="753"/>
                    <a:pt x="185" y="753"/>
                    <a:pt x="185" y="753"/>
                  </a:cubicBezTo>
                  <a:cubicBezTo>
                    <a:pt x="183" y="753"/>
                    <a:pt x="182" y="752"/>
                    <a:pt x="180" y="750"/>
                  </a:cubicBezTo>
                  <a:cubicBezTo>
                    <a:pt x="179" y="749"/>
                    <a:pt x="178" y="746"/>
                    <a:pt x="178" y="744"/>
                  </a:cubicBezTo>
                  <a:cubicBezTo>
                    <a:pt x="178" y="741"/>
                    <a:pt x="178" y="739"/>
                    <a:pt x="179" y="737"/>
                  </a:cubicBezTo>
                  <a:cubicBezTo>
                    <a:pt x="181" y="735"/>
                    <a:pt x="182" y="734"/>
                    <a:pt x="184" y="733"/>
                  </a:cubicBezTo>
                  <a:cubicBezTo>
                    <a:pt x="184" y="733"/>
                    <a:pt x="185" y="733"/>
                    <a:pt x="185" y="733"/>
                  </a:cubicBezTo>
                  <a:cubicBezTo>
                    <a:pt x="188" y="733"/>
                    <a:pt x="188" y="733"/>
                    <a:pt x="188" y="733"/>
                  </a:cubicBezTo>
                  <a:cubicBezTo>
                    <a:pt x="194" y="733"/>
                    <a:pt x="194" y="733"/>
                    <a:pt x="194" y="733"/>
                  </a:cubicBezTo>
                  <a:cubicBezTo>
                    <a:pt x="206" y="733"/>
                    <a:pt x="206" y="733"/>
                    <a:pt x="206" y="733"/>
                  </a:cubicBezTo>
                  <a:cubicBezTo>
                    <a:pt x="263" y="732"/>
                    <a:pt x="326" y="734"/>
                    <a:pt x="373" y="732"/>
                  </a:cubicBezTo>
                  <a:cubicBezTo>
                    <a:pt x="414" y="731"/>
                    <a:pt x="399" y="727"/>
                    <a:pt x="357" y="725"/>
                  </a:cubicBezTo>
                  <a:cubicBezTo>
                    <a:pt x="357" y="724"/>
                    <a:pt x="357" y="724"/>
                    <a:pt x="357" y="724"/>
                  </a:cubicBezTo>
                  <a:cubicBezTo>
                    <a:pt x="399" y="725"/>
                    <a:pt x="378" y="722"/>
                    <a:pt x="383" y="720"/>
                  </a:cubicBezTo>
                  <a:cubicBezTo>
                    <a:pt x="364" y="720"/>
                    <a:pt x="346" y="720"/>
                    <a:pt x="327" y="719"/>
                  </a:cubicBezTo>
                  <a:cubicBezTo>
                    <a:pt x="361" y="719"/>
                    <a:pt x="361" y="719"/>
                    <a:pt x="361" y="719"/>
                  </a:cubicBezTo>
                  <a:cubicBezTo>
                    <a:pt x="380" y="719"/>
                    <a:pt x="380" y="719"/>
                    <a:pt x="380" y="719"/>
                  </a:cubicBezTo>
                  <a:cubicBezTo>
                    <a:pt x="389" y="720"/>
                    <a:pt x="389" y="720"/>
                    <a:pt x="389" y="720"/>
                  </a:cubicBezTo>
                  <a:cubicBezTo>
                    <a:pt x="393" y="720"/>
                    <a:pt x="393" y="720"/>
                    <a:pt x="393" y="720"/>
                  </a:cubicBezTo>
                  <a:cubicBezTo>
                    <a:pt x="396" y="720"/>
                    <a:pt x="396" y="720"/>
                    <a:pt x="396" y="720"/>
                  </a:cubicBezTo>
                  <a:cubicBezTo>
                    <a:pt x="396" y="720"/>
                    <a:pt x="396" y="720"/>
                    <a:pt x="396" y="720"/>
                  </a:cubicBezTo>
                  <a:cubicBezTo>
                    <a:pt x="397" y="720"/>
                    <a:pt x="397" y="720"/>
                    <a:pt x="397" y="720"/>
                  </a:cubicBezTo>
                  <a:cubicBezTo>
                    <a:pt x="398" y="720"/>
                    <a:pt x="398" y="720"/>
                    <a:pt x="399" y="719"/>
                  </a:cubicBezTo>
                  <a:cubicBezTo>
                    <a:pt x="403" y="719"/>
                    <a:pt x="407" y="717"/>
                    <a:pt x="409" y="715"/>
                  </a:cubicBezTo>
                  <a:cubicBezTo>
                    <a:pt x="412" y="713"/>
                    <a:pt x="414" y="710"/>
                    <a:pt x="416" y="707"/>
                  </a:cubicBezTo>
                  <a:cubicBezTo>
                    <a:pt x="418" y="701"/>
                    <a:pt x="418" y="696"/>
                    <a:pt x="417" y="691"/>
                  </a:cubicBezTo>
                  <a:cubicBezTo>
                    <a:pt x="418" y="697"/>
                    <a:pt x="417" y="703"/>
                    <a:pt x="413" y="708"/>
                  </a:cubicBezTo>
                  <a:cubicBezTo>
                    <a:pt x="412" y="711"/>
                    <a:pt x="409" y="713"/>
                    <a:pt x="406" y="715"/>
                  </a:cubicBezTo>
                  <a:cubicBezTo>
                    <a:pt x="404" y="716"/>
                    <a:pt x="400" y="717"/>
                    <a:pt x="397" y="718"/>
                  </a:cubicBezTo>
                  <a:cubicBezTo>
                    <a:pt x="369" y="717"/>
                    <a:pt x="369" y="717"/>
                    <a:pt x="369" y="717"/>
                  </a:cubicBezTo>
                  <a:cubicBezTo>
                    <a:pt x="350" y="717"/>
                    <a:pt x="330" y="717"/>
                    <a:pt x="311" y="716"/>
                  </a:cubicBezTo>
                  <a:cubicBezTo>
                    <a:pt x="195" y="716"/>
                    <a:pt x="195" y="716"/>
                    <a:pt x="195" y="716"/>
                  </a:cubicBezTo>
                  <a:cubicBezTo>
                    <a:pt x="227" y="716"/>
                    <a:pt x="264" y="715"/>
                    <a:pt x="296" y="716"/>
                  </a:cubicBezTo>
                  <a:cubicBezTo>
                    <a:pt x="319" y="716"/>
                    <a:pt x="341" y="717"/>
                    <a:pt x="362" y="717"/>
                  </a:cubicBezTo>
                  <a:cubicBezTo>
                    <a:pt x="394" y="717"/>
                    <a:pt x="394" y="717"/>
                    <a:pt x="394" y="717"/>
                  </a:cubicBezTo>
                  <a:cubicBezTo>
                    <a:pt x="395" y="717"/>
                    <a:pt x="396" y="717"/>
                    <a:pt x="398" y="717"/>
                  </a:cubicBezTo>
                  <a:cubicBezTo>
                    <a:pt x="400" y="717"/>
                    <a:pt x="402" y="716"/>
                    <a:pt x="403" y="716"/>
                  </a:cubicBezTo>
                  <a:cubicBezTo>
                    <a:pt x="406" y="714"/>
                    <a:pt x="409" y="712"/>
                    <a:pt x="411" y="709"/>
                  </a:cubicBezTo>
                  <a:cubicBezTo>
                    <a:pt x="416" y="704"/>
                    <a:pt x="417" y="697"/>
                    <a:pt x="416" y="691"/>
                  </a:cubicBezTo>
                  <a:cubicBezTo>
                    <a:pt x="416" y="688"/>
                    <a:pt x="415" y="685"/>
                    <a:pt x="414" y="683"/>
                  </a:cubicBezTo>
                  <a:cubicBezTo>
                    <a:pt x="412" y="679"/>
                    <a:pt x="409" y="677"/>
                    <a:pt x="406" y="676"/>
                  </a:cubicBezTo>
                  <a:cubicBezTo>
                    <a:pt x="404" y="674"/>
                    <a:pt x="401" y="674"/>
                    <a:pt x="399" y="674"/>
                  </a:cubicBezTo>
                  <a:cubicBezTo>
                    <a:pt x="397" y="674"/>
                    <a:pt x="396" y="675"/>
                    <a:pt x="396" y="675"/>
                  </a:cubicBezTo>
                  <a:cubicBezTo>
                    <a:pt x="396" y="676"/>
                    <a:pt x="397" y="676"/>
                    <a:pt x="399" y="677"/>
                  </a:cubicBezTo>
                  <a:cubicBezTo>
                    <a:pt x="401" y="678"/>
                    <a:pt x="404" y="679"/>
                    <a:pt x="407" y="683"/>
                  </a:cubicBezTo>
                  <a:cubicBezTo>
                    <a:pt x="408" y="685"/>
                    <a:pt x="410" y="688"/>
                    <a:pt x="410" y="690"/>
                  </a:cubicBezTo>
                  <a:cubicBezTo>
                    <a:pt x="411" y="693"/>
                    <a:pt x="411" y="695"/>
                    <a:pt x="411" y="695"/>
                  </a:cubicBezTo>
                  <a:cubicBezTo>
                    <a:pt x="410" y="697"/>
                    <a:pt x="409" y="696"/>
                    <a:pt x="409" y="695"/>
                  </a:cubicBezTo>
                  <a:cubicBezTo>
                    <a:pt x="409" y="698"/>
                    <a:pt x="408" y="701"/>
                    <a:pt x="406" y="704"/>
                  </a:cubicBezTo>
                  <a:cubicBezTo>
                    <a:pt x="404" y="706"/>
                    <a:pt x="401" y="708"/>
                    <a:pt x="398" y="709"/>
                  </a:cubicBezTo>
                  <a:cubicBezTo>
                    <a:pt x="398" y="709"/>
                    <a:pt x="397" y="709"/>
                    <a:pt x="396" y="709"/>
                  </a:cubicBezTo>
                  <a:cubicBezTo>
                    <a:pt x="393" y="709"/>
                    <a:pt x="393" y="709"/>
                    <a:pt x="393" y="709"/>
                  </a:cubicBezTo>
                  <a:cubicBezTo>
                    <a:pt x="388" y="709"/>
                    <a:pt x="388" y="709"/>
                    <a:pt x="388" y="709"/>
                  </a:cubicBezTo>
                  <a:cubicBezTo>
                    <a:pt x="377" y="709"/>
                    <a:pt x="377" y="709"/>
                    <a:pt x="377" y="709"/>
                  </a:cubicBezTo>
                  <a:cubicBezTo>
                    <a:pt x="332" y="708"/>
                    <a:pt x="332" y="708"/>
                    <a:pt x="332" y="708"/>
                  </a:cubicBezTo>
                  <a:cubicBezTo>
                    <a:pt x="295" y="708"/>
                    <a:pt x="259" y="708"/>
                    <a:pt x="223" y="707"/>
                  </a:cubicBezTo>
                  <a:cubicBezTo>
                    <a:pt x="259" y="708"/>
                    <a:pt x="296" y="708"/>
                    <a:pt x="332" y="708"/>
                  </a:cubicBezTo>
                  <a:cubicBezTo>
                    <a:pt x="377" y="709"/>
                    <a:pt x="377" y="709"/>
                    <a:pt x="377" y="709"/>
                  </a:cubicBezTo>
                  <a:cubicBezTo>
                    <a:pt x="388" y="709"/>
                    <a:pt x="388" y="709"/>
                    <a:pt x="388" y="709"/>
                  </a:cubicBezTo>
                  <a:cubicBezTo>
                    <a:pt x="394" y="709"/>
                    <a:pt x="394" y="709"/>
                    <a:pt x="394" y="709"/>
                  </a:cubicBezTo>
                  <a:cubicBezTo>
                    <a:pt x="395" y="709"/>
                    <a:pt x="395" y="709"/>
                    <a:pt x="395" y="709"/>
                  </a:cubicBezTo>
                  <a:cubicBezTo>
                    <a:pt x="396" y="709"/>
                    <a:pt x="396" y="709"/>
                    <a:pt x="396" y="709"/>
                  </a:cubicBezTo>
                  <a:cubicBezTo>
                    <a:pt x="397" y="709"/>
                    <a:pt x="397" y="709"/>
                    <a:pt x="397" y="709"/>
                  </a:cubicBezTo>
                  <a:cubicBezTo>
                    <a:pt x="397" y="709"/>
                    <a:pt x="398" y="708"/>
                    <a:pt x="399" y="708"/>
                  </a:cubicBezTo>
                  <a:cubicBezTo>
                    <a:pt x="401" y="708"/>
                    <a:pt x="404" y="706"/>
                    <a:pt x="406" y="703"/>
                  </a:cubicBezTo>
                  <a:cubicBezTo>
                    <a:pt x="407" y="701"/>
                    <a:pt x="408" y="697"/>
                    <a:pt x="408" y="694"/>
                  </a:cubicBezTo>
                  <a:cubicBezTo>
                    <a:pt x="408" y="694"/>
                    <a:pt x="407" y="694"/>
                    <a:pt x="407" y="694"/>
                  </a:cubicBezTo>
                  <a:cubicBezTo>
                    <a:pt x="407" y="695"/>
                    <a:pt x="407" y="696"/>
                    <a:pt x="406" y="699"/>
                  </a:cubicBezTo>
                  <a:cubicBezTo>
                    <a:pt x="405" y="700"/>
                    <a:pt x="404" y="703"/>
                    <a:pt x="402" y="704"/>
                  </a:cubicBezTo>
                  <a:cubicBezTo>
                    <a:pt x="400" y="705"/>
                    <a:pt x="399" y="706"/>
                    <a:pt x="397" y="706"/>
                  </a:cubicBezTo>
                  <a:cubicBezTo>
                    <a:pt x="397" y="706"/>
                    <a:pt x="397" y="706"/>
                    <a:pt x="396" y="706"/>
                  </a:cubicBezTo>
                  <a:cubicBezTo>
                    <a:pt x="394" y="706"/>
                    <a:pt x="394" y="706"/>
                    <a:pt x="394" y="706"/>
                  </a:cubicBezTo>
                  <a:cubicBezTo>
                    <a:pt x="390" y="706"/>
                    <a:pt x="390" y="706"/>
                    <a:pt x="390" y="706"/>
                  </a:cubicBezTo>
                  <a:cubicBezTo>
                    <a:pt x="379" y="707"/>
                    <a:pt x="366" y="707"/>
                    <a:pt x="357" y="707"/>
                  </a:cubicBezTo>
                  <a:cubicBezTo>
                    <a:pt x="306" y="705"/>
                    <a:pt x="251" y="706"/>
                    <a:pt x="201" y="705"/>
                  </a:cubicBezTo>
                  <a:cubicBezTo>
                    <a:pt x="187" y="705"/>
                    <a:pt x="187" y="705"/>
                    <a:pt x="187" y="705"/>
                  </a:cubicBezTo>
                  <a:cubicBezTo>
                    <a:pt x="185" y="704"/>
                    <a:pt x="185" y="704"/>
                    <a:pt x="185" y="704"/>
                  </a:cubicBezTo>
                  <a:cubicBezTo>
                    <a:pt x="185" y="704"/>
                    <a:pt x="185" y="704"/>
                    <a:pt x="185" y="704"/>
                  </a:cubicBezTo>
                  <a:cubicBezTo>
                    <a:pt x="184" y="704"/>
                    <a:pt x="184" y="704"/>
                    <a:pt x="183" y="704"/>
                  </a:cubicBezTo>
                  <a:cubicBezTo>
                    <a:pt x="182" y="704"/>
                    <a:pt x="181" y="703"/>
                    <a:pt x="180" y="702"/>
                  </a:cubicBezTo>
                  <a:cubicBezTo>
                    <a:pt x="179" y="700"/>
                    <a:pt x="178" y="697"/>
                    <a:pt x="178" y="694"/>
                  </a:cubicBezTo>
                  <a:cubicBezTo>
                    <a:pt x="178" y="692"/>
                    <a:pt x="179" y="689"/>
                    <a:pt x="181" y="687"/>
                  </a:cubicBezTo>
                  <a:cubicBezTo>
                    <a:pt x="181" y="686"/>
                    <a:pt x="182" y="686"/>
                    <a:pt x="183" y="685"/>
                  </a:cubicBezTo>
                  <a:cubicBezTo>
                    <a:pt x="184" y="685"/>
                    <a:pt x="184" y="685"/>
                    <a:pt x="185" y="685"/>
                  </a:cubicBezTo>
                  <a:cubicBezTo>
                    <a:pt x="185" y="685"/>
                    <a:pt x="185" y="685"/>
                    <a:pt x="185" y="685"/>
                  </a:cubicBezTo>
                  <a:cubicBezTo>
                    <a:pt x="185" y="685"/>
                    <a:pt x="185" y="685"/>
                    <a:pt x="185" y="685"/>
                  </a:cubicBezTo>
                  <a:cubicBezTo>
                    <a:pt x="186" y="685"/>
                    <a:pt x="186" y="685"/>
                    <a:pt x="186" y="685"/>
                  </a:cubicBezTo>
                  <a:cubicBezTo>
                    <a:pt x="187" y="685"/>
                    <a:pt x="187" y="685"/>
                    <a:pt x="187" y="685"/>
                  </a:cubicBezTo>
                  <a:cubicBezTo>
                    <a:pt x="201" y="685"/>
                    <a:pt x="201" y="685"/>
                    <a:pt x="201" y="685"/>
                  </a:cubicBezTo>
                  <a:cubicBezTo>
                    <a:pt x="229" y="685"/>
                    <a:pt x="229" y="685"/>
                    <a:pt x="229" y="685"/>
                  </a:cubicBezTo>
                  <a:cubicBezTo>
                    <a:pt x="279" y="684"/>
                    <a:pt x="334" y="685"/>
                    <a:pt x="376" y="684"/>
                  </a:cubicBezTo>
                  <a:cubicBezTo>
                    <a:pt x="412" y="683"/>
                    <a:pt x="398" y="678"/>
                    <a:pt x="362" y="677"/>
                  </a:cubicBezTo>
                  <a:cubicBezTo>
                    <a:pt x="362" y="675"/>
                    <a:pt x="362" y="675"/>
                    <a:pt x="362" y="675"/>
                  </a:cubicBezTo>
                  <a:cubicBezTo>
                    <a:pt x="398" y="676"/>
                    <a:pt x="380" y="673"/>
                    <a:pt x="385" y="671"/>
                  </a:cubicBezTo>
                  <a:cubicBezTo>
                    <a:pt x="369" y="671"/>
                    <a:pt x="353" y="671"/>
                    <a:pt x="337" y="671"/>
                  </a:cubicBezTo>
                  <a:cubicBezTo>
                    <a:pt x="361" y="671"/>
                    <a:pt x="361" y="671"/>
                    <a:pt x="361" y="671"/>
                  </a:cubicBezTo>
                  <a:cubicBezTo>
                    <a:pt x="380" y="671"/>
                    <a:pt x="380" y="671"/>
                    <a:pt x="380" y="671"/>
                  </a:cubicBezTo>
                  <a:cubicBezTo>
                    <a:pt x="389" y="671"/>
                    <a:pt x="389" y="671"/>
                    <a:pt x="389" y="671"/>
                  </a:cubicBezTo>
                  <a:cubicBezTo>
                    <a:pt x="393" y="671"/>
                    <a:pt x="393" y="671"/>
                    <a:pt x="393" y="671"/>
                  </a:cubicBezTo>
                  <a:cubicBezTo>
                    <a:pt x="396" y="671"/>
                    <a:pt x="396" y="671"/>
                    <a:pt x="396" y="671"/>
                  </a:cubicBezTo>
                  <a:cubicBezTo>
                    <a:pt x="396" y="671"/>
                    <a:pt x="396" y="671"/>
                    <a:pt x="396" y="671"/>
                  </a:cubicBezTo>
                  <a:cubicBezTo>
                    <a:pt x="397" y="671"/>
                    <a:pt x="397" y="671"/>
                    <a:pt x="397" y="671"/>
                  </a:cubicBezTo>
                  <a:cubicBezTo>
                    <a:pt x="398" y="671"/>
                    <a:pt x="399" y="671"/>
                    <a:pt x="399" y="671"/>
                  </a:cubicBezTo>
                  <a:cubicBezTo>
                    <a:pt x="403" y="670"/>
                    <a:pt x="407" y="668"/>
                    <a:pt x="409" y="666"/>
                  </a:cubicBezTo>
                  <a:cubicBezTo>
                    <a:pt x="412" y="664"/>
                    <a:pt x="414" y="661"/>
                    <a:pt x="416" y="658"/>
                  </a:cubicBezTo>
                  <a:cubicBezTo>
                    <a:pt x="418" y="653"/>
                    <a:pt x="418" y="647"/>
                    <a:pt x="417" y="642"/>
                  </a:cubicBezTo>
                  <a:cubicBezTo>
                    <a:pt x="418" y="648"/>
                    <a:pt x="417" y="655"/>
                    <a:pt x="413" y="660"/>
                  </a:cubicBezTo>
                  <a:cubicBezTo>
                    <a:pt x="412" y="662"/>
                    <a:pt x="409" y="665"/>
                    <a:pt x="407" y="666"/>
                  </a:cubicBezTo>
                  <a:cubicBezTo>
                    <a:pt x="404" y="668"/>
                    <a:pt x="400" y="669"/>
                    <a:pt x="397" y="669"/>
                  </a:cubicBezTo>
                  <a:cubicBezTo>
                    <a:pt x="369" y="669"/>
                    <a:pt x="369" y="669"/>
                    <a:pt x="369" y="669"/>
                  </a:cubicBezTo>
                  <a:cubicBezTo>
                    <a:pt x="350" y="668"/>
                    <a:pt x="330" y="668"/>
                    <a:pt x="311" y="668"/>
                  </a:cubicBezTo>
                  <a:cubicBezTo>
                    <a:pt x="195" y="667"/>
                    <a:pt x="195" y="667"/>
                    <a:pt x="195" y="667"/>
                  </a:cubicBezTo>
                  <a:cubicBezTo>
                    <a:pt x="227" y="667"/>
                    <a:pt x="264" y="667"/>
                    <a:pt x="296" y="668"/>
                  </a:cubicBezTo>
                  <a:cubicBezTo>
                    <a:pt x="319" y="668"/>
                    <a:pt x="341" y="668"/>
                    <a:pt x="362" y="668"/>
                  </a:cubicBezTo>
                  <a:cubicBezTo>
                    <a:pt x="394" y="668"/>
                    <a:pt x="394" y="668"/>
                    <a:pt x="394" y="668"/>
                  </a:cubicBezTo>
                  <a:cubicBezTo>
                    <a:pt x="396" y="668"/>
                    <a:pt x="396" y="668"/>
                    <a:pt x="396" y="668"/>
                  </a:cubicBezTo>
                  <a:cubicBezTo>
                    <a:pt x="396" y="668"/>
                    <a:pt x="396" y="668"/>
                    <a:pt x="396" y="668"/>
                  </a:cubicBezTo>
                  <a:cubicBezTo>
                    <a:pt x="397" y="668"/>
                    <a:pt x="397" y="668"/>
                    <a:pt x="397" y="668"/>
                  </a:cubicBezTo>
                  <a:cubicBezTo>
                    <a:pt x="397" y="668"/>
                    <a:pt x="398" y="668"/>
                    <a:pt x="398" y="668"/>
                  </a:cubicBezTo>
                  <a:cubicBezTo>
                    <a:pt x="400" y="668"/>
                    <a:pt x="402" y="668"/>
                    <a:pt x="403" y="667"/>
                  </a:cubicBezTo>
                  <a:cubicBezTo>
                    <a:pt x="407" y="666"/>
                    <a:pt x="409" y="663"/>
                    <a:pt x="411" y="661"/>
                  </a:cubicBezTo>
                  <a:cubicBezTo>
                    <a:pt x="416" y="656"/>
                    <a:pt x="417" y="649"/>
                    <a:pt x="416" y="642"/>
                  </a:cubicBezTo>
                  <a:cubicBezTo>
                    <a:pt x="416" y="639"/>
                    <a:pt x="415" y="637"/>
                    <a:pt x="414" y="634"/>
                  </a:cubicBezTo>
                  <a:cubicBezTo>
                    <a:pt x="412" y="631"/>
                    <a:pt x="409" y="629"/>
                    <a:pt x="406" y="627"/>
                  </a:cubicBezTo>
                  <a:cubicBezTo>
                    <a:pt x="404" y="626"/>
                    <a:pt x="401" y="625"/>
                    <a:pt x="399" y="626"/>
                  </a:cubicBezTo>
                  <a:cubicBezTo>
                    <a:pt x="397" y="626"/>
                    <a:pt x="396" y="626"/>
                    <a:pt x="396" y="627"/>
                  </a:cubicBezTo>
                  <a:cubicBezTo>
                    <a:pt x="396" y="627"/>
                    <a:pt x="397" y="628"/>
                    <a:pt x="399" y="628"/>
                  </a:cubicBezTo>
                  <a:cubicBezTo>
                    <a:pt x="401" y="629"/>
                    <a:pt x="404" y="631"/>
                    <a:pt x="407" y="634"/>
                  </a:cubicBezTo>
                  <a:cubicBezTo>
                    <a:pt x="408" y="636"/>
                    <a:pt x="410" y="639"/>
                    <a:pt x="410" y="642"/>
                  </a:cubicBezTo>
                  <a:cubicBezTo>
                    <a:pt x="411" y="645"/>
                    <a:pt x="411" y="647"/>
                    <a:pt x="411" y="647"/>
                  </a:cubicBezTo>
                  <a:cubicBezTo>
                    <a:pt x="410" y="648"/>
                    <a:pt x="409" y="647"/>
                    <a:pt x="409" y="646"/>
                  </a:cubicBezTo>
                  <a:cubicBezTo>
                    <a:pt x="409" y="650"/>
                    <a:pt x="408" y="653"/>
                    <a:pt x="406" y="655"/>
                  </a:cubicBezTo>
                  <a:cubicBezTo>
                    <a:pt x="404" y="658"/>
                    <a:pt x="401" y="660"/>
                    <a:pt x="398" y="660"/>
                  </a:cubicBezTo>
                  <a:cubicBezTo>
                    <a:pt x="398" y="660"/>
                    <a:pt x="397" y="660"/>
                    <a:pt x="396" y="660"/>
                  </a:cubicBezTo>
                  <a:cubicBezTo>
                    <a:pt x="394" y="660"/>
                    <a:pt x="394" y="660"/>
                    <a:pt x="394" y="660"/>
                  </a:cubicBezTo>
                  <a:cubicBezTo>
                    <a:pt x="388" y="660"/>
                    <a:pt x="388" y="660"/>
                    <a:pt x="388" y="660"/>
                  </a:cubicBezTo>
                  <a:cubicBezTo>
                    <a:pt x="377" y="660"/>
                    <a:pt x="377" y="660"/>
                    <a:pt x="377" y="660"/>
                  </a:cubicBezTo>
                  <a:cubicBezTo>
                    <a:pt x="332" y="660"/>
                    <a:pt x="332" y="660"/>
                    <a:pt x="332" y="660"/>
                  </a:cubicBezTo>
                  <a:cubicBezTo>
                    <a:pt x="295" y="660"/>
                    <a:pt x="259" y="659"/>
                    <a:pt x="223" y="658"/>
                  </a:cubicBezTo>
                  <a:cubicBezTo>
                    <a:pt x="259" y="659"/>
                    <a:pt x="296" y="660"/>
                    <a:pt x="332" y="660"/>
                  </a:cubicBezTo>
                  <a:cubicBezTo>
                    <a:pt x="377" y="660"/>
                    <a:pt x="377" y="660"/>
                    <a:pt x="377" y="660"/>
                  </a:cubicBezTo>
                  <a:cubicBezTo>
                    <a:pt x="388" y="660"/>
                    <a:pt x="388" y="660"/>
                    <a:pt x="388" y="660"/>
                  </a:cubicBezTo>
                  <a:cubicBezTo>
                    <a:pt x="394" y="660"/>
                    <a:pt x="394" y="660"/>
                    <a:pt x="394" y="660"/>
                  </a:cubicBezTo>
                  <a:cubicBezTo>
                    <a:pt x="395" y="660"/>
                    <a:pt x="395" y="660"/>
                    <a:pt x="395" y="660"/>
                  </a:cubicBezTo>
                  <a:cubicBezTo>
                    <a:pt x="396" y="660"/>
                    <a:pt x="396" y="660"/>
                    <a:pt x="396" y="660"/>
                  </a:cubicBezTo>
                  <a:cubicBezTo>
                    <a:pt x="397" y="660"/>
                    <a:pt x="397" y="660"/>
                    <a:pt x="397" y="660"/>
                  </a:cubicBezTo>
                  <a:cubicBezTo>
                    <a:pt x="397" y="660"/>
                    <a:pt x="398" y="660"/>
                    <a:pt x="399" y="660"/>
                  </a:cubicBezTo>
                  <a:cubicBezTo>
                    <a:pt x="402" y="659"/>
                    <a:pt x="404" y="657"/>
                    <a:pt x="406" y="654"/>
                  </a:cubicBezTo>
                  <a:cubicBezTo>
                    <a:pt x="407" y="652"/>
                    <a:pt x="408" y="649"/>
                    <a:pt x="408" y="646"/>
                  </a:cubicBezTo>
                  <a:cubicBezTo>
                    <a:pt x="408" y="645"/>
                    <a:pt x="407" y="645"/>
                    <a:pt x="407" y="646"/>
                  </a:cubicBezTo>
                  <a:cubicBezTo>
                    <a:pt x="407" y="646"/>
                    <a:pt x="407" y="648"/>
                    <a:pt x="406" y="650"/>
                  </a:cubicBezTo>
                  <a:cubicBezTo>
                    <a:pt x="405" y="651"/>
                    <a:pt x="404" y="654"/>
                    <a:pt x="402" y="656"/>
                  </a:cubicBezTo>
                  <a:cubicBezTo>
                    <a:pt x="400" y="657"/>
                    <a:pt x="399" y="658"/>
                    <a:pt x="397" y="658"/>
                  </a:cubicBezTo>
                  <a:cubicBezTo>
                    <a:pt x="397" y="658"/>
                    <a:pt x="397" y="658"/>
                    <a:pt x="396" y="658"/>
                  </a:cubicBezTo>
                  <a:cubicBezTo>
                    <a:pt x="394" y="658"/>
                    <a:pt x="394" y="658"/>
                    <a:pt x="394" y="658"/>
                  </a:cubicBezTo>
                  <a:cubicBezTo>
                    <a:pt x="390" y="658"/>
                    <a:pt x="390" y="658"/>
                    <a:pt x="390" y="658"/>
                  </a:cubicBezTo>
                  <a:cubicBezTo>
                    <a:pt x="379" y="658"/>
                    <a:pt x="366" y="658"/>
                    <a:pt x="357" y="658"/>
                  </a:cubicBezTo>
                  <a:cubicBezTo>
                    <a:pt x="306" y="657"/>
                    <a:pt x="251" y="657"/>
                    <a:pt x="201" y="656"/>
                  </a:cubicBezTo>
                  <a:cubicBezTo>
                    <a:pt x="187" y="656"/>
                    <a:pt x="187" y="656"/>
                    <a:pt x="187" y="656"/>
                  </a:cubicBezTo>
                  <a:cubicBezTo>
                    <a:pt x="185" y="656"/>
                    <a:pt x="185" y="656"/>
                    <a:pt x="185" y="656"/>
                  </a:cubicBezTo>
                  <a:cubicBezTo>
                    <a:pt x="185" y="656"/>
                    <a:pt x="185" y="656"/>
                    <a:pt x="185" y="656"/>
                  </a:cubicBezTo>
                  <a:cubicBezTo>
                    <a:pt x="184" y="656"/>
                    <a:pt x="184" y="656"/>
                    <a:pt x="183" y="655"/>
                  </a:cubicBezTo>
                  <a:cubicBezTo>
                    <a:pt x="182" y="655"/>
                    <a:pt x="181" y="654"/>
                    <a:pt x="180" y="653"/>
                  </a:cubicBezTo>
                  <a:cubicBezTo>
                    <a:pt x="179" y="652"/>
                    <a:pt x="178" y="649"/>
                    <a:pt x="178" y="646"/>
                  </a:cubicBezTo>
                  <a:cubicBezTo>
                    <a:pt x="178" y="643"/>
                    <a:pt x="179" y="640"/>
                    <a:pt x="181" y="638"/>
                  </a:cubicBezTo>
                  <a:cubicBezTo>
                    <a:pt x="181" y="638"/>
                    <a:pt x="182" y="637"/>
                    <a:pt x="183" y="637"/>
                  </a:cubicBezTo>
                  <a:cubicBezTo>
                    <a:pt x="184" y="636"/>
                    <a:pt x="184" y="636"/>
                    <a:pt x="185" y="636"/>
                  </a:cubicBezTo>
                  <a:cubicBezTo>
                    <a:pt x="185" y="636"/>
                    <a:pt x="185" y="636"/>
                    <a:pt x="185" y="636"/>
                  </a:cubicBezTo>
                  <a:cubicBezTo>
                    <a:pt x="185" y="636"/>
                    <a:pt x="185" y="636"/>
                    <a:pt x="185" y="636"/>
                  </a:cubicBezTo>
                  <a:cubicBezTo>
                    <a:pt x="186" y="636"/>
                    <a:pt x="186" y="636"/>
                    <a:pt x="186" y="636"/>
                  </a:cubicBezTo>
                  <a:cubicBezTo>
                    <a:pt x="187" y="636"/>
                    <a:pt x="187" y="636"/>
                    <a:pt x="187" y="636"/>
                  </a:cubicBezTo>
                  <a:cubicBezTo>
                    <a:pt x="201" y="636"/>
                    <a:pt x="201" y="636"/>
                    <a:pt x="201" y="636"/>
                  </a:cubicBezTo>
                  <a:cubicBezTo>
                    <a:pt x="229" y="636"/>
                    <a:pt x="229" y="636"/>
                    <a:pt x="229" y="636"/>
                  </a:cubicBezTo>
                  <a:cubicBezTo>
                    <a:pt x="279" y="635"/>
                    <a:pt x="334" y="636"/>
                    <a:pt x="376" y="635"/>
                  </a:cubicBezTo>
                  <a:cubicBezTo>
                    <a:pt x="412" y="634"/>
                    <a:pt x="398" y="630"/>
                    <a:pt x="362" y="628"/>
                  </a:cubicBezTo>
                  <a:cubicBezTo>
                    <a:pt x="362" y="627"/>
                    <a:pt x="362" y="627"/>
                    <a:pt x="362" y="627"/>
                  </a:cubicBezTo>
                  <a:cubicBezTo>
                    <a:pt x="393" y="627"/>
                    <a:pt x="385" y="625"/>
                    <a:pt x="384" y="624"/>
                  </a:cubicBezTo>
                  <a:cubicBezTo>
                    <a:pt x="391" y="624"/>
                    <a:pt x="391" y="624"/>
                    <a:pt x="391" y="624"/>
                  </a:cubicBezTo>
                  <a:cubicBezTo>
                    <a:pt x="392" y="624"/>
                    <a:pt x="392" y="624"/>
                    <a:pt x="392" y="624"/>
                  </a:cubicBezTo>
                  <a:cubicBezTo>
                    <a:pt x="393" y="624"/>
                    <a:pt x="393" y="624"/>
                    <a:pt x="393" y="624"/>
                  </a:cubicBezTo>
                  <a:cubicBezTo>
                    <a:pt x="394" y="624"/>
                    <a:pt x="394" y="624"/>
                    <a:pt x="394" y="624"/>
                  </a:cubicBezTo>
                  <a:cubicBezTo>
                    <a:pt x="395" y="624"/>
                    <a:pt x="397" y="623"/>
                    <a:pt x="398" y="623"/>
                  </a:cubicBezTo>
                  <a:cubicBezTo>
                    <a:pt x="400" y="623"/>
                    <a:pt x="403" y="622"/>
                    <a:pt x="405" y="620"/>
                  </a:cubicBezTo>
                  <a:cubicBezTo>
                    <a:pt x="410" y="617"/>
                    <a:pt x="414" y="613"/>
                    <a:pt x="415" y="608"/>
                  </a:cubicBezTo>
                  <a:cubicBezTo>
                    <a:pt x="416" y="605"/>
                    <a:pt x="417" y="603"/>
                    <a:pt x="417" y="600"/>
                  </a:cubicBezTo>
                  <a:cubicBezTo>
                    <a:pt x="417" y="594"/>
                    <a:pt x="417" y="594"/>
                    <a:pt x="417" y="594"/>
                  </a:cubicBezTo>
                  <a:cubicBezTo>
                    <a:pt x="417" y="571"/>
                    <a:pt x="417" y="571"/>
                    <a:pt x="417" y="571"/>
                  </a:cubicBezTo>
                  <a:cubicBezTo>
                    <a:pt x="417" y="550"/>
                    <a:pt x="417" y="550"/>
                    <a:pt x="417" y="550"/>
                  </a:cubicBezTo>
                  <a:cubicBezTo>
                    <a:pt x="417" y="549"/>
                    <a:pt x="417" y="549"/>
                    <a:pt x="417" y="549"/>
                  </a:cubicBezTo>
                  <a:cubicBezTo>
                    <a:pt x="420" y="548"/>
                    <a:pt x="420" y="548"/>
                    <a:pt x="420" y="548"/>
                  </a:cubicBezTo>
                  <a:cubicBezTo>
                    <a:pt x="423" y="546"/>
                    <a:pt x="427" y="544"/>
                    <a:pt x="430" y="542"/>
                  </a:cubicBezTo>
                  <a:cubicBezTo>
                    <a:pt x="427" y="544"/>
                    <a:pt x="423" y="546"/>
                    <a:pt x="420" y="548"/>
                  </a:cubicBezTo>
                  <a:cubicBezTo>
                    <a:pt x="417" y="549"/>
                    <a:pt x="417" y="549"/>
                    <a:pt x="417" y="549"/>
                  </a:cubicBezTo>
                  <a:cubicBezTo>
                    <a:pt x="417" y="549"/>
                    <a:pt x="417" y="549"/>
                    <a:pt x="417" y="550"/>
                  </a:cubicBezTo>
                  <a:cubicBezTo>
                    <a:pt x="417" y="572"/>
                    <a:pt x="417" y="572"/>
                    <a:pt x="417" y="572"/>
                  </a:cubicBezTo>
                  <a:cubicBezTo>
                    <a:pt x="417" y="595"/>
                    <a:pt x="417" y="595"/>
                    <a:pt x="417" y="595"/>
                  </a:cubicBezTo>
                  <a:cubicBezTo>
                    <a:pt x="417" y="601"/>
                    <a:pt x="417" y="601"/>
                    <a:pt x="417" y="601"/>
                  </a:cubicBezTo>
                  <a:cubicBezTo>
                    <a:pt x="417" y="603"/>
                    <a:pt x="416" y="606"/>
                    <a:pt x="415" y="609"/>
                  </a:cubicBezTo>
                  <a:cubicBezTo>
                    <a:pt x="413" y="614"/>
                    <a:pt x="409" y="618"/>
                    <a:pt x="405" y="621"/>
                  </a:cubicBezTo>
                  <a:cubicBezTo>
                    <a:pt x="402" y="622"/>
                    <a:pt x="400" y="623"/>
                    <a:pt x="397" y="623"/>
                  </a:cubicBezTo>
                  <a:cubicBezTo>
                    <a:pt x="396" y="623"/>
                    <a:pt x="394" y="624"/>
                    <a:pt x="393" y="624"/>
                  </a:cubicBezTo>
                  <a:cubicBezTo>
                    <a:pt x="390" y="624"/>
                    <a:pt x="390" y="624"/>
                    <a:pt x="390" y="624"/>
                  </a:cubicBezTo>
                  <a:cubicBezTo>
                    <a:pt x="384" y="624"/>
                    <a:pt x="384" y="624"/>
                    <a:pt x="384" y="624"/>
                  </a:cubicBezTo>
                  <a:cubicBezTo>
                    <a:pt x="384" y="623"/>
                    <a:pt x="384" y="623"/>
                    <a:pt x="385" y="623"/>
                  </a:cubicBezTo>
                  <a:cubicBezTo>
                    <a:pt x="379" y="623"/>
                    <a:pt x="374" y="623"/>
                    <a:pt x="369" y="623"/>
                  </a:cubicBezTo>
                  <a:cubicBezTo>
                    <a:pt x="390" y="623"/>
                    <a:pt x="390" y="623"/>
                    <a:pt x="390" y="623"/>
                  </a:cubicBezTo>
                  <a:cubicBezTo>
                    <a:pt x="393" y="623"/>
                    <a:pt x="393" y="623"/>
                    <a:pt x="393" y="623"/>
                  </a:cubicBezTo>
                  <a:cubicBezTo>
                    <a:pt x="394" y="623"/>
                    <a:pt x="395" y="623"/>
                    <a:pt x="397" y="622"/>
                  </a:cubicBezTo>
                  <a:cubicBezTo>
                    <a:pt x="399" y="622"/>
                    <a:pt x="402" y="621"/>
                    <a:pt x="404" y="620"/>
                  </a:cubicBezTo>
                  <a:cubicBezTo>
                    <a:pt x="409" y="617"/>
                    <a:pt x="413" y="612"/>
                    <a:pt x="414" y="607"/>
                  </a:cubicBezTo>
                  <a:cubicBezTo>
                    <a:pt x="415" y="606"/>
                    <a:pt x="415" y="605"/>
                    <a:pt x="415" y="603"/>
                  </a:cubicBezTo>
                  <a:cubicBezTo>
                    <a:pt x="416" y="603"/>
                    <a:pt x="416" y="602"/>
                    <a:pt x="416" y="601"/>
                  </a:cubicBezTo>
                  <a:cubicBezTo>
                    <a:pt x="416" y="601"/>
                    <a:pt x="416" y="600"/>
                    <a:pt x="416" y="599"/>
                  </a:cubicBezTo>
                  <a:cubicBezTo>
                    <a:pt x="416" y="593"/>
                    <a:pt x="416" y="593"/>
                    <a:pt x="416" y="593"/>
                  </a:cubicBezTo>
                  <a:cubicBezTo>
                    <a:pt x="416" y="581"/>
                    <a:pt x="416" y="581"/>
                    <a:pt x="416" y="581"/>
                  </a:cubicBezTo>
                  <a:cubicBezTo>
                    <a:pt x="416" y="557"/>
                    <a:pt x="416" y="557"/>
                    <a:pt x="416" y="557"/>
                  </a:cubicBezTo>
                  <a:cubicBezTo>
                    <a:pt x="416" y="549"/>
                    <a:pt x="416" y="549"/>
                    <a:pt x="416" y="549"/>
                  </a:cubicBezTo>
                  <a:cubicBezTo>
                    <a:pt x="416" y="548"/>
                    <a:pt x="416" y="548"/>
                    <a:pt x="416" y="548"/>
                  </a:cubicBezTo>
                  <a:cubicBezTo>
                    <a:pt x="416" y="548"/>
                    <a:pt x="416" y="548"/>
                    <a:pt x="416" y="548"/>
                  </a:cubicBezTo>
                  <a:cubicBezTo>
                    <a:pt x="417" y="548"/>
                    <a:pt x="417" y="548"/>
                    <a:pt x="417" y="548"/>
                  </a:cubicBezTo>
                  <a:cubicBezTo>
                    <a:pt x="419" y="547"/>
                    <a:pt x="421" y="546"/>
                    <a:pt x="423" y="545"/>
                  </a:cubicBezTo>
                  <a:cubicBezTo>
                    <a:pt x="430" y="541"/>
                    <a:pt x="437" y="537"/>
                    <a:pt x="444" y="533"/>
                  </a:cubicBezTo>
                  <a:cubicBezTo>
                    <a:pt x="445" y="534"/>
                    <a:pt x="445" y="534"/>
                    <a:pt x="445" y="534"/>
                  </a:cubicBezTo>
                  <a:cubicBezTo>
                    <a:pt x="476" y="514"/>
                    <a:pt x="504" y="488"/>
                    <a:pt x="526" y="458"/>
                  </a:cubicBezTo>
                  <a:cubicBezTo>
                    <a:pt x="548" y="428"/>
                    <a:pt x="564" y="394"/>
                    <a:pt x="574" y="357"/>
                  </a:cubicBezTo>
                  <a:cubicBezTo>
                    <a:pt x="583" y="321"/>
                    <a:pt x="585" y="283"/>
                    <a:pt x="579" y="245"/>
                  </a:cubicBezTo>
                  <a:cubicBezTo>
                    <a:pt x="574" y="208"/>
                    <a:pt x="561" y="171"/>
                    <a:pt x="542" y="139"/>
                  </a:cubicBezTo>
                  <a:close/>
                  <a:moveTo>
                    <a:pt x="338" y="819"/>
                  </a:moveTo>
                  <a:cubicBezTo>
                    <a:pt x="339" y="819"/>
                    <a:pt x="340" y="819"/>
                    <a:pt x="340" y="818"/>
                  </a:cubicBezTo>
                  <a:cubicBezTo>
                    <a:pt x="340" y="819"/>
                    <a:pt x="339" y="819"/>
                    <a:pt x="338" y="819"/>
                  </a:cubicBezTo>
                  <a:close/>
                  <a:moveTo>
                    <a:pt x="256" y="820"/>
                  </a:moveTo>
                  <a:cubicBezTo>
                    <a:pt x="265" y="821"/>
                    <a:pt x="274" y="822"/>
                    <a:pt x="283" y="823"/>
                  </a:cubicBezTo>
                  <a:cubicBezTo>
                    <a:pt x="292" y="823"/>
                    <a:pt x="301" y="824"/>
                    <a:pt x="310" y="824"/>
                  </a:cubicBezTo>
                  <a:cubicBezTo>
                    <a:pt x="315" y="824"/>
                    <a:pt x="319" y="823"/>
                    <a:pt x="324" y="823"/>
                  </a:cubicBezTo>
                  <a:cubicBezTo>
                    <a:pt x="328" y="822"/>
                    <a:pt x="333" y="822"/>
                    <a:pt x="336" y="820"/>
                  </a:cubicBezTo>
                  <a:cubicBezTo>
                    <a:pt x="337" y="820"/>
                    <a:pt x="337" y="820"/>
                    <a:pt x="337" y="820"/>
                  </a:cubicBezTo>
                  <a:cubicBezTo>
                    <a:pt x="337" y="820"/>
                    <a:pt x="337" y="820"/>
                    <a:pt x="338" y="819"/>
                  </a:cubicBezTo>
                  <a:cubicBezTo>
                    <a:pt x="337" y="820"/>
                    <a:pt x="337" y="820"/>
                    <a:pt x="337" y="820"/>
                  </a:cubicBezTo>
                  <a:cubicBezTo>
                    <a:pt x="336" y="820"/>
                    <a:pt x="336" y="820"/>
                    <a:pt x="336" y="820"/>
                  </a:cubicBezTo>
                  <a:cubicBezTo>
                    <a:pt x="332" y="822"/>
                    <a:pt x="328" y="822"/>
                    <a:pt x="324" y="823"/>
                  </a:cubicBezTo>
                  <a:cubicBezTo>
                    <a:pt x="319" y="823"/>
                    <a:pt x="315" y="824"/>
                    <a:pt x="310" y="824"/>
                  </a:cubicBezTo>
                  <a:cubicBezTo>
                    <a:pt x="301" y="824"/>
                    <a:pt x="292" y="824"/>
                    <a:pt x="283" y="823"/>
                  </a:cubicBezTo>
                  <a:cubicBezTo>
                    <a:pt x="274" y="822"/>
                    <a:pt x="264" y="821"/>
                    <a:pt x="256" y="820"/>
                  </a:cubicBezTo>
                  <a:cubicBezTo>
                    <a:pt x="253" y="820"/>
                    <a:pt x="251" y="820"/>
                    <a:pt x="249" y="819"/>
                  </a:cubicBezTo>
                  <a:cubicBezTo>
                    <a:pt x="249" y="819"/>
                    <a:pt x="249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9" y="819"/>
                    <a:pt x="249" y="819"/>
                    <a:pt x="249" y="819"/>
                  </a:cubicBezTo>
                  <a:cubicBezTo>
                    <a:pt x="249" y="819"/>
                    <a:pt x="249" y="819"/>
                    <a:pt x="249" y="819"/>
                  </a:cubicBezTo>
                  <a:cubicBezTo>
                    <a:pt x="249" y="819"/>
                    <a:pt x="249" y="819"/>
                    <a:pt x="249" y="819"/>
                  </a:cubicBezTo>
                  <a:cubicBezTo>
                    <a:pt x="251" y="820"/>
                    <a:pt x="254" y="820"/>
                    <a:pt x="256" y="820"/>
                  </a:cubicBezTo>
                  <a:close/>
                  <a:moveTo>
                    <a:pt x="249" y="817"/>
                  </a:move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lose/>
                  <a:moveTo>
                    <a:pt x="249" y="819"/>
                  </a:moveTo>
                  <a:cubicBezTo>
                    <a:pt x="249" y="819"/>
                    <a:pt x="249" y="819"/>
                    <a:pt x="249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9" y="819"/>
                    <a:pt x="249" y="819"/>
                    <a:pt x="249" y="819"/>
                  </a:cubicBezTo>
                  <a:close/>
                  <a:moveTo>
                    <a:pt x="246" y="817"/>
                  </a:moveTo>
                  <a:cubicBezTo>
                    <a:pt x="246" y="818"/>
                    <a:pt x="247" y="818"/>
                    <a:pt x="248" y="818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8"/>
                  </a:cubicBezTo>
                  <a:cubicBezTo>
                    <a:pt x="247" y="818"/>
                    <a:pt x="246" y="817"/>
                    <a:pt x="245" y="817"/>
                  </a:cubicBezTo>
                  <a:cubicBezTo>
                    <a:pt x="243" y="814"/>
                    <a:pt x="240" y="811"/>
                    <a:pt x="237" y="807"/>
                  </a:cubicBezTo>
                  <a:cubicBezTo>
                    <a:pt x="240" y="811"/>
                    <a:pt x="243" y="814"/>
                    <a:pt x="246" y="817"/>
                  </a:cubicBezTo>
                  <a:close/>
                  <a:moveTo>
                    <a:pt x="230" y="813"/>
                  </a:moveTo>
                  <a:cubicBezTo>
                    <a:pt x="230" y="812"/>
                    <a:pt x="230" y="812"/>
                    <a:pt x="230" y="812"/>
                  </a:cubicBezTo>
                  <a:cubicBezTo>
                    <a:pt x="228" y="811"/>
                    <a:pt x="228" y="811"/>
                    <a:pt x="228" y="811"/>
                  </a:cubicBezTo>
                  <a:cubicBezTo>
                    <a:pt x="228" y="810"/>
                    <a:pt x="228" y="810"/>
                    <a:pt x="228" y="810"/>
                  </a:cubicBezTo>
                  <a:cubicBezTo>
                    <a:pt x="227" y="809"/>
                    <a:pt x="227" y="809"/>
                    <a:pt x="227" y="809"/>
                  </a:cubicBezTo>
                  <a:cubicBezTo>
                    <a:pt x="227" y="808"/>
                    <a:pt x="227" y="808"/>
                    <a:pt x="227" y="808"/>
                  </a:cubicBezTo>
                  <a:cubicBezTo>
                    <a:pt x="223" y="800"/>
                    <a:pt x="223" y="800"/>
                    <a:pt x="223" y="800"/>
                  </a:cubicBezTo>
                  <a:cubicBezTo>
                    <a:pt x="215" y="784"/>
                    <a:pt x="215" y="784"/>
                    <a:pt x="215" y="784"/>
                  </a:cubicBezTo>
                  <a:cubicBezTo>
                    <a:pt x="220" y="793"/>
                    <a:pt x="224" y="804"/>
                    <a:pt x="230" y="813"/>
                  </a:cubicBezTo>
                  <a:close/>
                  <a:moveTo>
                    <a:pt x="190" y="672"/>
                  </a:moveTo>
                  <a:cubicBezTo>
                    <a:pt x="187" y="672"/>
                    <a:pt x="187" y="672"/>
                    <a:pt x="187" y="672"/>
                  </a:cubicBezTo>
                  <a:cubicBezTo>
                    <a:pt x="185" y="672"/>
                    <a:pt x="185" y="672"/>
                    <a:pt x="185" y="672"/>
                  </a:cubicBezTo>
                  <a:cubicBezTo>
                    <a:pt x="185" y="672"/>
                    <a:pt x="184" y="672"/>
                    <a:pt x="183" y="672"/>
                  </a:cubicBezTo>
                  <a:cubicBezTo>
                    <a:pt x="180" y="672"/>
                    <a:pt x="177" y="673"/>
                    <a:pt x="175" y="675"/>
                  </a:cubicBezTo>
                  <a:cubicBezTo>
                    <a:pt x="172" y="677"/>
                    <a:pt x="170" y="679"/>
                    <a:pt x="169" y="681"/>
                  </a:cubicBezTo>
                  <a:cubicBezTo>
                    <a:pt x="166" y="686"/>
                    <a:pt x="165" y="691"/>
                    <a:pt x="165" y="696"/>
                  </a:cubicBezTo>
                  <a:cubicBezTo>
                    <a:pt x="165" y="702"/>
                    <a:pt x="167" y="707"/>
                    <a:pt x="171" y="711"/>
                  </a:cubicBezTo>
                  <a:cubicBezTo>
                    <a:pt x="173" y="713"/>
                    <a:pt x="175" y="715"/>
                    <a:pt x="178" y="716"/>
                  </a:cubicBezTo>
                  <a:cubicBezTo>
                    <a:pt x="179" y="716"/>
                    <a:pt x="181" y="717"/>
                    <a:pt x="182" y="717"/>
                  </a:cubicBezTo>
                  <a:cubicBezTo>
                    <a:pt x="183" y="717"/>
                    <a:pt x="184" y="717"/>
                    <a:pt x="184" y="717"/>
                  </a:cubicBezTo>
                  <a:cubicBezTo>
                    <a:pt x="185" y="717"/>
                    <a:pt x="185" y="717"/>
                    <a:pt x="185" y="717"/>
                  </a:cubicBezTo>
                  <a:cubicBezTo>
                    <a:pt x="186" y="717"/>
                    <a:pt x="186" y="717"/>
                    <a:pt x="186" y="717"/>
                  </a:cubicBezTo>
                  <a:cubicBezTo>
                    <a:pt x="199" y="717"/>
                    <a:pt x="199" y="717"/>
                    <a:pt x="199" y="717"/>
                  </a:cubicBezTo>
                  <a:cubicBezTo>
                    <a:pt x="224" y="718"/>
                    <a:pt x="224" y="718"/>
                    <a:pt x="224" y="718"/>
                  </a:cubicBezTo>
                  <a:cubicBezTo>
                    <a:pt x="257" y="718"/>
                    <a:pt x="290" y="718"/>
                    <a:pt x="325" y="718"/>
                  </a:cubicBezTo>
                  <a:cubicBezTo>
                    <a:pt x="325" y="719"/>
                    <a:pt x="325" y="719"/>
                    <a:pt x="325" y="719"/>
                  </a:cubicBezTo>
                  <a:cubicBezTo>
                    <a:pt x="323" y="719"/>
                    <a:pt x="322" y="719"/>
                    <a:pt x="321" y="719"/>
                  </a:cubicBezTo>
                  <a:cubicBezTo>
                    <a:pt x="300" y="719"/>
                    <a:pt x="300" y="719"/>
                    <a:pt x="300" y="719"/>
                  </a:cubicBezTo>
                  <a:cubicBezTo>
                    <a:pt x="297" y="719"/>
                    <a:pt x="297" y="719"/>
                    <a:pt x="297" y="719"/>
                  </a:cubicBezTo>
                  <a:cubicBezTo>
                    <a:pt x="272" y="719"/>
                    <a:pt x="247" y="718"/>
                    <a:pt x="223" y="718"/>
                  </a:cubicBezTo>
                  <a:cubicBezTo>
                    <a:pt x="198" y="718"/>
                    <a:pt x="198" y="718"/>
                    <a:pt x="198" y="718"/>
                  </a:cubicBezTo>
                  <a:cubicBezTo>
                    <a:pt x="186" y="718"/>
                    <a:pt x="186" y="718"/>
                    <a:pt x="186" y="718"/>
                  </a:cubicBezTo>
                  <a:cubicBezTo>
                    <a:pt x="185" y="718"/>
                    <a:pt x="185" y="718"/>
                    <a:pt x="185" y="718"/>
                  </a:cubicBezTo>
                  <a:cubicBezTo>
                    <a:pt x="184" y="718"/>
                    <a:pt x="184" y="718"/>
                    <a:pt x="184" y="718"/>
                  </a:cubicBezTo>
                  <a:cubicBezTo>
                    <a:pt x="183" y="718"/>
                    <a:pt x="182" y="718"/>
                    <a:pt x="181" y="718"/>
                  </a:cubicBezTo>
                  <a:cubicBezTo>
                    <a:pt x="180" y="718"/>
                    <a:pt x="178" y="717"/>
                    <a:pt x="177" y="716"/>
                  </a:cubicBezTo>
                  <a:cubicBezTo>
                    <a:pt x="174" y="715"/>
                    <a:pt x="172" y="713"/>
                    <a:pt x="170" y="711"/>
                  </a:cubicBezTo>
                  <a:cubicBezTo>
                    <a:pt x="166" y="707"/>
                    <a:pt x="164" y="702"/>
                    <a:pt x="164" y="696"/>
                  </a:cubicBezTo>
                  <a:cubicBezTo>
                    <a:pt x="164" y="691"/>
                    <a:pt x="165" y="685"/>
                    <a:pt x="168" y="680"/>
                  </a:cubicBezTo>
                  <a:cubicBezTo>
                    <a:pt x="170" y="678"/>
                    <a:pt x="172" y="676"/>
                    <a:pt x="174" y="674"/>
                  </a:cubicBezTo>
                  <a:cubicBezTo>
                    <a:pt x="177" y="673"/>
                    <a:pt x="180" y="671"/>
                    <a:pt x="183" y="671"/>
                  </a:cubicBezTo>
                  <a:cubicBezTo>
                    <a:pt x="183" y="671"/>
                    <a:pt x="184" y="671"/>
                    <a:pt x="185" y="671"/>
                  </a:cubicBezTo>
                  <a:cubicBezTo>
                    <a:pt x="187" y="671"/>
                    <a:pt x="187" y="671"/>
                    <a:pt x="187" y="671"/>
                  </a:cubicBezTo>
                  <a:cubicBezTo>
                    <a:pt x="190" y="671"/>
                    <a:pt x="190" y="671"/>
                    <a:pt x="190" y="671"/>
                  </a:cubicBezTo>
                  <a:cubicBezTo>
                    <a:pt x="196" y="671"/>
                    <a:pt x="196" y="671"/>
                    <a:pt x="196" y="671"/>
                  </a:cubicBezTo>
                  <a:cubicBezTo>
                    <a:pt x="196" y="671"/>
                    <a:pt x="194" y="671"/>
                    <a:pt x="197" y="671"/>
                  </a:cubicBezTo>
                  <a:lnTo>
                    <a:pt x="190" y="672"/>
                  </a:lnTo>
                  <a:close/>
                  <a:moveTo>
                    <a:pt x="136" y="380"/>
                  </a:moveTo>
                  <a:cubicBezTo>
                    <a:pt x="135" y="376"/>
                    <a:pt x="135" y="371"/>
                    <a:pt x="136" y="368"/>
                  </a:cubicBezTo>
                  <a:cubicBezTo>
                    <a:pt x="137" y="364"/>
                    <a:pt x="139" y="361"/>
                    <a:pt x="143" y="359"/>
                  </a:cubicBezTo>
                  <a:cubicBezTo>
                    <a:pt x="146" y="356"/>
                    <a:pt x="150" y="355"/>
                    <a:pt x="154" y="354"/>
                  </a:cubicBezTo>
                  <a:cubicBezTo>
                    <a:pt x="158" y="354"/>
                    <a:pt x="162" y="355"/>
                    <a:pt x="166" y="357"/>
                  </a:cubicBezTo>
                  <a:cubicBezTo>
                    <a:pt x="170" y="359"/>
                    <a:pt x="174" y="362"/>
                    <a:pt x="177" y="366"/>
                  </a:cubicBezTo>
                  <a:cubicBezTo>
                    <a:pt x="180" y="369"/>
                    <a:pt x="183" y="373"/>
                    <a:pt x="185" y="377"/>
                  </a:cubicBezTo>
                  <a:cubicBezTo>
                    <a:pt x="188" y="384"/>
                    <a:pt x="188" y="384"/>
                    <a:pt x="188" y="384"/>
                  </a:cubicBezTo>
                  <a:cubicBezTo>
                    <a:pt x="194" y="396"/>
                    <a:pt x="194" y="396"/>
                    <a:pt x="194" y="396"/>
                  </a:cubicBezTo>
                  <a:cubicBezTo>
                    <a:pt x="196" y="395"/>
                    <a:pt x="198" y="394"/>
                    <a:pt x="200" y="393"/>
                  </a:cubicBezTo>
                  <a:cubicBezTo>
                    <a:pt x="201" y="393"/>
                    <a:pt x="201" y="392"/>
                    <a:pt x="202" y="392"/>
                  </a:cubicBezTo>
                  <a:cubicBezTo>
                    <a:pt x="203" y="391"/>
                    <a:pt x="204" y="391"/>
                    <a:pt x="205" y="390"/>
                  </a:cubicBezTo>
                  <a:cubicBezTo>
                    <a:pt x="207" y="389"/>
                    <a:pt x="207" y="389"/>
                    <a:pt x="207" y="389"/>
                  </a:cubicBezTo>
                  <a:cubicBezTo>
                    <a:pt x="209" y="388"/>
                    <a:pt x="209" y="388"/>
                    <a:pt x="209" y="388"/>
                  </a:cubicBezTo>
                  <a:cubicBezTo>
                    <a:pt x="210" y="387"/>
                    <a:pt x="211" y="386"/>
                    <a:pt x="213" y="386"/>
                  </a:cubicBezTo>
                  <a:cubicBezTo>
                    <a:pt x="217" y="383"/>
                    <a:pt x="221" y="380"/>
                    <a:pt x="225" y="376"/>
                  </a:cubicBezTo>
                  <a:cubicBezTo>
                    <a:pt x="229" y="373"/>
                    <a:pt x="233" y="369"/>
                    <a:pt x="237" y="366"/>
                  </a:cubicBezTo>
                  <a:cubicBezTo>
                    <a:pt x="239" y="364"/>
                    <a:pt x="240" y="362"/>
                    <a:pt x="242" y="360"/>
                  </a:cubicBezTo>
                  <a:cubicBezTo>
                    <a:pt x="244" y="358"/>
                    <a:pt x="244" y="358"/>
                    <a:pt x="244" y="358"/>
                  </a:cubicBezTo>
                  <a:cubicBezTo>
                    <a:pt x="246" y="356"/>
                    <a:pt x="246" y="356"/>
                    <a:pt x="246" y="356"/>
                  </a:cubicBezTo>
                  <a:cubicBezTo>
                    <a:pt x="247" y="354"/>
                    <a:pt x="249" y="353"/>
                    <a:pt x="250" y="351"/>
                  </a:cubicBezTo>
                  <a:cubicBezTo>
                    <a:pt x="249" y="349"/>
                    <a:pt x="247" y="348"/>
                    <a:pt x="246" y="346"/>
                  </a:cubicBezTo>
                  <a:cubicBezTo>
                    <a:pt x="245" y="345"/>
                    <a:pt x="245" y="345"/>
                    <a:pt x="245" y="345"/>
                  </a:cubicBezTo>
                  <a:cubicBezTo>
                    <a:pt x="245" y="344"/>
                    <a:pt x="245" y="344"/>
                    <a:pt x="245" y="344"/>
                  </a:cubicBezTo>
                  <a:cubicBezTo>
                    <a:pt x="245" y="343"/>
                    <a:pt x="244" y="343"/>
                    <a:pt x="244" y="342"/>
                  </a:cubicBezTo>
                  <a:cubicBezTo>
                    <a:pt x="243" y="340"/>
                    <a:pt x="242" y="338"/>
                    <a:pt x="242" y="336"/>
                  </a:cubicBezTo>
                  <a:cubicBezTo>
                    <a:pt x="242" y="335"/>
                    <a:pt x="241" y="334"/>
                    <a:pt x="241" y="333"/>
                  </a:cubicBezTo>
                  <a:cubicBezTo>
                    <a:pt x="241" y="332"/>
                    <a:pt x="241" y="332"/>
                    <a:pt x="241" y="331"/>
                  </a:cubicBezTo>
                  <a:cubicBezTo>
                    <a:pt x="241" y="331"/>
                    <a:pt x="241" y="330"/>
                    <a:pt x="241" y="330"/>
                  </a:cubicBezTo>
                  <a:cubicBezTo>
                    <a:pt x="241" y="328"/>
                    <a:pt x="241" y="325"/>
                    <a:pt x="241" y="323"/>
                  </a:cubicBezTo>
                  <a:cubicBezTo>
                    <a:pt x="242" y="314"/>
                    <a:pt x="246" y="306"/>
                    <a:pt x="251" y="298"/>
                  </a:cubicBezTo>
                  <a:cubicBezTo>
                    <a:pt x="253" y="295"/>
                    <a:pt x="256" y="291"/>
                    <a:pt x="260" y="289"/>
                  </a:cubicBezTo>
                  <a:cubicBezTo>
                    <a:pt x="263" y="287"/>
                    <a:pt x="267" y="286"/>
                    <a:pt x="271" y="286"/>
                  </a:cubicBezTo>
                  <a:cubicBezTo>
                    <a:pt x="274" y="287"/>
                    <a:pt x="278" y="288"/>
                    <a:pt x="281" y="291"/>
                  </a:cubicBezTo>
                  <a:cubicBezTo>
                    <a:pt x="285" y="293"/>
                    <a:pt x="287" y="297"/>
                    <a:pt x="288" y="300"/>
                  </a:cubicBezTo>
                  <a:cubicBezTo>
                    <a:pt x="291" y="307"/>
                    <a:pt x="288" y="316"/>
                    <a:pt x="284" y="324"/>
                  </a:cubicBezTo>
                  <a:cubicBezTo>
                    <a:pt x="282" y="328"/>
                    <a:pt x="279" y="332"/>
                    <a:pt x="276" y="335"/>
                  </a:cubicBezTo>
                  <a:cubicBezTo>
                    <a:pt x="275" y="337"/>
                    <a:pt x="275" y="337"/>
                    <a:pt x="275" y="337"/>
                  </a:cubicBezTo>
                  <a:cubicBezTo>
                    <a:pt x="273" y="339"/>
                    <a:pt x="273" y="339"/>
                    <a:pt x="273" y="339"/>
                  </a:cubicBezTo>
                  <a:cubicBezTo>
                    <a:pt x="269" y="344"/>
                    <a:pt x="269" y="344"/>
                    <a:pt x="269" y="344"/>
                  </a:cubicBezTo>
                  <a:cubicBezTo>
                    <a:pt x="268" y="346"/>
                    <a:pt x="267" y="347"/>
                    <a:pt x="267" y="349"/>
                  </a:cubicBezTo>
                  <a:cubicBezTo>
                    <a:pt x="267" y="349"/>
                    <a:pt x="267" y="350"/>
                    <a:pt x="267" y="350"/>
                  </a:cubicBezTo>
                  <a:cubicBezTo>
                    <a:pt x="267" y="351"/>
                    <a:pt x="267" y="351"/>
                    <a:pt x="267" y="351"/>
                  </a:cubicBezTo>
                  <a:cubicBezTo>
                    <a:pt x="267" y="351"/>
                    <a:pt x="267" y="351"/>
                    <a:pt x="268" y="351"/>
                  </a:cubicBezTo>
                  <a:cubicBezTo>
                    <a:pt x="268" y="352"/>
                    <a:pt x="268" y="352"/>
                    <a:pt x="268" y="352"/>
                  </a:cubicBezTo>
                  <a:cubicBezTo>
                    <a:pt x="268" y="352"/>
                    <a:pt x="269" y="353"/>
                    <a:pt x="270" y="353"/>
                  </a:cubicBezTo>
                  <a:cubicBezTo>
                    <a:pt x="270" y="354"/>
                    <a:pt x="271" y="354"/>
                    <a:pt x="272" y="354"/>
                  </a:cubicBezTo>
                  <a:cubicBezTo>
                    <a:pt x="274" y="355"/>
                    <a:pt x="276" y="356"/>
                    <a:pt x="277" y="356"/>
                  </a:cubicBezTo>
                  <a:cubicBezTo>
                    <a:pt x="278" y="356"/>
                    <a:pt x="279" y="357"/>
                    <a:pt x="280" y="357"/>
                  </a:cubicBezTo>
                  <a:cubicBezTo>
                    <a:pt x="283" y="357"/>
                    <a:pt x="283" y="357"/>
                    <a:pt x="283" y="357"/>
                  </a:cubicBezTo>
                  <a:cubicBezTo>
                    <a:pt x="285" y="358"/>
                    <a:pt x="286" y="358"/>
                    <a:pt x="287" y="358"/>
                  </a:cubicBezTo>
                  <a:cubicBezTo>
                    <a:pt x="292" y="359"/>
                    <a:pt x="297" y="359"/>
                    <a:pt x="303" y="359"/>
                  </a:cubicBezTo>
                  <a:cubicBezTo>
                    <a:pt x="308" y="359"/>
                    <a:pt x="313" y="359"/>
                    <a:pt x="318" y="358"/>
                  </a:cubicBezTo>
                  <a:cubicBezTo>
                    <a:pt x="321" y="357"/>
                    <a:pt x="323" y="356"/>
                    <a:pt x="326" y="355"/>
                  </a:cubicBezTo>
                  <a:cubicBezTo>
                    <a:pt x="327" y="355"/>
                    <a:pt x="327" y="355"/>
                    <a:pt x="327" y="355"/>
                  </a:cubicBezTo>
                  <a:cubicBezTo>
                    <a:pt x="328" y="355"/>
                    <a:pt x="328" y="355"/>
                    <a:pt x="328" y="355"/>
                  </a:cubicBezTo>
                  <a:cubicBezTo>
                    <a:pt x="331" y="353"/>
                    <a:pt x="331" y="353"/>
                    <a:pt x="331" y="353"/>
                  </a:cubicBezTo>
                  <a:cubicBezTo>
                    <a:pt x="333" y="353"/>
                    <a:pt x="335" y="352"/>
                    <a:pt x="337" y="351"/>
                  </a:cubicBezTo>
                  <a:cubicBezTo>
                    <a:pt x="336" y="348"/>
                    <a:pt x="336" y="345"/>
                    <a:pt x="335" y="342"/>
                  </a:cubicBezTo>
                  <a:cubicBezTo>
                    <a:pt x="335" y="340"/>
                    <a:pt x="335" y="340"/>
                    <a:pt x="335" y="340"/>
                  </a:cubicBezTo>
                  <a:cubicBezTo>
                    <a:pt x="335" y="339"/>
                    <a:pt x="335" y="339"/>
                    <a:pt x="335" y="339"/>
                  </a:cubicBezTo>
                  <a:cubicBezTo>
                    <a:pt x="334" y="337"/>
                    <a:pt x="334" y="337"/>
                    <a:pt x="334" y="337"/>
                  </a:cubicBezTo>
                  <a:cubicBezTo>
                    <a:pt x="334" y="333"/>
                    <a:pt x="334" y="330"/>
                    <a:pt x="334" y="327"/>
                  </a:cubicBezTo>
                  <a:cubicBezTo>
                    <a:pt x="334" y="320"/>
                    <a:pt x="336" y="314"/>
                    <a:pt x="339" y="309"/>
                  </a:cubicBezTo>
                  <a:cubicBezTo>
                    <a:pt x="340" y="307"/>
                    <a:pt x="342" y="304"/>
                    <a:pt x="345" y="302"/>
                  </a:cubicBezTo>
                  <a:cubicBezTo>
                    <a:pt x="346" y="301"/>
                    <a:pt x="347" y="300"/>
                    <a:pt x="348" y="299"/>
                  </a:cubicBezTo>
                  <a:cubicBezTo>
                    <a:pt x="349" y="298"/>
                    <a:pt x="350" y="297"/>
                    <a:pt x="352" y="297"/>
                  </a:cubicBezTo>
                  <a:cubicBezTo>
                    <a:pt x="357" y="294"/>
                    <a:pt x="363" y="294"/>
                    <a:pt x="367" y="296"/>
                  </a:cubicBezTo>
                  <a:cubicBezTo>
                    <a:pt x="369" y="296"/>
                    <a:pt x="370" y="297"/>
                    <a:pt x="371" y="297"/>
                  </a:cubicBezTo>
                  <a:cubicBezTo>
                    <a:pt x="371" y="298"/>
                    <a:pt x="372" y="298"/>
                    <a:pt x="372" y="299"/>
                  </a:cubicBezTo>
                  <a:cubicBezTo>
                    <a:pt x="373" y="299"/>
                    <a:pt x="373" y="300"/>
                    <a:pt x="374" y="300"/>
                  </a:cubicBezTo>
                  <a:cubicBezTo>
                    <a:pt x="375" y="303"/>
                    <a:pt x="377" y="305"/>
                    <a:pt x="378" y="308"/>
                  </a:cubicBezTo>
                  <a:cubicBezTo>
                    <a:pt x="380" y="313"/>
                    <a:pt x="380" y="319"/>
                    <a:pt x="378" y="325"/>
                  </a:cubicBezTo>
                  <a:cubicBezTo>
                    <a:pt x="376" y="330"/>
                    <a:pt x="372" y="336"/>
                    <a:pt x="367" y="340"/>
                  </a:cubicBezTo>
                  <a:cubicBezTo>
                    <a:pt x="365" y="343"/>
                    <a:pt x="363" y="345"/>
                    <a:pt x="360" y="347"/>
                  </a:cubicBezTo>
                  <a:cubicBezTo>
                    <a:pt x="359" y="347"/>
                    <a:pt x="359" y="348"/>
                    <a:pt x="358" y="348"/>
                  </a:cubicBezTo>
                  <a:cubicBezTo>
                    <a:pt x="357" y="349"/>
                    <a:pt x="357" y="349"/>
                    <a:pt x="357" y="349"/>
                  </a:cubicBezTo>
                  <a:cubicBezTo>
                    <a:pt x="356" y="350"/>
                    <a:pt x="356" y="350"/>
                    <a:pt x="356" y="350"/>
                  </a:cubicBezTo>
                  <a:cubicBezTo>
                    <a:pt x="353" y="352"/>
                    <a:pt x="351" y="353"/>
                    <a:pt x="348" y="355"/>
                  </a:cubicBezTo>
                  <a:cubicBezTo>
                    <a:pt x="349" y="357"/>
                    <a:pt x="349" y="359"/>
                    <a:pt x="350" y="361"/>
                  </a:cubicBezTo>
                  <a:cubicBezTo>
                    <a:pt x="350" y="362"/>
                    <a:pt x="351" y="363"/>
                    <a:pt x="351" y="364"/>
                  </a:cubicBezTo>
                  <a:cubicBezTo>
                    <a:pt x="352" y="366"/>
                    <a:pt x="352" y="366"/>
                    <a:pt x="352" y="366"/>
                  </a:cubicBezTo>
                  <a:cubicBezTo>
                    <a:pt x="353" y="369"/>
                    <a:pt x="354" y="371"/>
                    <a:pt x="356" y="373"/>
                  </a:cubicBezTo>
                  <a:cubicBezTo>
                    <a:pt x="358" y="378"/>
                    <a:pt x="361" y="382"/>
                    <a:pt x="364" y="387"/>
                  </a:cubicBezTo>
                  <a:cubicBezTo>
                    <a:pt x="367" y="391"/>
                    <a:pt x="371" y="395"/>
                    <a:pt x="375" y="398"/>
                  </a:cubicBezTo>
                  <a:cubicBezTo>
                    <a:pt x="376" y="399"/>
                    <a:pt x="377" y="400"/>
                    <a:pt x="378" y="400"/>
                  </a:cubicBezTo>
                  <a:cubicBezTo>
                    <a:pt x="379" y="401"/>
                    <a:pt x="379" y="401"/>
                    <a:pt x="380" y="402"/>
                  </a:cubicBezTo>
                  <a:cubicBezTo>
                    <a:pt x="381" y="402"/>
                    <a:pt x="381" y="402"/>
                    <a:pt x="381" y="402"/>
                  </a:cubicBezTo>
                  <a:cubicBezTo>
                    <a:pt x="381" y="402"/>
                    <a:pt x="381" y="402"/>
                    <a:pt x="381" y="402"/>
                  </a:cubicBezTo>
                  <a:cubicBezTo>
                    <a:pt x="383" y="403"/>
                    <a:pt x="383" y="403"/>
                    <a:pt x="383" y="403"/>
                  </a:cubicBezTo>
                  <a:cubicBezTo>
                    <a:pt x="384" y="404"/>
                    <a:pt x="386" y="405"/>
                    <a:pt x="388" y="406"/>
                  </a:cubicBezTo>
                  <a:cubicBezTo>
                    <a:pt x="391" y="407"/>
                    <a:pt x="391" y="407"/>
                    <a:pt x="391" y="407"/>
                  </a:cubicBezTo>
                  <a:cubicBezTo>
                    <a:pt x="392" y="408"/>
                    <a:pt x="392" y="408"/>
                    <a:pt x="392" y="408"/>
                  </a:cubicBezTo>
                  <a:cubicBezTo>
                    <a:pt x="393" y="408"/>
                    <a:pt x="393" y="408"/>
                    <a:pt x="394" y="408"/>
                  </a:cubicBezTo>
                  <a:cubicBezTo>
                    <a:pt x="401" y="393"/>
                    <a:pt x="401" y="393"/>
                    <a:pt x="401" y="393"/>
                  </a:cubicBezTo>
                  <a:cubicBezTo>
                    <a:pt x="406" y="383"/>
                    <a:pt x="406" y="383"/>
                    <a:pt x="406" y="383"/>
                  </a:cubicBezTo>
                  <a:cubicBezTo>
                    <a:pt x="408" y="379"/>
                    <a:pt x="408" y="379"/>
                    <a:pt x="408" y="379"/>
                  </a:cubicBezTo>
                  <a:cubicBezTo>
                    <a:pt x="409" y="378"/>
                    <a:pt x="409" y="378"/>
                    <a:pt x="409" y="378"/>
                  </a:cubicBezTo>
                  <a:cubicBezTo>
                    <a:pt x="409" y="377"/>
                    <a:pt x="409" y="377"/>
                    <a:pt x="409" y="377"/>
                  </a:cubicBezTo>
                  <a:cubicBezTo>
                    <a:pt x="410" y="376"/>
                    <a:pt x="410" y="375"/>
                    <a:pt x="411" y="375"/>
                  </a:cubicBezTo>
                  <a:cubicBezTo>
                    <a:pt x="413" y="372"/>
                    <a:pt x="415" y="370"/>
                    <a:pt x="417" y="367"/>
                  </a:cubicBezTo>
                  <a:cubicBezTo>
                    <a:pt x="420" y="365"/>
                    <a:pt x="422" y="363"/>
                    <a:pt x="425" y="362"/>
                  </a:cubicBezTo>
                  <a:cubicBezTo>
                    <a:pt x="426" y="361"/>
                    <a:pt x="427" y="361"/>
                    <a:pt x="429" y="361"/>
                  </a:cubicBezTo>
                  <a:cubicBezTo>
                    <a:pt x="430" y="361"/>
                    <a:pt x="431" y="361"/>
                    <a:pt x="432" y="361"/>
                  </a:cubicBezTo>
                  <a:cubicBezTo>
                    <a:pt x="437" y="362"/>
                    <a:pt x="441" y="366"/>
                    <a:pt x="444" y="372"/>
                  </a:cubicBezTo>
                  <a:cubicBezTo>
                    <a:pt x="446" y="377"/>
                    <a:pt x="447" y="384"/>
                    <a:pt x="446" y="390"/>
                  </a:cubicBezTo>
                  <a:cubicBezTo>
                    <a:pt x="445" y="393"/>
                    <a:pt x="445" y="396"/>
                    <a:pt x="443" y="399"/>
                  </a:cubicBezTo>
                  <a:cubicBezTo>
                    <a:pt x="442" y="402"/>
                    <a:pt x="440" y="405"/>
                    <a:pt x="438" y="407"/>
                  </a:cubicBezTo>
                  <a:cubicBezTo>
                    <a:pt x="434" y="411"/>
                    <a:pt x="429" y="415"/>
                    <a:pt x="423" y="417"/>
                  </a:cubicBezTo>
                  <a:cubicBezTo>
                    <a:pt x="420" y="418"/>
                    <a:pt x="416" y="418"/>
                    <a:pt x="413" y="418"/>
                  </a:cubicBezTo>
                  <a:cubicBezTo>
                    <a:pt x="411" y="418"/>
                    <a:pt x="410" y="419"/>
                    <a:pt x="408" y="419"/>
                  </a:cubicBezTo>
                  <a:cubicBezTo>
                    <a:pt x="407" y="418"/>
                    <a:pt x="407" y="418"/>
                    <a:pt x="407" y="418"/>
                  </a:cubicBezTo>
                  <a:cubicBezTo>
                    <a:pt x="407" y="418"/>
                    <a:pt x="406" y="418"/>
                    <a:pt x="406" y="418"/>
                  </a:cubicBezTo>
                  <a:cubicBezTo>
                    <a:pt x="405" y="418"/>
                    <a:pt x="404" y="418"/>
                    <a:pt x="404" y="418"/>
                  </a:cubicBezTo>
                  <a:cubicBezTo>
                    <a:pt x="399" y="418"/>
                    <a:pt x="399" y="418"/>
                    <a:pt x="399" y="418"/>
                  </a:cubicBezTo>
                  <a:cubicBezTo>
                    <a:pt x="398" y="419"/>
                    <a:pt x="397" y="421"/>
                    <a:pt x="397" y="423"/>
                  </a:cubicBezTo>
                  <a:cubicBezTo>
                    <a:pt x="395" y="427"/>
                    <a:pt x="395" y="427"/>
                    <a:pt x="395" y="427"/>
                  </a:cubicBezTo>
                  <a:cubicBezTo>
                    <a:pt x="392" y="432"/>
                    <a:pt x="392" y="432"/>
                    <a:pt x="392" y="432"/>
                  </a:cubicBezTo>
                  <a:cubicBezTo>
                    <a:pt x="387" y="443"/>
                    <a:pt x="387" y="443"/>
                    <a:pt x="387" y="443"/>
                  </a:cubicBezTo>
                  <a:cubicBezTo>
                    <a:pt x="384" y="451"/>
                    <a:pt x="381" y="458"/>
                    <a:pt x="378" y="465"/>
                  </a:cubicBezTo>
                  <a:cubicBezTo>
                    <a:pt x="372" y="480"/>
                    <a:pt x="367" y="495"/>
                    <a:pt x="361" y="510"/>
                  </a:cubicBezTo>
                  <a:cubicBezTo>
                    <a:pt x="351" y="539"/>
                    <a:pt x="341" y="570"/>
                    <a:pt x="332" y="600"/>
                  </a:cubicBezTo>
                  <a:cubicBezTo>
                    <a:pt x="327" y="617"/>
                    <a:pt x="327" y="617"/>
                    <a:pt x="327" y="617"/>
                  </a:cubicBezTo>
                  <a:cubicBezTo>
                    <a:pt x="326" y="622"/>
                    <a:pt x="326" y="622"/>
                    <a:pt x="326" y="622"/>
                  </a:cubicBezTo>
                  <a:cubicBezTo>
                    <a:pt x="325" y="622"/>
                    <a:pt x="325" y="622"/>
                    <a:pt x="325" y="622"/>
                  </a:cubicBezTo>
                  <a:cubicBezTo>
                    <a:pt x="330" y="603"/>
                    <a:pt x="330" y="603"/>
                    <a:pt x="330" y="603"/>
                  </a:cubicBezTo>
                  <a:cubicBezTo>
                    <a:pt x="334" y="592"/>
                    <a:pt x="334" y="592"/>
                    <a:pt x="334" y="592"/>
                  </a:cubicBezTo>
                  <a:cubicBezTo>
                    <a:pt x="342" y="563"/>
                    <a:pt x="352" y="534"/>
                    <a:pt x="362" y="506"/>
                  </a:cubicBezTo>
                  <a:cubicBezTo>
                    <a:pt x="367" y="491"/>
                    <a:pt x="373" y="477"/>
                    <a:pt x="378" y="463"/>
                  </a:cubicBezTo>
                  <a:cubicBezTo>
                    <a:pt x="381" y="456"/>
                    <a:pt x="384" y="449"/>
                    <a:pt x="387" y="442"/>
                  </a:cubicBezTo>
                  <a:cubicBezTo>
                    <a:pt x="392" y="432"/>
                    <a:pt x="392" y="432"/>
                    <a:pt x="392" y="432"/>
                  </a:cubicBezTo>
                  <a:cubicBezTo>
                    <a:pt x="394" y="426"/>
                    <a:pt x="394" y="426"/>
                    <a:pt x="394" y="426"/>
                  </a:cubicBezTo>
                  <a:cubicBezTo>
                    <a:pt x="398" y="417"/>
                    <a:pt x="398" y="417"/>
                    <a:pt x="398" y="417"/>
                  </a:cubicBezTo>
                  <a:cubicBezTo>
                    <a:pt x="403" y="418"/>
                    <a:pt x="403" y="418"/>
                    <a:pt x="403" y="418"/>
                  </a:cubicBezTo>
                  <a:cubicBezTo>
                    <a:pt x="404" y="418"/>
                    <a:pt x="405" y="418"/>
                    <a:pt x="406" y="418"/>
                  </a:cubicBezTo>
                  <a:cubicBezTo>
                    <a:pt x="406" y="418"/>
                    <a:pt x="407" y="418"/>
                    <a:pt x="407" y="418"/>
                  </a:cubicBezTo>
                  <a:cubicBezTo>
                    <a:pt x="408" y="418"/>
                    <a:pt x="408" y="418"/>
                    <a:pt x="408" y="418"/>
                  </a:cubicBezTo>
                  <a:cubicBezTo>
                    <a:pt x="410" y="418"/>
                    <a:pt x="411" y="418"/>
                    <a:pt x="413" y="418"/>
                  </a:cubicBezTo>
                  <a:cubicBezTo>
                    <a:pt x="416" y="417"/>
                    <a:pt x="419" y="417"/>
                    <a:pt x="422" y="416"/>
                  </a:cubicBezTo>
                  <a:cubicBezTo>
                    <a:pt x="428" y="414"/>
                    <a:pt x="434" y="411"/>
                    <a:pt x="438" y="406"/>
                  </a:cubicBezTo>
                  <a:cubicBezTo>
                    <a:pt x="440" y="404"/>
                    <a:pt x="442" y="402"/>
                    <a:pt x="443" y="399"/>
                  </a:cubicBezTo>
                  <a:cubicBezTo>
                    <a:pt x="444" y="396"/>
                    <a:pt x="445" y="393"/>
                    <a:pt x="445" y="390"/>
                  </a:cubicBezTo>
                  <a:cubicBezTo>
                    <a:pt x="446" y="384"/>
                    <a:pt x="446" y="377"/>
                    <a:pt x="443" y="372"/>
                  </a:cubicBezTo>
                  <a:cubicBezTo>
                    <a:pt x="441" y="367"/>
                    <a:pt x="436" y="362"/>
                    <a:pt x="432" y="362"/>
                  </a:cubicBezTo>
                  <a:cubicBezTo>
                    <a:pt x="431" y="362"/>
                    <a:pt x="431" y="362"/>
                    <a:pt x="430" y="361"/>
                  </a:cubicBezTo>
                  <a:cubicBezTo>
                    <a:pt x="430" y="361"/>
                    <a:pt x="429" y="362"/>
                    <a:pt x="429" y="362"/>
                  </a:cubicBezTo>
                  <a:cubicBezTo>
                    <a:pt x="428" y="362"/>
                    <a:pt x="426" y="362"/>
                    <a:pt x="425" y="363"/>
                  </a:cubicBezTo>
                  <a:cubicBezTo>
                    <a:pt x="423" y="364"/>
                    <a:pt x="420" y="366"/>
                    <a:pt x="418" y="368"/>
                  </a:cubicBezTo>
                  <a:cubicBezTo>
                    <a:pt x="415" y="370"/>
                    <a:pt x="413" y="373"/>
                    <a:pt x="411" y="375"/>
                  </a:cubicBezTo>
                  <a:cubicBezTo>
                    <a:pt x="411" y="376"/>
                    <a:pt x="410" y="377"/>
                    <a:pt x="410" y="377"/>
                  </a:cubicBezTo>
                  <a:cubicBezTo>
                    <a:pt x="409" y="378"/>
                    <a:pt x="409" y="378"/>
                    <a:pt x="409" y="378"/>
                  </a:cubicBezTo>
                  <a:cubicBezTo>
                    <a:pt x="409" y="379"/>
                    <a:pt x="409" y="379"/>
                    <a:pt x="409" y="379"/>
                  </a:cubicBezTo>
                  <a:cubicBezTo>
                    <a:pt x="406" y="384"/>
                    <a:pt x="406" y="384"/>
                    <a:pt x="406" y="384"/>
                  </a:cubicBezTo>
                  <a:cubicBezTo>
                    <a:pt x="402" y="394"/>
                    <a:pt x="402" y="394"/>
                    <a:pt x="402" y="394"/>
                  </a:cubicBezTo>
                  <a:cubicBezTo>
                    <a:pt x="394" y="409"/>
                    <a:pt x="394" y="409"/>
                    <a:pt x="394" y="409"/>
                  </a:cubicBezTo>
                  <a:cubicBezTo>
                    <a:pt x="394" y="409"/>
                    <a:pt x="393" y="409"/>
                    <a:pt x="393" y="409"/>
                  </a:cubicBezTo>
                  <a:cubicBezTo>
                    <a:pt x="391" y="408"/>
                    <a:pt x="391" y="408"/>
                    <a:pt x="391" y="408"/>
                  </a:cubicBezTo>
                  <a:cubicBezTo>
                    <a:pt x="388" y="407"/>
                    <a:pt x="388" y="407"/>
                    <a:pt x="388" y="407"/>
                  </a:cubicBezTo>
                  <a:cubicBezTo>
                    <a:pt x="386" y="406"/>
                    <a:pt x="384" y="405"/>
                    <a:pt x="382" y="404"/>
                  </a:cubicBezTo>
                  <a:cubicBezTo>
                    <a:pt x="381" y="403"/>
                    <a:pt x="381" y="403"/>
                    <a:pt x="381" y="403"/>
                  </a:cubicBezTo>
                  <a:cubicBezTo>
                    <a:pt x="380" y="403"/>
                    <a:pt x="380" y="403"/>
                    <a:pt x="380" y="403"/>
                  </a:cubicBezTo>
                  <a:cubicBezTo>
                    <a:pt x="380" y="402"/>
                    <a:pt x="380" y="402"/>
                    <a:pt x="380" y="402"/>
                  </a:cubicBezTo>
                  <a:cubicBezTo>
                    <a:pt x="379" y="402"/>
                    <a:pt x="378" y="402"/>
                    <a:pt x="378" y="401"/>
                  </a:cubicBezTo>
                  <a:cubicBezTo>
                    <a:pt x="377" y="400"/>
                    <a:pt x="376" y="400"/>
                    <a:pt x="375" y="399"/>
                  </a:cubicBezTo>
                  <a:cubicBezTo>
                    <a:pt x="370" y="395"/>
                    <a:pt x="367" y="391"/>
                    <a:pt x="363" y="387"/>
                  </a:cubicBezTo>
                  <a:cubicBezTo>
                    <a:pt x="360" y="383"/>
                    <a:pt x="357" y="378"/>
                    <a:pt x="355" y="374"/>
                  </a:cubicBezTo>
                  <a:cubicBezTo>
                    <a:pt x="354" y="371"/>
                    <a:pt x="352" y="369"/>
                    <a:pt x="351" y="367"/>
                  </a:cubicBezTo>
                  <a:cubicBezTo>
                    <a:pt x="351" y="366"/>
                    <a:pt x="351" y="366"/>
                    <a:pt x="351" y="366"/>
                  </a:cubicBezTo>
                  <a:cubicBezTo>
                    <a:pt x="350" y="364"/>
                    <a:pt x="350" y="364"/>
                    <a:pt x="350" y="364"/>
                  </a:cubicBezTo>
                  <a:cubicBezTo>
                    <a:pt x="350" y="363"/>
                    <a:pt x="350" y="362"/>
                    <a:pt x="349" y="361"/>
                  </a:cubicBezTo>
                  <a:cubicBezTo>
                    <a:pt x="348" y="359"/>
                    <a:pt x="348" y="357"/>
                    <a:pt x="347" y="355"/>
                  </a:cubicBezTo>
                  <a:cubicBezTo>
                    <a:pt x="350" y="353"/>
                    <a:pt x="352" y="351"/>
                    <a:pt x="355" y="349"/>
                  </a:cubicBezTo>
                  <a:cubicBezTo>
                    <a:pt x="357" y="348"/>
                    <a:pt x="357" y="348"/>
                    <a:pt x="357" y="348"/>
                  </a:cubicBezTo>
                  <a:cubicBezTo>
                    <a:pt x="358" y="348"/>
                    <a:pt x="358" y="348"/>
                    <a:pt x="358" y="348"/>
                  </a:cubicBezTo>
                  <a:cubicBezTo>
                    <a:pt x="358" y="347"/>
                    <a:pt x="359" y="347"/>
                    <a:pt x="359" y="346"/>
                  </a:cubicBezTo>
                  <a:cubicBezTo>
                    <a:pt x="362" y="344"/>
                    <a:pt x="364" y="342"/>
                    <a:pt x="367" y="340"/>
                  </a:cubicBezTo>
                  <a:cubicBezTo>
                    <a:pt x="371" y="335"/>
                    <a:pt x="375" y="330"/>
                    <a:pt x="377" y="325"/>
                  </a:cubicBezTo>
                  <a:cubicBezTo>
                    <a:pt x="379" y="319"/>
                    <a:pt x="379" y="313"/>
                    <a:pt x="377" y="308"/>
                  </a:cubicBezTo>
                  <a:cubicBezTo>
                    <a:pt x="376" y="306"/>
                    <a:pt x="375" y="303"/>
                    <a:pt x="373" y="301"/>
                  </a:cubicBezTo>
                  <a:cubicBezTo>
                    <a:pt x="372" y="301"/>
                    <a:pt x="372" y="300"/>
                    <a:pt x="371" y="299"/>
                  </a:cubicBezTo>
                  <a:cubicBezTo>
                    <a:pt x="371" y="299"/>
                    <a:pt x="371" y="299"/>
                    <a:pt x="370" y="298"/>
                  </a:cubicBezTo>
                  <a:cubicBezTo>
                    <a:pt x="369" y="297"/>
                    <a:pt x="368" y="297"/>
                    <a:pt x="367" y="296"/>
                  </a:cubicBezTo>
                  <a:cubicBezTo>
                    <a:pt x="363" y="295"/>
                    <a:pt x="357" y="295"/>
                    <a:pt x="352" y="298"/>
                  </a:cubicBezTo>
                  <a:cubicBezTo>
                    <a:pt x="351" y="298"/>
                    <a:pt x="350" y="299"/>
                    <a:pt x="349" y="300"/>
                  </a:cubicBezTo>
                  <a:cubicBezTo>
                    <a:pt x="347" y="301"/>
                    <a:pt x="346" y="302"/>
                    <a:pt x="345" y="303"/>
                  </a:cubicBezTo>
                  <a:cubicBezTo>
                    <a:pt x="343" y="305"/>
                    <a:pt x="341" y="307"/>
                    <a:pt x="340" y="310"/>
                  </a:cubicBezTo>
                  <a:cubicBezTo>
                    <a:pt x="337" y="315"/>
                    <a:pt x="335" y="321"/>
                    <a:pt x="335" y="327"/>
                  </a:cubicBezTo>
                  <a:cubicBezTo>
                    <a:pt x="335" y="330"/>
                    <a:pt x="335" y="333"/>
                    <a:pt x="335" y="337"/>
                  </a:cubicBezTo>
                  <a:cubicBezTo>
                    <a:pt x="336" y="339"/>
                    <a:pt x="336" y="339"/>
                    <a:pt x="336" y="339"/>
                  </a:cubicBezTo>
                  <a:cubicBezTo>
                    <a:pt x="336" y="340"/>
                    <a:pt x="336" y="340"/>
                    <a:pt x="336" y="340"/>
                  </a:cubicBezTo>
                  <a:cubicBezTo>
                    <a:pt x="336" y="342"/>
                    <a:pt x="336" y="342"/>
                    <a:pt x="336" y="342"/>
                  </a:cubicBezTo>
                  <a:cubicBezTo>
                    <a:pt x="336" y="343"/>
                    <a:pt x="336" y="343"/>
                    <a:pt x="336" y="343"/>
                  </a:cubicBezTo>
                  <a:cubicBezTo>
                    <a:pt x="337" y="344"/>
                    <a:pt x="337" y="344"/>
                    <a:pt x="337" y="344"/>
                  </a:cubicBezTo>
                  <a:cubicBezTo>
                    <a:pt x="337" y="347"/>
                    <a:pt x="337" y="347"/>
                    <a:pt x="337" y="347"/>
                  </a:cubicBezTo>
                  <a:cubicBezTo>
                    <a:pt x="338" y="351"/>
                    <a:pt x="338" y="351"/>
                    <a:pt x="338" y="351"/>
                  </a:cubicBezTo>
                  <a:cubicBezTo>
                    <a:pt x="336" y="352"/>
                    <a:pt x="334" y="353"/>
                    <a:pt x="332" y="354"/>
                  </a:cubicBezTo>
                  <a:cubicBezTo>
                    <a:pt x="331" y="355"/>
                    <a:pt x="330" y="355"/>
                    <a:pt x="329" y="355"/>
                  </a:cubicBezTo>
                  <a:cubicBezTo>
                    <a:pt x="328" y="356"/>
                    <a:pt x="328" y="356"/>
                    <a:pt x="328" y="356"/>
                  </a:cubicBezTo>
                  <a:cubicBezTo>
                    <a:pt x="326" y="356"/>
                    <a:pt x="326" y="356"/>
                    <a:pt x="326" y="356"/>
                  </a:cubicBezTo>
                  <a:cubicBezTo>
                    <a:pt x="324" y="357"/>
                    <a:pt x="321" y="358"/>
                    <a:pt x="318" y="359"/>
                  </a:cubicBezTo>
                  <a:cubicBezTo>
                    <a:pt x="313" y="360"/>
                    <a:pt x="308" y="360"/>
                    <a:pt x="303" y="360"/>
                  </a:cubicBezTo>
                  <a:cubicBezTo>
                    <a:pt x="297" y="360"/>
                    <a:pt x="292" y="360"/>
                    <a:pt x="287" y="359"/>
                  </a:cubicBezTo>
                  <a:cubicBezTo>
                    <a:pt x="286" y="359"/>
                    <a:pt x="284" y="359"/>
                    <a:pt x="283" y="358"/>
                  </a:cubicBezTo>
                  <a:cubicBezTo>
                    <a:pt x="282" y="358"/>
                    <a:pt x="281" y="358"/>
                    <a:pt x="280" y="358"/>
                  </a:cubicBezTo>
                  <a:cubicBezTo>
                    <a:pt x="279" y="358"/>
                    <a:pt x="278" y="357"/>
                    <a:pt x="277" y="357"/>
                  </a:cubicBezTo>
                  <a:cubicBezTo>
                    <a:pt x="275" y="357"/>
                    <a:pt x="273" y="356"/>
                    <a:pt x="271" y="355"/>
                  </a:cubicBezTo>
                  <a:cubicBezTo>
                    <a:pt x="270" y="355"/>
                    <a:pt x="269" y="354"/>
                    <a:pt x="268" y="354"/>
                  </a:cubicBezTo>
                  <a:cubicBezTo>
                    <a:pt x="268" y="353"/>
                    <a:pt x="267" y="353"/>
                    <a:pt x="267" y="352"/>
                  </a:cubicBezTo>
                  <a:cubicBezTo>
                    <a:pt x="266" y="352"/>
                    <a:pt x="266" y="351"/>
                    <a:pt x="266" y="351"/>
                  </a:cubicBezTo>
                  <a:cubicBezTo>
                    <a:pt x="266" y="350"/>
                    <a:pt x="266" y="350"/>
                    <a:pt x="266" y="350"/>
                  </a:cubicBezTo>
                  <a:cubicBezTo>
                    <a:pt x="266" y="350"/>
                    <a:pt x="266" y="349"/>
                    <a:pt x="265" y="349"/>
                  </a:cubicBezTo>
                  <a:cubicBezTo>
                    <a:pt x="265" y="348"/>
                    <a:pt x="266" y="346"/>
                    <a:pt x="268" y="344"/>
                  </a:cubicBezTo>
                  <a:cubicBezTo>
                    <a:pt x="272" y="339"/>
                    <a:pt x="272" y="339"/>
                    <a:pt x="272" y="339"/>
                  </a:cubicBezTo>
                  <a:cubicBezTo>
                    <a:pt x="274" y="336"/>
                    <a:pt x="274" y="336"/>
                    <a:pt x="274" y="336"/>
                  </a:cubicBezTo>
                  <a:cubicBezTo>
                    <a:pt x="275" y="335"/>
                    <a:pt x="275" y="335"/>
                    <a:pt x="275" y="335"/>
                  </a:cubicBezTo>
                  <a:cubicBezTo>
                    <a:pt x="278" y="331"/>
                    <a:pt x="281" y="327"/>
                    <a:pt x="283" y="323"/>
                  </a:cubicBezTo>
                  <a:cubicBezTo>
                    <a:pt x="285" y="319"/>
                    <a:pt x="287" y="315"/>
                    <a:pt x="288" y="311"/>
                  </a:cubicBezTo>
                  <a:cubicBezTo>
                    <a:pt x="289" y="307"/>
                    <a:pt x="289" y="304"/>
                    <a:pt x="288" y="300"/>
                  </a:cubicBezTo>
                  <a:cubicBezTo>
                    <a:pt x="286" y="297"/>
                    <a:pt x="284" y="294"/>
                    <a:pt x="281" y="292"/>
                  </a:cubicBezTo>
                  <a:cubicBezTo>
                    <a:pt x="277" y="289"/>
                    <a:pt x="274" y="288"/>
                    <a:pt x="270" y="287"/>
                  </a:cubicBezTo>
                  <a:cubicBezTo>
                    <a:pt x="267" y="287"/>
                    <a:pt x="264" y="288"/>
                    <a:pt x="260" y="290"/>
                  </a:cubicBezTo>
                  <a:cubicBezTo>
                    <a:pt x="257" y="292"/>
                    <a:pt x="254" y="295"/>
                    <a:pt x="252" y="299"/>
                  </a:cubicBezTo>
                  <a:cubicBezTo>
                    <a:pt x="247" y="306"/>
                    <a:pt x="243" y="315"/>
                    <a:pt x="242" y="323"/>
                  </a:cubicBezTo>
                  <a:cubicBezTo>
                    <a:pt x="242" y="326"/>
                    <a:pt x="242" y="328"/>
                    <a:pt x="242" y="330"/>
                  </a:cubicBezTo>
                  <a:cubicBezTo>
                    <a:pt x="242" y="330"/>
                    <a:pt x="242" y="331"/>
                    <a:pt x="242" y="331"/>
                  </a:cubicBezTo>
                  <a:cubicBezTo>
                    <a:pt x="242" y="332"/>
                    <a:pt x="242" y="332"/>
                    <a:pt x="242" y="333"/>
                  </a:cubicBezTo>
                  <a:cubicBezTo>
                    <a:pt x="242" y="334"/>
                    <a:pt x="243" y="335"/>
                    <a:pt x="243" y="336"/>
                  </a:cubicBezTo>
                  <a:cubicBezTo>
                    <a:pt x="243" y="338"/>
                    <a:pt x="244" y="340"/>
                    <a:pt x="245" y="342"/>
                  </a:cubicBezTo>
                  <a:cubicBezTo>
                    <a:pt x="245" y="342"/>
                    <a:pt x="245" y="343"/>
                    <a:pt x="246" y="343"/>
                  </a:cubicBezTo>
                  <a:cubicBezTo>
                    <a:pt x="246" y="343"/>
                    <a:pt x="246" y="343"/>
                    <a:pt x="246" y="344"/>
                  </a:cubicBezTo>
                  <a:cubicBezTo>
                    <a:pt x="247" y="346"/>
                    <a:pt x="247" y="346"/>
                    <a:pt x="247" y="346"/>
                  </a:cubicBezTo>
                  <a:cubicBezTo>
                    <a:pt x="248" y="347"/>
                    <a:pt x="250" y="349"/>
                    <a:pt x="251" y="351"/>
                  </a:cubicBezTo>
                  <a:cubicBezTo>
                    <a:pt x="250" y="353"/>
                    <a:pt x="248" y="355"/>
                    <a:pt x="247" y="356"/>
                  </a:cubicBezTo>
                  <a:cubicBezTo>
                    <a:pt x="246" y="357"/>
                    <a:pt x="245" y="358"/>
                    <a:pt x="244" y="359"/>
                  </a:cubicBezTo>
                  <a:cubicBezTo>
                    <a:pt x="243" y="361"/>
                    <a:pt x="243" y="361"/>
                    <a:pt x="243" y="361"/>
                  </a:cubicBezTo>
                  <a:cubicBezTo>
                    <a:pt x="241" y="363"/>
                    <a:pt x="239" y="365"/>
                    <a:pt x="237" y="366"/>
                  </a:cubicBezTo>
                  <a:cubicBezTo>
                    <a:pt x="234" y="370"/>
                    <a:pt x="230" y="374"/>
                    <a:pt x="226" y="377"/>
                  </a:cubicBezTo>
                  <a:cubicBezTo>
                    <a:pt x="222" y="380"/>
                    <a:pt x="217" y="384"/>
                    <a:pt x="213" y="387"/>
                  </a:cubicBezTo>
                  <a:cubicBezTo>
                    <a:pt x="212" y="387"/>
                    <a:pt x="211" y="388"/>
                    <a:pt x="210" y="389"/>
                  </a:cubicBezTo>
                  <a:cubicBezTo>
                    <a:pt x="208" y="390"/>
                    <a:pt x="208" y="390"/>
                    <a:pt x="208" y="390"/>
                  </a:cubicBezTo>
                  <a:cubicBezTo>
                    <a:pt x="207" y="390"/>
                    <a:pt x="207" y="390"/>
                    <a:pt x="207" y="390"/>
                  </a:cubicBezTo>
                  <a:cubicBezTo>
                    <a:pt x="206" y="391"/>
                    <a:pt x="206" y="391"/>
                    <a:pt x="206" y="391"/>
                  </a:cubicBezTo>
                  <a:cubicBezTo>
                    <a:pt x="205" y="392"/>
                    <a:pt x="204" y="392"/>
                    <a:pt x="203" y="393"/>
                  </a:cubicBezTo>
                  <a:cubicBezTo>
                    <a:pt x="202" y="393"/>
                    <a:pt x="201" y="394"/>
                    <a:pt x="200" y="394"/>
                  </a:cubicBezTo>
                  <a:cubicBezTo>
                    <a:pt x="198" y="395"/>
                    <a:pt x="196" y="396"/>
                    <a:pt x="194" y="397"/>
                  </a:cubicBezTo>
                  <a:cubicBezTo>
                    <a:pt x="187" y="385"/>
                    <a:pt x="187" y="385"/>
                    <a:pt x="187" y="385"/>
                  </a:cubicBezTo>
                  <a:cubicBezTo>
                    <a:pt x="184" y="378"/>
                    <a:pt x="184" y="378"/>
                    <a:pt x="184" y="378"/>
                  </a:cubicBezTo>
                  <a:cubicBezTo>
                    <a:pt x="182" y="374"/>
                    <a:pt x="179" y="370"/>
                    <a:pt x="177" y="367"/>
                  </a:cubicBezTo>
                  <a:cubicBezTo>
                    <a:pt x="174" y="363"/>
                    <a:pt x="170" y="360"/>
                    <a:pt x="167" y="358"/>
                  </a:cubicBezTo>
                  <a:cubicBezTo>
                    <a:pt x="163" y="356"/>
                    <a:pt x="159" y="355"/>
                    <a:pt x="155" y="355"/>
                  </a:cubicBezTo>
                  <a:cubicBezTo>
                    <a:pt x="152" y="355"/>
                    <a:pt x="148" y="356"/>
                    <a:pt x="144" y="358"/>
                  </a:cubicBezTo>
                  <a:cubicBezTo>
                    <a:pt x="141" y="361"/>
                    <a:pt x="138" y="363"/>
                    <a:pt x="137" y="367"/>
                  </a:cubicBezTo>
                  <a:cubicBezTo>
                    <a:pt x="136" y="370"/>
                    <a:pt x="135" y="374"/>
                    <a:pt x="136" y="378"/>
                  </a:cubicBezTo>
                  <a:cubicBezTo>
                    <a:pt x="137" y="382"/>
                    <a:pt x="139" y="386"/>
                    <a:pt x="141" y="389"/>
                  </a:cubicBezTo>
                  <a:cubicBezTo>
                    <a:pt x="141" y="388"/>
                    <a:pt x="139" y="386"/>
                    <a:pt x="139" y="386"/>
                  </a:cubicBezTo>
                  <a:cubicBezTo>
                    <a:pt x="139" y="385"/>
                    <a:pt x="139" y="386"/>
                    <a:pt x="139" y="387"/>
                  </a:cubicBezTo>
                  <a:cubicBezTo>
                    <a:pt x="140" y="388"/>
                    <a:pt x="141" y="389"/>
                    <a:pt x="142" y="392"/>
                  </a:cubicBezTo>
                  <a:cubicBezTo>
                    <a:pt x="140" y="388"/>
                    <a:pt x="137" y="384"/>
                    <a:pt x="136" y="380"/>
                  </a:cubicBezTo>
                  <a:close/>
                  <a:moveTo>
                    <a:pt x="183" y="623"/>
                  </a:moveTo>
                  <a:cubicBezTo>
                    <a:pt x="180" y="624"/>
                    <a:pt x="177" y="625"/>
                    <a:pt x="175" y="626"/>
                  </a:cubicBezTo>
                  <a:cubicBezTo>
                    <a:pt x="172" y="628"/>
                    <a:pt x="170" y="630"/>
                    <a:pt x="169" y="632"/>
                  </a:cubicBezTo>
                  <a:cubicBezTo>
                    <a:pt x="166" y="637"/>
                    <a:pt x="165" y="642"/>
                    <a:pt x="165" y="648"/>
                  </a:cubicBezTo>
                  <a:cubicBezTo>
                    <a:pt x="165" y="653"/>
                    <a:pt x="167" y="658"/>
                    <a:pt x="171" y="662"/>
                  </a:cubicBezTo>
                  <a:cubicBezTo>
                    <a:pt x="173" y="664"/>
                    <a:pt x="175" y="666"/>
                    <a:pt x="178" y="667"/>
                  </a:cubicBezTo>
                  <a:cubicBezTo>
                    <a:pt x="179" y="668"/>
                    <a:pt x="181" y="668"/>
                    <a:pt x="182" y="668"/>
                  </a:cubicBezTo>
                  <a:cubicBezTo>
                    <a:pt x="183" y="669"/>
                    <a:pt x="184" y="669"/>
                    <a:pt x="184" y="669"/>
                  </a:cubicBezTo>
                  <a:cubicBezTo>
                    <a:pt x="185" y="669"/>
                    <a:pt x="185" y="669"/>
                    <a:pt x="185" y="669"/>
                  </a:cubicBezTo>
                  <a:cubicBezTo>
                    <a:pt x="186" y="669"/>
                    <a:pt x="186" y="669"/>
                    <a:pt x="186" y="669"/>
                  </a:cubicBezTo>
                  <a:cubicBezTo>
                    <a:pt x="199" y="669"/>
                    <a:pt x="199" y="669"/>
                    <a:pt x="199" y="669"/>
                  </a:cubicBezTo>
                  <a:cubicBezTo>
                    <a:pt x="224" y="669"/>
                    <a:pt x="224" y="669"/>
                    <a:pt x="224" y="669"/>
                  </a:cubicBezTo>
                  <a:cubicBezTo>
                    <a:pt x="257" y="669"/>
                    <a:pt x="290" y="670"/>
                    <a:pt x="325" y="669"/>
                  </a:cubicBezTo>
                  <a:cubicBezTo>
                    <a:pt x="325" y="670"/>
                    <a:pt x="325" y="670"/>
                    <a:pt x="325" y="670"/>
                  </a:cubicBezTo>
                  <a:cubicBezTo>
                    <a:pt x="311" y="670"/>
                    <a:pt x="311" y="670"/>
                    <a:pt x="311" y="670"/>
                  </a:cubicBezTo>
                  <a:cubicBezTo>
                    <a:pt x="298" y="670"/>
                    <a:pt x="298" y="670"/>
                    <a:pt x="298" y="670"/>
                  </a:cubicBezTo>
                  <a:cubicBezTo>
                    <a:pt x="273" y="670"/>
                    <a:pt x="248" y="670"/>
                    <a:pt x="223" y="670"/>
                  </a:cubicBezTo>
                  <a:cubicBezTo>
                    <a:pt x="198" y="670"/>
                    <a:pt x="198" y="670"/>
                    <a:pt x="198" y="670"/>
                  </a:cubicBezTo>
                  <a:cubicBezTo>
                    <a:pt x="186" y="670"/>
                    <a:pt x="186" y="670"/>
                    <a:pt x="186" y="670"/>
                  </a:cubicBezTo>
                  <a:cubicBezTo>
                    <a:pt x="185" y="670"/>
                    <a:pt x="185" y="670"/>
                    <a:pt x="185" y="670"/>
                  </a:cubicBezTo>
                  <a:cubicBezTo>
                    <a:pt x="184" y="670"/>
                    <a:pt x="184" y="670"/>
                    <a:pt x="184" y="670"/>
                  </a:cubicBezTo>
                  <a:cubicBezTo>
                    <a:pt x="183" y="670"/>
                    <a:pt x="182" y="669"/>
                    <a:pt x="181" y="669"/>
                  </a:cubicBezTo>
                  <a:cubicBezTo>
                    <a:pt x="180" y="669"/>
                    <a:pt x="178" y="669"/>
                    <a:pt x="177" y="668"/>
                  </a:cubicBezTo>
                  <a:cubicBezTo>
                    <a:pt x="174" y="667"/>
                    <a:pt x="172" y="665"/>
                    <a:pt x="170" y="663"/>
                  </a:cubicBezTo>
                  <a:cubicBezTo>
                    <a:pt x="166" y="658"/>
                    <a:pt x="164" y="653"/>
                    <a:pt x="164" y="648"/>
                  </a:cubicBezTo>
                  <a:cubicBezTo>
                    <a:pt x="164" y="642"/>
                    <a:pt x="165" y="637"/>
                    <a:pt x="168" y="632"/>
                  </a:cubicBezTo>
                  <a:cubicBezTo>
                    <a:pt x="170" y="630"/>
                    <a:pt x="172" y="627"/>
                    <a:pt x="174" y="626"/>
                  </a:cubicBezTo>
                  <a:cubicBezTo>
                    <a:pt x="176" y="624"/>
                    <a:pt x="179" y="623"/>
                    <a:pt x="182" y="623"/>
                  </a:cubicBezTo>
                  <a:cubicBezTo>
                    <a:pt x="182" y="623"/>
                    <a:pt x="183" y="623"/>
                    <a:pt x="183" y="623"/>
                  </a:cubicBezTo>
                  <a:cubicBezTo>
                    <a:pt x="183" y="623"/>
                    <a:pt x="183" y="623"/>
                    <a:pt x="183" y="623"/>
                  </a:cubicBezTo>
                  <a:close/>
                  <a:moveTo>
                    <a:pt x="248" y="379"/>
                  </a:moveTo>
                  <a:cubicBezTo>
                    <a:pt x="251" y="377"/>
                    <a:pt x="253" y="375"/>
                    <a:pt x="255" y="372"/>
                  </a:cubicBezTo>
                  <a:cubicBezTo>
                    <a:pt x="259" y="368"/>
                    <a:pt x="259" y="368"/>
                    <a:pt x="259" y="368"/>
                  </a:cubicBezTo>
                  <a:cubicBezTo>
                    <a:pt x="260" y="368"/>
                    <a:pt x="261" y="369"/>
                    <a:pt x="262" y="369"/>
                  </a:cubicBezTo>
                  <a:cubicBezTo>
                    <a:pt x="262" y="369"/>
                    <a:pt x="262" y="369"/>
                    <a:pt x="262" y="369"/>
                  </a:cubicBezTo>
                  <a:cubicBezTo>
                    <a:pt x="263" y="370"/>
                    <a:pt x="263" y="370"/>
                    <a:pt x="263" y="370"/>
                  </a:cubicBezTo>
                  <a:cubicBezTo>
                    <a:pt x="264" y="370"/>
                    <a:pt x="264" y="370"/>
                    <a:pt x="264" y="370"/>
                  </a:cubicBezTo>
                  <a:cubicBezTo>
                    <a:pt x="266" y="371"/>
                    <a:pt x="266" y="371"/>
                    <a:pt x="266" y="371"/>
                  </a:cubicBezTo>
                  <a:cubicBezTo>
                    <a:pt x="270" y="372"/>
                    <a:pt x="273" y="373"/>
                    <a:pt x="276" y="374"/>
                  </a:cubicBezTo>
                  <a:cubicBezTo>
                    <a:pt x="283" y="376"/>
                    <a:pt x="290" y="377"/>
                    <a:pt x="297" y="377"/>
                  </a:cubicBezTo>
                  <a:cubicBezTo>
                    <a:pt x="304" y="377"/>
                    <a:pt x="311" y="377"/>
                    <a:pt x="318" y="376"/>
                  </a:cubicBezTo>
                  <a:cubicBezTo>
                    <a:pt x="321" y="375"/>
                    <a:pt x="324" y="375"/>
                    <a:pt x="328" y="374"/>
                  </a:cubicBezTo>
                  <a:cubicBezTo>
                    <a:pt x="330" y="373"/>
                    <a:pt x="330" y="373"/>
                    <a:pt x="330" y="373"/>
                  </a:cubicBezTo>
                  <a:cubicBezTo>
                    <a:pt x="332" y="372"/>
                    <a:pt x="332" y="372"/>
                    <a:pt x="332" y="372"/>
                  </a:cubicBezTo>
                  <a:cubicBezTo>
                    <a:pt x="333" y="372"/>
                    <a:pt x="334" y="372"/>
                    <a:pt x="334" y="371"/>
                  </a:cubicBezTo>
                  <a:cubicBezTo>
                    <a:pt x="334" y="372"/>
                    <a:pt x="334" y="372"/>
                    <a:pt x="335" y="372"/>
                  </a:cubicBezTo>
                  <a:cubicBezTo>
                    <a:pt x="335" y="373"/>
                    <a:pt x="335" y="373"/>
                    <a:pt x="335" y="374"/>
                  </a:cubicBezTo>
                  <a:cubicBezTo>
                    <a:pt x="336" y="375"/>
                    <a:pt x="336" y="375"/>
                    <a:pt x="336" y="375"/>
                  </a:cubicBezTo>
                  <a:cubicBezTo>
                    <a:pt x="336" y="376"/>
                    <a:pt x="336" y="376"/>
                    <a:pt x="336" y="376"/>
                  </a:cubicBezTo>
                  <a:cubicBezTo>
                    <a:pt x="336" y="376"/>
                    <a:pt x="337" y="377"/>
                    <a:pt x="337" y="378"/>
                  </a:cubicBezTo>
                  <a:cubicBezTo>
                    <a:pt x="338" y="380"/>
                    <a:pt x="340" y="383"/>
                    <a:pt x="341" y="386"/>
                  </a:cubicBezTo>
                  <a:cubicBezTo>
                    <a:pt x="345" y="391"/>
                    <a:pt x="348" y="396"/>
                    <a:pt x="352" y="400"/>
                  </a:cubicBezTo>
                  <a:cubicBezTo>
                    <a:pt x="356" y="405"/>
                    <a:pt x="361" y="409"/>
                    <a:pt x="365" y="413"/>
                  </a:cubicBezTo>
                  <a:cubicBezTo>
                    <a:pt x="368" y="415"/>
                    <a:pt x="370" y="416"/>
                    <a:pt x="373" y="418"/>
                  </a:cubicBezTo>
                  <a:cubicBezTo>
                    <a:pt x="375" y="419"/>
                    <a:pt x="375" y="419"/>
                    <a:pt x="375" y="419"/>
                  </a:cubicBezTo>
                  <a:cubicBezTo>
                    <a:pt x="376" y="420"/>
                    <a:pt x="376" y="420"/>
                    <a:pt x="376" y="420"/>
                  </a:cubicBezTo>
                  <a:cubicBezTo>
                    <a:pt x="376" y="420"/>
                    <a:pt x="377" y="420"/>
                    <a:pt x="378" y="421"/>
                  </a:cubicBezTo>
                  <a:cubicBezTo>
                    <a:pt x="372" y="434"/>
                    <a:pt x="372" y="434"/>
                    <a:pt x="372" y="434"/>
                  </a:cubicBezTo>
                  <a:cubicBezTo>
                    <a:pt x="369" y="440"/>
                    <a:pt x="367" y="445"/>
                    <a:pt x="364" y="451"/>
                  </a:cubicBezTo>
                  <a:cubicBezTo>
                    <a:pt x="359" y="462"/>
                    <a:pt x="355" y="473"/>
                    <a:pt x="350" y="484"/>
                  </a:cubicBezTo>
                  <a:cubicBezTo>
                    <a:pt x="355" y="473"/>
                    <a:pt x="359" y="462"/>
                    <a:pt x="364" y="451"/>
                  </a:cubicBezTo>
                  <a:cubicBezTo>
                    <a:pt x="367" y="445"/>
                    <a:pt x="369" y="439"/>
                    <a:pt x="371" y="434"/>
                  </a:cubicBezTo>
                  <a:cubicBezTo>
                    <a:pt x="377" y="421"/>
                    <a:pt x="377" y="421"/>
                    <a:pt x="377" y="421"/>
                  </a:cubicBezTo>
                  <a:cubicBezTo>
                    <a:pt x="377" y="420"/>
                    <a:pt x="376" y="420"/>
                    <a:pt x="376" y="420"/>
                  </a:cubicBezTo>
                  <a:cubicBezTo>
                    <a:pt x="375" y="419"/>
                    <a:pt x="375" y="419"/>
                    <a:pt x="375" y="419"/>
                  </a:cubicBezTo>
                  <a:cubicBezTo>
                    <a:pt x="373" y="418"/>
                    <a:pt x="373" y="418"/>
                    <a:pt x="373" y="418"/>
                  </a:cubicBezTo>
                  <a:cubicBezTo>
                    <a:pt x="370" y="417"/>
                    <a:pt x="368" y="415"/>
                    <a:pt x="365" y="413"/>
                  </a:cubicBezTo>
                  <a:cubicBezTo>
                    <a:pt x="360" y="409"/>
                    <a:pt x="356" y="405"/>
                    <a:pt x="352" y="400"/>
                  </a:cubicBezTo>
                  <a:cubicBezTo>
                    <a:pt x="348" y="396"/>
                    <a:pt x="344" y="391"/>
                    <a:pt x="341" y="386"/>
                  </a:cubicBezTo>
                  <a:cubicBezTo>
                    <a:pt x="340" y="383"/>
                    <a:pt x="338" y="380"/>
                    <a:pt x="337" y="378"/>
                  </a:cubicBezTo>
                  <a:cubicBezTo>
                    <a:pt x="336" y="376"/>
                    <a:pt x="336" y="376"/>
                    <a:pt x="336" y="376"/>
                  </a:cubicBezTo>
                  <a:cubicBezTo>
                    <a:pt x="336" y="375"/>
                    <a:pt x="336" y="375"/>
                    <a:pt x="336" y="375"/>
                  </a:cubicBezTo>
                  <a:cubicBezTo>
                    <a:pt x="335" y="374"/>
                    <a:pt x="335" y="374"/>
                    <a:pt x="335" y="374"/>
                  </a:cubicBezTo>
                  <a:cubicBezTo>
                    <a:pt x="335" y="373"/>
                    <a:pt x="335" y="373"/>
                    <a:pt x="335" y="372"/>
                  </a:cubicBezTo>
                  <a:cubicBezTo>
                    <a:pt x="334" y="372"/>
                    <a:pt x="334" y="372"/>
                    <a:pt x="334" y="371"/>
                  </a:cubicBezTo>
                  <a:cubicBezTo>
                    <a:pt x="334" y="372"/>
                    <a:pt x="333" y="372"/>
                    <a:pt x="332" y="372"/>
                  </a:cubicBezTo>
                  <a:cubicBezTo>
                    <a:pt x="330" y="373"/>
                    <a:pt x="330" y="373"/>
                    <a:pt x="330" y="373"/>
                  </a:cubicBezTo>
                  <a:cubicBezTo>
                    <a:pt x="328" y="374"/>
                    <a:pt x="328" y="374"/>
                    <a:pt x="328" y="374"/>
                  </a:cubicBezTo>
                  <a:cubicBezTo>
                    <a:pt x="324" y="375"/>
                    <a:pt x="321" y="375"/>
                    <a:pt x="318" y="376"/>
                  </a:cubicBezTo>
                  <a:cubicBezTo>
                    <a:pt x="311" y="377"/>
                    <a:pt x="304" y="378"/>
                    <a:pt x="297" y="377"/>
                  </a:cubicBezTo>
                  <a:cubicBezTo>
                    <a:pt x="290" y="377"/>
                    <a:pt x="283" y="376"/>
                    <a:pt x="276" y="374"/>
                  </a:cubicBezTo>
                  <a:cubicBezTo>
                    <a:pt x="273" y="374"/>
                    <a:pt x="270" y="373"/>
                    <a:pt x="266" y="371"/>
                  </a:cubicBezTo>
                  <a:cubicBezTo>
                    <a:pt x="265" y="371"/>
                    <a:pt x="265" y="371"/>
                    <a:pt x="264" y="370"/>
                  </a:cubicBezTo>
                  <a:cubicBezTo>
                    <a:pt x="263" y="370"/>
                    <a:pt x="263" y="370"/>
                    <a:pt x="263" y="370"/>
                  </a:cubicBezTo>
                  <a:cubicBezTo>
                    <a:pt x="262" y="370"/>
                    <a:pt x="262" y="370"/>
                    <a:pt x="262" y="370"/>
                  </a:cubicBezTo>
                  <a:cubicBezTo>
                    <a:pt x="262" y="369"/>
                    <a:pt x="262" y="369"/>
                    <a:pt x="262" y="369"/>
                  </a:cubicBezTo>
                  <a:cubicBezTo>
                    <a:pt x="261" y="369"/>
                    <a:pt x="260" y="369"/>
                    <a:pt x="259" y="368"/>
                  </a:cubicBezTo>
                  <a:cubicBezTo>
                    <a:pt x="258" y="369"/>
                    <a:pt x="257" y="370"/>
                    <a:pt x="255" y="373"/>
                  </a:cubicBezTo>
                  <a:cubicBezTo>
                    <a:pt x="253" y="375"/>
                    <a:pt x="250" y="377"/>
                    <a:pt x="248" y="379"/>
                  </a:cubicBezTo>
                  <a:cubicBezTo>
                    <a:pt x="244" y="384"/>
                    <a:pt x="239" y="388"/>
                    <a:pt x="235" y="392"/>
                  </a:cubicBezTo>
                  <a:cubicBezTo>
                    <a:pt x="234" y="393"/>
                    <a:pt x="235" y="393"/>
                    <a:pt x="236" y="393"/>
                  </a:cubicBezTo>
                  <a:cubicBezTo>
                    <a:pt x="236" y="392"/>
                    <a:pt x="238" y="391"/>
                    <a:pt x="242" y="388"/>
                  </a:cubicBezTo>
                  <a:cubicBezTo>
                    <a:pt x="244" y="386"/>
                    <a:pt x="247" y="384"/>
                    <a:pt x="251" y="380"/>
                  </a:cubicBezTo>
                  <a:cubicBezTo>
                    <a:pt x="252" y="378"/>
                    <a:pt x="254" y="377"/>
                    <a:pt x="256" y="374"/>
                  </a:cubicBezTo>
                  <a:cubicBezTo>
                    <a:pt x="259" y="372"/>
                    <a:pt x="259" y="372"/>
                    <a:pt x="259" y="372"/>
                  </a:cubicBezTo>
                  <a:cubicBezTo>
                    <a:pt x="259" y="371"/>
                    <a:pt x="259" y="371"/>
                    <a:pt x="260" y="371"/>
                  </a:cubicBezTo>
                  <a:cubicBezTo>
                    <a:pt x="260" y="371"/>
                    <a:pt x="260" y="371"/>
                    <a:pt x="260" y="371"/>
                  </a:cubicBezTo>
                  <a:cubicBezTo>
                    <a:pt x="261" y="371"/>
                    <a:pt x="261" y="371"/>
                    <a:pt x="261" y="371"/>
                  </a:cubicBezTo>
                  <a:cubicBezTo>
                    <a:pt x="262" y="372"/>
                    <a:pt x="262" y="372"/>
                    <a:pt x="262" y="372"/>
                  </a:cubicBezTo>
                  <a:cubicBezTo>
                    <a:pt x="264" y="373"/>
                    <a:pt x="266" y="374"/>
                    <a:pt x="268" y="374"/>
                  </a:cubicBezTo>
                  <a:cubicBezTo>
                    <a:pt x="273" y="376"/>
                    <a:pt x="277" y="377"/>
                    <a:pt x="282" y="378"/>
                  </a:cubicBezTo>
                  <a:cubicBezTo>
                    <a:pt x="291" y="379"/>
                    <a:pt x="299" y="379"/>
                    <a:pt x="307" y="379"/>
                  </a:cubicBezTo>
                  <a:cubicBezTo>
                    <a:pt x="312" y="379"/>
                    <a:pt x="317" y="378"/>
                    <a:pt x="323" y="377"/>
                  </a:cubicBezTo>
                  <a:cubicBezTo>
                    <a:pt x="325" y="377"/>
                    <a:pt x="328" y="376"/>
                    <a:pt x="331" y="375"/>
                  </a:cubicBezTo>
                  <a:cubicBezTo>
                    <a:pt x="332" y="375"/>
                    <a:pt x="332" y="375"/>
                    <a:pt x="332" y="375"/>
                  </a:cubicBezTo>
                  <a:cubicBezTo>
                    <a:pt x="333" y="374"/>
                    <a:pt x="333" y="374"/>
                    <a:pt x="333" y="374"/>
                  </a:cubicBezTo>
                  <a:cubicBezTo>
                    <a:pt x="333" y="375"/>
                    <a:pt x="333" y="375"/>
                    <a:pt x="333" y="375"/>
                  </a:cubicBezTo>
                  <a:cubicBezTo>
                    <a:pt x="334" y="376"/>
                    <a:pt x="334" y="376"/>
                    <a:pt x="334" y="376"/>
                  </a:cubicBezTo>
                  <a:cubicBezTo>
                    <a:pt x="334" y="376"/>
                    <a:pt x="334" y="376"/>
                    <a:pt x="334" y="376"/>
                  </a:cubicBezTo>
                  <a:cubicBezTo>
                    <a:pt x="334" y="377"/>
                    <a:pt x="334" y="377"/>
                    <a:pt x="334" y="377"/>
                  </a:cubicBezTo>
                  <a:cubicBezTo>
                    <a:pt x="334" y="378"/>
                    <a:pt x="334" y="378"/>
                    <a:pt x="334" y="378"/>
                  </a:cubicBezTo>
                  <a:cubicBezTo>
                    <a:pt x="336" y="380"/>
                    <a:pt x="337" y="383"/>
                    <a:pt x="339" y="386"/>
                  </a:cubicBezTo>
                  <a:cubicBezTo>
                    <a:pt x="342" y="391"/>
                    <a:pt x="345" y="397"/>
                    <a:pt x="350" y="401"/>
                  </a:cubicBezTo>
                  <a:cubicBezTo>
                    <a:pt x="354" y="406"/>
                    <a:pt x="358" y="411"/>
                    <a:pt x="363" y="415"/>
                  </a:cubicBezTo>
                  <a:cubicBezTo>
                    <a:pt x="366" y="417"/>
                    <a:pt x="369" y="418"/>
                    <a:pt x="371" y="420"/>
                  </a:cubicBezTo>
                  <a:cubicBezTo>
                    <a:pt x="374" y="421"/>
                    <a:pt x="374" y="421"/>
                    <a:pt x="374" y="421"/>
                  </a:cubicBezTo>
                  <a:cubicBezTo>
                    <a:pt x="374" y="422"/>
                    <a:pt x="374" y="422"/>
                    <a:pt x="374" y="422"/>
                  </a:cubicBezTo>
                  <a:cubicBezTo>
                    <a:pt x="374" y="422"/>
                    <a:pt x="374" y="422"/>
                    <a:pt x="374" y="423"/>
                  </a:cubicBezTo>
                  <a:cubicBezTo>
                    <a:pt x="372" y="428"/>
                    <a:pt x="372" y="428"/>
                    <a:pt x="372" y="428"/>
                  </a:cubicBezTo>
                  <a:cubicBezTo>
                    <a:pt x="366" y="440"/>
                    <a:pt x="366" y="440"/>
                    <a:pt x="366" y="440"/>
                  </a:cubicBezTo>
                  <a:cubicBezTo>
                    <a:pt x="363" y="448"/>
                    <a:pt x="360" y="456"/>
                    <a:pt x="356" y="464"/>
                  </a:cubicBezTo>
                  <a:cubicBezTo>
                    <a:pt x="350" y="480"/>
                    <a:pt x="344" y="495"/>
                    <a:pt x="338" y="511"/>
                  </a:cubicBezTo>
                  <a:cubicBezTo>
                    <a:pt x="330" y="534"/>
                    <a:pt x="322" y="557"/>
                    <a:pt x="315" y="580"/>
                  </a:cubicBezTo>
                  <a:cubicBezTo>
                    <a:pt x="314" y="585"/>
                    <a:pt x="312" y="591"/>
                    <a:pt x="310" y="597"/>
                  </a:cubicBezTo>
                  <a:cubicBezTo>
                    <a:pt x="308" y="606"/>
                    <a:pt x="308" y="606"/>
                    <a:pt x="308" y="606"/>
                  </a:cubicBezTo>
                  <a:cubicBezTo>
                    <a:pt x="307" y="608"/>
                    <a:pt x="307" y="608"/>
                    <a:pt x="307" y="608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6" y="609"/>
                    <a:pt x="306" y="609"/>
                    <a:pt x="306" y="609"/>
                  </a:cubicBezTo>
                  <a:cubicBezTo>
                    <a:pt x="304" y="609"/>
                    <a:pt x="304" y="609"/>
                    <a:pt x="304" y="609"/>
                  </a:cubicBezTo>
                  <a:cubicBezTo>
                    <a:pt x="295" y="609"/>
                    <a:pt x="295" y="609"/>
                    <a:pt x="295" y="609"/>
                  </a:cubicBezTo>
                  <a:cubicBezTo>
                    <a:pt x="286" y="609"/>
                    <a:pt x="286" y="609"/>
                    <a:pt x="286" y="609"/>
                  </a:cubicBezTo>
                  <a:cubicBezTo>
                    <a:pt x="286" y="609"/>
                    <a:pt x="286" y="609"/>
                    <a:pt x="286" y="609"/>
                  </a:cubicBezTo>
                  <a:cubicBezTo>
                    <a:pt x="286" y="609"/>
                    <a:pt x="286" y="609"/>
                    <a:pt x="286" y="609"/>
                  </a:cubicBezTo>
                  <a:cubicBezTo>
                    <a:pt x="280" y="587"/>
                    <a:pt x="280" y="587"/>
                    <a:pt x="280" y="587"/>
                  </a:cubicBezTo>
                  <a:cubicBezTo>
                    <a:pt x="277" y="579"/>
                    <a:pt x="275" y="571"/>
                    <a:pt x="272" y="563"/>
                  </a:cubicBezTo>
                  <a:cubicBezTo>
                    <a:pt x="267" y="547"/>
                    <a:pt x="262" y="531"/>
                    <a:pt x="256" y="515"/>
                  </a:cubicBezTo>
                  <a:cubicBezTo>
                    <a:pt x="246" y="484"/>
                    <a:pt x="234" y="454"/>
                    <a:pt x="222" y="429"/>
                  </a:cubicBezTo>
                  <a:cubicBezTo>
                    <a:pt x="217" y="418"/>
                    <a:pt x="214" y="411"/>
                    <a:pt x="211" y="408"/>
                  </a:cubicBezTo>
                  <a:cubicBezTo>
                    <a:pt x="210" y="406"/>
                    <a:pt x="210" y="405"/>
                    <a:pt x="209" y="405"/>
                  </a:cubicBezTo>
                  <a:cubicBezTo>
                    <a:pt x="212" y="404"/>
                    <a:pt x="215" y="402"/>
                    <a:pt x="220" y="400"/>
                  </a:cubicBezTo>
                  <a:cubicBezTo>
                    <a:pt x="223" y="398"/>
                    <a:pt x="226" y="395"/>
                    <a:pt x="229" y="393"/>
                  </a:cubicBezTo>
                  <a:cubicBezTo>
                    <a:pt x="232" y="391"/>
                    <a:pt x="234" y="389"/>
                    <a:pt x="234" y="389"/>
                  </a:cubicBezTo>
                  <a:cubicBezTo>
                    <a:pt x="237" y="388"/>
                    <a:pt x="236" y="389"/>
                    <a:pt x="235" y="391"/>
                  </a:cubicBezTo>
                  <a:cubicBezTo>
                    <a:pt x="240" y="387"/>
                    <a:pt x="244" y="383"/>
                    <a:pt x="248" y="379"/>
                  </a:cubicBezTo>
                  <a:close/>
                  <a:moveTo>
                    <a:pt x="318" y="622"/>
                  </a:moveTo>
                  <a:cubicBezTo>
                    <a:pt x="319" y="621"/>
                    <a:pt x="319" y="621"/>
                    <a:pt x="319" y="621"/>
                  </a:cubicBezTo>
                  <a:cubicBezTo>
                    <a:pt x="323" y="606"/>
                    <a:pt x="323" y="606"/>
                    <a:pt x="323" y="606"/>
                  </a:cubicBezTo>
                  <a:cubicBezTo>
                    <a:pt x="325" y="599"/>
                    <a:pt x="327" y="592"/>
                    <a:pt x="329" y="585"/>
                  </a:cubicBezTo>
                  <a:cubicBezTo>
                    <a:pt x="337" y="557"/>
                    <a:pt x="346" y="530"/>
                    <a:pt x="356" y="502"/>
                  </a:cubicBezTo>
                  <a:cubicBezTo>
                    <a:pt x="361" y="489"/>
                    <a:pt x="366" y="475"/>
                    <a:pt x="372" y="462"/>
                  </a:cubicBezTo>
                  <a:cubicBezTo>
                    <a:pt x="374" y="455"/>
                    <a:pt x="377" y="448"/>
                    <a:pt x="380" y="442"/>
                  </a:cubicBezTo>
                  <a:cubicBezTo>
                    <a:pt x="385" y="432"/>
                    <a:pt x="385" y="432"/>
                    <a:pt x="385" y="432"/>
                  </a:cubicBezTo>
                  <a:cubicBezTo>
                    <a:pt x="392" y="416"/>
                    <a:pt x="392" y="416"/>
                    <a:pt x="392" y="416"/>
                  </a:cubicBezTo>
                  <a:cubicBezTo>
                    <a:pt x="386" y="413"/>
                    <a:pt x="386" y="413"/>
                    <a:pt x="386" y="413"/>
                  </a:cubicBezTo>
                  <a:cubicBezTo>
                    <a:pt x="385" y="412"/>
                    <a:pt x="384" y="412"/>
                    <a:pt x="383" y="411"/>
                  </a:cubicBezTo>
                  <a:cubicBezTo>
                    <a:pt x="381" y="410"/>
                    <a:pt x="381" y="410"/>
                    <a:pt x="381" y="410"/>
                  </a:cubicBezTo>
                  <a:cubicBezTo>
                    <a:pt x="381" y="410"/>
                    <a:pt x="381" y="410"/>
                    <a:pt x="380" y="410"/>
                  </a:cubicBezTo>
                  <a:cubicBezTo>
                    <a:pt x="380" y="410"/>
                    <a:pt x="380" y="410"/>
                    <a:pt x="380" y="410"/>
                  </a:cubicBezTo>
                  <a:cubicBezTo>
                    <a:pt x="378" y="409"/>
                    <a:pt x="376" y="407"/>
                    <a:pt x="374" y="406"/>
                  </a:cubicBezTo>
                  <a:cubicBezTo>
                    <a:pt x="371" y="404"/>
                    <a:pt x="367" y="401"/>
                    <a:pt x="364" y="398"/>
                  </a:cubicBezTo>
                  <a:cubicBezTo>
                    <a:pt x="358" y="392"/>
                    <a:pt x="353" y="385"/>
                    <a:pt x="349" y="377"/>
                  </a:cubicBezTo>
                  <a:cubicBezTo>
                    <a:pt x="353" y="385"/>
                    <a:pt x="358" y="392"/>
                    <a:pt x="364" y="398"/>
                  </a:cubicBezTo>
                  <a:cubicBezTo>
                    <a:pt x="367" y="401"/>
                    <a:pt x="371" y="404"/>
                    <a:pt x="374" y="406"/>
                  </a:cubicBezTo>
                  <a:cubicBezTo>
                    <a:pt x="376" y="407"/>
                    <a:pt x="378" y="409"/>
                    <a:pt x="380" y="410"/>
                  </a:cubicBezTo>
                  <a:cubicBezTo>
                    <a:pt x="383" y="412"/>
                    <a:pt x="388" y="414"/>
                    <a:pt x="391" y="416"/>
                  </a:cubicBezTo>
                  <a:cubicBezTo>
                    <a:pt x="384" y="433"/>
                    <a:pt x="384" y="433"/>
                    <a:pt x="384" y="433"/>
                  </a:cubicBezTo>
                  <a:cubicBezTo>
                    <a:pt x="379" y="445"/>
                    <a:pt x="379" y="445"/>
                    <a:pt x="379" y="445"/>
                  </a:cubicBezTo>
                  <a:cubicBezTo>
                    <a:pt x="375" y="452"/>
                    <a:pt x="372" y="460"/>
                    <a:pt x="369" y="468"/>
                  </a:cubicBezTo>
                  <a:cubicBezTo>
                    <a:pt x="363" y="483"/>
                    <a:pt x="357" y="499"/>
                    <a:pt x="351" y="515"/>
                  </a:cubicBezTo>
                  <a:cubicBezTo>
                    <a:pt x="340" y="546"/>
                    <a:pt x="330" y="578"/>
                    <a:pt x="321" y="612"/>
                  </a:cubicBezTo>
                  <a:cubicBezTo>
                    <a:pt x="321" y="611"/>
                    <a:pt x="321" y="609"/>
                    <a:pt x="320" y="612"/>
                  </a:cubicBezTo>
                  <a:cubicBezTo>
                    <a:pt x="329" y="579"/>
                    <a:pt x="339" y="546"/>
                    <a:pt x="350" y="515"/>
                  </a:cubicBezTo>
                  <a:cubicBezTo>
                    <a:pt x="356" y="499"/>
                    <a:pt x="362" y="483"/>
                    <a:pt x="368" y="468"/>
                  </a:cubicBezTo>
                  <a:cubicBezTo>
                    <a:pt x="371" y="460"/>
                    <a:pt x="375" y="452"/>
                    <a:pt x="378" y="444"/>
                  </a:cubicBezTo>
                  <a:cubicBezTo>
                    <a:pt x="383" y="433"/>
                    <a:pt x="383" y="433"/>
                    <a:pt x="383" y="433"/>
                  </a:cubicBezTo>
                  <a:cubicBezTo>
                    <a:pt x="391" y="416"/>
                    <a:pt x="391" y="416"/>
                    <a:pt x="391" y="416"/>
                  </a:cubicBezTo>
                  <a:cubicBezTo>
                    <a:pt x="384" y="413"/>
                    <a:pt x="384" y="413"/>
                    <a:pt x="384" y="413"/>
                  </a:cubicBezTo>
                  <a:cubicBezTo>
                    <a:pt x="383" y="413"/>
                    <a:pt x="383" y="412"/>
                    <a:pt x="382" y="412"/>
                  </a:cubicBezTo>
                  <a:cubicBezTo>
                    <a:pt x="380" y="411"/>
                    <a:pt x="380" y="411"/>
                    <a:pt x="380" y="411"/>
                  </a:cubicBezTo>
                  <a:cubicBezTo>
                    <a:pt x="379" y="410"/>
                    <a:pt x="379" y="410"/>
                    <a:pt x="379" y="410"/>
                  </a:cubicBezTo>
                  <a:cubicBezTo>
                    <a:pt x="377" y="409"/>
                    <a:pt x="375" y="408"/>
                    <a:pt x="373" y="406"/>
                  </a:cubicBezTo>
                  <a:cubicBezTo>
                    <a:pt x="369" y="404"/>
                    <a:pt x="366" y="401"/>
                    <a:pt x="363" y="397"/>
                  </a:cubicBezTo>
                  <a:cubicBezTo>
                    <a:pt x="356" y="391"/>
                    <a:pt x="350" y="383"/>
                    <a:pt x="346" y="374"/>
                  </a:cubicBezTo>
                  <a:cubicBezTo>
                    <a:pt x="347" y="374"/>
                    <a:pt x="347" y="374"/>
                    <a:pt x="347" y="374"/>
                  </a:cubicBezTo>
                  <a:cubicBezTo>
                    <a:pt x="347" y="373"/>
                    <a:pt x="346" y="372"/>
                    <a:pt x="346" y="372"/>
                  </a:cubicBezTo>
                  <a:cubicBezTo>
                    <a:pt x="346" y="371"/>
                    <a:pt x="346" y="371"/>
                    <a:pt x="346" y="371"/>
                  </a:cubicBezTo>
                  <a:cubicBezTo>
                    <a:pt x="345" y="371"/>
                    <a:pt x="345" y="371"/>
                    <a:pt x="345" y="371"/>
                  </a:cubicBezTo>
                  <a:cubicBezTo>
                    <a:pt x="345" y="370"/>
                    <a:pt x="345" y="370"/>
                    <a:pt x="345" y="370"/>
                  </a:cubicBezTo>
                  <a:cubicBezTo>
                    <a:pt x="344" y="368"/>
                    <a:pt x="344" y="368"/>
                    <a:pt x="344" y="368"/>
                  </a:cubicBezTo>
                  <a:cubicBezTo>
                    <a:pt x="343" y="364"/>
                    <a:pt x="342" y="361"/>
                    <a:pt x="340" y="358"/>
                  </a:cubicBezTo>
                  <a:cubicBezTo>
                    <a:pt x="337" y="359"/>
                    <a:pt x="334" y="360"/>
                    <a:pt x="331" y="361"/>
                  </a:cubicBezTo>
                  <a:cubicBezTo>
                    <a:pt x="330" y="362"/>
                    <a:pt x="330" y="362"/>
                    <a:pt x="329" y="362"/>
                  </a:cubicBezTo>
                  <a:cubicBezTo>
                    <a:pt x="327" y="363"/>
                    <a:pt x="327" y="363"/>
                    <a:pt x="327" y="363"/>
                  </a:cubicBezTo>
                  <a:cubicBezTo>
                    <a:pt x="325" y="363"/>
                    <a:pt x="325" y="363"/>
                    <a:pt x="325" y="363"/>
                  </a:cubicBezTo>
                  <a:cubicBezTo>
                    <a:pt x="322" y="364"/>
                    <a:pt x="319" y="365"/>
                    <a:pt x="316" y="365"/>
                  </a:cubicBezTo>
                  <a:cubicBezTo>
                    <a:pt x="310" y="366"/>
                    <a:pt x="304" y="367"/>
                    <a:pt x="297" y="367"/>
                  </a:cubicBezTo>
                  <a:cubicBezTo>
                    <a:pt x="291" y="366"/>
                    <a:pt x="285" y="365"/>
                    <a:pt x="279" y="364"/>
                  </a:cubicBezTo>
                  <a:cubicBezTo>
                    <a:pt x="276" y="363"/>
                    <a:pt x="273" y="362"/>
                    <a:pt x="270" y="361"/>
                  </a:cubicBezTo>
                  <a:cubicBezTo>
                    <a:pt x="269" y="361"/>
                    <a:pt x="269" y="361"/>
                    <a:pt x="268" y="360"/>
                  </a:cubicBezTo>
                  <a:cubicBezTo>
                    <a:pt x="267" y="360"/>
                    <a:pt x="267" y="360"/>
                    <a:pt x="267" y="360"/>
                  </a:cubicBezTo>
                  <a:cubicBezTo>
                    <a:pt x="266" y="360"/>
                    <a:pt x="266" y="360"/>
                    <a:pt x="266" y="360"/>
                  </a:cubicBezTo>
                  <a:cubicBezTo>
                    <a:pt x="265" y="359"/>
                    <a:pt x="265" y="359"/>
                    <a:pt x="265" y="359"/>
                  </a:cubicBezTo>
                  <a:cubicBezTo>
                    <a:pt x="263" y="358"/>
                    <a:pt x="263" y="358"/>
                    <a:pt x="263" y="358"/>
                  </a:cubicBezTo>
                  <a:cubicBezTo>
                    <a:pt x="261" y="357"/>
                    <a:pt x="261" y="357"/>
                    <a:pt x="261" y="357"/>
                  </a:cubicBezTo>
                  <a:cubicBezTo>
                    <a:pt x="256" y="354"/>
                    <a:pt x="256" y="354"/>
                    <a:pt x="256" y="354"/>
                  </a:cubicBezTo>
                  <a:cubicBezTo>
                    <a:pt x="251" y="361"/>
                    <a:pt x="251" y="361"/>
                    <a:pt x="251" y="361"/>
                  </a:cubicBezTo>
                  <a:cubicBezTo>
                    <a:pt x="248" y="364"/>
                    <a:pt x="248" y="364"/>
                    <a:pt x="248" y="364"/>
                  </a:cubicBezTo>
                  <a:cubicBezTo>
                    <a:pt x="246" y="366"/>
                    <a:pt x="246" y="366"/>
                    <a:pt x="246" y="366"/>
                  </a:cubicBezTo>
                  <a:cubicBezTo>
                    <a:pt x="243" y="369"/>
                    <a:pt x="243" y="369"/>
                    <a:pt x="243" y="369"/>
                  </a:cubicBezTo>
                  <a:cubicBezTo>
                    <a:pt x="241" y="371"/>
                    <a:pt x="239" y="373"/>
                    <a:pt x="237" y="375"/>
                  </a:cubicBezTo>
                  <a:cubicBezTo>
                    <a:pt x="233" y="379"/>
                    <a:pt x="230" y="383"/>
                    <a:pt x="226" y="386"/>
                  </a:cubicBezTo>
                  <a:cubicBezTo>
                    <a:pt x="231" y="383"/>
                    <a:pt x="236" y="378"/>
                    <a:pt x="241" y="374"/>
                  </a:cubicBezTo>
                  <a:cubicBezTo>
                    <a:pt x="243" y="372"/>
                    <a:pt x="245" y="370"/>
                    <a:pt x="247" y="367"/>
                  </a:cubicBezTo>
                  <a:cubicBezTo>
                    <a:pt x="249" y="366"/>
                    <a:pt x="249" y="366"/>
                    <a:pt x="249" y="366"/>
                  </a:cubicBezTo>
                  <a:cubicBezTo>
                    <a:pt x="250" y="365"/>
                    <a:pt x="250" y="365"/>
                    <a:pt x="250" y="365"/>
                  </a:cubicBezTo>
                  <a:cubicBezTo>
                    <a:pt x="251" y="363"/>
                    <a:pt x="251" y="363"/>
                    <a:pt x="251" y="363"/>
                  </a:cubicBezTo>
                  <a:cubicBezTo>
                    <a:pt x="257" y="357"/>
                    <a:pt x="257" y="357"/>
                    <a:pt x="257" y="357"/>
                  </a:cubicBezTo>
                  <a:cubicBezTo>
                    <a:pt x="261" y="359"/>
                    <a:pt x="261" y="359"/>
                    <a:pt x="261" y="359"/>
                  </a:cubicBezTo>
                  <a:cubicBezTo>
                    <a:pt x="263" y="360"/>
                    <a:pt x="263" y="360"/>
                    <a:pt x="263" y="360"/>
                  </a:cubicBezTo>
                  <a:cubicBezTo>
                    <a:pt x="264" y="361"/>
                    <a:pt x="264" y="361"/>
                    <a:pt x="264" y="361"/>
                  </a:cubicBezTo>
                  <a:cubicBezTo>
                    <a:pt x="266" y="362"/>
                    <a:pt x="266" y="362"/>
                    <a:pt x="267" y="362"/>
                  </a:cubicBezTo>
                  <a:cubicBezTo>
                    <a:pt x="269" y="363"/>
                    <a:pt x="269" y="363"/>
                    <a:pt x="269" y="363"/>
                  </a:cubicBezTo>
                  <a:cubicBezTo>
                    <a:pt x="272" y="364"/>
                    <a:pt x="275" y="365"/>
                    <a:pt x="278" y="366"/>
                  </a:cubicBezTo>
                  <a:cubicBezTo>
                    <a:pt x="284" y="367"/>
                    <a:pt x="291" y="368"/>
                    <a:pt x="297" y="369"/>
                  </a:cubicBezTo>
                  <a:cubicBezTo>
                    <a:pt x="303" y="369"/>
                    <a:pt x="310" y="369"/>
                    <a:pt x="316" y="368"/>
                  </a:cubicBezTo>
                  <a:cubicBezTo>
                    <a:pt x="319" y="367"/>
                    <a:pt x="322" y="367"/>
                    <a:pt x="325" y="366"/>
                  </a:cubicBezTo>
                  <a:cubicBezTo>
                    <a:pt x="328" y="365"/>
                    <a:pt x="328" y="365"/>
                    <a:pt x="328" y="365"/>
                  </a:cubicBezTo>
                  <a:cubicBezTo>
                    <a:pt x="329" y="365"/>
                    <a:pt x="329" y="365"/>
                    <a:pt x="329" y="365"/>
                  </a:cubicBezTo>
                  <a:cubicBezTo>
                    <a:pt x="330" y="364"/>
                    <a:pt x="331" y="364"/>
                    <a:pt x="331" y="364"/>
                  </a:cubicBezTo>
                  <a:cubicBezTo>
                    <a:pt x="334" y="363"/>
                    <a:pt x="336" y="362"/>
                    <a:pt x="339" y="361"/>
                  </a:cubicBezTo>
                  <a:cubicBezTo>
                    <a:pt x="342" y="368"/>
                    <a:pt x="342" y="368"/>
                    <a:pt x="342" y="368"/>
                  </a:cubicBezTo>
                  <a:cubicBezTo>
                    <a:pt x="342" y="369"/>
                    <a:pt x="342" y="370"/>
                    <a:pt x="343" y="371"/>
                  </a:cubicBezTo>
                  <a:cubicBezTo>
                    <a:pt x="343" y="372"/>
                    <a:pt x="343" y="372"/>
                    <a:pt x="343" y="372"/>
                  </a:cubicBezTo>
                  <a:cubicBezTo>
                    <a:pt x="343" y="372"/>
                    <a:pt x="343" y="372"/>
                    <a:pt x="343" y="372"/>
                  </a:cubicBezTo>
                  <a:cubicBezTo>
                    <a:pt x="344" y="373"/>
                    <a:pt x="344" y="373"/>
                    <a:pt x="344" y="373"/>
                  </a:cubicBezTo>
                  <a:cubicBezTo>
                    <a:pt x="345" y="376"/>
                    <a:pt x="346" y="378"/>
                    <a:pt x="348" y="381"/>
                  </a:cubicBezTo>
                  <a:cubicBezTo>
                    <a:pt x="351" y="386"/>
                    <a:pt x="354" y="390"/>
                    <a:pt x="358" y="394"/>
                  </a:cubicBezTo>
                  <a:cubicBezTo>
                    <a:pt x="361" y="399"/>
                    <a:pt x="366" y="403"/>
                    <a:pt x="370" y="406"/>
                  </a:cubicBezTo>
                  <a:cubicBezTo>
                    <a:pt x="372" y="408"/>
                    <a:pt x="375" y="409"/>
                    <a:pt x="377" y="411"/>
                  </a:cubicBezTo>
                  <a:cubicBezTo>
                    <a:pt x="378" y="411"/>
                    <a:pt x="378" y="411"/>
                    <a:pt x="378" y="411"/>
                  </a:cubicBezTo>
                  <a:cubicBezTo>
                    <a:pt x="379" y="412"/>
                    <a:pt x="379" y="412"/>
                    <a:pt x="379" y="412"/>
                  </a:cubicBezTo>
                  <a:cubicBezTo>
                    <a:pt x="380" y="413"/>
                    <a:pt x="381" y="413"/>
                    <a:pt x="382" y="414"/>
                  </a:cubicBezTo>
                  <a:cubicBezTo>
                    <a:pt x="384" y="415"/>
                    <a:pt x="386" y="416"/>
                    <a:pt x="388" y="417"/>
                  </a:cubicBezTo>
                  <a:cubicBezTo>
                    <a:pt x="381" y="433"/>
                    <a:pt x="381" y="433"/>
                    <a:pt x="381" y="433"/>
                  </a:cubicBezTo>
                  <a:cubicBezTo>
                    <a:pt x="376" y="445"/>
                    <a:pt x="376" y="445"/>
                    <a:pt x="376" y="445"/>
                  </a:cubicBezTo>
                  <a:cubicBezTo>
                    <a:pt x="372" y="454"/>
                    <a:pt x="369" y="462"/>
                    <a:pt x="365" y="471"/>
                  </a:cubicBezTo>
                  <a:cubicBezTo>
                    <a:pt x="359" y="488"/>
                    <a:pt x="352" y="504"/>
                    <a:pt x="346" y="521"/>
                  </a:cubicBezTo>
                  <a:cubicBezTo>
                    <a:pt x="352" y="505"/>
                    <a:pt x="358" y="488"/>
                    <a:pt x="365" y="471"/>
                  </a:cubicBezTo>
                  <a:cubicBezTo>
                    <a:pt x="368" y="462"/>
                    <a:pt x="372" y="454"/>
                    <a:pt x="375" y="445"/>
                  </a:cubicBezTo>
                  <a:cubicBezTo>
                    <a:pt x="377" y="441"/>
                    <a:pt x="379" y="437"/>
                    <a:pt x="381" y="433"/>
                  </a:cubicBezTo>
                  <a:cubicBezTo>
                    <a:pt x="388" y="417"/>
                    <a:pt x="388" y="417"/>
                    <a:pt x="388" y="417"/>
                  </a:cubicBezTo>
                  <a:cubicBezTo>
                    <a:pt x="385" y="416"/>
                    <a:pt x="382" y="414"/>
                    <a:pt x="380" y="413"/>
                  </a:cubicBezTo>
                  <a:cubicBezTo>
                    <a:pt x="380" y="413"/>
                    <a:pt x="379" y="413"/>
                    <a:pt x="379" y="412"/>
                  </a:cubicBezTo>
                  <a:cubicBezTo>
                    <a:pt x="378" y="412"/>
                    <a:pt x="378" y="412"/>
                    <a:pt x="378" y="412"/>
                  </a:cubicBezTo>
                  <a:cubicBezTo>
                    <a:pt x="377" y="411"/>
                    <a:pt x="377" y="411"/>
                    <a:pt x="377" y="411"/>
                  </a:cubicBezTo>
                  <a:cubicBezTo>
                    <a:pt x="376" y="411"/>
                    <a:pt x="375" y="410"/>
                    <a:pt x="375" y="410"/>
                  </a:cubicBezTo>
                  <a:cubicBezTo>
                    <a:pt x="372" y="408"/>
                    <a:pt x="369" y="406"/>
                    <a:pt x="366" y="403"/>
                  </a:cubicBezTo>
                  <a:cubicBezTo>
                    <a:pt x="360" y="398"/>
                    <a:pt x="355" y="392"/>
                    <a:pt x="351" y="386"/>
                  </a:cubicBezTo>
                  <a:cubicBezTo>
                    <a:pt x="349" y="382"/>
                    <a:pt x="347" y="379"/>
                    <a:pt x="345" y="376"/>
                  </a:cubicBezTo>
                  <a:cubicBezTo>
                    <a:pt x="345" y="375"/>
                    <a:pt x="344" y="374"/>
                    <a:pt x="344" y="373"/>
                  </a:cubicBezTo>
                  <a:cubicBezTo>
                    <a:pt x="343" y="372"/>
                    <a:pt x="343" y="372"/>
                    <a:pt x="343" y="372"/>
                  </a:cubicBezTo>
                  <a:cubicBezTo>
                    <a:pt x="342" y="370"/>
                    <a:pt x="342" y="370"/>
                    <a:pt x="342" y="370"/>
                  </a:cubicBezTo>
                  <a:cubicBezTo>
                    <a:pt x="341" y="367"/>
                    <a:pt x="340" y="364"/>
                    <a:pt x="339" y="361"/>
                  </a:cubicBezTo>
                  <a:cubicBezTo>
                    <a:pt x="336" y="362"/>
                    <a:pt x="334" y="363"/>
                    <a:pt x="331" y="364"/>
                  </a:cubicBezTo>
                  <a:cubicBezTo>
                    <a:pt x="330" y="364"/>
                    <a:pt x="330" y="365"/>
                    <a:pt x="329" y="365"/>
                  </a:cubicBezTo>
                  <a:cubicBezTo>
                    <a:pt x="328" y="365"/>
                    <a:pt x="328" y="365"/>
                    <a:pt x="328" y="365"/>
                  </a:cubicBezTo>
                  <a:cubicBezTo>
                    <a:pt x="325" y="366"/>
                    <a:pt x="325" y="366"/>
                    <a:pt x="325" y="366"/>
                  </a:cubicBezTo>
                  <a:cubicBezTo>
                    <a:pt x="322" y="367"/>
                    <a:pt x="319" y="368"/>
                    <a:pt x="316" y="368"/>
                  </a:cubicBezTo>
                  <a:cubicBezTo>
                    <a:pt x="309" y="369"/>
                    <a:pt x="303" y="369"/>
                    <a:pt x="297" y="369"/>
                  </a:cubicBezTo>
                  <a:cubicBezTo>
                    <a:pt x="290" y="369"/>
                    <a:pt x="284" y="368"/>
                    <a:pt x="278" y="366"/>
                  </a:cubicBezTo>
                  <a:cubicBezTo>
                    <a:pt x="275" y="366"/>
                    <a:pt x="272" y="365"/>
                    <a:pt x="269" y="364"/>
                  </a:cubicBezTo>
                  <a:cubicBezTo>
                    <a:pt x="268" y="363"/>
                    <a:pt x="267" y="363"/>
                    <a:pt x="267" y="363"/>
                  </a:cubicBezTo>
                  <a:cubicBezTo>
                    <a:pt x="266" y="362"/>
                    <a:pt x="266" y="362"/>
                    <a:pt x="264" y="362"/>
                  </a:cubicBezTo>
                  <a:cubicBezTo>
                    <a:pt x="262" y="361"/>
                    <a:pt x="262" y="361"/>
                    <a:pt x="262" y="361"/>
                  </a:cubicBezTo>
                  <a:cubicBezTo>
                    <a:pt x="261" y="360"/>
                    <a:pt x="261" y="360"/>
                    <a:pt x="261" y="360"/>
                  </a:cubicBezTo>
                  <a:cubicBezTo>
                    <a:pt x="257" y="358"/>
                    <a:pt x="257" y="358"/>
                    <a:pt x="257" y="358"/>
                  </a:cubicBezTo>
                  <a:cubicBezTo>
                    <a:pt x="252" y="364"/>
                    <a:pt x="252" y="364"/>
                    <a:pt x="252" y="364"/>
                  </a:cubicBezTo>
                  <a:cubicBezTo>
                    <a:pt x="250" y="366"/>
                    <a:pt x="250" y="366"/>
                    <a:pt x="250" y="366"/>
                  </a:cubicBezTo>
                  <a:cubicBezTo>
                    <a:pt x="248" y="368"/>
                    <a:pt x="248" y="368"/>
                    <a:pt x="248" y="368"/>
                  </a:cubicBezTo>
                  <a:cubicBezTo>
                    <a:pt x="246" y="370"/>
                    <a:pt x="244" y="372"/>
                    <a:pt x="241" y="375"/>
                  </a:cubicBezTo>
                  <a:cubicBezTo>
                    <a:pt x="237" y="379"/>
                    <a:pt x="232" y="383"/>
                    <a:pt x="227" y="387"/>
                  </a:cubicBezTo>
                  <a:cubicBezTo>
                    <a:pt x="225" y="389"/>
                    <a:pt x="222" y="391"/>
                    <a:pt x="220" y="392"/>
                  </a:cubicBezTo>
                  <a:cubicBezTo>
                    <a:pt x="217" y="395"/>
                    <a:pt x="215" y="397"/>
                    <a:pt x="212" y="398"/>
                  </a:cubicBezTo>
                  <a:cubicBezTo>
                    <a:pt x="208" y="402"/>
                    <a:pt x="204" y="405"/>
                    <a:pt x="204" y="406"/>
                  </a:cubicBezTo>
                  <a:cubicBezTo>
                    <a:pt x="205" y="406"/>
                    <a:pt x="206" y="406"/>
                    <a:pt x="208" y="405"/>
                  </a:cubicBezTo>
                  <a:cubicBezTo>
                    <a:pt x="208" y="405"/>
                    <a:pt x="208" y="406"/>
                    <a:pt x="208" y="406"/>
                  </a:cubicBezTo>
                  <a:cubicBezTo>
                    <a:pt x="209" y="411"/>
                    <a:pt x="214" y="426"/>
                    <a:pt x="223" y="449"/>
                  </a:cubicBezTo>
                  <a:cubicBezTo>
                    <a:pt x="222" y="449"/>
                    <a:pt x="222" y="449"/>
                    <a:pt x="222" y="449"/>
                  </a:cubicBezTo>
                  <a:cubicBezTo>
                    <a:pt x="217" y="438"/>
                    <a:pt x="214" y="431"/>
                    <a:pt x="212" y="427"/>
                  </a:cubicBezTo>
                  <a:cubicBezTo>
                    <a:pt x="210" y="423"/>
                    <a:pt x="209" y="422"/>
                    <a:pt x="209" y="422"/>
                  </a:cubicBezTo>
                  <a:cubicBezTo>
                    <a:pt x="207" y="421"/>
                    <a:pt x="208" y="426"/>
                    <a:pt x="206" y="423"/>
                  </a:cubicBezTo>
                  <a:cubicBezTo>
                    <a:pt x="216" y="445"/>
                    <a:pt x="225" y="467"/>
                    <a:pt x="232" y="490"/>
                  </a:cubicBezTo>
                  <a:cubicBezTo>
                    <a:pt x="234" y="496"/>
                    <a:pt x="238" y="507"/>
                    <a:pt x="240" y="513"/>
                  </a:cubicBezTo>
                  <a:cubicBezTo>
                    <a:pt x="251" y="541"/>
                    <a:pt x="260" y="569"/>
                    <a:pt x="268" y="598"/>
                  </a:cubicBezTo>
                  <a:cubicBezTo>
                    <a:pt x="271" y="608"/>
                    <a:pt x="271" y="608"/>
                    <a:pt x="271" y="608"/>
                  </a:cubicBezTo>
                  <a:cubicBezTo>
                    <a:pt x="273" y="614"/>
                    <a:pt x="273" y="614"/>
                    <a:pt x="273" y="614"/>
                  </a:cubicBezTo>
                  <a:cubicBezTo>
                    <a:pt x="274" y="619"/>
                    <a:pt x="274" y="619"/>
                    <a:pt x="274" y="619"/>
                  </a:cubicBezTo>
                  <a:cubicBezTo>
                    <a:pt x="275" y="622"/>
                    <a:pt x="275" y="622"/>
                    <a:pt x="275" y="622"/>
                  </a:cubicBezTo>
                  <a:cubicBezTo>
                    <a:pt x="268" y="622"/>
                    <a:pt x="268" y="622"/>
                    <a:pt x="268" y="622"/>
                  </a:cubicBezTo>
                  <a:cubicBezTo>
                    <a:pt x="268" y="621"/>
                    <a:pt x="268" y="621"/>
                    <a:pt x="268" y="621"/>
                  </a:cubicBezTo>
                  <a:cubicBezTo>
                    <a:pt x="263" y="604"/>
                    <a:pt x="263" y="604"/>
                    <a:pt x="263" y="604"/>
                  </a:cubicBezTo>
                  <a:cubicBezTo>
                    <a:pt x="261" y="595"/>
                    <a:pt x="261" y="595"/>
                    <a:pt x="261" y="595"/>
                  </a:cubicBezTo>
                  <a:cubicBezTo>
                    <a:pt x="257" y="582"/>
                    <a:pt x="253" y="570"/>
                    <a:pt x="249" y="557"/>
                  </a:cubicBezTo>
                  <a:cubicBezTo>
                    <a:pt x="241" y="532"/>
                    <a:pt x="232" y="507"/>
                    <a:pt x="223" y="483"/>
                  </a:cubicBezTo>
                  <a:cubicBezTo>
                    <a:pt x="218" y="471"/>
                    <a:pt x="213" y="459"/>
                    <a:pt x="208" y="447"/>
                  </a:cubicBezTo>
                  <a:cubicBezTo>
                    <a:pt x="206" y="441"/>
                    <a:pt x="203" y="435"/>
                    <a:pt x="201" y="429"/>
                  </a:cubicBezTo>
                  <a:cubicBezTo>
                    <a:pt x="196" y="420"/>
                    <a:pt x="196" y="420"/>
                    <a:pt x="196" y="420"/>
                  </a:cubicBezTo>
                  <a:cubicBezTo>
                    <a:pt x="190" y="406"/>
                    <a:pt x="190" y="406"/>
                    <a:pt x="190" y="406"/>
                  </a:cubicBezTo>
                  <a:cubicBezTo>
                    <a:pt x="185" y="407"/>
                    <a:pt x="185" y="407"/>
                    <a:pt x="185" y="407"/>
                  </a:cubicBezTo>
                  <a:cubicBezTo>
                    <a:pt x="182" y="407"/>
                    <a:pt x="182" y="407"/>
                    <a:pt x="182" y="407"/>
                  </a:cubicBezTo>
                  <a:cubicBezTo>
                    <a:pt x="182" y="407"/>
                    <a:pt x="181" y="408"/>
                    <a:pt x="181" y="408"/>
                  </a:cubicBezTo>
                  <a:cubicBezTo>
                    <a:pt x="180" y="408"/>
                    <a:pt x="180" y="408"/>
                    <a:pt x="180" y="408"/>
                  </a:cubicBezTo>
                  <a:cubicBezTo>
                    <a:pt x="178" y="408"/>
                    <a:pt x="177" y="408"/>
                    <a:pt x="175" y="408"/>
                  </a:cubicBezTo>
                  <a:cubicBezTo>
                    <a:pt x="172" y="408"/>
                    <a:pt x="169" y="407"/>
                    <a:pt x="166" y="407"/>
                  </a:cubicBezTo>
                  <a:cubicBezTo>
                    <a:pt x="159" y="405"/>
                    <a:pt x="154" y="402"/>
                    <a:pt x="149" y="397"/>
                  </a:cubicBezTo>
                  <a:cubicBezTo>
                    <a:pt x="144" y="393"/>
                    <a:pt x="140" y="388"/>
                    <a:pt x="138" y="382"/>
                  </a:cubicBezTo>
                  <a:cubicBezTo>
                    <a:pt x="136" y="376"/>
                    <a:pt x="136" y="370"/>
                    <a:pt x="138" y="366"/>
                  </a:cubicBezTo>
                  <a:cubicBezTo>
                    <a:pt x="139" y="364"/>
                    <a:pt x="141" y="362"/>
                    <a:pt x="143" y="360"/>
                  </a:cubicBezTo>
                  <a:cubicBezTo>
                    <a:pt x="145" y="358"/>
                    <a:pt x="148" y="357"/>
                    <a:pt x="151" y="356"/>
                  </a:cubicBezTo>
                  <a:cubicBezTo>
                    <a:pt x="156" y="355"/>
                    <a:pt x="162" y="356"/>
                    <a:pt x="167" y="359"/>
                  </a:cubicBezTo>
                  <a:cubicBezTo>
                    <a:pt x="172" y="362"/>
                    <a:pt x="177" y="367"/>
                    <a:pt x="180" y="373"/>
                  </a:cubicBezTo>
                  <a:cubicBezTo>
                    <a:pt x="181" y="374"/>
                    <a:pt x="182" y="375"/>
                    <a:pt x="183" y="377"/>
                  </a:cubicBezTo>
                  <a:cubicBezTo>
                    <a:pt x="185" y="382"/>
                    <a:pt x="185" y="382"/>
                    <a:pt x="185" y="382"/>
                  </a:cubicBezTo>
                  <a:cubicBezTo>
                    <a:pt x="193" y="398"/>
                    <a:pt x="193" y="398"/>
                    <a:pt x="193" y="398"/>
                  </a:cubicBezTo>
                  <a:cubicBezTo>
                    <a:pt x="195" y="397"/>
                    <a:pt x="197" y="396"/>
                    <a:pt x="200" y="395"/>
                  </a:cubicBezTo>
                  <a:cubicBezTo>
                    <a:pt x="201" y="394"/>
                    <a:pt x="202" y="394"/>
                    <a:pt x="203" y="393"/>
                  </a:cubicBezTo>
                  <a:cubicBezTo>
                    <a:pt x="204" y="393"/>
                    <a:pt x="205" y="392"/>
                    <a:pt x="206" y="392"/>
                  </a:cubicBezTo>
                  <a:cubicBezTo>
                    <a:pt x="207" y="391"/>
                    <a:pt x="207" y="391"/>
                    <a:pt x="207" y="391"/>
                  </a:cubicBezTo>
                  <a:cubicBezTo>
                    <a:pt x="208" y="390"/>
                    <a:pt x="208" y="390"/>
                    <a:pt x="208" y="390"/>
                  </a:cubicBezTo>
                  <a:cubicBezTo>
                    <a:pt x="210" y="389"/>
                    <a:pt x="210" y="389"/>
                    <a:pt x="210" y="389"/>
                  </a:cubicBezTo>
                  <a:cubicBezTo>
                    <a:pt x="211" y="388"/>
                    <a:pt x="212" y="388"/>
                    <a:pt x="213" y="387"/>
                  </a:cubicBezTo>
                  <a:cubicBezTo>
                    <a:pt x="218" y="384"/>
                    <a:pt x="222" y="381"/>
                    <a:pt x="226" y="378"/>
                  </a:cubicBezTo>
                  <a:cubicBezTo>
                    <a:pt x="230" y="374"/>
                    <a:pt x="234" y="371"/>
                    <a:pt x="238" y="367"/>
                  </a:cubicBezTo>
                  <a:cubicBezTo>
                    <a:pt x="240" y="365"/>
                    <a:pt x="242" y="363"/>
                    <a:pt x="243" y="361"/>
                  </a:cubicBezTo>
                  <a:cubicBezTo>
                    <a:pt x="244" y="360"/>
                    <a:pt x="244" y="360"/>
                    <a:pt x="244" y="360"/>
                  </a:cubicBezTo>
                  <a:cubicBezTo>
                    <a:pt x="245" y="359"/>
                    <a:pt x="245" y="359"/>
                    <a:pt x="245" y="359"/>
                  </a:cubicBezTo>
                  <a:cubicBezTo>
                    <a:pt x="246" y="358"/>
                    <a:pt x="246" y="358"/>
                    <a:pt x="247" y="357"/>
                  </a:cubicBezTo>
                  <a:cubicBezTo>
                    <a:pt x="249" y="355"/>
                    <a:pt x="250" y="353"/>
                    <a:pt x="252" y="351"/>
                  </a:cubicBezTo>
                  <a:cubicBezTo>
                    <a:pt x="250" y="349"/>
                    <a:pt x="249" y="347"/>
                    <a:pt x="248" y="345"/>
                  </a:cubicBezTo>
                  <a:cubicBezTo>
                    <a:pt x="247" y="344"/>
                    <a:pt x="247" y="344"/>
                    <a:pt x="247" y="344"/>
                  </a:cubicBezTo>
                  <a:cubicBezTo>
                    <a:pt x="247" y="344"/>
                    <a:pt x="246" y="343"/>
                    <a:pt x="246" y="343"/>
                  </a:cubicBezTo>
                  <a:cubicBezTo>
                    <a:pt x="246" y="343"/>
                    <a:pt x="246" y="343"/>
                    <a:pt x="246" y="343"/>
                  </a:cubicBezTo>
                  <a:cubicBezTo>
                    <a:pt x="246" y="342"/>
                    <a:pt x="246" y="342"/>
                    <a:pt x="245" y="341"/>
                  </a:cubicBezTo>
                  <a:cubicBezTo>
                    <a:pt x="245" y="340"/>
                    <a:pt x="244" y="338"/>
                    <a:pt x="243" y="336"/>
                  </a:cubicBezTo>
                  <a:cubicBezTo>
                    <a:pt x="243" y="335"/>
                    <a:pt x="243" y="334"/>
                    <a:pt x="243" y="333"/>
                  </a:cubicBezTo>
                  <a:cubicBezTo>
                    <a:pt x="243" y="332"/>
                    <a:pt x="243" y="332"/>
                    <a:pt x="242" y="331"/>
                  </a:cubicBezTo>
                  <a:cubicBezTo>
                    <a:pt x="242" y="331"/>
                    <a:pt x="242" y="330"/>
                    <a:pt x="242" y="330"/>
                  </a:cubicBezTo>
                  <a:cubicBezTo>
                    <a:pt x="242" y="328"/>
                    <a:pt x="242" y="326"/>
                    <a:pt x="243" y="324"/>
                  </a:cubicBezTo>
                  <a:cubicBezTo>
                    <a:pt x="244" y="315"/>
                    <a:pt x="247" y="306"/>
                    <a:pt x="252" y="299"/>
                  </a:cubicBezTo>
                  <a:cubicBezTo>
                    <a:pt x="254" y="296"/>
                    <a:pt x="257" y="293"/>
                    <a:pt x="260" y="291"/>
                  </a:cubicBezTo>
                  <a:cubicBezTo>
                    <a:pt x="263" y="289"/>
                    <a:pt x="267" y="288"/>
                    <a:pt x="270" y="288"/>
                  </a:cubicBezTo>
                  <a:cubicBezTo>
                    <a:pt x="274" y="288"/>
                    <a:pt x="277" y="290"/>
                    <a:pt x="280" y="292"/>
                  </a:cubicBezTo>
                  <a:cubicBezTo>
                    <a:pt x="283" y="294"/>
                    <a:pt x="286" y="297"/>
                    <a:pt x="287" y="300"/>
                  </a:cubicBezTo>
                  <a:cubicBezTo>
                    <a:pt x="288" y="304"/>
                    <a:pt x="288" y="307"/>
                    <a:pt x="287" y="311"/>
                  </a:cubicBezTo>
                  <a:cubicBezTo>
                    <a:pt x="287" y="315"/>
                    <a:pt x="285" y="319"/>
                    <a:pt x="283" y="323"/>
                  </a:cubicBezTo>
                  <a:cubicBezTo>
                    <a:pt x="280" y="327"/>
                    <a:pt x="278" y="330"/>
                    <a:pt x="275" y="334"/>
                  </a:cubicBezTo>
                  <a:cubicBezTo>
                    <a:pt x="274" y="336"/>
                    <a:pt x="274" y="336"/>
                    <a:pt x="274" y="336"/>
                  </a:cubicBezTo>
                  <a:cubicBezTo>
                    <a:pt x="272" y="338"/>
                    <a:pt x="272" y="338"/>
                    <a:pt x="272" y="338"/>
                  </a:cubicBezTo>
                  <a:cubicBezTo>
                    <a:pt x="267" y="344"/>
                    <a:pt x="267" y="344"/>
                    <a:pt x="267" y="344"/>
                  </a:cubicBezTo>
                  <a:cubicBezTo>
                    <a:pt x="266" y="346"/>
                    <a:pt x="265" y="347"/>
                    <a:pt x="265" y="349"/>
                  </a:cubicBezTo>
                  <a:cubicBezTo>
                    <a:pt x="265" y="349"/>
                    <a:pt x="265" y="350"/>
                    <a:pt x="265" y="350"/>
                  </a:cubicBezTo>
                  <a:cubicBezTo>
                    <a:pt x="265" y="351"/>
                    <a:pt x="266" y="351"/>
                    <a:pt x="266" y="351"/>
                  </a:cubicBezTo>
                  <a:cubicBezTo>
                    <a:pt x="266" y="351"/>
                    <a:pt x="266" y="351"/>
                    <a:pt x="266" y="351"/>
                  </a:cubicBezTo>
                  <a:cubicBezTo>
                    <a:pt x="266" y="352"/>
                    <a:pt x="266" y="352"/>
                    <a:pt x="266" y="352"/>
                  </a:cubicBezTo>
                  <a:cubicBezTo>
                    <a:pt x="267" y="354"/>
                    <a:pt x="268" y="354"/>
                    <a:pt x="270" y="355"/>
                  </a:cubicBezTo>
                  <a:cubicBezTo>
                    <a:pt x="272" y="356"/>
                    <a:pt x="274" y="357"/>
                    <a:pt x="276" y="357"/>
                  </a:cubicBezTo>
                  <a:cubicBezTo>
                    <a:pt x="277" y="358"/>
                    <a:pt x="278" y="358"/>
                    <a:pt x="280" y="358"/>
                  </a:cubicBezTo>
                  <a:cubicBezTo>
                    <a:pt x="281" y="358"/>
                    <a:pt x="282" y="359"/>
                    <a:pt x="283" y="359"/>
                  </a:cubicBezTo>
                  <a:cubicBezTo>
                    <a:pt x="285" y="359"/>
                    <a:pt x="285" y="359"/>
                    <a:pt x="285" y="359"/>
                  </a:cubicBezTo>
                  <a:cubicBezTo>
                    <a:pt x="287" y="360"/>
                    <a:pt x="287" y="360"/>
                    <a:pt x="287" y="360"/>
                  </a:cubicBezTo>
                  <a:cubicBezTo>
                    <a:pt x="292" y="360"/>
                    <a:pt x="297" y="361"/>
                    <a:pt x="302" y="361"/>
                  </a:cubicBezTo>
                  <a:cubicBezTo>
                    <a:pt x="308" y="361"/>
                    <a:pt x="313" y="360"/>
                    <a:pt x="318" y="359"/>
                  </a:cubicBezTo>
                  <a:cubicBezTo>
                    <a:pt x="321" y="359"/>
                    <a:pt x="324" y="358"/>
                    <a:pt x="327" y="357"/>
                  </a:cubicBezTo>
                  <a:cubicBezTo>
                    <a:pt x="327" y="357"/>
                    <a:pt x="328" y="356"/>
                    <a:pt x="329" y="356"/>
                  </a:cubicBezTo>
                  <a:cubicBezTo>
                    <a:pt x="330" y="355"/>
                    <a:pt x="331" y="355"/>
                    <a:pt x="332" y="355"/>
                  </a:cubicBezTo>
                  <a:cubicBezTo>
                    <a:pt x="338" y="352"/>
                    <a:pt x="338" y="352"/>
                    <a:pt x="338" y="352"/>
                  </a:cubicBezTo>
                  <a:cubicBezTo>
                    <a:pt x="338" y="347"/>
                    <a:pt x="338" y="347"/>
                    <a:pt x="338" y="347"/>
                  </a:cubicBezTo>
                  <a:cubicBezTo>
                    <a:pt x="337" y="344"/>
                    <a:pt x="337" y="344"/>
                    <a:pt x="337" y="344"/>
                  </a:cubicBezTo>
                  <a:cubicBezTo>
                    <a:pt x="337" y="343"/>
                    <a:pt x="337" y="343"/>
                    <a:pt x="337" y="343"/>
                  </a:cubicBezTo>
                  <a:cubicBezTo>
                    <a:pt x="337" y="342"/>
                    <a:pt x="337" y="342"/>
                    <a:pt x="337" y="342"/>
                  </a:cubicBezTo>
                  <a:cubicBezTo>
                    <a:pt x="336" y="340"/>
                    <a:pt x="336" y="340"/>
                    <a:pt x="336" y="340"/>
                  </a:cubicBezTo>
                  <a:cubicBezTo>
                    <a:pt x="336" y="339"/>
                    <a:pt x="336" y="339"/>
                    <a:pt x="336" y="339"/>
                  </a:cubicBezTo>
                  <a:cubicBezTo>
                    <a:pt x="336" y="336"/>
                    <a:pt x="336" y="336"/>
                    <a:pt x="336" y="336"/>
                  </a:cubicBezTo>
                  <a:cubicBezTo>
                    <a:pt x="336" y="333"/>
                    <a:pt x="335" y="330"/>
                    <a:pt x="335" y="327"/>
                  </a:cubicBezTo>
                  <a:cubicBezTo>
                    <a:pt x="336" y="321"/>
                    <a:pt x="337" y="315"/>
                    <a:pt x="340" y="310"/>
                  </a:cubicBezTo>
                  <a:cubicBezTo>
                    <a:pt x="342" y="307"/>
                    <a:pt x="343" y="305"/>
                    <a:pt x="345" y="303"/>
                  </a:cubicBezTo>
                  <a:cubicBezTo>
                    <a:pt x="347" y="302"/>
                    <a:pt x="348" y="301"/>
                    <a:pt x="349" y="300"/>
                  </a:cubicBezTo>
                  <a:cubicBezTo>
                    <a:pt x="350" y="299"/>
                    <a:pt x="351" y="299"/>
                    <a:pt x="352" y="298"/>
                  </a:cubicBezTo>
                  <a:cubicBezTo>
                    <a:pt x="357" y="296"/>
                    <a:pt x="363" y="295"/>
                    <a:pt x="367" y="297"/>
                  </a:cubicBezTo>
                  <a:cubicBezTo>
                    <a:pt x="368" y="297"/>
                    <a:pt x="369" y="298"/>
                    <a:pt x="370" y="299"/>
                  </a:cubicBezTo>
                  <a:cubicBezTo>
                    <a:pt x="370" y="299"/>
                    <a:pt x="371" y="299"/>
                    <a:pt x="371" y="300"/>
                  </a:cubicBezTo>
                  <a:cubicBezTo>
                    <a:pt x="372" y="300"/>
                    <a:pt x="372" y="301"/>
                    <a:pt x="373" y="301"/>
                  </a:cubicBezTo>
                  <a:cubicBezTo>
                    <a:pt x="374" y="304"/>
                    <a:pt x="376" y="306"/>
                    <a:pt x="377" y="308"/>
                  </a:cubicBezTo>
                  <a:cubicBezTo>
                    <a:pt x="378" y="311"/>
                    <a:pt x="378" y="313"/>
                    <a:pt x="378" y="316"/>
                  </a:cubicBezTo>
                  <a:cubicBezTo>
                    <a:pt x="378" y="319"/>
                    <a:pt x="377" y="322"/>
                    <a:pt x="376" y="324"/>
                  </a:cubicBezTo>
                  <a:cubicBezTo>
                    <a:pt x="374" y="330"/>
                    <a:pt x="371" y="335"/>
                    <a:pt x="366" y="339"/>
                  </a:cubicBezTo>
                  <a:cubicBezTo>
                    <a:pt x="364" y="342"/>
                    <a:pt x="362" y="344"/>
                    <a:pt x="359" y="346"/>
                  </a:cubicBezTo>
                  <a:cubicBezTo>
                    <a:pt x="359" y="346"/>
                    <a:pt x="358" y="347"/>
                    <a:pt x="357" y="347"/>
                  </a:cubicBezTo>
                  <a:cubicBezTo>
                    <a:pt x="356" y="348"/>
                    <a:pt x="356" y="348"/>
                    <a:pt x="356" y="348"/>
                  </a:cubicBezTo>
                  <a:cubicBezTo>
                    <a:pt x="355" y="349"/>
                    <a:pt x="355" y="349"/>
                    <a:pt x="355" y="349"/>
                  </a:cubicBezTo>
                  <a:cubicBezTo>
                    <a:pt x="352" y="351"/>
                    <a:pt x="349" y="353"/>
                    <a:pt x="346" y="355"/>
                  </a:cubicBezTo>
                  <a:cubicBezTo>
                    <a:pt x="347" y="357"/>
                    <a:pt x="348" y="359"/>
                    <a:pt x="349" y="361"/>
                  </a:cubicBezTo>
                  <a:cubicBezTo>
                    <a:pt x="349" y="362"/>
                    <a:pt x="350" y="363"/>
                    <a:pt x="350" y="364"/>
                  </a:cubicBezTo>
                  <a:cubicBezTo>
                    <a:pt x="351" y="366"/>
                    <a:pt x="351" y="366"/>
                    <a:pt x="351" y="366"/>
                  </a:cubicBezTo>
                  <a:cubicBezTo>
                    <a:pt x="351" y="367"/>
                    <a:pt x="351" y="367"/>
                    <a:pt x="351" y="367"/>
                  </a:cubicBezTo>
                  <a:cubicBezTo>
                    <a:pt x="352" y="369"/>
                    <a:pt x="353" y="372"/>
                    <a:pt x="354" y="374"/>
                  </a:cubicBezTo>
                  <a:cubicBezTo>
                    <a:pt x="357" y="378"/>
                    <a:pt x="360" y="383"/>
                    <a:pt x="363" y="387"/>
                  </a:cubicBezTo>
                  <a:cubicBezTo>
                    <a:pt x="366" y="392"/>
                    <a:pt x="370" y="396"/>
                    <a:pt x="374" y="399"/>
                  </a:cubicBezTo>
                  <a:cubicBezTo>
                    <a:pt x="375" y="400"/>
                    <a:pt x="377" y="401"/>
                    <a:pt x="378" y="401"/>
                  </a:cubicBezTo>
                  <a:cubicBezTo>
                    <a:pt x="378" y="402"/>
                    <a:pt x="379" y="402"/>
                    <a:pt x="379" y="403"/>
                  </a:cubicBezTo>
                  <a:cubicBezTo>
                    <a:pt x="380" y="403"/>
                    <a:pt x="380" y="403"/>
                    <a:pt x="380" y="403"/>
                  </a:cubicBezTo>
                  <a:cubicBezTo>
                    <a:pt x="381" y="403"/>
                    <a:pt x="381" y="403"/>
                    <a:pt x="381" y="403"/>
                  </a:cubicBezTo>
                  <a:cubicBezTo>
                    <a:pt x="382" y="404"/>
                    <a:pt x="382" y="404"/>
                    <a:pt x="382" y="404"/>
                  </a:cubicBezTo>
                  <a:cubicBezTo>
                    <a:pt x="384" y="405"/>
                    <a:pt x="386" y="406"/>
                    <a:pt x="388" y="407"/>
                  </a:cubicBezTo>
                  <a:cubicBezTo>
                    <a:pt x="390" y="408"/>
                    <a:pt x="392" y="409"/>
                    <a:pt x="394" y="410"/>
                  </a:cubicBezTo>
                  <a:cubicBezTo>
                    <a:pt x="402" y="394"/>
                    <a:pt x="402" y="394"/>
                    <a:pt x="402" y="394"/>
                  </a:cubicBezTo>
                  <a:cubicBezTo>
                    <a:pt x="407" y="384"/>
                    <a:pt x="407" y="384"/>
                    <a:pt x="407" y="384"/>
                  </a:cubicBezTo>
                  <a:cubicBezTo>
                    <a:pt x="409" y="379"/>
                    <a:pt x="409" y="379"/>
                    <a:pt x="409" y="379"/>
                  </a:cubicBezTo>
                  <a:cubicBezTo>
                    <a:pt x="410" y="378"/>
                    <a:pt x="410" y="378"/>
                    <a:pt x="410" y="378"/>
                  </a:cubicBezTo>
                  <a:cubicBezTo>
                    <a:pt x="410" y="377"/>
                    <a:pt x="410" y="377"/>
                    <a:pt x="410" y="377"/>
                  </a:cubicBezTo>
                  <a:cubicBezTo>
                    <a:pt x="411" y="377"/>
                    <a:pt x="411" y="376"/>
                    <a:pt x="412" y="375"/>
                  </a:cubicBezTo>
                  <a:cubicBezTo>
                    <a:pt x="414" y="373"/>
                    <a:pt x="416" y="370"/>
                    <a:pt x="418" y="368"/>
                  </a:cubicBezTo>
                  <a:cubicBezTo>
                    <a:pt x="420" y="366"/>
                    <a:pt x="423" y="364"/>
                    <a:pt x="425" y="363"/>
                  </a:cubicBezTo>
                  <a:cubicBezTo>
                    <a:pt x="426" y="362"/>
                    <a:pt x="428" y="362"/>
                    <a:pt x="429" y="362"/>
                  </a:cubicBezTo>
                  <a:cubicBezTo>
                    <a:pt x="429" y="362"/>
                    <a:pt x="430" y="362"/>
                    <a:pt x="430" y="362"/>
                  </a:cubicBezTo>
                  <a:cubicBezTo>
                    <a:pt x="431" y="362"/>
                    <a:pt x="431" y="362"/>
                    <a:pt x="432" y="362"/>
                  </a:cubicBezTo>
                  <a:cubicBezTo>
                    <a:pt x="436" y="363"/>
                    <a:pt x="441" y="367"/>
                    <a:pt x="443" y="372"/>
                  </a:cubicBezTo>
                  <a:cubicBezTo>
                    <a:pt x="445" y="377"/>
                    <a:pt x="446" y="384"/>
                    <a:pt x="445" y="390"/>
                  </a:cubicBezTo>
                  <a:cubicBezTo>
                    <a:pt x="445" y="393"/>
                    <a:pt x="444" y="396"/>
                    <a:pt x="442" y="399"/>
                  </a:cubicBezTo>
                  <a:cubicBezTo>
                    <a:pt x="441" y="402"/>
                    <a:pt x="440" y="404"/>
                    <a:pt x="438" y="406"/>
                  </a:cubicBezTo>
                  <a:cubicBezTo>
                    <a:pt x="434" y="411"/>
                    <a:pt x="428" y="414"/>
                    <a:pt x="422" y="416"/>
                  </a:cubicBezTo>
                  <a:cubicBezTo>
                    <a:pt x="419" y="417"/>
                    <a:pt x="416" y="417"/>
                    <a:pt x="413" y="417"/>
                  </a:cubicBezTo>
                  <a:cubicBezTo>
                    <a:pt x="411" y="418"/>
                    <a:pt x="410" y="418"/>
                    <a:pt x="408" y="418"/>
                  </a:cubicBezTo>
                  <a:cubicBezTo>
                    <a:pt x="407" y="418"/>
                    <a:pt x="407" y="418"/>
                    <a:pt x="407" y="418"/>
                  </a:cubicBezTo>
                  <a:cubicBezTo>
                    <a:pt x="407" y="418"/>
                    <a:pt x="406" y="418"/>
                    <a:pt x="406" y="418"/>
                  </a:cubicBezTo>
                  <a:cubicBezTo>
                    <a:pt x="405" y="417"/>
                    <a:pt x="404" y="417"/>
                    <a:pt x="403" y="417"/>
                  </a:cubicBezTo>
                  <a:cubicBezTo>
                    <a:pt x="398" y="417"/>
                    <a:pt x="398" y="417"/>
                    <a:pt x="398" y="417"/>
                  </a:cubicBezTo>
                  <a:cubicBezTo>
                    <a:pt x="394" y="426"/>
                    <a:pt x="394" y="426"/>
                    <a:pt x="394" y="426"/>
                  </a:cubicBezTo>
                  <a:cubicBezTo>
                    <a:pt x="392" y="432"/>
                    <a:pt x="392" y="432"/>
                    <a:pt x="392" y="432"/>
                  </a:cubicBezTo>
                  <a:cubicBezTo>
                    <a:pt x="387" y="442"/>
                    <a:pt x="387" y="442"/>
                    <a:pt x="387" y="442"/>
                  </a:cubicBezTo>
                  <a:cubicBezTo>
                    <a:pt x="384" y="449"/>
                    <a:pt x="381" y="456"/>
                    <a:pt x="378" y="463"/>
                  </a:cubicBezTo>
                  <a:cubicBezTo>
                    <a:pt x="372" y="477"/>
                    <a:pt x="367" y="492"/>
                    <a:pt x="362" y="506"/>
                  </a:cubicBezTo>
                  <a:cubicBezTo>
                    <a:pt x="351" y="535"/>
                    <a:pt x="342" y="564"/>
                    <a:pt x="333" y="593"/>
                  </a:cubicBezTo>
                  <a:cubicBezTo>
                    <a:pt x="330" y="604"/>
                    <a:pt x="330" y="604"/>
                    <a:pt x="330" y="604"/>
                  </a:cubicBezTo>
                  <a:cubicBezTo>
                    <a:pt x="327" y="613"/>
                    <a:pt x="327" y="613"/>
                    <a:pt x="327" y="613"/>
                  </a:cubicBezTo>
                  <a:cubicBezTo>
                    <a:pt x="326" y="619"/>
                    <a:pt x="326" y="619"/>
                    <a:pt x="326" y="619"/>
                  </a:cubicBezTo>
                  <a:cubicBezTo>
                    <a:pt x="325" y="621"/>
                    <a:pt x="325" y="621"/>
                    <a:pt x="325" y="621"/>
                  </a:cubicBezTo>
                  <a:cubicBezTo>
                    <a:pt x="325" y="622"/>
                    <a:pt x="325" y="622"/>
                    <a:pt x="325" y="622"/>
                  </a:cubicBezTo>
                  <a:lnTo>
                    <a:pt x="318" y="6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67" name="矩形 66">
            <a:extLst>
              <a:ext uri="{FF2B5EF4-FFF2-40B4-BE49-F238E27FC236}">
                <a16:creationId xmlns:a16="http://schemas.microsoft.com/office/drawing/2014/main" id="{E9ECD472-5970-56E3-FA44-7DE6D01DFCDC}"/>
              </a:ext>
            </a:extLst>
          </p:cNvPr>
          <p:cNvSpPr/>
          <p:nvPr/>
        </p:nvSpPr>
        <p:spPr>
          <a:xfrm>
            <a:off x="8026400" y="3137908"/>
            <a:ext cx="485878" cy="285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TW" altLang="en-US" sz="13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9" name="投影片編號版面配置區 2">
            <a:extLst>
              <a:ext uri="{FF2B5EF4-FFF2-40B4-BE49-F238E27FC236}">
                <a16:creationId xmlns:a16="http://schemas.microsoft.com/office/drawing/2014/main" id="{B5460014-C1A7-2C9E-2E3F-FF2580725C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46326" y="6331445"/>
            <a:ext cx="2743200" cy="365125"/>
          </a:xfrm>
        </p:spPr>
        <p:txBody>
          <a:bodyPr/>
          <a:lstStyle/>
          <a:p>
            <a:fld id="{EF27B4D1-FA05-449E-A80B-57A962297113}" type="slidenum">
              <a:rPr lang="zh-TW" altLang="en-US" smtClean="0"/>
              <a:t>43</a:t>
            </a:fld>
            <a:endParaRPr lang="zh-TW" altLang="en-US" dirty="0"/>
          </a:p>
        </p:txBody>
      </p:sp>
      <p:pic>
        <p:nvPicPr>
          <p:cNvPr id="9" name="圖片 8" descr="一張含有 文字, 螢幕擷取畫面, 字型, 數字 的圖片&#10;&#10;AI 產生的內容可能不正確。">
            <a:extLst>
              <a:ext uri="{FF2B5EF4-FFF2-40B4-BE49-F238E27FC236}">
                <a16:creationId xmlns:a16="http://schemas.microsoft.com/office/drawing/2014/main" id="{9317B230-BA90-38B9-7D57-4BFB0C5F0E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6089" y="3145412"/>
            <a:ext cx="5256466" cy="3668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584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00"/>
                            </p:stCondLst>
                            <p:childTnLst>
                              <p:par>
                                <p:cTn id="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700"/>
                            </p:stCondLst>
                            <p:childTnLst>
                              <p:par>
                                <p:cTn id="1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12" grpId="0" bldLvl="0" animBg="1"/>
      <p:bldP spid="16" grpId="0" bldLvl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D997951C-F66F-48C9-8327-E967B8D93F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7339" y="4406914"/>
            <a:ext cx="7708853" cy="230264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4331FED9-7D67-44E2-8663-CDF7D25D52EA}"/>
              </a:ext>
            </a:extLst>
          </p:cNvPr>
          <p:cNvSpPr/>
          <p:nvPr/>
        </p:nvSpPr>
        <p:spPr bwMode="auto">
          <a:xfrm>
            <a:off x="814313" y="327413"/>
            <a:ext cx="5063973" cy="549605"/>
          </a:xfrm>
          <a:prstGeom prst="rect">
            <a:avLst/>
          </a:prstGeom>
          <a:solidFill>
            <a:srgbClr val="C3E0D3"/>
          </a:solidFill>
          <a:ln>
            <a:solidFill>
              <a:schemeClr val="bg1"/>
            </a:solidFill>
          </a:ln>
          <a:effectLst>
            <a:outerShdw blurRad="50800" dist="127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spcBef>
                <a:spcPct val="50000"/>
              </a:spcBef>
              <a:defRPr/>
            </a:pPr>
            <a:r>
              <a:rPr lang="en-US" altLang="zh-TW" sz="3200" b="1" spc="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5</a:t>
            </a:r>
            <a:r>
              <a:rPr lang="zh-TW" altLang="en-US" sz="3200" b="1" spc="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、國中學校查詢 </a:t>
            </a:r>
            <a:r>
              <a:rPr lang="en-US" altLang="zh-TW" sz="2800" b="1" spc="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(4/7)</a:t>
            </a:r>
          </a:p>
        </p:txBody>
      </p:sp>
      <p:grpSp>
        <p:nvGrpSpPr>
          <p:cNvPr id="16" name="群組 15">
            <a:extLst>
              <a:ext uri="{FF2B5EF4-FFF2-40B4-BE49-F238E27FC236}">
                <a16:creationId xmlns:a16="http://schemas.microsoft.com/office/drawing/2014/main" id="{C3110478-BF5C-4B8B-892E-D811DAE0C324}"/>
              </a:ext>
            </a:extLst>
          </p:cNvPr>
          <p:cNvGrpSpPr/>
          <p:nvPr/>
        </p:nvGrpSpPr>
        <p:grpSpPr>
          <a:xfrm>
            <a:off x="2607339" y="2997198"/>
            <a:ext cx="7708853" cy="1350959"/>
            <a:chOff x="1300762" y="1936955"/>
            <a:chExt cx="9590476" cy="1565383"/>
          </a:xfrm>
        </p:grpSpPr>
        <p:pic>
          <p:nvPicPr>
            <p:cNvPr id="14" name="圖片 13">
              <a:extLst>
                <a:ext uri="{FF2B5EF4-FFF2-40B4-BE49-F238E27FC236}">
                  <a16:creationId xmlns:a16="http://schemas.microsoft.com/office/drawing/2014/main" id="{92E9BCE5-65BD-43B0-9E9B-928AC0BD37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00762" y="1959481"/>
              <a:ext cx="9590476" cy="154285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429EF91D-B64D-4B10-9796-6C21135CD9EB}"/>
                </a:ext>
              </a:extLst>
            </p:cNvPr>
            <p:cNvSpPr/>
            <p:nvPr/>
          </p:nvSpPr>
          <p:spPr>
            <a:xfrm>
              <a:off x="3923071" y="1936955"/>
              <a:ext cx="1887794" cy="983226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17" name="Freeform 5">
            <a:extLst>
              <a:ext uri="{FF2B5EF4-FFF2-40B4-BE49-F238E27FC236}">
                <a16:creationId xmlns:a16="http://schemas.microsoft.com/office/drawing/2014/main" id="{23C1303C-30CE-4333-8F40-859F729FD4E2}"/>
              </a:ext>
            </a:extLst>
          </p:cNvPr>
          <p:cNvSpPr/>
          <p:nvPr/>
        </p:nvSpPr>
        <p:spPr bwMode="auto">
          <a:xfrm rot="16200000">
            <a:off x="7229526" y="2727619"/>
            <a:ext cx="881805" cy="2417327"/>
          </a:xfrm>
          <a:custGeom>
            <a:avLst/>
            <a:gdLst>
              <a:gd name="T0" fmla="*/ 230 w 259"/>
              <a:gd name="T1" fmla="*/ 83 h 272"/>
              <a:gd name="T2" fmla="*/ 243 w 259"/>
              <a:gd name="T3" fmla="*/ 57 h 272"/>
              <a:gd name="T4" fmla="*/ 258 w 259"/>
              <a:gd name="T5" fmla="*/ 16 h 272"/>
              <a:gd name="T6" fmla="*/ 253 w 259"/>
              <a:gd name="T7" fmla="*/ 8 h 272"/>
              <a:gd name="T8" fmla="*/ 248 w 259"/>
              <a:gd name="T9" fmla="*/ 8 h 272"/>
              <a:gd name="T10" fmla="*/ 228 w 259"/>
              <a:gd name="T11" fmla="*/ 54 h 272"/>
              <a:gd name="T12" fmla="*/ 177 w 259"/>
              <a:gd name="T13" fmla="*/ 139 h 272"/>
              <a:gd name="T14" fmla="*/ 123 w 259"/>
              <a:gd name="T15" fmla="*/ 193 h 272"/>
              <a:gd name="T16" fmla="*/ 99 w 259"/>
              <a:gd name="T17" fmla="*/ 210 h 272"/>
              <a:gd name="T18" fmla="*/ 67 w 259"/>
              <a:gd name="T19" fmla="*/ 231 h 272"/>
              <a:gd name="T20" fmla="*/ 66 w 259"/>
              <a:gd name="T21" fmla="*/ 229 h 272"/>
              <a:gd name="T22" fmla="*/ 93 w 259"/>
              <a:gd name="T23" fmla="*/ 210 h 272"/>
              <a:gd name="T24" fmla="*/ 129 w 259"/>
              <a:gd name="T25" fmla="*/ 183 h 272"/>
              <a:gd name="T26" fmla="*/ 188 w 259"/>
              <a:gd name="T27" fmla="*/ 117 h 272"/>
              <a:gd name="T28" fmla="*/ 197 w 259"/>
              <a:gd name="T29" fmla="*/ 103 h 272"/>
              <a:gd name="T30" fmla="*/ 216 w 259"/>
              <a:gd name="T31" fmla="*/ 70 h 272"/>
              <a:gd name="T32" fmla="*/ 231 w 259"/>
              <a:gd name="T33" fmla="*/ 38 h 272"/>
              <a:gd name="T34" fmla="*/ 239 w 259"/>
              <a:gd name="T35" fmla="*/ 13 h 272"/>
              <a:gd name="T36" fmla="*/ 238 w 259"/>
              <a:gd name="T37" fmla="*/ 1 h 272"/>
              <a:gd name="T38" fmla="*/ 234 w 259"/>
              <a:gd name="T39" fmla="*/ 1 h 272"/>
              <a:gd name="T40" fmla="*/ 230 w 259"/>
              <a:gd name="T41" fmla="*/ 10 h 272"/>
              <a:gd name="T42" fmla="*/ 227 w 259"/>
              <a:gd name="T43" fmla="*/ 32 h 272"/>
              <a:gd name="T44" fmla="*/ 209 w 259"/>
              <a:gd name="T45" fmla="*/ 69 h 272"/>
              <a:gd name="T46" fmla="*/ 191 w 259"/>
              <a:gd name="T47" fmla="*/ 99 h 272"/>
              <a:gd name="T48" fmla="*/ 172 w 259"/>
              <a:gd name="T49" fmla="*/ 125 h 272"/>
              <a:gd name="T50" fmla="*/ 129 w 259"/>
              <a:gd name="T51" fmla="*/ 171 h 272"/>
              <a:gd name="T52" fmla="*/ 94 w 259"/>
              <a:gd name="T53" fmla="*/ 198 h 272"/>
              <a:gd name="T54" fmla="*/ 68 w 259"/>
              <a:gd name="T55" fmla="*/ 216 h 272"/>
              <a:gd name="T56" fmla="*/ 46 w 259"/>
              <a:gd name="T57" fmla="*/ 230 h 272"/>
              <a:gd name="T58" fmla="*/ 42 w 259"/>
              <a:gd name="T59" fmla="*/ 231 h 272"/>
              <a:gd name="T60" fmla="*/ 49 w 259"/>
              <a:gd name="T61" fmla="*/ 210 h 272"/>
              <a:gd name="T62" fmla="*/ 56 w 259"/>
              <a:gd name="T63" fmla="*/ 187 h 272"/>
              <a:gd name="T64" fmla="*/ 65 w 259"/>
              <a:gd name="T65" fmla="*/ 151 h 272"/>
              <a:gd name="T66" fmla="*/ 60 w 259"/>
              <a:gd name="T67" fmla="*/ 142 h 272"/>
              <a:gd name="T68" fmla="*/ 52 w 259"/>
              <a:gd name="T69" fmla="*/ 147 h 272"/>
              <a:gd name="T70" fmla="*/ 41 w 259"/>
              <a:gd name="T71" fmla="*/ 175 h 272"/>
              <a:gd name="T72" fmla="*/ 43 w 259"/>
              <a:gd name="T73" fmla="*/ 176 h 272"/>
              <a:gd name="T74" fmla="*/ 45 w 259"/>
              <a:gd name="T75" fmla="*/ 177 h 272"/>
              <a:gd name="T76" fmla="*/ 42 w 259"/>
              <a:gd name="T77" fmla="*/ 185 h 272"/>
              <a:gd name="T78" fmla="*/ 31 w 259"/>
              <a:gd name="T79" fmla="*/ 220 h 272"/>
              <a:gd name="T80" fmla="*/ 22 w 259"/>
              <a:gd name="T81" fmla="*/ 238 h 272"/>
              <a:gd name="T82" fmla="*/ 11 w 259"/>
              <a:gd name="T83" fmla="*/ 243 h 272"/>
              <a:gd name="T84" fmla="*/ 0 w 259"/>
              <a:gd name="T85" fmla="*/ 253 h 272"/>
              <a:gd name="T86" fmla="*/ 12 w 259"/>
              <a:gd name="T87" fmla="*/ 264 h 272"/>
              <a:gd name="T88" fmla="*/ 13 w 259"/>
              <a:gd name="T89" fmla="*/ 267 h 272"/>
              <a:gd name="T90" fmla="*/ 15 w 259"/>
              <a:gd name="T91" fmla="*/ 269 h 272"/>
              <a:gd name="T92" fmla="*/ 19 w 259"/>
              <a:gd name="T93" fmla="*/ 270 h 272"/>
              <a:gd name="T94" fmla="*/ 26 w 259"/>
              <a:gd name="T95" fmla="*/ 270 h 272"/>
              <a:gd name="T96" fmla="*/ 30 w 259"/>
              <a:gd name="T97" fmla="*/ 263 h 272"/>
              <a:gd name="T98" fmla="*/ 124 w 259"/>
              <a:gd name="T99" fmla="*/ 259 h 272"/>
              <a:gd name="T100" fmla="*/ 143 w 259"/>
              <a:gd name="T101" fmla="*/ 258 h 272"/>
              <a:gd name="T102" fmla="*/ 155 w 259"/>
              <a:gd name="T103" fmla="*/ 255 h 272"/>
              <a:gd name="T104" fmla="*/ 158 w 259"/>
              <a:gd name="T105" fmla="*/ 252 h 272"/>
              <a:gd name="T106" fmla="*/ 154 w 259"/>
              <a:gd name="T107" fmla="*/ 236 h 272"/>
              <a:gd name="T108" fmla="*/ 147 w 259"/>
              <a:gd name="T109" fmla="*/ 237 h 272"/>
              <a:gd name="T110" fmla="*/ 130 w 259"/>
              <a:gd name="T111" fmla="*/ 238 h 272"/>
              <a:gd name="T112" fmla="*/ 89 w 259"/>
              <a:gd name="T113" fmla="*/ 239 h 272"/>
              <a:gd name="T114" fmla="*/ 85 w 259"/>
              <a:gd name="T115" fmla="*/ 236 h 272"/>
              <a:gd name="T116" fmla="*/ 106 w 259"/>
              <a:gd name="T117" fmla="*/ 223 h 272"/>
              <a:gd name="T118" fmla="*/ 128 w 259"/>
              <a:gd name="T119" fmla="*/ 208 h 272"/>
              <a:gd name="T120" fmla="*/ 166 w 259"/>
              <a:gd name="T121" fmla="*/ 174 h 272"/>
              <a:gd name="T122" fmla="*/ 215 w 259"/>
              <a:gd name="T123" fmla="*/ 108 h 2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59" h="272">
                <a:moveTo>
                  <a:pt x="215" y="108"/>
                </a:moveTo>
                <a:cubicBezTo>
                  <a:pt x="220" y="99"/>
                  <a:pt x="225" y="91"/>
                  <a:pt x="230" y="83"/>
                </a:cubicBezTo>
                <a:cubicBezTo>
                  <a:pt x="232" y="79"/>
                  <a:pt x="234" y="75"/>
                  <a:pt x="236" y="71"/>
                </a:cubicBezTo>
                <a:cubicBezTo>
                  <a:pt x="239" y="66"/>
                  <a:pt x="241" y="61"/>
                  <a:pt x="243" y="57"/>
                </a:cubicBezTo>
                <a:cubicBezTo>
                  <a:pt x="244" y="52"/>
                  <a:pt x="246" y="48"/>
                  <a:pt x="248" y="43"/>
                </a:cubicBezTo>
                <a:cubicBezTo>
                  <a:pt x="251" y="34"/>
                  <a:pt x="255" y="25"/>
                  <a:pt x="258" y="16"/>
                </a:cubicBezTo>
                <a:cubicBezTo>
                  <a:pt x="259" y="15"/>
                  <a:pt x="258" y="13"/>
                  <a:pt x="257" y="11"/>
                </a:cubicBezTo>
                <a:cubicBezTo>
                  <a:pt x="256" y="9"/>
                  <a:pt x="255" y="8"/>
                  <a:pt x="253" y="8"/>
                </a:cubicBezTo>
                <a:cubicBezTo>
                  <a:pt x="252" y="8"/>
                  <a:pt x="252" y="8"/>
                  <a:pt x="251" y="8"/>
                </a:cubicBezTo>
                <a:cubicBezTo>
                  <a:pt x="250" y="8"/>
                  <a:pt x="249" y="8"/>
                  <a:pt x="248" y="8"/>
                </a:cubicBezTo>
                <a:cubicBezTo>
                  <a:pt x="246" y="9"/>
                  <a:pt x="245" y="11"/>
                  <a:pt x="244" y="13"/>
                </a:cubicBezTo>
                <a:cubicBezTo>
                  <a:pt x="239" y="27"/>
                  <a:pt x="234" y="41"/>
                  <a:pt x="228" y="54"/>
                </a:cubicBezTo>
                <a:cubicBezTo>
                  <a:pt x="222" y="70"/>
                  <a:pt x="213" y="84"/>
                  <a:pt x="204" y="98"/>
                </a:cubicBezTo>
                <a:cubicBezTo>
                  <a:pt x="196" y="112"/>
                  <a:pt x="187" y="126"/>
                  <a:pt x="177" y="139"/>
                </a:cubicBezTo>
                <a:cubicBezTo>
                  <a:pt x="169" y="149"/>
                  <a:pt x="161" y="158"/>
                  <a:pt x="152" y="167"/>
                </a:cubicBezTo>
                <a:cubicBezTo>
                  <a:pt x="143" y="176"/>
                  <a:pt x="133" y="185"/>
                  <a:pt x="123" y="193"/>
                </a:cubicBezTo>
                <a:cubicBezTo>
                  <a:pt x="119" y="196"/>
                  <a:pt x="114" y="200"/>
                  <a:pt x="109" y="204"/>
                </a:cubicBezTo>
                <a:cubicBezTo>
                  <a:pt x="105" y="206"/>
                  <a:pt x="102" y="208"/>
                  <a:pt x="99" y="210"/>
                </a:cubicBezTo>
                <a:cubicBezTo>
                  <a:pt x="94" y="213"/>
                  <a:pt x="89" y="217"/>
                  <a:pt x="84" y="220"/>
                </a:cubicBezTo>
                <a:cubicBezTo>
                  <a:pt x="78" y="224"/>
                  <a:pt x="72" y="227"/>
                  <a:pt x="67" y="231"/>
                </a:cubicBezTo>
                <a:cubicBezTo>
                  <a:pt x="63" y="233"/>
                  <a:pt x="59" y="235"/>
                  <a:pt x="55" y="236"/>
                </a:cubicBezTo>
                <a:cubicBezTo>
                  <a:pt x="59" y="234"/>
                  <a:pt x="62" y="231"/>
                  <a:pt x="66" y="229"/>
                </a:cubicBezTo>
                <a:cubicBezTo>
                  <a:pt x="70" y="226"/>
                  <a:pt x="75" y="223"/>
                  <a:pt x="79" y="220"/>
                </a:cubicBezTo>
                <a:cubicBezTo>
                  <a:pt x="84" y="217"/>
                  <a:pt x="88" y="213"/>
                  <a:pt x="93" y="210"/>
                </a:cubicBezTo>
                <a:cubicBezTo>
                  <a:pt x="99" y="206"/>
                  <a:pt x="105" y="201"/>
                  <a:pt x="111" y="197"/>
                </a:cubicBezTo>
                <a:cubicBezTo>
                  <a:pt x="117" y="192"/>
                  <a:pt x="123" y="187"/>
                  <a:pt x="129" y="183"/>
                </a:cubicBezTo>
                <a:cubicBezTo>
                  <a:pt x="140" y="173"/>
                  <a:pt x="151" y="163"/>
                  <a:pt x="160" y="152"/>
                </a:cubicBezTo>
                <a:cubicBezTo>
                  <a:pt x="170" y="141"/>
                  <a:pt x="179" y="129"/>
                  <a:pt x="188" y="117"/>
                </a:cubicBezTo>
                <a:cubicBezTo>
                  <a:pt x="190" y="114"/>
                  <a:pt x="192" y="111"/>
                  <a:pt x="194" y="108"/>
                </a:cubicBezTo>
                <a:cubicBezTo>
                  <a:pt x="195" y="107"/>
                  <a:pt x="196" y="105"/>
                  <a:pt x="197" y="103"/>
                </a:cubicBezTo>
                <a:cubicBezTo>
                  <a:pt x="198" y="101"/>
                  <a:pt x="199" y="100"/>
                  <a:pt x="200" y="98"/>
                </a:cubicBezTo>
                <a:cubicBezTo>
                  <a:pt x="206" y="89"/>
                  <a:pt x="211" y="80"/>
                  <a:pt x="216" y="70"/>
                </a:cubicBezTo>
                <a:cubicBezTo>
                  <a:pt x="219" y="65"/>
                  <a:pt x="222" y="60"/>
                  <a:pt x="224" y="54"/>
                </a:cubicBezTo>
                <a:cubicBezTo>
                  <a:pt x="227" y="49"/>
                  <a:pt x="229" y="44"/>
                  <a:pt x="231" y="38"/>
                </a:cubicBezTo>
                <a:cubicBezTo>
                  <a:pt x="234" y="33"/>
                  <a:pt x="236" y="27"/>
                  <a:pt x="238" y="22"/>
                </a:cubicBezTo>
                <a:cubicBezTo>
                  <a:pt x="238" y="19"/>
                  <a:pt x="239" y="16"/>
                  <a:pt x="239" y="13"/>
                </a:cubicBezTo>
                <a:cubicBezTo>
                  <a:pt x="240" y="10"/>
                  <a:pt x="240" y="7"/>
                  <a:pt x="240" y="3"/>
                </a:cubicBezTo>
                <a:cubicBezTo>
                  <a:pt x="240" y="2"/>
                  <a:pt x="239" y="1"/>
                  <a:pt x="238" y="1"/>
                </a:cubicBezTo>
                <a:cubicBezTo>
                  <a:pt x="238" y="0"/>
                  <a:pt x="237" y="0"/>
                  <a:pt x="237" y="0"/>
                </a:cubicBezTo>
                <a:cubicBezTo>
                  <a:pt x="236" y="0"/>
                  <a:pt x="235" y="0"/>
                  <a:pt x="234" y="1"/>
                </a:cubicBezTo>
                <a:cubicBezTo>
                  <a:pt x="233" y="2"/>
                  <a:pt x="232" y="4"/>
                  <a:pt x="231" y="5"/>
                </a:cubicBezTo>
                <a:cubicBezTo>
                  <a:pt x="231" y="7"/>
                  <a:pt x="231" y="9"/>
                  <a:pt x="230" y="10"/>
                </a:cubicBezTo>
                <a:cubicBezTo>
                  <a:pt x="230" y="12"/>
                  <a:pt x="231" y="14"/>
                  <a:pt x="232" y="14"/>
                </a:cubicBezTo>
                <a:cubicBezTo>
                  <a:pt x="231" y="20"/>
                  <a:pt x="229" y="26"/>
                  <a:pt x="227" y="32"/>
                </a:cubicBezTo>
                <a:cubicBezTo>
                  <a:pt x="224" y="38"/>
                  <a:pt x="221" y="44"/>
                  <a:pt x="218" y="50"/>
                </a:cubicBezTo>
                <a:cubicBezTo>
                  <a:pt x="215" y="56"/>
                  <a:pt x="212" y="63"/>
                  <a:pt x="209" y="69"/>
                </a:cubicBezTo>
                <a:cubicBezTo>
                  <a:pt x="206" y="74"/>
                  <a:pt x="203" y="78"/>
                  <a:pt x="200" y="83"/>
                </a:cubicBezTo>
                <a:cubicBezTo>
                  <a:pt x="197" y="88"/>
                  <a:pt x="194" y="93"/>
                  <a:pt x="191" y="99"/>
                </a:cubicBezTo>
                <a:cubicBezTo>
                  <a:pt x="189" y="102"/>
                  <a:pt x="186" y="105"/>
                  <a:pt x="184" y="108"/>
                </a:cubicBezTo>
                <a:cubicBezTo>
                  <a:pt x="180" y="114"/>
                  <a:pt x="176" y="119"/>
                  <a:pt x="172" y="125"/>
                </a:cubicBezTo>
                <a:cubicBezTo>
                  <a:pt x="164" y="136"/>
                  <a:pt x="154" y="147"/>
                  <a:pt x="144" y="157"/>
                </a:cubicBezTo>
                <a:cubicBezTo>
                  <a:pt x="139" y="162"/>
                  <a:pt x="134" y="166"/>
                  <a:pt x="129" y="171"/>
                </a:cubicBezTo>
                <a:cubicBezTo>
                  <a:pt x="123" y="176"/>
                  <a:pt x="118" y="180"/>
                  <a:pt x="112" y="185"/>
                </a:cubicBezTo>
                <a:cubicBezTo>
                  <a:pt x="106" y="189"/>
                  <a:pt x="100" y="194"/>
                  <a:pt x="94" y="198"/>
                </a:cubicBezTo>
                <a:cubicBezTo>
                  <a:pt x="91" y="200"/>
                  <a:pt x="88" y="202"/>
                  <a:pt x="85" y="204"/>
                </a:cubicBezTo>
                <a:cubicBezTo>
                  <a:pt x="79" y="208"/>
                  <a:pt x="73" y="212"/>
                  <a:pt x="68" y="216"/>
                </a:cubicBezTo>
                <a:cubicBezTo>
                  <a:pt x="64" y="218"/>
                  <a:pt x="61" y="220"/>
                  <a:pt x="58" y="222"/>
                </a:cubicBezTo>
                <a:cubicBezTo>
                  <a:pt x="54" y="225"/>
                  <a:pt x="50" y="227"/>
                  <a:pt x="46" y="230"/>
                </a:cubicBezTo>
                <a:cubicBezTo>
                  <a:pt x="44" y="230"/>
                  <a:pt x="43" y="230"/>
                  <a:pt x="42" y="231"/>
                </a:cubicBezTo>
                <a:cubicBezTo>
                  <a:pt x="42" y="231"/>
                  <a:pt x="42" y="231"/>
                  <a:pt x="42" y="231"/>
                </a:cubicBezTo>
                <a:cubicBezTo>
                  <a:pt x="43" y="228"/>
                  <a:pt x="43" y="226"/>
                  <a:pt x="44" y="223"/>
                </a:cubicBezTo>
                <a:cubicBezTo>
                  <a:pt x="46" y="219"/>
                  <a:pt x="47" y="214"/>
                  <a:pt x="49" y="210"/>
                </a:cubicBezTo>
                <a:cubicBezTo>
                  <a:pt x="50" y="208"/>
                  <a:pt x="50" y="205"/>
                  <a:pt x="51" y="203"/>
                </a:cubicBezTo>
                <a:cubicBezTo>
                  <a:pt x="53" y="197"/>
                  <a:pt x="55" y="192"/>
                  <a:pt x="56" y="187"/>
                </a:cubicBezTo>
                <a:cubicBezTo>
                  <a:pt x="57" y="184"/>
                  <a:pt x="58" y="182"/>
                  <a:pt x="58" y="180"/>
                </a:cubicBezTo>
                <a:cubicBezTo>
                  <a:pt x="60" y="170"/>
                  <a:pt x="63" y="160"/>
                  <a:pt x="65" y="151"/>
                </a:cubicBezTo>
                <a:cubicBezTo>
                  <a:pt x="65" y="149"/>
                  <a:pt x="65" y="147"/>
                  <a:pt x="64" y="145"/>
                </a:cubicBezTo>
                <a:cubicBezTo>
                  <a:pt x="63" y="144"/>
                  <a:pt x="62" y="143"/>
                  <a:pt x="60" y="142"/>
                </a:cubicBezTo>
                <a:cubicBezTo>
                  <a:pt x="60" y="142"/>
                  <a:pt x="59" y="142"/>
                  <a:pt x="58" y="142"/>
                </a:cubicBezTo>
                <a:cubicBezTo>
                  <a:pt x="55" y="142"/>
                  <a:pt x="52" y="144"/>
                  <a:pt x="52" y="147"/>
                </a:cubicBezTo>
                <a:cubicBezTo>
                  <a:pt x="50" y="153"/>
                  <a:pt x="49" y="159"/>
                  <a:pt x="48" y="165"/>
                </a:cubicBezTo>
                <a:cubicBezTo>
                  <a:pt x="45" y="168"/>
                  <a:pt x="43" y="172"/>
                  <a:pt x="41" y="175"/>
                </a:cubicBezTo>
                <a:cubicBezTo>
                  <a:pt x="40" y="176"/>
                  <a:pt x="41" y="177"/>
                  <a:pt x="41" y="177"/>
                </a:cubicBezTo>
                <a:cubicBezTo>
                  <a:pt x="42" y="177"/>
                  <a:pt x="43" y="177"/>
                  <a:pt x="43" y="176"/>
                </a:cubicBezTo>
                <a:cubicBezTo>
                  <a:pt x="44" y="175"/>
                  <a:pt x="45" y="174"/>
                  <a:pt x="46" y="172"/>
                </a:cubicBezTo>
                <a:cubicBezTo>
                  <a:pt x="46" y="174"/>
                  <a:pt x="45" y="176"/>
                  <a:pt x="45" y="177"/>
                </a:cubicBezTo>
                <a:cubicBezTo>
                  <a:pt x="45" y="178"/>
                  <a:pt x="44" y="179"/>
                  <a:pt x="44" y="179"/>
                </a:cubicBezTo>
                <a:cubicBezTo>
                  <a:pt x="44" y="181"/>
                  <a:pt x="43" y="183"/>
                  <a:pt x="42" y="185"/>
                </a:cubicBezTo>
                <a:cubicBezTo>
                  <a:pt x="41" y="191"/>
                  <a:pt x="39" y="196"/>
                  <a:pt x="37" y="201"/>
                </a:cubicBezTo>
                <a:cubicBezTo>
                  <a:pt x="35" y="207"/>
                  <a:pt x="33" y="214"/>
                  <a:pt x="31" y="220"/>
                </a:cubicBezTo>
                <a:cubicBezTo>
                  <a:pt x="29" y="222"/>
                  <a:pt x="28" y="225"/>
                  <a:pt x="27" y="228"/>
                </a:cubicBezTo>
                <a:cubicBezTo>
                  <a:pt x="25" y="232"/>
                  <a:pt x="24" y="235"/>
                  <a:pt x="22" y="238"/>
                </a:cubicBezTo>
                <a:cubicBezTo>
                  <a:pt x="22" y="240"/>
                  <a:pt x="21" y="241"/>
                  <a:pt x="21" y="242"/>
                </a:cubicBezTo>
                <a:cubicBezTo>
                  <a:pt x="17" y="242"/>
                  <a:pt x="14" y="243"/>
                  <a:pt x="11" y="243"/>
                </a:cubicBezTo>
                <a:cubicBezTo>
                  <a:pt x="8" y="243"/>
                  <a:pt x="5" y="244"/>
                  <a:pt x="3" y="246"/>
                </a:cubicBezTo>
                <a:cubicBezTo>
                  <a:pt x="1" y="248"/>
                  <a:pt x="0" y="251"/>
                  <a:pt x="0" y="253"/>
                </a:cubicBezTo>
                <a:cubicBezTo>
                  <a:pt x="0" y="259"/>
                  <a:pt x="5" y="264"/>
                  <a:pt x="11" y="264"/>
                </a:cubicBezTo>
                <a:cubicBezTo>
                  <a:pt x="11" y="264"/>
                  <a:pt x="12" y="264"/>
                  <a:pt x="12" y="264"/>
                </a:cubicBezTo>
                <a:cubicBezTo>
                  <a:pt x="12" y="264"/>
                  <a:pt x="12" y="264"/>
                  <a:pt x="13" y="265"/>
                </a:cubicBezTo>
                <a:cubicBezTo>
                  <a:pt x="13" y="265"/>
                  <a:pt x="13" y="266"/>
                  <a:pt x="13" y="267"/>
                </a:cubicBezTo>
                <a:cubicBezTo>
                  <a:pt x="13" y="267"/>
                  <a:pt x="14" y="267"/>
                  <a:pt x="14" y="267"/>
                </a:cubicBezTo>
                <a:cubicBezTo>
                  <a:pt x="14" y="268"/>
                  <a:pt x="14" y="268"/>
                  <a:pt x="15" y="269"/>
                </a:cubicBezTo>
                <a:cubicBezTo>
                  <a:pt x="16" y="270"/>
                  <a:pt x="17" y="270"/>
                  <a:pt x="18" y="270"/>
                </a:cubicBezTo>
                <a:cubicBezTo>
                  <a:pt x="18" y="270"/>
                  <a:pt x="18" y="270"/>
                  <a:pt x="19" y="270"/>
                </a:cubicBezTo>
                <a:cubicBezTo>
                  <a:pt x="19" y="271"/>
                  <a:pt x="20" y="271"/>
                  <a:pt x="20" y="271"/>
                </a:cubicBezTo>
                <a:cubicBezTo>
                  <a:pt x="22" y="272"/>
                  <a:pt x="24" y="271"/>
                  <a:pt x="26" y="270"/>
                </a:cubicBezTo>
                <a:cubicBezTo>
                  <a:pt x="27" y="269"/>
                  <a:pt x="28" y="268"/>
                  <a:pt x="29" y="266"/>
                </a:cubicBezTo>
                <a:cubicBezTo>
                  <a:pt x="29" y="265"/>
                  <a:pt x="30" y="264"/>
                  <a:pt x="30" y="263"/>
                </a:cubicBezTo>
                <a:cubicBezTo>
                  <a:pt x="47" y="262"/>
                  <a:pt x="64" y="261"/>
                  <a:pt x="81" y="260"/>
                </a:cubicBezTo>
                <a:cubicBezTo>
                  <a:pt x="95" y="260"/>
                  <a:pt x="110" y="259"/>
                  <a:pt x="124" y="259"/>
                </a:cubicBezTo>
                <a:cubicBezTo>
                  <a:pt x="128" y="259"/>
                  <a:pt x="133" y="258"/>
                  <a:pt x="137" y="258"/>
                </a:cubicBezTo>
                <a:cubicBezTo>
                  <a:pt x="139" y="258"/>
                  <a:pt x="141" y="258"/>
                  <a:pt x="143" y="258"/>
                </a:cubicBezTo>
                <a:cubicBezTo>
                  <a:pt x="146" y="258"/>
                  <a:pt x="149" y="257"/>
                  <a:pt x="151" y="257"/>
                </a:cubicBezTo>
                <a:cubicBezTo>
                  <a:pt x="153" y="256"/>
                  <a:pt x="154" y="256"/>
                  <a:pt x="155" y="255"/>
                </a:cubicBezTo>
                <a:cubicBezTo>
                  <a:pt x="156" y="255"/>
                  <a:pt x="156" y="255"/>
                  <a:pt x="156" y="254"/>
                </a:cubicBezTo>
                <a:cubicBezTo>
                  <a:pt x="157" y="254"/>
                  <a:pt x="158" y="253"/>
                  <a:pt x="158" y="252"/>
                </a:cubicBezTo>
                <a:cubicBezTo>
                  <a:pt x="162" y="249"/>
                  <a:pt x="162" y="244"/>
                  <a:pt x="160" y="240"/>
                </a:cubicBezTo>
                <a:cubicBezTo>
                  <a:pt x="159" y="238"/>
                  <a:pt x="157" y="237"/>
                  <a:pt x="154" y="236"/>
                </a:cubicBezTo>
                <a:cubicBezTo>
                  <a:pt x="153" y="236"/>
                  <a:pt x="152" y="236"/>
                  <a:pt x="152" y="236"/>
                </a:cubicBezTo>
                <a:cubicBezTo>
                  <a:pt x="150" y="236"/>
                  <a:pt x="148" y="236"/>
                  <a:pt x="147" y="237"/>
                </a:cubicBezTo>
                <a:cubicBezTo>
                  <a:pt x="146" y="237"/>
                  <a:pt x="146" y="237"/>
                  <a:pt x="145" y="237"/>
                </a:cubicBezTo>
                <a:cubicBezTo>
                  <a:pt x="140" y="238"/>
                  <a:pt x="135" y="237"/>
                  <a:pt x="130" y="238"/>
                </a:cubicBezTo>
                <a:cubicBezTo>
                  <a:pt x="126" y="238"/>
                  <a:pt x="122" y="238"/>
                  <a:pt x="118" y="238"/>
                </a:cubicBezTo>
                <a:cubicBezTo>
                  <a:pt x="108" y="238"/>
                  <a:pt x="99" y="239"/>
                  <a:pt x="89" y="239"/>
                </a:cubicBezTo>
                <a:cubicBezTo>
                  <a:pt x="86" y="239"/>
                  <a:pt x="83" y="239"/>
                  <a:pt x="81" y="239"/>
                </a:cubicBezTo>
                <a:cubicBezTo>
                  <a:pt x="82" y="238"/>
                  <a:pt x="84" y="237"/>
                  <a:pt x="85" y="236"/>
                </a:cubicBezTo>
                <a:cubicBezTo>
                  <a:pt x="89" y="234"/>
                  <a:pt x="93" y="232"/>
                  <a:pt x="97" y="229"/>
                </a:cubicBezTo>
                <a:cubicBezTo>
                  <a:pt x="100" y="227"/>
                  <a:pt x="103" y="225"/>
                  <a:pt x="106" y="223"/>
                </a:cubicBezTo>
                <a:cubicBezTo>
                  <a:pt x="110" y="220"/>
                  <a:pt x="113" y="218"/>
                  <a:pt x="117" y="216"/>
                </a:cubicBezTo>
                <a:cubicBezTo>
                  <a:pt x="120" y="213"/>
                  <a:pt x="124" y="210"/>
                  <a:pt x="128" y="208"/>
                </a:cubicBezTo>
                <a:cubicBezTo>
                  <a:pt x="132" y="204"/>
                  <a:pt x="137" y="200"/>
                  <a:pt x="142" y="196"/>
                </a:cubicBezTo>
                <a:cubicBezTo>
                  <a:pt x="150" y="189"/>
                  <a:pt x="158" y="182"/>
                  <a:pt x="166" y="174"/>
                </a:cubicBezTo>
                <a:cubicBezTo>
                  <a:pt x="178" y="161"/>
                  <a:pt x="189" y="146"/>
                  <a:pt x="200" y="131"/>
                </a:cubicBezTo>
                <a:cubicBezTo>
                  <a:pt x="205" y="123"/>
                  <a:pt x="210" y="116"/>
                  <a:pt x="215" y="108"/>
                </a:cubicBezTo>
                <a:close/>
              </a:path>
            </a:pathLst>
          </a:custGeom>
          <a:solidFill>
            <a:srgbClr val="FF0000"/>
          </a:solidFill>
          <a:ln>
            <a:solidFill>
              <a:schemeClr val="tx1"/>
            </a:solidFill>
          </a:ln>
        </p:spPr>
        <p:txBody>
          <a:bodyPr vert="horz" wrap="square" lIns="91412" tIns="45706" rIns="91412" bIns="45706" numCol="1" anchor="t" anchorCtr="0" compatLnSpc="1"/>
          <a:lstStyle/>
          <a:p>
            <a:pPr defTabSz="1218565"/>
            <a:endParaRPr lang="zh-CN" altLang="en-US" sz="1800" dirty="0">
              <a:solidFill>
                <a:schemeClr val="tx1">
                  <a:lumMod val="50000"/>
                </a:schemeClr>
              </a:solidFill>
              <a:latin typeface="汉仪家书简" panose="02010609000101010101" pitchFamily="49" charset="-122"/>
              <a:ea typeface="汉仪家书简" panose="02010609000101010101" pitchFamily="49" charset="-122"/>
              <a:cs typeface="+mn-lt"/>
            </a:endParaRPr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id="{5CBED672-C809-45E0-B3AE-82F6FDF0947A}"/>
              </a:ext>
            </a:extLst>
          </p:cNvPr>
          <p:cNvGrpSpPr/>
          <p:nvPr/>
        </p:nvGrpSpPr>
        <p:grpSpPr>
          <a:xfrm>
            <a:off x="927530" y="983800"/>
            <a:ext cx="10825316" cy="2023118"/>
            <a:chOff x="1180079" y="999449"/>
            <a:chExt cx="10825316" cy="2023118"/>
          </a:xfrm>
        </p:grpSpPr>
        <p:sp>
          <p:nvSpPr>
            <p:cNvPr id="19" name="文字方塊 18">
              <a:extLst>
                <a:ext uri="{FF2B5EF4-FFF2-40B4-BE49-F238E27FC236}">
                  <a16:creationId xmlns:a16="http://schemas.microsoft.com/office/drawing/2014/main" id="{29C7F787-5C34-45C1-AEBA-DE9EB5BE7930}"/>
                </a:ext>
              </a:extLst>
            </p:cNvPr>
            <p:cNvSpPr txBox="1"/>
            <p:nvPr/>
          </p:nvSpPr>
          <p:spPr>
            <a:xfrm>
              <a:off x="1180079" y="999449"/>
              <a:ext cx="10825316" cy="20231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TW" altLang="en-US" sz="2400" b="1" dirty="0">
                  <a:solidFill>
                    <a:srgbClr val="0070C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DFKaiShu-SB-Estd-BF"/>
                </a:rPr>
                <a:t>三、</a:t>
              </a:r>
              <a:r>
                <a:rPr lang="zh-TW" altLang="zh-TW" sz="2400" b="1" dirty="0">
                  <a:solidFill>
                    <a:srgbClr val="0070C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DFKaiShu-SB-Estd-BF"/>
                </a:rPr>
                <a:t>查詢</a:t>
              </a:r>
              <a:r>
                <a:rPr lang="zh-TW" altLang="en-US" sz="2400" b="1" dirty="0">
                  <a:solidFill>
                    <a:srgbClr val="0070C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DFKaiShu-SB-Estd-BF"/>
                </a:rPr>
                <a:t>報名狀態</a:t>
              </a:r>
              <a:endParaRPr lang="en-US" altLang="zh-TW" sz="2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DFKaiShu-SB-Estd-BF"/>
              </a:endParaRPr>
            </a:p>
            <a:p>
              <a:pPr>
                <a:lnSpc>
                  <a:spcPts val="3100"/>
                </a:lnSpc>
              </a:pPr>
              <a:r>
                <a:rPr lang="zh-TW" altLang="en-US" sz="2400" b="1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    未報名</a:t>
              </a:r>
              <a:r>
                <a:rPr lang="zh-TW" altLang="en-US" sz="24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：報名資料</a:t>
              </a:r>
              <a:r>
                <a:rPr lang="zh-TW" altLang="en-US" sz="2400" b="1" u="sng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尚未確定送出</a:t>
              </a:r>
              <a:endPara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>
                <a:lnSpc>
                  <a:spcPts val="3100"/>
                </a:lnSpc>
              </a:pPr>
              <a:r>
                <a:rPr lang="zh-TW" altLang="en-US" sz="2400" b="1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    未繳費</a:t>
              </a:r>
              <a:r>
                <a:rPr lang="zh-TW" altLang="en-US" sz="24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：報名資料</a:t>
              </a:r>
              <a:r>
                <a:rPr lang="zh-TW" altLang="en-US" sz="2400" b="1" u="sng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已確定送出</a:t>
              </a:r>
              <a:r>
                <a:rPr lang="zh-TW" altLang="en-US" sz="24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且</a:t>
              </a:r>
              <a:r>
                <a:rPr lang="zh-TW" altLang="en-US" sz="2400" b="1" u="sng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尚未完成繳費</a:t>
              </a:r>
              <a:endParaRPr lang="en-US" altLang="zh-TW" sz="2400" b="1" u="sng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>
                <a:lnSpc>
                  <a:spcPts val="3100"/>
                </a:lnSpc>
              </a:pPr>
              <a:r>
                <a:rPr lang="zh-TW" altLang="en-US" sz="24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    已報名：</a:t>
              </a:r>
              <a:r>
                <a:rPr lang="en-US" altLang="zh-TW" sz="2400" b="1" dirty="0">
                  <a:latin typeface="+mj-lt"/>
                  <a:ea typeface="微軟正黑體" panose="020B0604030504040204" pitchFamily="34" charset="-120"/>
                </a:rPr>
                <a:t>①</a:t>
              </a:r>
              <a:r>
                <a:rPr lang="zh-TW" altLang="en-US" sz="2400" b="1" dirty="0">
                  <a:latin typeface="+mj-lt"/>
                  <a:ea typeface="微軟正黑體" panose="020B0604030504040204" pitchFamily="34" charset="-120"/>
                </a:rPr>
                <a:t> </a:t>
              </a:r>
              <a:r>
                <a:rPr lang="zh-TW" altLang="en-US" sz="24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繳費資料加總</a:t>
              </a:r>
              <a:r>
                <a:rPr lang="zh-TW" altLang="en-US" sz="2400" b="1" u="sng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金額為</a:t>
              </a:r>
              <a:r>
                <a:rPr lang="en-US" altLang="zh-TW" sz="2400" b="1" u="sng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0</a:t>
              </a:r>
              <a:r>
                <a:rPr lang="zh-TW" altLang="en-US" sz="2400" b="1" u="sng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或負數</a:t>
              </a:r>
              <a:r>
                <a:rPr lang="zh-TW" altLang="en-US" sz="24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則無需繳費</a:t>
              </a:r>
              <a:endPara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>
                <a:lnSpc>
                  <a:spcPts val="3100"/>
                </a:lnSpc>
              </a:pPr>
              <a:r>
                <a:rPr lang="zh-TW" altLang="en-US" sz="24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                    ② 繳費資料加總</a:t>
              </a:r>
              <a:r>
                <a:rPr lang="zh-TW" altLang="en-US" sz="2400" b="1" u="sng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金額大於</a:t>
              </a:r>
              <a:r>
                <a:rPr lang="en-US" altLang="zh-TW" sz="2400" b="1" u="sng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0</a:t>
              </a:r>
              <a:r>
                <a:rPr lang="zh-TW" altLang="en-US" sz="24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且完成繳費</a:t>
              </a:r>
              <a:endPara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8" name="文字方塊 7">
              <a:extLst>
                <a:ext uri="{FF2B5EF4-FFF2-40B4-BE49-F238E27FC236}">
                  <a16:creationId xmlns:a16="http://schemas.microsoft.com/office/drawing/2014/main" id="{59A74834-F2AC-4CA7-9643-8441430F870A}"/>
                </a:ext>
              </a:extLst>
            </p:cNvPr>
            <p:cNvSpPr txBox="1"/>
            <p:nvPr/>
          </p:nvSpPr>
          <p:spPr>
            <a:xfrm>
              <a:off x="1219217" y="1364303"/>
              <a:ext cx="506870" cy="8463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2500" b="1" dirty="0">
                  <a:solidFill>
                    <a:srgbClr val="0070C0"/>
                  </a:solidFill>
                  <a:latin typeface="Calibri Light" panose="020F0302020204030204" pitchFamily="34" charset="0"/>
                  <a:ea typeface="微軟正黑體" panose="020B0604030504040204" pitchFamily="34" charset="-120"/>
                  <a:cs typeface="Calibri Light" panose="020F0302020204030204" pitchFamily="34" charset="0"/>
                </a:rPr>
                <a:t>❶</a:t>
              </a:r>
              <a:endParaRPr lang="zh-TW" altLang="en-US" sz="2500" dirty="0">
                <a:solidFill>
                  <a:srgbClr val="0070C0"/>
                </a:solidFill>
              </a:endParaRPr>
            </a:p>
            <a:p>
              <a:endParaRPr lang="zh-TW" altLang="en-US" sz="2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0" name="文字方塊 19">
              <a:extLst>
                <a:ext uri="{FF2B5EF4-FFF2-40B4-BE49-F238E27FC236}">
                  <a16:creationId xmlns:a16="http://schemas.microsoft.com/office/drawing/2014/main" id="{A7631465-C308-469E-8D79-C99207F8E277}"/>
                </a:ext>
              </a:extLst>
            </p:cNvPr>
            <p:cNvSpPr txBox="1"/>
            <p:nvPr/>
          </p:nvSpPr>
          <p:spPr>
            <a:xfrm>
              <a:off x="1219217" y="1744010"/>
              <a:ext cx="506870" cy="4770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2500" b="1" dirty="0">
                  <a:solidFill>
                    <a:srgbClr val="7030A0"/>
                  </a:solidFill>
                  <a:latin typeface="Calibri Light" panose="020F0302020204030204" pitchFamily="34" charset="0"/>
                  <a:ea typeface="微軟正黑體" panose="020B0604030504040204" pitchFamily="34" charset="-120"/>
                  <a:cs typeface="Calibri Light" panose="020F0302020204030204" pitchFamily="34" charset="0"/>
                </a:rPr>
                <a:t>❷</a:t>
              </a:r>
              <a:endParaRPr lang="zh-TW" altLang="en-US" sz="25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2" name="文字方塊 21">
              <a:extLst>
                <a:ext uri="{FF2B5EF4-FFF2-40B4-BE49-F238E27FC236}">
                  <a16:creationId xmlns:a16="http://schemas.microsoft.com/office/drawing/2014/main" id="{61E821DB-0C13-4927-856E-4F59859A7A0F}"/>
                </a:ext>
              </a:extLst>
            </p:cNvPr>
            <p:cNvSpPr txBox="1"/>
            <p:nvPr/>
          </p:nvSpPr>
          <p:spPr>
            <a:xfrm>
              <a:off x="1219217" y="2127019"/>
              <a:ext cx="506870" cy="4770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2500" b="1" dirty="0">
                  <a:solidFill>
                    <a:srgbClr val="FF33CC"/>
                  </a:solidFill>
                  <a:latin typeface="Calibri Light" panose="020F0302020204030204" pitchFamily="34" charset="0"/>
                  <a:ea typeface="微軟正黑體" panose="020B0604030504040204" pitchFamily="34" charset="-120"/>
                  <a:cs typeface="Calibri Light" panose="020F0302020204030204" pitchFamily="34" charset="0"/>
                </a:rPr>
                <a:t>❸</a:t>
              </a:r>
              <a:endParaRPr lang="zh-TW" altLang="en-US" sz="2500" b="1" dirty="0">
                <a:solidFill>
                  <a:srgbClr val="FF33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9" name="矩形 8">
            <a:extLst>
              <a:ext uri="{FF2B5EF4-FFF2-40B4-BE49-F238E27FC236}">
                <a16:creationId xmlns:a16="http://schemas.microsoft.com/office/drawing/2014/main" id="{0BACCE83-9D52-48E9-A1B8-4115124E12AB}"/>
              </a:ext>
            </a:extLst>
          </p:cNvPr>
          <p:cNvSpPr/>
          <p:nvPr/>
        </p:nvSpPr>
        <p:spPr>
          <a:xfrm>
            <a:off x="8734703" y="4702630"/>
            <a:ext cx="557349" cy="217713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3F96B975-C587-47CE-BB8B-A1189FB2DF9A}"/>
              </a:ext>
            </a:extLst>
          </p:cNvPr>
          <p:cNvSpPr/>
          <p:nvPr/>
        </p:nvSpPr>
        <p:spPr>
          <a:xfrm>
            <a:off x="8734703" y="4976592"/>
            <a:ext cx="557349" cy="1178499"/>
          </a:xfrm>
          <a:prstGeom prst="rect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2E162C3A-F2C1-4220-AD73-157F497D8474}"/>
              </a:ext>
            </a:extLst>
          </p:cNvPr>
          <p:cNvSpPr/>
          <p:nvPr/>
        </p:nvSpPr>
        <p:spPr>
          <a:xfrm>
            <a:off x="8747766" y="6196149"/>
            <a:ext cx="557349" cy="465907"/>
          </a:xfrm>
          <a:prstGeom prst="rect">
            <a:avLst/>
          </a:prstGeom>
          <a:noFill/>
          <a:ln w="28575">
            <a:solidFill>
              <a:srgbClr val="FF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7" name="文字方塊 26">
            <a:extLst>
              <a:ext uri="{FF2B5EF4-FFF2-40B4-BE49-F238E27FC236}">
                <a16:creationId xmlns:a16="http://schemas.microsoft.com/office/drawing/2014/main" id="{43186876-BA6E-45C4-80E7-BFF2F0BA1FF5}"/>
              </a:ext>
            </a:extLst>
          </p:cNvPr>
          <p:cNvSpPr txBox="1"/>
          <p:nvPr/>
        </p:nvSpPr>
        <p:spPr>
          <a:xfrm>
            <a:off x="1141516" y="4980182"/>
            <a:ext cx="5063973" cy="12003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繳費：</a:t>
            </a:r>
            <a:endPara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just"/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報名資料已確定送出且所屬繳費資料加總金額大於</a:t>
            </a:r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0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尚未完成繳費。</a:t>
            </a:r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277C3CFB-7F7F-4F03-AE1C-0E20056EE6F5}"/>
              </a:ext>
            </a:extLst>
          </p:cNvPr>
          <p:cNvSpPr txBox="1"/>
          <p:nvPr/>
        </p:nvSpPr>
        <p:spPr>
          <a:xfrm>
            <a:off x="8227224" y="4601399"/>
            <a:ext cx="60089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400" b="1" dirty="0">
                <a:solidFill>
                  <a:srgbClr val="0070C0"/>
                </a:solidFill>
                <a:latin typeface="Calibri Light" panose="020F0302020204030204" pitchFamily="34" charset="0"/>
                <a:ea typeface="微軟正黑體" panose="020B0604030504040204" pitchFamily="34" charset="-120"/>
                <a:cs typeface="Calibri Light" panose="020F0302020204030204" pitchFamily="34" charset="0"/>
              </a:rPr>
              <a:t>❶</a:t>
            </a:r>
            <a:endParaRPr lang="zh-TW" altLang="en-US" sz="2400" dirty="0">
              <a:solidFill>
                <a:srgbClr val="0070C0"/>
              </a:solidFill>
            </a:endParaRPr>
          </a:p>
        </p:txBody>
      </p: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A62DD359-C651-4B96-8C62-D9B723ED297D}"/>
              </a:ext>
            </a:extLst>
          </p:cNvPr>
          <p:cNvSpPr txBox="1"/>
          <p:nvPr/>
        </p:nvSpPr>
        <p:spPr>
          <a:xfrm>
            <a:off x="8240896" y="5319709"/>
            <a:ext cx="506870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400" b="1" dirty="0">
                <a:solidFill>
                  <a:srgbClr val="7030A0"/>
                </a:solidFill>
                <a:latin typeface="Calibri Light" panose="020F0302020204030204" pitchFamily="34" charset="0"/>
                <a:ea typeface="微軟正黑體" panose="020B0604030504040204" pitchFamily="34" charset="-120"/>
                <a:cs typeface="Calibri Light" panose="020F0302020204030204" pitchFamily="34" charset="0"/>
              </a:rPr>
              <a:t>❷</a:t>
            </a:r>
            <a:endParaRPr lang="zh-TW" altLang="en-US" sz="2400" b="1" dirty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9" name="文字方塊 28">
            <a:extLst>
              <a:ext uri="{FF2B5EF4-FFF2-40B4-BE49-F238E27FC236}">
                <a16:creationId xmlns:a16="http://schemas.microsoft.com/office/drawing/2014/main" id="{FFC9771B-F75B-4A24-B51A-D56168436D15}"/>
              </a:ext>
            </a:extLst>
          </p:cNvPr>
          <p:cNvSpPr txBox="1"/>
          <p:nvPr/>
        </p:nvSpPr>
        <p:spPr>
          <a:xfrm>
            <a:off x="8240896" y="6185002"/>
            <a:ext cx="506870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400" b="1" dirty="0">
                <a:solidFill>
                  <a:srgbClr val="FF33CC"/>
                </a:solidFill>
                <a:latin typeface="Calibri Light" panose="020F0302020204030204" pitchFamily="34" charset="0"/>
                <a:ea typeface="微軟正黑體" panose="020B0604030504040204" pitchFamily="34" charset="-120"/>
                <a:cs typeface="Calibri Light" panose="020F0302020204030204" pitchFamily="34" charset="0"/>
              </a:rPr>
              <a:t>❸</a:t>
            </a:r>
            <a:endParaRPr lang="zh-TW" altLang="en-US" sz="2400" b="1" dirty="0">
              <a:solidFill>
                <a:srgbClr val="FF33CC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0" name="Picture 3" descr="E:\优品PPT\058PPT素材\3D小人\1-150GQ54H3\62张3D小人拿笔PPT图片素材\优品PPT44.jpg">
            <a:extLst>
              <a:ext uri="{FF2B5EF4-FFF2-40B4-BE49-F238E27FC236}">
                <a16:creationId xmlns:a16="http://schemas.microsoft.com/office/drawing/2014/main" id="{BC685A31-8E23-4138-8A7F-6A184EAA4F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2707" y="205159"/>
            <a:ext cx="1852688" cy="2265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投影片編號版面配置區 2">
            <a:extLst>
              <a:ext uri="{FF2B5EF4-FFF2-40B4-BE49-F238E27FC236}">
                <a16:creationId xmlns:a16="http://schemas.microsoft.com/office/drawing/2014/main" id="{5C0BC99E-907C-B61B-6AB5-7E6E9795F9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46326" y="6331445"/>
            <a:ext cx="2743200" cy="365125"/>
          </a:xfrm>
        </p:spPr>
        <p:txBody>
          <a:bodyPr/>
          <a:lstStyle/>
          <a:p>
            <a:fld id="{EF27B4D1-FA05-449E-A80B-57A962297113}" type="slidenum">
              <a:rPr lang="zh-TW" altLang="en-US" smtClean="0"/>
              <a:t>44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128683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ldLvl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圖片 16">
            <a:extLst>
              <a:ext uri="{FF2B5EF4-FFF2-40B4-BE49-F238E27FC236}">
                <a16:creationId xmlns:a16="http://schemas.microsoft.com/office/drawing/2014/main" id="{50DB765B-418B-45BC-A2AE-4BE1726306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6701" y="2617752"/>
            <a:ext cx="9898597" cy="354017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2E1276FA-51D4-4A12-A16C-3E5A7B19EFC8}"/>
              </a:ext>
            </a:extLst>
          </p:cNvPr>
          <p:cNvSpPr/>
          <p:nvPr/>
        </p:nvSpPr>
        <p:spPr bwMode="auto">
          <a:xfrm>
            <a:off x="814313" y="327413"/>
            <a:ext cx="5063973" cy="549605"/>
          </a:xfrm>
          <a:prstGeom prst="rect">
            <a:avLst/>
          </a:prstGeom>
          <a:solidFill>
            <a:srgbClr val="C3E0D3"/>
          </a:solidFill>
          <a:ln>
            <a:solidFill>
              <a:schemeClr val="bg1"/>
            </a:solidFill>
          </a:ln>
          <a:effectLst>
            <a:outerShdw blurRad="50800" dist="127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spcBef>
                <a:spcPct val="50000"/>
              </a:spcBef>
              <a:defRPr/>
            </a:pPr>
            <a:r>
              <a:rPr lang="en-US" altLang="zh-TW" sz="3200" b="1" spc="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5</a:t>
            </a:r>
            <a:r>
              <a:rPr lang="zh-TW" altLang="en-US" sz="3200" b="1" spc="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、國中學校查詢 </a:t>
            </a:r>
            <a:r>
              <a:rPr lang="en-US" altLang="zh-TW" sz="2800" b="1" spc="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(5/7)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5D14E90B-43EC-4619-ACC2-F53DAF89B517}"/>
              </a:ext>
            </a:extLst>
          </p:cNvPr>
          <p:cNvSpPr/>
          <p:nvPr/>
        </p:nvSpPr>
        <p:spPr>
          <a:xfrm>
            <a:off x="6876400" y="2623770"/>
            <a:ext cx="656514" cy="31101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標題 1">
            <a:extLst>
              <a:ext uri="{FF2B5EF4-FFF2-40B4-BE49-F238E27FC236}">
                <a16:creationId xmlns:a16="http://schemas.microsoft.com/office/drawing/2014/main" id="{44608323-ED32-479C-9BBA-5703A1F50634}"/>
              </a:ext>
            </a:extLst>
          </p:cNvPr>
          <p:cNvSpPr txBox="1">
            <a:spLocks/>
          </p:cNvSpPr>
          <p:nvPr/>
        </p:nvSpPr>
        <p:spPr>
          <a:xfrm>
            <a:off x="980506" y="1050539"/>
            <a:ext cx="10230985" cy="13857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3200"/>
              </a:lnSpc>
            </a:pPr>
            <a:r>
              <a:rPr lang="zh-TW" altLang="en-US" sz="2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DFKaiShu-SB-Estd-BF"/>
              </a:rPr>
              <a:t>四</a:t>
            </a:r>
            <a:r>
              <a:rPr lang="zh-TW" altLang="zh-TW" sz="2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DFKaiShu-SB-Estd-BF"/>
              </a:rPr>
              <a:t>、查詢</a:t>
            </a:r>
            <a:r>
              <a:rPr lang="zh-TW" altLang="en-US" sz="2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DFKaiShu-SB-Estd-BF"/>
              </a:rPr>
              <a:t>收件狀態</a:t>
            </a:r>
            <a:endParaRPr lang="en-US" altLang="zh-TW" sz="24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DFKaiShu-SB-Estd-BF"/>
            </a:endParaRPr>
          </a:p>
          <a:p>
            <a:pPr>
              <a:lnSpc>
                <a:spcPts val="3200"/>
              </a:lnSpc>
            </a:pP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總召單位</a:t>
            </a:r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聯合會</a:t>
            </a:r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將於</a:t>
            </a:r>
            <a:r>
              <a:rPr lang="en-US" altLang="zh-TW" sz="2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115</a:t>
            </a:r>
            <a:r>
              <a:rPr lang="zh-TW" altLang="en-US" sz="2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en-US" altLang="zh-TW" sz="2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</a:t>
            </a:r>
            <a:r>
              <a:rPr lang="zh-TW" altLang="en-US" sz="2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月</a:t>
            </a:r>
            <a:r>
              <a:rPr lang="en-US" altLang="zh-TW" sz="2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28</a:t>
            </a:r>
            <a:r>
              <a:rPr lang="zh-TW" altLang="en-US" sz="2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日至</a:t>
            </a:r>
            <a:r>
              <a:rPr lang="en-US" altLang="zh-TW" sz="2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</a:t>
            </a:r>
            <a:r>
              <a:rPr lang="zh-TW" altLang="en-US" sz="2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月</a:t>
            </a:r>
            <a:r>
              <a:rPr lang="en-US" altLang="zh-TW" sz="2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</a:t>
            </a:r>
            <a:r>
              <a:rPr lang="zh-TW" altLang="en-US" sz="2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日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陸續收件，</a:t>
            </a:r>
            <a:r>
              <a:rPr lang="zh-TW" altLang="en-US" sz="2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「收件狀態」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會陸續更新變動。</a:t>
            </a:r>
            <a:endPara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3AFF3F22-34B4-481C-B199-E2F5A2606DBD}"/>
              </a:ext>
            </a:extLst>
          </p:cNvPr>
          <p:cNvSpPr/>
          <p:nvPr/>
        </p:nvSpPr>
        <p:spPr>
          <a:xfrm>
            <a:off x="10050673" y="4525780"/>
            <a:ext cx="994625" cy="164913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374C163A-1A77-40A4-A014-214E45FBFFBB}"/>
              </a:ext>
            </a:extLst>
          </p:cNvPr>
          <p:cNvSpPr/>
          <p:nvPr/>
        </p:nvSpPr>
        <p:spPr>
          <a:xfrm>
            <a:off x="9419087" y="2663585"/>
            <a:ext cx="1601066" cy="303110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Freeform 5">
            <a:extLst>
              <a:ext uri="{FF2B5EF4-FFF2-40B4-BE49-F238E27FC236}">
                <a16:creationId xmlns:a16="http://schemas.microsoft.com/office/drawing/2014/main" id="{FB57F0C7-180A-4F86-90D6-682C6DFD987C}"/>
              </a:ext>
            </a:extLst>
          </p:cNvPr>
          <p:cNvSpPr/>
          <p:nvPr/>
        </p:nvSpPr>
        <p:spPr bwMode="auto">
          <a:xfrm rot="16200000">
            <a:off x="8038410" y="2760966"/>
            <a:ext cx="1232945" cy="1814259"/>
          </a:xfrm>
          <a:custGeom>
            <a:avLst/>
            <a:gdLst>
              <a:gd name="T0" fmla="*/ 230 w 259"/>
              <a:gd name="T1" fmla="*/ 83 h 272"/>
              <a:gd name="T2" fmla="*/ 243 w 259"/>
              <a:gd name="T3" fmla="*/ 57 h 272"/>
              <a:gd name="T4" fmla="*/ 258 w 259"/>
              <a:gd name="T5" fmla="*/ 16 h 272"/>
              <a:gd name="T6" fmla="*/ 253 w 259"/>
              <a:gd name="T7" fmla="*/ 8 h 272"/>
              <a:gd name="T8" fmla="*/ 248 w 259"/>
              <a:gd name="T9" fmla="*/ 8 h 272"/>
              <a:gd name="T10" fmla="*/ 228 w 259"/>
              <a:gd name="T11" fmla="*/ 54 h 272"/>
              <a:gd name="T12" fmla="*/ 177 w 259"/>
              <a:gd name="T13" fmla="*/ 139 h 272"/>
              <a:gd name="T14" fmla="*/ 123 w 259"/>
              <a:gd name="T15" fmla="*/ 193 h 272"/>
              <a:gd name="T16" fmla="*/ 99 w 259"/>
              <a:gd name="T17" fmla="*/ 210 h 272"/>
              <a:gd name="T18" fmla="*/ 67 w 259"/>
              <a:gd name="T19" fmla="*/ 231 h 272"/>
              <a:gd name="T20" fmla="*/ 66 w 259"/>
              <a:gd name="T21" fmla="*/ 229 h 272"/>
              <a:gd name="T22" fmla="*/ 93 w 259"/>
              <a:gd name="T23" fmla="*/ 210 h 272"/>
              <a:gd name="T24" fmla="*/ 129 w 259"/>
              <a:gd name="T25" fmla="*/ 183 h 272"/>
              <a:gd name="T26" fmla="*/ 188 w 259"/>
              <a:gd name="T27" fmla="*/ 117 h 272"/>
              <a:gd name="T28" fmla="*/ 197 w 259"/>
              <a:gd name="T29" fmla="*/ 103 h 272"/>
              <a:gd name="T30" fmla="*/ 216 w 259"/>
              <a:gd name="T31" fmla="*/ 70 h 272"/>
              <a:gd name="T32" fmla="*/ 231 w 259"/>
              <a:gd name="T33" fmla="*/ 38 h 272"/>
              <a:gd name="T34" fmla="*/ 239 w 259"/>
              <a:gd name="T35" fmla="*/ 13 h 272"/>
              <a:gd name="T36" fmla="*/ 238 w 259"/>
              <a:gd name="T37" fmla="*/ 1 h 272"/>
              <a:gd name="T38" fmla="*/ 234 w 259"/>
              <a:gd name="T39" fmla="*/ 1 h 272"/>
              <a:gd name="T40" fmla="*/ 230 w 259"/>
              <a:gd name="T41" fmla="*/ 10 h 272"/>
              <a:gd name="T42" fmla="*/ 227 w 259"/>
              <a:gd name="T43" fmla="*/ 32 h 272"/>
              <a:gd name="T44" fmla="*/ 209 w 259"/>
              <a:gd name="T45" fmla="*/ 69 h 272"/>
              <a:gd name="T46" fmla="*/ 191 w 259"/>
              <a:gd name="T47" fmla="*/ 99 h 272"/>
              <a:gd name="T48" fmla="*/ 172 w 259"/>
              <a:gd name="T49" fmla="*/ 125 h 272"/>
              <a:gd name="T50" fmla="*/ 129 w 259"/>
              <a:gd name="T51" fmla="*/ 171 h 272"/>
              <a:gd name="T52" fmla="*/ 94 w 259"/>
              <a:gd name="T53" fmla="*/ 198 h 272"/>
              <a:gd name="T54" fmla="*/ 68 w 259"/>
              <a:gd name="T55" fmla="*/ 216 h 272"/>
              <a:gd name="T56" fmla="*/ 46 w 259"/>
              <a:gd name="T57" fmla="*/ 230 h 272"/>
              <a:gd name="T58" fmla="*/ 42 w 259"/>
              <a:gd name="T59" fmla="*/ 231 h 272"/>
              <a:gd name="T60" fmla="*/ 49 w 259"/>
              <a:gd name="T61" fmla="*/ 210 h 272"/>
              <a:gd name="T62" fmla="*/ 56 w 259"/>
              <a:gd name="T63" fmla="*/ 187 h 272"/>
              <a:gd name="T64" fmla="*/ 65 w 259"/>
              <a:gd name="T65" fmla="*/ 151 h 272"/>
              <a:gd name="T66" fmla="*/ 60 w 259"/>
              <a:gd name="T67" fmla="*/ 142 h 272"/>
              <a:gd name="T68" fmla="*/ 52 w 259"/>
              <a:gd name="T69" fmla="*/ 147 h 272"/>
              <a:gd name="T70" fmla="*/ 41 w 259"/>
              <a:gd name="T71" fmla="*/ 175 h 272"/>
              <a:gd name="T72" fmla="*/ 43 w 259"/>
              <a:gd name="T73" fmla="*/ 176 h 272"/>
              <a:gd name="T74" fmla="*/ 45 w 259"/>
              <a:gd name="T75" fmla="*/ 177 h 272"/>
              <a:gd name="T76" fmla="*/ 42 w 259"/>
              <a:gd name="T77" fmla="*/ 185 h 272"/>
              <a:gd name="T78" fmla="*/ 31 w 259"/>
              <a:gd name="T79" fmla="*/ 220 h 272"/>
              <a:gd name="T80" fmla="*/ 22 w 259"/>
              <a:gd name="T81" fmla="*/ 238 h 272"/>
              <a:gd name="T82" fmla="*/ 11 w 259"/>
              <a:gd name="T83" fmla="*/ 243 h 272"/>
              <a:gd name="T84" fmla="*/ 0 w 259"/>
              <a:gd name="T85" fmla="*/ 253 h 272"/>
              <a:gd name="T86" fmla="*/ 12 w 259"/>
              <a:gd name="T87" fmla="*/ 264 h 272"/>
              <a:gd name="T88" fmla="*/ 13 w 259"/>
              <a:gd name="T89" fmla="*/ 267 h 272"/>
              <a:gd name="T90" fmla="*/ 15 w 259"/>
              <a:gd name="T91" fmla="*/ 269 h 272"/>
              <a:gd name="T92" fmla="*/ 19 w 259"/>
              <a:gd name="T93" fmla="*/ 270 h 272"/>
              <a:gd name="T94" fmla="*/ 26 w 259"/>
              <a:gd name="T95" fmla="*/ 270 h 272"/>
              <a:gd name="T96" fmla="*/ 30 w 259"/>
              <a:gd name="T97" fmla="*/ 263 h 272"/>
              <a:gd name="T98" fmla="*/ 124 w 259"/>
              <a:gd name="T99" fmla="*/ 259 h 272"/>
              <a:gd name="T100" fmla="*/ 143 w 259"/>
              <a:gd name="T101" fmla="*/ 258 h 272"/>
              <a:gd name="T102" fmla="*/ 155 w 259"/>
              <a:gd name="T103" fmla="*/ 255 h 272"/>
              <a:gd name="T104" fmla="*/ 158 w 259"/>
              <a:gd name="T105" fmla="*/ 252 h 272"/>
              <a:gd name="T106" fmla="*/ 154 w 259"/>
              <a:gd name="T107" fmla="*/ 236 h 272"/>
              <a:gd name="T108" fmla="*/ 147 w 259"/>
              <a:gd name="T109" fmla="*/ 237 h 272"/>
              <a:gd name="T110" fmla="*/ 130 w 259"/>
              <a:gd name="T111" fmla="*/ 238 h 272"/>
              <a:gd name="T112" fmla="*/ 89 w 259"/>
              <a:gd name="T113" fmla="*/ 239 h 272"/>
              <a:gd name="T114" fmla="*/ 85 w 259"/>
              <a:gd name="T115" fmla="*/ 236 h 272"/>
              <a:gd name="T116" fmla="*/ 106 w 259"/>
              <a:gd name="T117" fmla="*/ 223 h 272"/>
              <a:gd name="T118" fmla="*/ 128 w 259"/>
              <a:gd name="T119" fmla="*/ 208 h 272"/>
              <a:gd name="T120" fmla="*/ 166 w 259"/>
              <a:gd name="T121" fmla="*/ 174 h 272"/>
              <a:gd name="T122" fmla="*/ 215 w 259"/>
              <a:gd name="T123" fmla="*/ 108 h 2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59" h="272">
                <a:moveTo>
                  <a:pt x="215" y="108"/>
                </a:moveTo>
                <a:cubicBezTo>
                  <a:pt x="220" y="99"/>
                  <a:pt x="225" y="91"/>
                  <a:pt x="230" y="83"/>
                </a:cubicBezTo>
                <a:cubicBezTo>
                  <a:pt x="232" y="79"/>
                  <a:pt x="234" y="75"/>
                  <a:pt x="236" y="71"/>
                </a:cubicBezTo>
                <a:cubicBezTo>
                  <a:pt x="239" y="66"/>
                  <a:pt x="241" y="61"/>
                  <a:pt x="243" y="57"/>
                </a:cubicBezTo>
                <a:cubicBezTo>
                  <a:pt x="244" y="52"/>
                  <a:pt x="246" y="48"/>
                  <a:pt x="248" y="43"/>
                </a:cubicBezTo>
                <a:cubicBezTo>
                  <a:pt x="251" y="34"/>
                  <a:pt x="255" y="25"/>
                  <a:pt x="258" y="16"/>
                </a:cubicBezTo>
                <a:cubicBezTo>
                  <a:pt x="259" y="15"/>
                  <a:pt x="258" y="13"/>
                  <a:pt x="257" y="11"/>
                </a:cubicBezTo>
                <a:cubicBezTo>
                  <a:pt x="256" y="9"/>
                  <a:pt x="255" y="8"/>
                  <a:pt x="253" y="8"/>
                </a:cubicBezTo>
                <a:cubicBezTo>
                  <a:pt x="252" y="8"/>
                  <a:pt x="252" y="8"/>
                  <a:pt x="251" y="8"/>
                </a:cubicBezTo>
                <a:cubicBezTo>
                  <a:pt x="250" y="8"/>
                  <a:pt x="249" y="8"/>
                  <a:pt x="248" y="8"/>
                </a:cubicBezTo>
                <a:cubicBezTo>
                  <a:pt x="246" y="9"/>
                  <a:pt x="245" y="11"/>
                  <a:pt x="244" y="13"/>
                </a:cubicBezTo>
                <a:cubicBezTo>
                  <a:pt x="239" y="27"/>
                  <a:pt x="234" y="41"/>
                  <a:pt x="228" y="54"/>
                </a:cubicBezTo>
                <a:cubicBezTo>
                  <a:pt x="222" y="70"/>
                  <a:pt x="213" y="84"/>
                  <a:pt x="204" y="98"/>
                </a:cubicBezTo>
                <a:cubicBezTo>
                  <a:pt x="196" y="112"/>
                  <a:pt x="187" y="126"/>
                  <a:pt x="177" y="139"/>
                </a:cubicBezTo>
                <a:cubicBezTo>
                  <a:pt x="169" y="149"/>
                  <a:pt x="161" y="158"/>
                  <a:pt x="152" y="167"/>
                </a:cubicBezTo>
                <a:cubicBezTo>
                  <a:pt x="143" y="176"/>
                  <a:pt x="133" y="185"/>
                  <a:pt x="123" y="193"/>
                </a:cubicBezTo>
                <a:cubicBezTo>
                  <a:pt x="119" y="196"/>
                  <a:pt x="114" y="200"/>
                  <a:pt x="109" y="204"/>
                </a:cubicBezTo>
                <a:cubicBezTo>
                  <a:pt x="105" y="206"/>
                  <a:pt x="102" y="208"/>
                  <a:pt x="99" y="210"/>
                </a:cubicBezTo>
                <a:cubicBezTo>
                  <a:pt x="94" y="213"/>
                  <a:pt x="89" y="217"/>
                  <a:pt x="84" y="220"/>
                </a:cubicBezTo>
                <a:cubicBezTo>
                  <a:pt x="78" y="224"/>
                  <a:pt x="72" y="227"/>
                  <a:pt x="67" y="231"/>
                </a:cubicBezTo>
                <a:cubicBezTo>
                  <a:pt x="63" y="233"/>
                  <a:pt x="59" y="235"/>
                  <a:pt x="55" y="236"/>
                </a:cubicBezTo>
                <a:cubicBezTo>
                  <a:pt x="59" y="234"/>
                  <a:pt x="62" y="231"/>
                  <a:pt x="66" y="229"/>
                </a:cubicBezTo>
                <a:cubicBezTo>
                  <a:pt x="70" y="226"/>
                  <a:pt x="75" y="223"/>
                  <a:pt x="79" y="220"/>
                </a:cubicBezTo>
                <a:cubicBezTo>
                  <a:pt x="84" y="217"/>
                  <a:pt x="88" y="213"/>
                  <a:pt x="93" y="210"/>
                </a:cubicBezTo>
                <a:cubicBezTo>
                  <a:pt x="99" y="206"/>
                  <a:pt x="105" y="201"/>
                  <a:pt x="111" y="197"/>
                </a:cubicBezTo>
                <a:cubicBezTo>
                  <a:pt x="117" y="192"/>
                  <a:pt x="123" y="187"/>
                  <a:pt x="129" y="183"/>
                </a:cubicBezTo>
                <a:cubicBezTo>
                  <a:pt x="140" y="173"/>
                  <a:pt x="151" y="163"/>
                  <a:pt x="160" y="152"/>
                </a:cubicBezTo>
                <a:cubicBezTo>
                  <a:pt x="170" y="141"/>
                  <a:pt x="179" y="129"/>
                  <a:pt x="188" y="117"/>
                </a:cubicBezTo>
                <a:cubicBezTo>
                  <a:pt x="190" y="114"/>
                  <a:pt x="192" y="111"/>
                  <a:pt x="194" y="108"/>
                </a:cubicBezTo>
                <a:cubicBezTo>
                  <a:pt x="195" y="107"/>
                  <a:pt x="196" y="105"/>
                  <a:pt x="197" y="103"/>
                </a:cubicBezTo>
                <a:cubicBezTo>
                  <a:pt x="198" y="101"/>
                  <a:pt x="199" y="100"/>
                  <a:pt x="200" y="98"/>
                </a:cubicBezTo>
                <a:cubicBezTo>
                  <a:pt x="206" y="89"/>
                  <a:pt x="211" y="80"/>
                  <a:pt x="216" y="70"/>
                </a:cubicBezTo>
                <a:cubicBezTo>
                  <a:pt x="219" y="65"/>
                  <a:pt x="222" y="60"/>
                  <a:pt x="224" y="54"/>
                </a:cubicBezTo>
                <a:cubicBezTo>
                  <a:pt x="227" y="49"/>
                  <a:pt x="229" y="44"/>
                  <a:pt x="231" y="38"/>
                </a:cubicBezTo>
                <a:cubicBezTo>
                  <a:pt x="234" y="33"/>
                  <a:pt x="236" y="27"/>
                  <a:pt x="238" y="22"/>
                </a:cubicBezTo>
                <a:cubicBezTo>
                  <a:pt x="238" y="19"/>
                  <a:pt x="239" y="16"/>
                  <a:pt x="239" y="13"/>
                </a:cubicBezTo>
                <a:cubicBezTo>
                  <a:pt x="240" y="10"/>
                  <a:pt x="240" y="7"/>
                  <a:pt x="240" y="3"/>
                </a:cubicBezTo>
                <a:cubicBezTo>
                  <a:pt x="240" y="2"/>
                  <a:pt x="239" y="1"/>
                  <a:pt x="238" y="1"/>
                </a:cubicBezTo>
                <a:cubicBezTo>
                  <a:pt x="238" y="0"/>
                  <a:pt x="237" y="0"/>
                  <a:pt x="237" y="0"/>
                </a:cubicBezTo>
                <a:cubicBezTo>
                  <a:pt x="236" y="0"/>
                  <a:pt x="235" y="0"/>
                  <a:pt x="234" y="1"/>
                </a:cubicBezTo>
                <a:cubicBezTo>
                  <a:pt x="233" y="2"/>
                  <a:pt x="232" y="4"/>
                  <a:pt x="231" y="5"/>
                </a:cubicBezTo>
                <a:cubicBezTo>
                  <a:pt x="231" y="7"/>
                  <a:pt x="231" y="9"/>
                  <a:pt x="230" y="10"/>
                </a:cubicBezTo>
                <a:cubicBezTo>
                  <a:pt x="230" y="12"/>
                  <a:pt x="231" y="14"/>
                  <a:pt x="232" y="14"/>
                </a:cubicBezTo>
                <a:cubicBezTo>
                  <a:pt x="231" y="20"/>
                  <a:pt x="229" y="26"/>
                  <a:pt x="227" y="32"/>
                </a:cubicBezTo>
                <a:cubicBezTo>
                  <a:pt x="224" y="38"/>
                  <a:pt x="221" y="44"/>
                  <a:pt x="218" y="50"/>
                </a:cubicBezTo>
                <a:cubicBezTo>
                  <a:pt x="215" y="56"/>
                  <a:pt x="212" y="63"/>
                  <a:pt x="209" y="69"/>
                </a:cubicBezTo>
                <a:cubicBezTo>
                  <a:pt x="206" y="74"/>
                  <a:pt x="203" y="78"/>
                  <a:pt x="200" y="83"/>
                </a:cubicBezTo>
                <a:cubicBezTo>
                  <a:pt x="197" y="88"/>
                  <a:pt x="194" y="93"/>
                  <a:pt x="191" y="99"/>
                </a:cubicBezTo>
                <a:cubicBezTo>
                  <a:pt x="189" y="102"/>
                  <a:pt x="186" y="105"/>
                  <a:pt x="184" y="108"/>
                </a:cubicBezTo>
                <a:cubicBezTo>
                  <a:pt x="180" y="114"/>
                  <a:pt x="176" y="119"/>
                  <a:pt x="172" y="125"/>
                </a:cubicBezTo>
                <a:cubicBezTo>
                  <a:pt x="164" y="136"/>
                  <a:pt x="154" y="147"/>
                  <a:pt x="144" y="157"/>
                </a:cubicBezTo>
                <a:cubicBezTo>
                  <a:pt x="139" y="162"/>
                  <a:pt x="134" y="166"/>
                  <a:pt x="129" y="171"/>
                </a:cubicBezTo>
                <a:cubicBezTo>
                  <a:pt x="123" y="176"/>
                  <a:pt x="118" y="180"/>
                  <a:pt x="112" y="185"/>
                </a:cubicBezTo>
                <a:cubicBezTo>
                  <a:pt x="106" y="189"/>
                  <a:pt x="100" y="194"/>
                  <a:pt x="94" y="198"/>
                </a:cubicBezTo>
                <a:cubicBezTo>
                  <a:pt x="91" y="200"/>
                  <a:pt x="88" y="202"/>
                  <a:pt x="85" y="204"/>
                </a:cubicBezTo>
                <a:cubicBezTo>
                  <a:pt x="79" y="208"/>
                  <a:pt x="73" y="212"/>
                  <a:pt x="68" y="216"/>
                </a:cubicBezTo>
                <a:cubicBezTo>
                  <a:pt x="64" y="218"/>
                  <a:pt x="61" y="220"/>
                  <a:pt x="58" y="222"/>
                </a:cubicBezTo>
                <a:cubicBezTo>
                  <a:pt x="54" y="225"/>
                  <a:pt x="50" y="227"/>
                  <a:pt x="46" y="230"/>
                </a:cubicBezTo>
                <a:cubicBezTo>
                  <a:pt x="44" y="230"/>
                  <a:pt x="43" y="230"/>
                  <a:pt x="42" y="231"/>
                </a:cubicBezTo>
                <a:cubicBezTo>
                  <a:pt x="42" y="231"/>
                  <a:pt x="42" y="231"/>
                  <a:pt x="42" y="231"/>
                </a:cubicBezTo>
                <a:cubicBezTo>
                  <a:pt x="43" y="228"/>
                  <a:pt x="43" y="226"/>
                  <a:pt x="44" y="223"/>
                </a:cubicBezTo>
                <a:cubicBezTo>
                  <a:pt x="46" y="219"/>
                  <a:pt x="47" y="214"/>
                  <a:pt x="49" y="210"/>
                </a:cubicBezTo>
                <a:cubicBezTo>
                  <a:pt x="50" y="208"/>
                  <a:pt x="50" y="205"/>
                  <a:pt x="51" y="203"/>
                </a:cubicBezTo>
                <a:cubicBezTo>
                  <a:pt x="53" y="197"/>
                  <a:pt x="55" y="192"/>
                  <a:pt x="56" y="187"/>
                </a:cubicBezTo>
                <a:cubicBezTo>
                  <a:pt x="57" y="184"/>
                  <a:pt x="58" y="182"/>
                  <a:pt x="58" y="180"/>
                </a:cubicBezTo>
                <a:cubicBezTo>
                  <a:pt x="60" y="170"/>
                  <a:pt x="63" y="160"/>
                  <a:pt x="65" y="151"/>
                </a:cubicBezTo>
                <a:cubicBezTo>
                  <a:pt x="65" y="149"/>
                  <a:pt x="65" y="147"/>
                  <a:pt x="64" y="145"/>
                </a:cubicBezTo>
                <a:cubicBezTo>
                  <a:pt x="63" y="144"/>
                  <a:pt x="62" y="143"/>
                  <a:pt x="60" y="142"/>
                </a:cubicBezTo>
                <a:cubicBezTo>
                  <a:pt x="60" y="142"/>
                  <a:pt x="59" y="142"/>
                  <a:pt x="58" y="142"/>
                </a:cubicBezTo>
                <a:cubicBezTo>
                  <a:pt x="55" y="142"/>
                  <a:pt x="52" y="144"/>
                  <a:pt x="52" y="147"/>
                </a:cubicBezTo>
                <a:cubicBezTo>
                  <a:pt x="50" y="153"/>
                  <a:pt x="49" y="159"/>
                  <a:pt x="48" y="165"/>
                </a:cubicBezTo>
                <a:cubicBezTo>
                  <a:pt x="45" y="168"/>
                  <a:pt x="43" y="172"/>
                  <a:pt x="41" y="175"/>
                </a:cubicBezTo>
                <a:cubicBezTo>
                  <a:pt x="40" y="176"/>
                  <a:pt x="41" y="177"/>
                  <a:pt x="41" y="177"/>
                </a:cubicBezTo>
                <a:cubicBezTo>
                  <a:pt x="42" y="177"/>
                  <a:pt x="43" y="177"/>
                  <a:pt x="43" y="176"/>
                </a:cubicBezTo>
                <a:cubicBezTo>
                  <a:pt x="44" y="175"/>
                  <a:pt x="45" y="174"/>
                  <a:pt x="46" y="172"/>
                </a:cubicBezTo>
                <a:cubicBezTo>
                  <a:pt x="46" y="174"/>
                  <a:pt x="45" y="176"/>
                  <a:pt x="45" y="177"/>
                </a:cubicBezTo>
                <a:cubicBezTo>
                  <a:pt x="45" y="178"/>
                  <a:pt x="44" y="179"/>
                  <a:pt x="44" y="179"/>
                </a:cubicBezTo>
                <a:cubicBezTo>
                  <a:pt x="44" y="181"/>
                  <a:pt x="43" y="183"/>
                  <a:pt x="42" y="185"/>
                </a:cubicBezTo>
                <a:cubicBezTo>
                  <a:pt x="41" y="191"/>
                  <a:pt x="39" y="196"/>
                  <a:pt x="37" y="201"/>
                </a:cubicBezTo>
                <a:cubicBezTo>
                  <a:pt x="35" y="207"/>
                  <a:pt x="33" y="214"/>
                  <a:pt x="31" y="220"/>
                </a:cubicBezTo>
                <a:cubicBezTo>
                  <a:pt x="29" y="222"/>
                  <a:pt x="28" y="225"/>
                  <a:pt x="27" y="228"/>
                </a:cubicBezTo>
                <a:cubicBezTo>
                  <a:pt x="25" y="232"/>
                  <a:pt x="24" y="235"/>
                  <a:pt x="22" y="238"/>
                </a:cubicBezTo>
                <a:cubicBezTo>
                  <a:pt x="22" y="240"/>
                  <a:pt x="21" y="241"/>
                  <a:pt x="21" y="242"/>
                </a:cubicBezTo>
                <a:cubicBezTo>
                  <a:pt x="17" y="242"/>
                  <a:pt x="14" y="243"/>
                  <a:pt x="11" y="243"/>
                </a:cubicBezTo>
                <a:cubicBezTo>
                  <a:pt x="8" y="243"/>
                  <a:pt x="5" y="244"/>
                  <a:pt x="3" y="246"/>
                </a:cubicBezTo>
                <a:cubicBezTo>
                  <a:pt x="1" y="248"/>
                  <a:pt x="0" y="251"/>
                  <a:pt x="0" y="253"/>
                </a:cubicBezTo>
                <a:cubicBezTo>
                  <a:pt x="0" y="259"/>
                  <a:pt x="5" y="264"/>
                  <a:pt x="11" y="264"/>
                </a:cubicBezTo>
                <a:cubicBezTo>
                  <a:pt x="11" y="264"/>
                  <a:pt x="12" y="264"/>
                  <a:pt x="12" y="264"/>
                </a:cubicBezTo>
                <a:cubicBezTo>
                  <a:pt x="12" y="264"/>
                  <a:pt x="12" y="264"/>
                  <a:pt x="13" y="265"/>
                </a:cubicBezTo>
                <a:cubicBezTo>
                  <a:pt x="13" y="265"/>
                  <a:pt x="13" y="266"/>
                  <a:pt x="13" y="267"/>
                </a:cubicBezTo>
                <a:cubicBezTo>
                  <a:pt x="13" y="267"/>
                  <a:pt x="14" y="267"/>
                  <a:pt x="14" y="267"/>
                </a:cubicBezTo>
                <a:cubicBezTo>
                  <a:pt x="14" y="268"/>
                  <a:pt x="14" y="268"/>
                  <a:pt x="15" y="269"/>
                </a:cubicBezTo>
                <a:cubicBezTo>
                  <a:pt x="16" y="270"/>
                  <a:pt x="17" y="270"/>
                  <a:pt x="18" y="270"/>
                </a:cubicBezTo>
                <a:cubicBezTo>
                  <a:pt x="18" y="270"/>
                  <a:pt x="18" y="270"/>
                  <a:pt x="19" y="270"/>
                </a:cubicBezTo>
                <a:cubicBezTo>
                  <a:pt x="19" y="271"/>
                  <a:pt x="20" y="271"/>
                  <a:pt x="20" y="271"/>
                </a:cubicBezTo>
                <a:cubicBezTo>
                  <a:pt x="22" y="272"/>
                  <a:pt x="24" y="271"/>
                  <a:pt x="26" y="270"/>
                </a:cubicBezTo>
                <a:cubicBezTo>
                  <a:pt x="27" y="269"/>
                  <a:pt x="28" y="268"/>
                  <a:pt x="29" y="266"/>
                </a:cubicBezTo>
                <a:cubicBezTo>
                  <a:pt x="29" y="265"/>
                  <a:pt x="30" y="264"/>
                  <a:pt x="30" y="263"/>
                </a:cubicBezTo>
                <a:cubicBezTo>
                  <a:pt x="47" y="262"/>
                  <a:pt x="64" y="261"/>
                  <a:pt x="81" y="260"/>
                </a:cubicBezTo>
                <a:cubicBezTo>
                  <a:pt x="95" y="260"/>
                  <a:pt x="110" y="259"/>
                  <a:pt x="124" y="259"/>
                </a:cubicBezTo>
                <a:cubicBezTo>
                  <a:pt x="128" y="259"/>
                  <a:pt x="133" y="258"/>
                  <a:pt x="137" y="258"/>
                </a:cubicBezTo>
                <a:cubicBezTo>
                  <a:pt x="139" y="258"/>
                  <a:pt x="141" y="258"/>
                  <a:pt x="143" y="258"/>
                </a:cubicBezTo>
                <a:cubicBezTo>
                  <a:pt x="146" y="258"/>
                  <a:pt x="149" y="257"/>
                  <a:pt x="151" y="257"/>
                </a:cubicBezTo>
                <a:cubicBezTo>
                  <a:pt x="153" y="256"/>
                  <a:pt x="154" y="256"/>
                  <a:pt x="155" y="255"/>
                </a:cubicBezTo>
                <a:cubicBezTo>
                  <a:pt x="156" y="255"/>
                  <a:pt x="156" y="255"/>
                  <a:pt x="156" y="254"/>
                </a:cubicBezTo>
                <a:cubicBezTo>
                  <a:pt x="157" y="254"/>
                  <a:pt x="158" y="253"/>
                  <a:pt x="158" y="252"/>
                </a:cubicBezTo>
                <a:cubicBezTo>
                  <a:pt x="162" y="249"/>
                  <a:pt x="162" y="244"/>
                  <a:pt x="160" y="240"/>
                </a:cubicBezTo>
                <a:cubicBezTo>
                  <a:pt x="159" y="238"/>
                  <a:pt x="157" y="237"/>
                  <a:pt x="154" y="236"/>
                </a:cubicBezTo>
                <a:cubicBezTo>
                  <a:pt x="153" y="236"/>
                  <a:pt x="152" y="236"/>
                  <a:pt x="152" y="236"/>
                </a:cubicBezTo>
                <a:cubicBezTo>
                  <a:pt x="150" y="236"/>
                  <a:pt x="148" y="236"/>
                  <a:pt x="147" y="237"/>
                </a:cubicBezTo>
                <a:cubicBezTo>
                  <a:pt x="146" y="237"/>
                  <a:pt x="146" y="237"/>
                  <a:pt x="145" y="237"/>
                </a:cubicBezTo>
                <a:cubicBezTo>
                  <a:pt x="140" y="238"/>
                  <a:pt x="135" y="237"/>
                  <a:pt x="130" y="238"/>
                </a:cubicBezTo>
                <a:cubicBezTo>
                  <a:pt x="126" y="238"/>
                  <a:pt x="122" y="238"/>
                  <a:pt x="118" y="238"/>
                </a:cubicBezTo>
                <a:cubicBezTo>
                  <a:pt x="108" y="238"/>
                  <a:pt x="99" y="239"/>
                  <a:pt x="89" y="239"/>
                </a:cubicBezTo>
                <a:cubicBezTo>
                  <a:pt x="86" y="239"/>
                  <a:pt x="83" y="239"/>
                  <a:pt x="81" y="239"/>
                </a:cubicBezTo>
                <a:cubicBezTo>
                  <a:pt x="82" y="238"/>
                  <a:pt x="84" y="237"/>
                  <a:pt x="85" y="236"/>
                </a:cubicBezTo>
                <a:cubicBezTo>
                  <a:pt x="89" y="234"/>
                  <a:pt x="93" y="232"/>
                  <a:pt x="97" y="229"/>
                </a:cubicBezTo>
                <a:cubicBezTo>
                  <a:pt x="100" y="227"/>
                  <a:pt x="103" y="225"/>
                  <a:pt x="106" y="223"/>
                </a:cubicBezTo>
                <a:cubicBezTo>
                  <a:pt x="110" y="220"/>
                  <a:pt x="113" y="218"/>
                  <a:pt x="117" y="216"/>
                </a:cubicBezTo>
                <a:cubicBezTo>
                  <a:pt x="120" y="213"/>
                  <a:pt x="124" y="210"/>
                  <a:pt x="128" y="208"/>
                </a:cubicBezTo>
                <a:cubicBezTo>
                  <a:pt x="132" y="204"/>
                  <a:pt x="137" y="200"/>
                  <a:pt x="142" y="196"/>
                </a:cubicBezTo>
                <a:cubicBezTo>
                  <a:pt x="150" y="189"/>
                  <a:pt x="158" y="182"/>
                  <a:pt x="166" y="174"/>
                </a:cubicBezTo>
                <a:cubicBezTo>
                  <a:pt x="178" y="161"/>
                  <a:pt x="189" y="146"/>
                  <a:pt x="200" y="131"/>
                </a:cubicBezTo>
                <a:cubicBezTo>
                  <a:pt x="205" y="123"/>
                  <a:pt x="210" y="116"/>
                  <a:pt x="215" y="108"/>
                </a:cubicBezTo>
                <a:close/>
              </a:path>
            </a:pathLst>
          </a:custGeom>
          <a:solidFill>
            <a:srgbClr val="FF0000"/>
          </a:solidFill>
          <a:ln>
            <a:solidFill>
              <a:schemeClr val="tx1"/>
            </a:solidFill>
          </a:ln>
        </p:spPr>
        <p:txBody>
          <a:bodyPr vert="horz" wrap="square" lIns="91412" tIns="45706" rIns="91412" bIns="45706" numCol="1" anchor="t" anchorCtr="0" compatLnSpc="1"/>
          <a:lstStyle/>
          <a:p>
            <a:pPr defTabSz="1218565"/>
            <a:endParaRPr lang="zh-CN" altLang="en-US" sz="1800" dirty="0">
              <a:solidFill>
                <a:schemeClr val="tx1">
                  <a:lumMod val="50000"/>
                </a:schemeClr>
              </a:solidFill>
              <a:latin typeface="汉仪家书简" panose="02010609000101010101" pitchFamily="49" charset="-122"/>
              <a:ea typeface="汉仪家书简" panose="02010609000101010101" pitchFamily="49" charset="-122"/>
              <a:cs typeface="+mn-lt"/>
            </a:endParaRPr>
          </a:p>
        </p:txBody>
      </p:sp>
      <p:sp>
        <p:nvSpPr>
          <p:cNvPr id="5" name="投影片編號版面配置區 2">
            <a:extLst>
              <a:ext uri="{FF2B5EF4-FFF2-40B4-BE49-F238E27FC236}">
                <a16:creationId xmlns:a16="http://schemas.microsoft.com/office/drawing/2014/main" id="{A252C73F-F077-FD77-0A74-601B832E17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46326" y="6331445"/>
            <a:ext cx="2743200" cy="365125"/>
          </a:xfrm>
        </p:spPr>
        <p:txBody>
          <a:bodyPr/>
          <a:lstStyle/>
          <a:p>
            <a:fld id="{EF27B4D1-FA05-449E-A80B-57A962297113}" type="slidenum">
              <a:rPr lang="zh-TW" altLang="en-US" smtClean="0"/>
              <a:t>45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108297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096AB5B5-3500-4260-9165-5D635EE1AA6E}"/>
              </a:ext>
            </a:extLst>
          </p:cNvPr>
          <p:cNvSpPr/>
          <p:nvPr/>
        </p:nvSpPr>
        <p:spPr bwMode="auto">
          <a:xfrm>
            <a:off x="814313" y="327413"/>
            <a:ext cx="5063973" cy="549605"/>
          </a:xfrm>
          <a:prstGeom prst="rect">
            <a:avLst/>
          </a:prstGeom>
          <a:solidFill>
            <a:srgbClr val="C3E0D3"/>
          </a:solidFill>
          <a:ln>
            <a:solidFill>
              <a:schemeClr val="bg1"/>
            </a:solidFill>
          </a:ln>
          <a:effectLst>
            <a:outerShdw blurRad="50800" dist="127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spcBef>
                <a:spcPct val="50000"/>
              </a:spcBef>
              <a:defRPr/>
            </a:pPr>
            <a:r>
              <a:rPr lang="en-US" altLang="zh-TW" sz="3200" b="1" spc="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5</a:t>
            </a:r>
            <a:r>
              <a:rPr lang="zh-TW" altLang="en-US" sz="3200" b="1" spc="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、國中學校查詢 </a:t>
            </a:r>
            <a:r>
              <a:rPr lang="en-US" altLang="zh-TW" sz="2800" b="1" spc="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(6/7)</a:t>
            </a:r>
          </a:p>
        </p:txBody>
      </p:sp>
      <p:sp>
        <p:nvSpPr>
          <p:cNvPr id="4" name="標題 1">
            <a:extLst>
              <a:ext uri="{FF2B5EF4-FFF2-40B4-BE49-F238E27FC236}">
                <a16:creationId xmlns:a16="http://schemas.microsoft.com/office/drawing/2014/main" id="{F13D1FB8-55EE-4AF9-8014-B96EB9294023}"/>
              </a:ext>
            </a:extLst>
          </p:cNvPr>
          <p:cNvSpPr txBox="1">
            <a:spLocks/>
          </p:cNvSpPr>
          <p:nvPr/>
        </p:nvSpPr>
        <p:spPr>
          <a:xfrm>
            <a:off x="881708" y="884638"/>
            <a:ext cx="10864016" cy="198155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3200"/>
              </a:lnSpc>
            </a:pPr>
            <a:r>
              <a:rPr lang="zh-TW" altLang="en-US" sz="2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DFKaiShu-SB-Estd-BF"/>
              </a:rPr>
              <a:t>五</a:t>
            </a:r>
            <a:r>
              <a:rPr lang="zh-TW" altLang="zh-TW" sz="2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DFKaiShu-SB-Estd-BF"/>
              </a:rPr>
              <a:t>、查詢</a:t>
            </a:r>
            <a:r>
              <a:rPr lang="zh-TW" altLang="en-US" sz="2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DFKaiShu-SB-Estd-BF"/>
              </a:rPr>
              <a:t>錄取狀態</a:t>
            </a:r>
            <a:endParaRPr lang="en-US" altLang="zh-TW" sz="24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DFKaiShu-SB-Estd-BF"/>
            </a:endParaRPr>
          </a:p>
          <a:p>
            <a:pPr>
              <a:lnSpc>
                <a:spcPts val="3200"/>
              </a:lnSpc>
            </a:pP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所報名之招生學校，回傳錄取名單至本會招生報名平台系統。</a:t>
            </a:r>
            <a:endPara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ts val="3200"/>
              </a:lnSpc>
            </a:pP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各招生學校於</a:t>
            </a:r>
            <a:r>
              <a:rPr lang="en-US" altLang="zh-TW" sz="2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115</a:t>
            </a:r>
            <a:r>
              <a:rPr lang="zh-TW" altLang="en-US" sz="2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en-US" altLang="zh-TW" sz="2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</a:t>
            </a:r>
            <a:r>
              <a:rPr lang="zh-TW" altLang="en-US" sz="2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月</a:t>
            </a:r>
            <a:r>
              <a:rPr lang="en-US" altLang="zh-TW" sz="2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14</a:t>
            </a:r>
            <a:r>
              <a:rPr lang="zh-TW" altLang="en-US" sz="2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日</a:t>
            </a:r>
            <a:r>
              <a:rPr lang="en-US" altLang="zh-TW" sz="2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</a:t>
            </a:r>
            <a:r>
              <a:rPr lang="zh-TW" altLang="en-US" sz="2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r>
              <a:rPr lang="en-US" altLang="zh-TW" sz="2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00</a:t>
            </a:r>
            <a:r>
              <a:rPr lang="zh-TW" altLang="en-US" sz="2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起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，公告錄取名單。</a:t>
            </a:r>
            <a:endPara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ts val="3200"/>
              </a:lnSpc>
            </a:pP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國中學校亦可在集體報名系統查詢學生</a:t>
            </a:r>
            <a:r>
              <a:rPr lang="zh-TW" altLang="en-US" sz="2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「錄取狀態」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35C83435-4704-4F55-8A91-E4AAF69FB5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8166" y="2758782"/>
            <a:ext cx="9975668" cy="399026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E952C926-9D71-40FA-A445-A7C7F688AF71}"/>
              </a:ext>
            </a:extLst>
          </p:cNvPr>
          <p:cNvSpPr/>
          <p:nvPr/>
        </p:nvSpPr>
        <p:spPr>
          <a:xfrm>
            <a:off x="9381504" y="2828285"/>
            <a:ext cx="1601066" cy="303110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F717C0FB-83EF-4653-9459-344CB944584B}"/>
              </a:ext>
            </a:extLst>
          </p:cNvPr>
          <p:cNvSpPr/>
          <p:nvPr/>
        </p:nvSpPr>
        <p:spPr>
          <a:xfrm>
            <a:off x="7634046" y="2781624"/>
            <a:ext cx="656514" cy="30311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A53A1360-9AB5-49EB-A660-73B66404954E}"/>
              </a:ext>
            </a:extLst>
          </p:cNvPr>
          <p:cNvSpPr/>
          <p:nvPr/>
        </p:nvSpPr>
        <p:spPr>
          <a:xfrm>
            <a:off x="10089209" y="5099914"/>
            <a:ext cx="994625" cy="164913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id="{480F6289-8FF5-42F4-B138-3454A321695D}"/>
              </a:ext>
            </a:extLst>
          </p:cNvPr>
          <p:cNvSpPr/>
          <p:nvPr/>
        </p:nvSpPr>
        <p:spPr bwMode="auto">
          <a:xfrm rot="16200000">
            <a:off x="8765032" y="3075926"/>
            <a:ext cx="1232945" cy="1814259"/>
          </a:xfrm>
          <a:custGeom>
            <a:avLst/>
            <a:gdLst>
              <a:gd name="T0" fmla="*/ 230 w 259"/>
              <a:gd name="T1" fmla="*/ 83 h 272"/>
              <a:gd name="T2" fmla="*/ 243 w 259"/>
              <a:gd name="T3" fmla="*/ 57 h 272"/>
              <a:gd name="T4" fmla="*/ 258 w 259"/>
              <a:gd name="T5" fmla="*/ 16 h 272"/>
              <a:gd name="T6" fmla="*/ 253 w 259"/>
              <a:gd name="T7" fmla="*/ 8 h 272"/>
              <a:gd name="T8" fmla="*/ 248 w 259"/>
              <a:gd name="T9" fmla="*/ 8 h 272"/>
              <a:gd name="T10" fmla="*/ 228 w 259"/>
              <a:gd name="T11" fmla="*/ 54 h 272"/>
              <a:gd name="T12" fmla="*/ 177 w 259"/>
              <a:gd name="T13" fmla="*/ 139 h 272"/>
              <a:gd name="T14" fmla="*/ 123 w 259"/>
              <a:gd name="T15" fmla="*/ 193 h 272"/>
              <a:gd name="T16" fmla="*/ 99 w 259"/>
              <a:gd name="T17" fmla="*/ 210 h 272"/>
              <a:gd name="T18" fmla="*/ 67 w 259"/>
              <a:gd name="T19" fmla="*/ 231 h 272"/>
              <a:gd name="T20" fmla="*/ 66 w 259"/>
              <a:gd name="T21" fmla="*/ 229 h 272"/>
              <a:gd name="T22" fmla="*/ 93 w 259"/>
              <a:gd name="T23" fmla="*/ 210 h 272"/>
              <a:gd name="T24" fmla="*/ 129 w 259"/>
              <a:gd name="T25" fmla="*/ 183 h 272"/>
              <a:gd name="T26" fmla="*/ 188 w 259"/>
              <a:gd name="T27" fmla="*/ 117 h 272"/>
              <a:gd name="T28" fmla="*/ 197 w 259"/>
              <a:gd name="T29" fmla="*/ 103 h 272"/>
              <a:gd name="T30" fmla="*/ 216 w 259"/>
              <a:gd name="T31" fmla="*/ 70 h 272"/>
              <a:gd name="T32" fmla="*/ 231 w 259"/>
              <a:gd name="T33" fmla="*/ 38 h 272"/>
              <a:gd name="T34" fmla="*/ 239 w 259"/>
              <a:gd name="T35" fmla="*/ 13 h 272"/>
              <a:gd name="T36" fmla="*/ 238 w 259"/>
              <a:gd name="T37" fmla="*/ 1 h 272"/>
              <a:gd name="T38" fmla="*/ 234 w 259"/>
              <a:gd name="T39" fmla="*/ 1 h 272"/>
              <a:gd name="T40" fmla="*/ 230 w 259"/>
              <a:gd name="T41" fmla="*/ 10 h 272"/>
              <a:gd name="T42" fmla="*/ 227 w 259"/>
              <a:gd name="T43" fmla="*/ 32 h 272"/>
              <a:gd name="T44" fmla="*/ 209 w 259"/>
              <a:gd name="T45" fmla="*/ 69 h 272"/>
              <a:gd name="T46" fmla="*/ 191 w 259"/>
              <a:gd name="T47" fmla="*/ 99 h 272"/>
              <a:gd name="T48" fmla="*/ 172 w 259"/>
              <a:gd name="T49" fmla="*/ 125 h 272"/>
              <a:gd name="T50" fmla="*/ 129 w 259"/>
              <a:gd name="T51" fmla="*/ 171 h 272"/>
              <a:gd name="T52" fmla="*/ 94 w 259"/>
              <a:gd name="T53" fmla="*/ 198 h 272"/>
              <a:gd name="T54" fmla="*/ 68 w 259"/>
              <a:gd name="T55" fmla="*/ 216 h 272"/>
              <a:gd name="T56" fmla="*/ 46 w 259"/>
              <a:gd name="T57" fmla="*/ 230 h 272"/>
              <a:gd name="T58" fmla="*/ 42 w 259"/>
              <a:gd name="T59" fmla="*/ 231 h 272"/>
              <a:gd name="T60" fmla="*/ 49 w 259"/>
              <a:gd name="T61" fmla="*/ 210 h 272"/>
              <a:gd name="T62" fmla="*/ 56 w 259"/>
              <a:gd name="T63" fmla="*/ 187 h 272"/>
              <a:gd name="T64" fmla="*/ 65 w 259"/>
              <a:gd name="T65" fmla="*/ 151 h 272"/>
              <a:gd name="T66" fmla="*/ 60 w 259"/>
              <a:gd name="T67" fmla="*/ 142 h 272"/>
              <a:gd name="T68" fmla="*/ 52 w 259"/>
              <a:gd name="T69" fmla="*/ 147 h 272"/>
              <a:gd name="T70" fmla="*/ 41 w 259"/>
              <a:gd name="T71" fmla="*/ 175 h 272"/>
              <a:gd name="T72" fmla="*/ 43 w 259"/>
              <a:gd name="T73" fmla="*/ 176 h 272"/>
              <a:gd name="T74" fmla="*/ 45 w 259"/>
              <a:gd name="T75" fmla="*/ 177 h 272"/>
              <a:gd name="T76" fmla="*/ 42 w 259"/>
              <a:gd name="T77" fmla="*/ 185 h 272"/>
              <a:gd name="T78" fmla="*/ 31 w 259"/>
              <a:gd name="T79" fmla="*/ 220 h 272"/>
              <a:gd name="T80" fmla="*/ 22 w 259"/>
              <a:gd name="T81" fmla="*/ 238 h 272"/>
              <a:gd name="T82" fmla="*/ 11 w 259"/>
              <a:gd name="T83" fmla="*/ 243 h 272"/>
              <a:gd name="T84" fmla="*/ 0 w 259"/>
              <a:gd name="T85" fmla="*/ 253 h 272"/>
              <a:gd name="T86" fmla="*/ 12 w 259"/>
              <a:gd name="T87" fmla="*/ 264 h 272"/>
              <a:gd name="T88" fmla="*/ 13 w 259"/>
              <a:gd name="T89" fmla="*/ 267 h 272"/>
              <a:gd name="T90" fmla="*/ 15 w 259"/>
              <a:gd name="T91" fmla="*/ 269 h 272"/>
              <a:gd name="T92" fmla="*/ 19 w 259"/>
              <a:gd name="T93" fmla="*/ 270 h 272"/>
              <a:gd name="T94" fmla="*/ 26 w 259"/>
              <a:gd name="T95" fmla="*/ 270 h 272"/>
              <a:gd name="T96" fmla="*/ 30 w 259"/>
              <a:gd name="T97" fmla="*/ 263 h 272"/>
              <a:gd name="T98" fmla="*/ 124 w 259"/>
              <a:gd name="T99" fmla="*/ 259 h 272"/>
              <a:gd name="T100" fmla="*/ 143 w 259"/>
              <a:gd name="T101" fmla="*/ 258 h 272"/>
              <a:gd name="T102" fmla="*/ 155 w 259"/>
              <a:gd name="T103" fmla="*/ 255 h 272"/>
              <a:gd name="T104" fmla="*/ 158 w 259"/>
              <a:gd name="T105" fmla="*/ 252 h 272"/>
              <a:gd name="T106" fmla="*/ 154 w 259"/>
              <a:gd name="T107" fmla="*/ 236 h 272"/>
              <a:gd name="T108" fmla="*/ 147 w 259"/>
              <a:gd name="T109" fmla="*/ 237 h 272"/>
              <a:gd name="T110" fmla="*/ 130 w 259"/>
              <a:gd name="T111" fmla="*/ 238 h 272"/>
              <a:gd name="T112" fmla="*/ 89 w 259"/>
              <a:gd name="T113" fmla="*/ 239 h 272"/>
              <a:gd name="T114" fmla="*/ 85 w 259"/>
              <a:gd name="T115" fmla="*/ 236 h 272"/>
              <a:gd name="T116" fmla="*/ 106 w 259"/>
              <a:gd name="T117" fmla="*/ 223 h 272"/>
              <a:gd name="T118" fmla="*/ 128 w 259"/>
              <a:gd name="T119" fmla="*/ 208 h 272"/>
              <a:gd name="T120" fmla="*/ 166 w 259"/>
              <a:gd name="T121" fmla="*/ 174 h 272"/>
              <a:gd name="T122" fmla="*/ 215 w 259"/>
              <a:gd name="T123" fmla="*/ 108 h 2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59" h="272">
                <a:moveTo>
                  <a:pt x="215" y="108"/>
                </a:moveTo>
                <a:cubicBezTo>
                  <a:pt x="220" y="99"/>
                  <a:pt x="225" y="91"/>
                  <a:pt x="230" y="83"/>
                </a:cubicBezTo>
                <a:cubicBezTo>
                  <a:pt x="232" y="79"/>
                  <a:pt x="234" y="75"/>
                  <a:pt x="236" y="71"/>
                </a:cubicBezTo>
                <a:cubicBezTo>
                  <a:pt x="239" y="66"/>
                  <a:pt x="241" y="61"/>
                  <a:pt x="243" y="57"/>
                </a:cubicBezTo>
                <a:cubicBezTo>
                  <a:pt x="244" y="52"/>
                  <a:pt x="246" y="48"/>
                  <a:pt x="248" y="43"/>
                </a:cubicBezTo>
                <a:cubicBezTo>
                  <a:pt x="251" y="34"/>
                  <a:pt x="255" y="25"/>
                  <a:pt x="258" y="16"/>
                </a:cubicBezTo>
                <a:cubicBezTo>
                  <a:pt x="259" y="15"/>
                  <a:pt x="258" y="13"/>
                  <a:pt x="257" y="11"/>
                </a:cubicBezTo>
                <a:cubicBezTo>
                  <a:pt x="256" y="9"/>
                  <a:pt x="255" y="8"/>
                  <a:pt x="253" y="8"/>
                </a:cubicBezTo>
                <a:cubicBezTo>
                  <a:pt x="252" y="8"/>
                  <a:pt x="252" y="8"/>
                  <a:pt x="251" y="8"/>
                </a:cubicBezTo>
                <a:cubicBezTo>
                  <a:pt x="250" y="8"/>
                  <a:pt x="249" y="8"/>
                  <a:pt x="248" y="8"/>
                </a:cubicBezTo>
                <a:cubicBezTo>
                  <a:pt x="246" y="9"/>
                  <a:pt x="245" y="11"/>
                  <a:pt x="244" y="13"/>
                </a:cubicBezTo>
                <a:cubicBezTo>
                  <a:pt x="239" y="27"/>
                  <a:pt x="234" y="41"/>
                  <a:pt x="228" y="54"/>
                </a:cubicBezTo>
                <a:cubicBezTo>
                  <a:pt x="222" y="70"/>
                  <a:pt x="213" y="84"/>
                  <a:pt x="204" y="98"/>
                </a:cubicBezTo>
                <a:cubicBezTo>
                  <a:pt x="196" y="112"/>
                  <a:pt x="187" y="126"/>
                  <a:pt x="177" y="139"/>
                </a:cubicBezTo>
                <a:cubicBezTo>
                  <a:pt x="169" y="149"/>
                  <a:pt x="161" y="158"/>
                  <a:pt x="152" y="167"/>
                </a:cubicBezTo>
                <a:cubicBezTo>
                  <a:pt x="143" y="176"/>
                  <a:pt x="133" y="185"/>
                  <a:pt x="123" y="193"/>
                </a:cubicBezTo>
                <a:cubicBezTo>
                  <a:pt x="119" y="196"/>
                  <a:pt x="114" y="200"/>
                  <a:pt x="109" y="204"/>
                </a:cubicBezTo>
                <a:cubicBezTo>
                  <a:pt x="105" y="206"/>
                  <a:pt x="102" y="208"/>
                  <a:pt x="99" y="210"/>
                </a:cubicBezTo>
                <a:cubicBezTo>
                  <a:pt x="94" y="213"/>
                  <a:pt x="89" y="217"/>
                  <a:pt x="84" y="220"/>
                </a:cubicBezTo>
                <a:cubicBezTo>
                  <a:pt x="78" y="224"/>
                  <a:pt x="72" y="227"/>
                  <a:pt x="67" y="231"/>
                </a:cubicBezTo>
                <a:cubicBezTo>
                  <a:pt x="63" y="233"/>
                  <a:pt x="59" y="235"/>
                  <a:pt x="55" y="236"/>
                </a:cubicBezTo>
                <a:cubicBezTo>
                  <a:pt x="59" y="234"/>
                  <a:pt x="62" y="231"/>
                  <a:pt x="66" y="229"/>
                </a:cubicBezTo>
                <a:cubicBezTo>
                  <a:pt x="70" y="226"/>
                  <a:pt x="75" y="223"/>
                  <a:pt x="79" y="220"/>
                </a:cubicBezTo>
                <a:cubicBezTo>
                  <a:pt x="84" y="217"/>
                  <a:pt x="88" y="213"/>
                  <a:pt x="93" y="210"/>
                </a:cubicBezTo>
                <a:cubicBezTo>
                  <a:pt x="99" y="206"/>
                  <a:pt x="105" y="201"/>
                  <a:pt x="111" y="197"/>
                </a:cubicBezTo>
                <a:cubicBezTo>
                  <a:pt x="117" y="192"/>
                  <a:pt x="123" y="187"/>
                  <a:pt x="129" y="183"/>
                </a:cubicBezTo>
                <a:cubicBezTo>
                  <a:pt x="140" y="173"/>
                  <a:pt x="151" y="163"/>
                  <a:pt x="160" y="152"/>
                </a:cubicBezTo>
                <a:cubicBezTo>
                  <a:pt x="170" y="141"/>
                  <a:pt x="179" y="129"/>
                  <a:pt x="188" y="117"/>
                </a:cubicBezTo>
                <a:cubicBezTo>
                  <a:pt x="190" y="114"/>
                  <a:pt x="192" y="111"/>
                  <a:pt x="194" y="108"/>
                </a:cubicBezTo>
                <a:cubicBezTo>
                  <a:pt x="195" y="107"/>
                  <a:pt x="196" y="105"/>
                  <a:pt x="197" y="103"/>
                </a:cubicBezTo>
                <a:cubicBezTo>
                  <a:pt x="198" y="101"/>
                  <a:pt x="199" y="100"/>
                  <a:pt x="200" y="98"/>
                </a:cubicBezTo>
                <a:cubicBezTo>
                  <a:pt x="206" y="89"/>
                  <a:pt x="211" y="80"/>
                  <a:pt x="216" y="70"/>
                </a:cubicBezTo>
                <a:cubicBezTo>
                  <a:pt x="219" y="65"/>
                  <a:pt x="222" y="60"/>
                  <a:pt x="224" y="54"/>
                </a:cubicBezTo>
                <a:cubicBezTo>
                  <a:pt x="227" y="49"/>
                  <a:pt x="229" y="44"/>
                  <a:pt x="231" y="38"/>
                </a:cubicBezTo>
                <a:cubicBezTo>
                  <a:pt x="234" y="33"/>
                  <a:pt x="236" y="27"/>
                  <a:pt x="238" y="22"/>
                </a:cubicBezTo>
                <a:cubicBezTo>
                  <a:pt x="238" y="19"/>
                  <a:pt x="239" y="16"/>
                  <a:pt x="239" y="13"/>
                </a:cubicBezTo>
                <a:cubicBezTo>
                  <a:pt x="240" y="10"/>
                  <a:pt x="240" y="7"/>
                  <a:pt x="240" y="3"/>
                </a:cubicBezTo>
                <a:cubicBezTo>
                  <a:pt x="240" y="2"/>
                  <a:pt x="239" y="1"/>
                  <a:pt x="238" y="1"/>
                </a:cubicBezTo>
                <a:cubicBezTo>
                  <a:pt x="238" y="0"/>
                  <a:pt x="237" y="0"/>
                  <a:pt x="237" y="0"/>
                </a:cubicBezTo>
                <a:cubicBezTo>
                  <a:pt x="236" y="0"/>
                  <a:pt x="235" y="0"/>
                  <a:pt x="234" y="1"/>
                </a:cubicBezTo>
                <a:cubicBezTo>
                  <a:pt x="233" y="2"/>
                  <a:pt x="232" y="4"/>
                  <a:pt x="231" y="5"/>
                </a:cubicBezTo>
                <a:cubicBezTo>
                  <a:pt x="231" y="7"/>
                  <a:pt x="231" y="9"/>
                  <a:pt x="230" y="10"/>
                </a:cubicBezTo>
                <a:cubicBezTo>
                  <a:pt x="230" y="12"/>
                  <a:pt x="231" y="14"/>
                  <a:pt x="232" y="14"/>
                </a:cubicBezTo>
                <a:cubicBezTo>
                  <a:pt x="231" y="20"/>
                  <a:pt x="229" y="26"/>
                  <a:pt x="227" y="32"/>
                </a:cubicBezTo>
                <a:cubicBezTo>
                  <a:pt x="224" y="38"/>
                  <a:pt x="221" y="44"/>
                  <a:pt x="218" y="50"/>
                </a:cubicBezTo>
                <a:cubicBezTo>
                  <a:pt x="215" y="56"/>
                  <a:pt x="212" y="63"/>
                  <a:pt x="209" y="69"/>
                </a:cubicBezTo>
                <a:cubicBezTo>
                  <a:pt x="206" y="74"/>
                  <a:pt x="203" y="78"/>
                  <a:pt x="200" y="83"/>
                </a:cubicBezTo>
                <a:cubicBezTo>
                  <a:pt x="197" y="88"/>
                  <a:pt x="194" y="93"/>
                  <a:pt x="191" y="99"/>
                </a:cubicBezTo>
                <a:cubicBezTo>
                  <a:pt x="189" y="102"/>
                  <a:pt x="186" y="105"/>
                  <a:pt x="184" y="108"/>
                </a:cubicBezTo>
                <a:cubicBezTo>
                  <a:pt x="180" y="114"/>
                  <a:pt x="176" y="119"/>
                  <a:pt x="172" y="125"/>
                </a:cubicBezTo>
                <a:cubicBezTo>
                  <a:pt x="164" y="136"/>
                  <a:pt x="154" y="147"/>
                  <a:pt x="144" y="157"/>
                </a:cubicBezTo>
                <a:cubicBezTo>
                  <a:pt x="139" y="162"/>
                  <a:pt x="134" y="166"/>
                  <a:pt x="129" y="171"/>
                </a:cubicBezTo>
                <a:cubicBezTo>
                  <a:pt x="123" y="176"/>
                  <a:pt x="118" y="180"/>
                  <a:pt x="112" y="185"/>
                </a:cubicBezTo>
                <a:cubicBezTo>
                  <a:pt x="106" y="189"/>
                  <a:pt x="100" y="194"/>
                  <a:pt x="94" y="198"/>
                </a:cubicBezTo>
                <a:cubicBezTo>
                  <a:pt x="91" y="200"/>
                  <a:pt x="88" y="202"/>
                  <a:pt x="85" y="204"/>
                </a:cubicBezTo>
                <a:cubicBezTo>
                  <a:pt x="79" y="208"/>
                  <a:pt x="73" y="212"/>
                  <a:pt x="68" y="216"/>
                </a:cubicBezTo>
                <a:cubicBezTo>
                  <a:pt x="64" y="218"/>
                  <a:pt x="61" y="220"/>
                  <a:pt x="58" y="222"/>
                </a:cubicBezTo>
                <a:cubicBezTo>
                  <a:pt x="54" y="225"/>
                  <a:pt x="50" y="227"/>
                  <a:pt x="46" y="230"/>
                </a:cubicBezTo>
                <a:cubicBezTo>
                  <a:pt x="44" y="230"/>
                  <a:pt x="43" y="230"/>
                  <a:pt x="42" y="231"/>
                </a:cubicBezTo>
                <a:cubicBezTo>
                  <a:pt x="42" y="231"/>
                  <a:pt x="42" y="231"/>
                  <a:pt x="42" y="231"/>
                </a:cubicBezTo>
                <a:cubicBezTo>
                  <a:pt x="43" y="228"/>
                  <a:pt x="43" y="226"/>
                  <a:pt x="44" y="223"/>
                </a:cubicBezTo>
                <a:cubicBezTo>
                  <a:pt x="46" y="219"/>
                  <a:pt x="47" y="214"/>
                  <a:pt x="49" y="210"/>
                </a:cubicBezTo>
                <a:cubicBezTo>
                  <a:pt x="50" y="208"/>
                  <a:pt x="50" y="205"/>
                  <a:pt x="51" y="203"/>
                </a:cubicBezTo>
                <a:cubicBezTo>
                  <a:pt x="53" y="197"/>
                  <a:pt x="55" y="192"/>
                  <a:pt x="56" y="187"/>
                </a:cubicBezTo>
                <a:cubicBezTo>
                  <a:pt x="57" y="184"/>
                  <a:pt x="58" y="182"/>
                  <a:pt x="58" y="180"/>
                </a:cubicBezTo>
                <a:cubicBezTo>
                  <a:pt x="60" y="170"/>
                  <a:pt x="63" y="160"/>
                  <a:pt x="65" y="151"/>
                </a:cubicBezTo>
                <a:cubicBezTo>
                  <a:pt x="65" y="149"/>
                  <a:pt x="65" y="147"/>
                  <a:pt x="64" y="145"/>
                </a:cubicBezTo>
                <a:cubicBezTo>
                  <a:pt x="63" y="144"/>
                  <a:pt x="62" y="143"/>
                  <a:pt x="60" y="142"/>
                </a:cubicBezTo>
                <a:cubicBezTo>
                  <a:pt x="60" y="142"/>
                  <a:pt x="59" y="142"/>
                  <a:pt x="58" y="142"/>
                </a:cubicBezTo>
                <a:cubicBezTo>
                  <a:pt x="55" y="142"/>
                  <a:pt x="52" y="144"/>
                  <a:pt x="52" y="147"/>
                </a:cubicBezTo>
                <a:cubicBezTo>
                  <a:pt x="50" y="153"/>
                  <a:pt x="49" y="159"/>
                  <a:pt x="48" y="165"/>
                </a:cubicBezTo>
                <a:cubicBezTo>
                  <a:pt x="45" y="168"/>
                  <a:pt x="43" y="172"/>
                  <a:pt x="41" y="175"/>
                </a:cubicBezTo>
                <a:cubicBezTo>
                  <a:pt x="40" y="176"/>
                  <a:pt x="41" y="177"/>
                  <a:pt x="41" y="177"/>
                </a:cubicBezTo>
                <a:cubicBezTo>
                  <a:pt x="42" y="177"/>
                  <a:pt x="43" y="177"/>
                  <a:pt x="43" y="176"/>
                </a:cubicBezTo>
                <a:cubicBezTo>
                  <a:pt x="44" y="175"/>
                  <a:pt x="45" y="174"/>
                  <a:pt x="46" y="172"/>
                </a:cubicBezTo>
                <a:cubicBezTo>
                  <a:pt x="46" y="174"/>
                  <a:pt x="45" y="176"/>
                  <a:pt x="45" y="177"/>
                </a:cubicBezTo>
                <a:cubicBezTo>
                  <a:pt x="45" y="178"/>
                  <a:pt x="44" y="179"/>
                  <a:pt x="44" y="179"/>
                </a:cubicBezTo>
                <a:cubicBezTo>
                  <a:pt x="44" y="181"/>
                  <a:pt x="43" y="183"/>
                  <a:pt x="42" y="185"/>
                </a:cubicBezTo>
                <a:cubicBezTo>
                  <a:pt x="41" y="191"/>
                  <a:pt x="39" y="196"/>
                  <a:pt x="37" y="201"/>
                </a:cubicBezTo>
                <a:cubicBezTo>
                  <a:pt x="35" y="207"/>
                  <a:pt x="33" y="214"/>
                  <a:pt x="31" y="220"/>
                </a:cubicBezTo>
                <a:cubicBezTo>
                  <a:pt x="29" y="222"/>
                  <a:pt x="28" y="225"/>
                  <a:pt x="27" y="228"/>
                </a:cubicBezTo>
                <a:cubicBezTo>
                  <a:pt x="25" y="232"/>
                  <a:pt x="24" y="235"/>
                  <a:pt x="22" y="238"/>
                </a:cubicBezTo>
                <a:cubicBezTo>
                  <a:pt x="22" y="240"/>
                  <a:pt x="21" y="241"/>
                  <a:pt x="21" y="242"/>
                </a:cubicBezTo>
                <a:cubicBezTo>
                  <a:pt x="17" y="242"/>
                  <a:pt x="14" y="243"/>
                  <a:pt x="11" y="243"/>
                </a:cubicBezTo>
                <a:cubicBezTo>
                  <a:pt x="8" y="243"/>
                  <a:pt x="5" y="244"/>
                  <a:pt x="3" y="246"/>
                </a:cubicBezTo>
                <a:cubicBezTo>
                  <a:pt x="1" y="248"/>
                  <a:pt x="0" y="251"/>
                  <a:pt x="0" y="253"/>
                </a:cubicBezTo>
                <a:cubicBezTo>
                  <a:pt x="0" y="259"/>
                  <a:pt x="5" y="264"/>
                  <a:pt x="11" y="264"/>
                </a:cubicBezTo>
                <a:cubicBezTo>
                  <a:pt x="11" y="264"/>
                  <a:pt x="12" y="264"/>
                  <a:pt x="12" y="264"/>
                </a:cubicBezTo>
                <a:cubicBezTo>
                  <a:pt x="12" y="264"/>
                  <a:pt x="12" y="264"/>
                  <a:pt x="13" y="265"/>
                </a:cubicBezTo>
                <a:cubicBezTo>
                  <a:pt x="13" y="265"/>
                  <a:pt x="13" y="266"/>
                  <a:pt x="13" y="267"/>
                </a:cubicBezTo>
                <a:cubicBezTo>
                  <a:pt x="13" y="267"/>
                  <a:pt x="14" y="267"/>
                  <a:pt x="14" y="267"/>
                </a:cubicBezTo>
                <a:cubicBezTo>
                  <a:pt x="14" y="268"/>
                  <a:pt x="14" y="268"/>
                  <a:pt x="15" y="269"/>
                </a:cubicBezTo>
                <a:cubicBezTo>
                  <a:pt x="16" y="270"/>
                  <a:pt x="17" y="270"/>
                  <a:pt x="18" y="270"/>
                </a:cubicBezTo>
                <a:cubicBezTo>
                  <a:pt x="18" y="270"/>
                  <a:pt x="18" y="270"/>
                  <a:pt x="19" y="270"/>
                </a:cubicBezTo>
                <a:cubicBezTo>
                  <a:pt x="19" y="271"/>
                  <a:pt x="20" y="271"/>
                  <a:pt x="20" y="271"/>
                </a:cubicBezTo>
                <a:cubicBezTo>
                  <a:pt x="22" y="272"/>
                  <a:pt x="24" y="271"/>
                  <a:pt x="26" y="270"/>
                </a:cubicBezTo>
                <a:cubicBezTo>
                  <a:pt x="27" y="269"/>
                  <a:pt x="28" y="268"/>
                  <a:pt x="29" y="266"/>
                </a:cubicBezTo>
                <a:cubicBezTo>
                  <a:pt x="29" y="265"/>
                  <a:pt x="30" y="264"/>
                  <a:pt x="30" y="263"/>
                </a:cubicBezTo>
                <a:cubicBezTo>
                  <a:pt x="47" y="262"/>
                  <a:pt x="64" y="261"/>
                  <a:pt x="81" y="260"/>
                </a:cubicBezTo>
                <a:cubicBezTo>
                  <a:pt x="95" y="260"/>
                  <a:pt x="110" y="259"/>
                  <a:pt x="124" y="259"/>
                </a:cubicBezTo>
                <a:cubicBezTo>
                  <a:pt x="128" y="259"/>
                  <a:pt x="133" y="258"/>
                  <a:pt x="137" y="258"/>
                </a:cubicBezTo>
                <a:cubicBezTo>
                  <a:pt x="139" y="258"/>
                  <a:pt x="141" y="258"/>
                  <a:pt x="143" y="258"/>
                </a:cubicBezTo>
                <a:cubicBezTo>
                  <a:pt x="146" y="258"/>
                  <a:pt x="149" y="257"/>
                  <a:pt x="151" y="257"/>
                </a:cubicBezTo>
                <a:cubicBezTo>
                  <a:pt x="153" y="256"/>
                  <a:pt x="154" y="256"/>
                  <a:pt x="155" y="255"/>
                </a:cubicBezTo>
                <a:cubicBezTo>
                  <a:pt x="156" y="255"/>
                  <a:pt x="156" y="255"/>
                  <a:pt x="156" y="254"/>
                </a:cubicBezTo>
                <a:cubicBezTo>
                  <a:pt x="157" y="254"/>
                  <a:pt x="158" y="253"/>
                  <a:pt x="158" y="252"/>
                </a:cubicBezTo>
                <a:cubicBezTo>
                  <a:pt x="162" y="249"/>
                  <a:pt x="162" y="244"/>
                  <a:pt x="160" y="240"/>
                </a:cubicBezTo>
                <a:cubicBezTo>
                  <a:pt x="159" y="238"/>
                  <a:pt x="157" y="237"/>
                  <a:pt x="154" y="236"/>
                </a:cubicBezTo>
                <a:cubicBezTo>
                  <a:pt x="153" y="236"/>
                  <a:pt x="152" y="236"/>
                  <a:pt x="152" y="236"/>
                </a:cubicBezTo>
                <a:cubicBezTo>
                  <a:pt x="150" y="236"/>
                  <a:pt x="148" y="236"/>
                  <a:pt x="147" y="237"/>
                </a:cubicBezTo>
                <a:cubicBezTo>
                  <a:pt x="146" y="237"/>
                  <a:pt x="146" y="237"/>
                  <a:pt x="145" y="237"/>
                </a:cubicBezTo>
                <a:cubicBezTo>
                  <a:pt x="140" y="238"/>
                  <a:pt x="135" y="237"/>
                  <a:pt x="130" y="238"/>
                </a:cubicBezTo>
                <a:cubicBezTo>
                  <a:pt x="126" y="238"/>
                  <a:pt x="122" y="238"/>
                  <a:pt x="118" y="238"/>
                </a:cubicBezTo>
                <a:cubicBezTo>
                  <a:pt x="108" y="238"/>
                  <a:pt x="99" y="239"/>
                  <a:pt x="89" y="239"/>
                </a:cubicBezTo>
                <a:cubicBezTo>
                  <a:pt x="86" y="239"/>
                  <a:pt x="83" y="239"/>
                  <a:pt x="81" y="239"/>
                </a:cubicBezTo>
                <a:cubicBezTo>
                  <a:pt x="82" y="238"/>
                  <a:pt x="84" y="237"/>
                  <a:pt x="85" y="236"/>
                </a:cubicBezTo>
                <a:cubicBezTo>
                  <a:pt x="89" y="234"/>
                  <a:pt x="93" y="232"/>
                  <a:pt x="97" y="229"/>
                </a:cubicBezTo>
                <a:cubicBezTo>
                  <a:pt x="100" y="227"/>
                  <a:pt x="103" y="225"/>
                  <a:pt x="106" y="223"/>
                </a:cubicBezTo>
                <a:cubicBezTo>
                  <a:pt x="110" y="220"/>
                  <a:pt x="113" y="218"/>
                  <a:pt x="117" y="216"/>
                </a:cubicBezTo>
                <a:cubicBezTo>
                  <a:pt x="120" y="213"/>
                  <a:pt x="124" y="210"/>
                  <a:pt x="128" y="208"/>
                </a:cubicBezTo>
                <a:cubicBezTo>
                  <a:pt x="132" y="204"/>
                  <a:pt x="137" y="200"/>
                  <a:pt x="142" y="196"/>
                </a:cubicBezTo>
                <a:cubicBezTo>
                  <a:pt x="150" y="189"/>
                  <a:pt x="158" y="182"/>
                  <a:pt x="166" y="174"/>
                </a:cubicBezTo>
                <a:cubicBezTo>
                  <a:pt x="178" y="161"/>
                  <a:pt x="189" y="146"/>
                  <a:pt x="200" y="131"/>
                </a:cubicBezTo>
                <a:cubicBezTo>
                  <a:pt x="205" y="123"/>
                  <a:pt x="210" y="116"/>
                  <a:pt x="215" y="108"/>
                </a:cubicBezTo>
                <a:close/>
              </a:path>
            </a:pathLst>
          </a:custGeom>
          <a:solidFill>
            <a:srgbClr val="FF0000"/>
          </a:solidFill>
          <a:ln>
            <a:solidFill>
              <a:schemeClr val="tx1"/>
            </a:solidFill>
          </a:ln>
        </p:spPr>
        <p:txBody>
          <a:bodyPr vert="horz" wrap="square" lIns="91412" tIns="45706" rIns="91412" bIns="45706" numCol="1" anchor="t" anchorCtr="0" compatLnSpc="1"/>
          <a:lstStyle/>
          <a:p>
            <a:pPr defTabSz="1218565"/>
            <a:endParaRPr lang="zh-CN" altLang="en-US" sz="1800" dirty="0">
              <a:solidFill>
                <a:schemeClr val="tx1">
                  <a:lumMod val="50000"/>
                </a:schemeClr>
              </a:solidFill>
              <a:latin typeface="汉仪家书简" panose="02010609000101010101" pitchFamily="49" charset="-122"/>
              <a:ea typeface="汉仪家书简" panose="02010609000101010101" pitchFamily="49" charset="-122"/>
              <a:cs typeface="+mn-lt"/>
            </a:endParaRPr>
          </a:p>
        </p:txBody>
      </p:sp>
      <p:sp>
        <p:nvSpPr>
          <p:cNvPr id="10" name="投影片編號版面配置區 2">
            <a:extLst>
              <a:ext uri="{FF2B5EF4-FFF2-40B4-BE49-F238E27FC236}">
                <a16:creationId xmlns:a16="http://schemas.microsoft.com/office/drawing/2014/main" id="{5DD45238-4831-79AC-5E31-7AF6FB5EC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46326" y="6331445"/>
            <a:ext cx="2743200" cy="365125"/>
          </a:xfrm>
        </p:spPr>
        <p:txBody>
          <a:bodyPr/>
          <a:lstStyle/>
          <a:p>
            <a:fld id="{EF27B4D1-FA05-449E-A80B-57A962297113}" type="slidenum">
              <a:rPr lang="zh-TW" altLang="en-US" smtClean="0"/>
              <a:t>46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242520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>
            <a:extLst>
              <a:ext uri="{FF2B5EF4-FFF2-40B4-BE49-F238E27FC236}">
                <a16:creationId xmlns:a16="http://schemas.microsoft.com/office/drawing/2014/main" id="{8A023237-CC67-476B-9B7B-EB1B246707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181" y="2770975"/>
            <a:ext cx="9994210" cy="397807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096AB5B5-3500-4260-9165-5D635EE1AA6E}"/>
              </a:ext>
            </a:extLst>
          </p:cNvPr>
          <p:cNvSpPr/>
          <p:nvPr/>
        </p:nvSpPr>
        <p:spPr bwMode="auto">
          <a:xfrm>
            <a:off x="814313" y="327413"/>
            <a:ext cx="5063973" cy="549605"/>
          </a:xfrm>
          <a:prstGeom prst="rect">
            <a:avLst/>
          </a:prstGeom>
          <a:solidFill>
            <a:srgbClr val="C3E0D3"/>
          </a:solidFill>
          <a:ln>
            <a:solidFill>
              <a:schemeClr val="bg1"/>
            </a:solidFill>
          </a:ln>
          <a:effectLst>
            <a:outerShdw blurRad="50800" dist="127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spcBef>
                <a:spcPct val="50000"/>
              </a:spcBef>
              <a:defRPr/>
            </a:pPr>
            <a:r>
              <a:rPr lang="en-US" altLang="zh-TW" sz="3200" b="1" spc="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5</a:t>
            </a:r>
            <a:r>
              <a:rPr lang="zh-TW" altLang="en-US" sz="3200" b="1" spc="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、國中學校查詢 </a:t>
            </a:r>
            <a:r>
              <a:rPr lang="en-US" altLang="zh-TW" sz="2800" b="1" spc="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(7/7)</a:t>
            </a:r>
          </a:p>
        </p:txBody>
      </p:sp>
      <p:sp>
        <p:nvSpPr>
          <p:cNvPr id="4" name="標題 1">
            <a:extLst>
              <a:ext uri="{FF2B5EF4-FFF2-40B4-BE49-F238E27FC236}">
                <a16:creationId xmlns:a16="http://schemas.microsoft.com/office/drawing/2014/main" id="{F13D1FB8-55EE-4AF9-8014-B96EB9294023}"/>
              </a:ext>
            </a:extLst>
          </p:cNvPr>
          <p:cNvSpPr txBox="1">
            <a:spLocks/>
          </p:cNvSpPr>
          <p:nvPr/>
        </p:nvSpPr>
        <p:spPr>
          <a:xfrm>
            <a:off x="814313" y="893386"/>
            <a:ext cx="10864016" cy="198155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3200"/>
              </a:lnSpc>
            </a:pPr>
            <a:r>
              <a:rPr lang="zh-TW" altLang="en-US" sz="2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DFKaiShu-SB-Estd-BF"/>
              </a:rPr>
              <a:t>六</a:t>
            </a:r>
            <a:r>
              <a:rPr lang="zh-TW" altLang="zh-TW" sz="2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DFKaiShu-SB-Estd-BF"/>
              </a:rPr>
              <a:t>、查詢</a:t>
            </a:r>
            <a:r>
              <a:rPr lang="zh-TW" altLang="en-US" sz="2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DFKaiShu-SB-Estd-BF"/>
              </a:rPr>
              <a:t>報到狀態</a:t>
            </a:r>
            <a:endParaRPr lang="en-US" altLang="zh-TW" sz="24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DFKaiShu-SB-Estd-BF"/>
            </a:endParaRPr>
          </a:p>
          <a:p>
            <a:pPr>
              <a:lnSpc>
                <a:spcPts val="3200"/>
              </a:lnSpc>
            </a:pP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所報名之招生學校，回傳報到名單至本會招生報名平台系統。</a:t>
            </a:r>
            <a:endPara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ts val="3200"/>
              </a:lnSpc>
            </a:pP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各招生學校於</a:t>
            </a:r>
            <a:r>
              <a:rPr lang="en-US" altLang="zh-TW" sz="2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115</a:t>
            </a:r>
            <a:r>
              <a:rPr lang="zh-TW" altLang="en-US" sz="2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en-US" altLang="zh-TW" sz="2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6</a:t>
            </a:r>
            <a:r>
              <a:rPr lang="zh-TW" altLang="en-US" sz="2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月</a:t>
            </a:r>
            <a:r>
              <a:rPr lang="en-US" altLang="zh-TW" sz="2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15</a:t>
            </a:r>
            <a:r>
              <a:rPr lang="zh-TW" altLang="en-US" sz="2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日</a:t>
            </a:r>
            <a:r>
              <a:rPr lang="en-US" altLang="zh-TW" sz="2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12</a:t>
            </a:r>
            <a:r>
              <a:rPr lang="zh-TW" altLang="en-US" sz="2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r>
              <a:rPr lang="en-US" altLang="zh-TW" sz="2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00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報到後放棄截止，回傳實際報到名單。</a:t>
            </a:r>
            <a:endPara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ts val="3200"/>
              </a:lnSpc>
            </a:pP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國中學校於</a:t>
            </a:r>
            <a:r>
              <a:rPr lang="en-US" altLang="zh-TW" sz="2400" b="1" u="sng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6</a:t>
            </a:r>
            <a:r>
              <a:rPr lang="zh-TW" altLang="en-US" sz="2400" b="1" u="sng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月</a:t>
            </a:r>
            <a:r>
              <a:rPr lang="en-US" altLang="zh-TW" sz="2400" b="1" u="sng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15</a:t>
            </a:r>
            <a:r>
              <a:rPr lang="zh-TW" altLang="en-US" sz="2400" b="1" u="sng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日</a:t>
            </a:r>
            <a:r>
              <a:rPr lang="en-US" altLang="zh-TW" sz="2400" b="1" u="sng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13</a:t>
            </a:r>
            <a:r>
              <a:rPr lang="zh-TW" altLang="en-US" sz="2400" b="1" u="sng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r>
              <a:rPr lang="en-US" altLang="zh-TW" sz="2400" b="1" u="sng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00</a:t>
            </a:r>
            <a:r>
              <a:rPr lang="zh-TW" altLang="en-US" sz="2400" b="1" u="sng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後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，可在集體報名系統查詢學生</a:t>
            </a:r>
            <a:r>
              <a:rPr lang="zh-TW" altLang="en-US" sz="2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「報到狀態」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E952C926-9D71-40FA-A445-A7C7F688AF71}"/>
              </a:ext>
            </a:extLst>
          </p:cNvPr>
          <p:cNvSpPr/>
          <p:nvPr/>
        </p:nvSpPr>
        <p:spPr>
          <a:xfrm>
            <a:off x="9263743" y="2822028"/>
            <a:ext cx="1601066" cy="303110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F717C0FB-83EF-4653-9459-344CB944584B}"/>
              </a:ext>
            </a:extLst>
          </p:cNvPr>
          <p:cNvSpPr/>
          <p:nvPr/>
        </p:nvSpPr>
        <p:spPr>
          <a:xfrm>
            <a:off x="8163536" y="2772914"/>
            <a:ext cx="656514" cy="30311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A53A1360-9AB5-49EB-A660-73B66404954E}"/>
              </a:ext>
            </a:extLst>
          </p:cNvPr>
          <p:cNvSpPr/>
          <p:nvPr/>
        </p:nvSpPr>
        <p:spPr>
          <a:xfrm>
            <a:off x="9880766" y="5091166"/>
            <a:ext cx="994625" cy="164913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id="{480F6289-8FF5-42F4-B138-3454A321695D}"/>
              </a:ext>
            </a:extLst>
          </p:cNvPr>
          <p:cNvSpPr/>
          <p:nvPr/>
        </p:nvSpPr>
        <p:spPr bwMode="auto">
          <a:xfrm rot="16882746">
            <a:off x="8802838" y="3153161"/>
            <a:ext cx="1232945" cy="1814259"/>
          </a:xfrm>
          <a:custGeom>
            <a:avLst/>
            <a:gdLst>
              <a:gd name="T0" fmla="*/ 230 w 259"/>
              <a:gd name="T1" fmla="*/ 83 h 272"/>
              <a:gd name="T2" fmla="*/ 243 w 259"/>
              <a:gd name="T3" fmla="*/ 57 h 272"/>
              <a:gd name="T4" fmla="*/ 258 w 259"/>
              <a:gd name="T5" fmla="*/ 16 h 272"/>
              <a:gd name="T6" fmla="*/ 253 w 259"/>
              <a:gd name="T7" fmla="*/ 8 h 272"/>
              <a:gd name="T8" fmla="*/ 248 w 259"/>
              <a:gd name="T9" fmla="*/ 8 h 272"/>
              <a:gd name="T10" fmla="*/ 228 w 259"/>
              <a:gd name="T11" fmla="*/ 54 h 272"/>
              <a:gd name="T12" fmla="*/ 177 w 259"/>
              <a:gd name="T13" fmla="*/ 139 h 272"/>
              <a:gd name="T14" fmla="*/ 123 w 259"/>
              <a:gd name="T15" fmla="*/ 193 h 272"/>
              <a:gd name="T16" fmla="*/ 99 w 259"/>
              <a:gd name="T17" fmla="*/ 210 h 272"/>
              <a:gd name="T18" fmla="*/ 67 w 259"/>
              <a:gd name="T19" fmla="*/ 231 h 272"/>
              <a:gd name="T20" fmla="*/ 66 w 259"/>
              <a:gd name="T21" fmla="*/ 229 h 272"/>
              <a:gd name="T22" fmla="*/ 93 w 259"/>
              <a:gd name="T23" fmla="*/ 210 h 272"/>
              <a:gd name="T24" fmla="*/ 129 w 259"/>
              <a:gd name="T25" fmla="*/ 183 h 272"/>
              <a:gd name="T26" fmla="*/ 188 w 259"/>
              <a:gd name="T27" fmla="*/ 117 h 272"/>
              <a:gd name="T28" fmla="*/ 197 w 259"/>
              <a:gd name="T29" fmla="*/ 103 h 272"/>
              <a:gd name="T30" fmla="*/ 216 w 259"/>
              <a:gd name="T31" fmla="*/ 70 h 272"/>
              <a:gd name="T32" fmla="*/ 231 w 259"/>
              <a:gd name="T33" fmla="*/ 38 h 272"/>
              <a:gd name="T34" fmla="*/ 239 w 259"/>
              <a:gd name="T35" fmla="*/ 13 h 272"/>
              <a:gd name="T36" fmla="*/ 238 w 259"/>
              <a:gd name="T37" fmla="*/ 1 h 272"/>
              <a:gd name="T38" fmla="*/ 234 w 259"/>
              <a:gd name="T39" fmla="*/ 1 h 272"/>
              <a:gd name="T40" fmla="*/ 230 w 259"/>
              <a:gd name="T41" fmla="*/ 10 h 272"/>
              <a:gd name="T42" fmla="*/ 227 w 259"/>
              <a:gd name="T43" fmla="*/ 32 h 272"/>
              <a:gd name="T44" fmla="*/ 209 w 259"/>
              <a:gd name="T45" fmla="*/ 69 h 272"/>
              <a:gd name="T46" fmla="*/ 191 w 259"/>
              <a:gd name="T47" fmla="*/ 99 h 272"/>
              <a:gd name="T48" fmla="*/ 172 w 259"/>
              <a:gd name="T49" fmla="*/ 125 h 272"/>
              <a:gd name="T50" fmla="*/ 129 w 259"/>
              <a:gd name="T51" fmla="*/ 171 h 272"/>
              <a:gd name="T52" fmla="*/ 94 w 259"/>
              <a:gd name="T53" fmla="*/ 198 h 272"/>
              <a:gd name="T54" fmla="*/ 68 w 259"/>
              <a:gd name="T55" fmla="*/ 216 h 272"/>
              <a:gd name="T56" fmla="*/ 46 w 259"/>
              <a:gd name="T57" fmla="*/ 230 h 272"/>
              <a:gd name="T58" fmla="*/ 42 w 259"/>
              <a:gd name="T59" fmla="*/ 231 h 272"/>
              <a:gd name="T60" fmla="*/ 49 w 259"/>
              <a:gd name="T61" fmla="*/ 210 h 272"/>
              <a:gd name="T62" fmla="*/ 56 w 259"/>
              <a:gd name="T63" fmla="*/ 187 h 272"/>
              <a:gd name="T64" fmla="*/ 65 w 259"/>
              <a:gd name="T65" fmla="*/ 151 h 272"/>
              <a:gd name="T66" fmla="*/ 60 w 259"/>
              <a:gd name="T67" fmla="*/ 142 h 272"/>
              <a:gd name="T68" fmla="*/ 52 w 259"/>
              <a:gd name="T69" fmla="*/ 147 h 272"/>
              <a:gd name="T70" fmla="*/ 41 w 259"/>
              <a:gd name="T71" fmla="*/ 175 h 272"/>
              <a:gd name="T72" fmla="*/ 43 w 259"/>
              <a:gd name="T73" fmla="*/ 176 h 272"/>
              <a:gd name="T74" fmla="*/ 45 w 259"/>
              <a:gd name="T75" fmla="*/ 177 h 272"/>
              <a:gd name="T76" fmla="*/ 42 w 259"/>
              <a:gd name="T77" fmla="*/ 185 h 272"/>
              <a:gd name="T78" fmla="*/ 31 w 259"/>
              <a:gd name="T79" fmla="*/ 220 h 272"/>
              <a:gd name="T80" fmla="*/ 22 w 259"/>
              <a:gd name="T81" fmla="*/ 238 h 272"/>
              <a:gd name="T82" fmla="*/ 11 w 259"/>
              <a:gd name="T83" fmla="*/ 243 h 272"/>
              <a:gd name="T84" fmla="*/ 0 w 259"/>
              <a:gd name="T85" fmla="*/ 253 h 272"/>
              <a:gd name="T86" fmla="*/ 12 w 259"/>
              <a:gd name="T87" fmla="*/ 264 h 272"/>
              <a:gd name="T88" fmla="*/ 13 w 259"/>
              <a:gd name="T89" fmla="*/ 267 h 272"/>
              <a:gd name="T90" fmla="*/ 15 w 259"/>
              <a:gd name="T91" fmla="*/ 269 h 272"/>
              <a:gd name="T92" fmla="*/ 19 w 259"/>
              <a:gd name="T93" fmla="*/ 270 h 272"/>
              <a:gd name="T94" fmla="*/ 26 w 259"/>
              <a:gd name="T95" fmla="*/ 270 h 272"/>
              <a:gd name="T96" fmla="*/ 30 w 259"/>
              <a:gd name="T97" fmla="*/ 263 h 272"/>
              <a:gd name="T98" fmla="*/ 124 w 259"/>
              <a:gd name="T99" fmla="*/ 259 h 272"/>
              <a:gd name="T100" fmla="*/ 143 w 259"/>
              <a:gd name="T101" fmla="*/ 258 h 272"/>
              <a:gd name="T102" fmla="*/ 155 w 259"/>
              <a:gd name="T103" fmla="*/ 255 h 272"/>
              <a:gd name="T104" fmla="*/ 158 w 259"/>
              <a:gd name="T105" fmla="*/ 252 h 272"/>
              <a:gd name="T106" fmla="*/ 154 w 259"/>
              <a:gd name="T107" fmla="*/ 236 h 272"/>
              <a:gd name="T108" fmla="*/ 147 w 259"/>
              <a:gd name="T109" fmla="*/ 237 h 272"/>
              <a:gd name="T110" fmla="*/ 130 w 259"/>
              <a:gd name="T111" fmla="*/ 238 h 272"/>
              <a:gd name="T112" fmla="*/ 89 w 259"/>
              <a:gd name="T113" fmla="*/ 239 h 272"/>
              <a:gd name="T114" fmla="*/ 85 w 259"/>
              <a:gd name="T115" fmla="*/ 236 h 272"/>
              <a:gd name="T116" fmla="*/ 106 w 259"/>
              <a:gd name="T117" fmla="*/ 223 h 272"/>
              <a:gd name="T118" fmla="*/ 128 w 259"/>
              <a:gd name="T119" fmla="*/ 208 h 272"/>
              <a:gd name="T120" fmla="*/ 166 w 259"/>
              <a:gd name="T121" fmla="*/ 174 h 272"/>
              <a:gd name="T122" fmla="*/ 215 w 259"/>
              <a:gd name="T123" fmla="*/ 108 h 2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59" h="272">
                <a:moveTo>
                  <a:pt x="215" y="108"/>
                </a:moveTo>
                <a:cubicBezTo>
                  <a:pt x="220" y="99"/>
                  <a:pt x="225" y="91"/>
                  <a:pt x="230" y="83"/>
                </a:cubicBezTo>
                <a:cubicBezTo>
                  <a:pt x="232" y="79"/>
                  <a:pt x="234" y="75"/>
                  <a:pt x="236" y="71"/>
                </a:cubicBezTo>
                <a:cubicBezTo>
                  <a:pt x="239" y="66"/>
                  <a:pt x="241" y="61"/>
                  <a:pt x="243" y="57"/>
                </a:cubicBezTo>
                <a:cubicBezTo>
                  <a:pt x="244" y="52"/>
                  <a:pt x="246" y="48"/>
                  <a:pt x="248" y="43"/>
                </a:cubicBezTo>
                <a:cubicBezTo>
                  <a:pt x="251" y="34"/>
                  <a:pt x="255" y="25"/>
                  <a:pt x="258" y="16"/>
                </a:cubicBezTo>
                <a:cubicBezTo>
                  <a:pt x="259" y="15"/>
                  <a:pt x="258" y="13"/>
                  <a:pt x="257" y="11"/>
                </a:cubicBezTo>
                <a:cubicBezTo>
                  <a:pt x="256" y="9"/>
                  <a:pt x="255" y="8"/>
                  <a:pt x="253" y="8"/>
                </a:cubicBezTo>
                <a:cubicBezTo>
                  <a:pt x="252" y="8"/>
                  <a:pt x="252" y="8"/>
                  <a:pt x="251" y="8"/>
                </a:cubicBezTo>
                <a:cubicBezTo>
                  <a:pt x="250" y="8"/>
                  <a:pt x="249" y="8"/>
                  <a:pt x="248" y="8"/>
                </a:cubicBezTo>
                <a:cubicBezTo>
                  <a:pt x="246" y="9"/>
                  <a:pt x="245" y="11"/>
                  <a:pt x="244" y="13"/>
                </a:cubicBezTo>
                <a:cubicBezTo>
                  <a:pt x="239" y="27"/>
                  <a:pt x="234" y="41"/>
                  <a:pt x="228" y="54"/>
                </a:cubicBezTo>
                <a:cubicBezTo>
                  <a:pt x="222" y="70"/>
                  <a:pt x="213" y="84"/>
                  <a:pt x="204" y="98"/>
                </a:cubicBezTo>
                <a:cubicBezTo>
                  <a:pt x="196" y="112"/>
                  <a:pt x="187" y="126"/>
                  <a:pt x="177" y="139"/>
                </a:cubicBezTo>
                <a:cubicBezTo>
                  <a:pt x="169" y="149"/>
                  <a:pt x="161" y="158"/>
                  <a:pt x="152" y="167"/>
                </a:cubicBezTo>
                <a:cubicBezTo>
                  <a:pt x="143" y="176"/>
                  <a:pt x="133" y="185"/>
                  <a:pt x="123" y="193"/>
                </a:cubicBezTo>
                <a:cubicBezTo>
                  <a:pt x="119" y="196"/>
                  <a:pt x="114" y="200"/>
                  <a:pt x="109" y="204"/>
                </a:cubicBezTo>
                <a:cubicBezTo>
                  <a:pt x="105" y="206"/>
                  <a:pt x="102" y="208"/>
                  <a:pt x="99" y="210"/>
                </a:cubicBezTo>
                <a:cubicBezTo>
                  <a:pt x="94" y="213"/>
                  <a:pt x="89" y="217"/>
                  <a:pt x="84" y="220"/>
                </a:cubicBezTo>
                <a:cubicBezTo>
                  <a:pt x="78" y="224"/>
                  <a:pt x="72" y="227"/>
                  <a:pt x="67" y="231"/>
                </a:cubicBezTo>
                <a:cubicBezTo>
                  <a:pt x="63" y="233"/>
                  <a:pt x="59" y="235"/>
                  <a:pt x="55" y="236"/>
                </a:cubicBezTo>
                <a:cubicBezTo>
                  <a:pt x="59" y="234"/>
                  <a:pt x="62" y="231"/>
                  <a:pt x="66" y="229"/>
                </a:cubicBezTo>
                <a:cubicBezTo>
                  <a:pt x="70" y="226"/>
                  <a:pt x="75" y="223"/>
                  <a:pt x="79" y="220"/>
                </a:cubicBezTo>
                <a:cubicBezTo>
                  <a:pt x="84" y="217"/>
                  <a:pt x="88" y="213"/>
                  <a:pt x="93" y="210"/>
                </a:cubicBezTo>
                <a:cubicBezTo>
                  <a:pt x="99" y="206"/>
                  <a:pt x="105" y="201"/>
                  <a:pt x="111" y="197"/>
                </a:cubicBezTo>
                <a:cubicBezTo>
                  <a:pt x="117" y="192"/>
                  <a:pt x="123" y="187"/>
                  <a:pt x="129" y="183"/>
                </a:cubicBezTo>
                <a:cubicBezTo>
                  <a:pt x="140" y="173"/>
                  <a:pt x="151" y="163"/>
                  <a:pt x="160" y="152"/>
                </a:cubicBezTo>
                <a:cubicBezTo>
                  <a:pt x="170" y="141"/>
                  <a:pt x="179" y="129"/>
                  <a:pt x="188" y="117"/>
                </a:cubicBezTo>
                <a:cubicBezTo>
                  <a:pt x="190" y="114"/>
                  <a:pt x="192" y="111"/>
                  <a:pt x="194" y="108"/>
                </a:cubicBezTo>
                <a:cubicBezTo>
                  <a:pt x="195" y="107"/>
                  <a:pt x="196" y="105"/>
                  <a:pt x="197" y="103"/>
                </a:cubicBezTo>
                <a:cubicBezTo>
                  <a:pt x="198" y="101"/>
                  <a:pt x="199" y="100"/>
                  <a:pt x="200" y="98"/>
                </a:cubicBezTo>
                <a:cubicBezTo>
                  <a:pt x="206" y="89"/>
                  <a:pt x="211" y="80"/>
                  <a:pt x="216" y="70"/>
                </a:cubicBezTo>
                <a:cubicBezTo>
                  <a:pt x="219" y="65"/>
                  <a:pt x="222" y="60"/>
                  <a:pt x="224" y="54"/>
                </a:cubicBezTo>
                <a:cubicBezTo>
                  <a:pt x="227" y="49"/>
                  <a:pt x="229" y="44"/>
                  <a:pt x="231" y="38"/>
                </a:cubicBezTo>
                <a:cubicBezTo>
                  <a:pt x="234" y="33"/>
                  <a:pt x="236" y="27"/>
                  <a:pt x="238" y="22"/>
                </a:cubicBezTo>
                <a:cubicBezTo>
                  <a:pt x="238" y="19"/>
                  <a:pt x="239" y="16"/>
                  <a:pt x="239" y="13"/>
                </a:cubicBezTo>
                <a:cubicBezTo>
                  <a:pt x="240" y="10"/>
                  <a:pt x="240" y="7"/>
                  <a:pt x="240" y="3"/>
                </a:cubicBezTo>
                <a:cubicBezTo>
                  <a:pt x="240" y="2"/>
                  <a:pt x="239" y="1"/>
                  <a:pt x="238" y="1"/>
                </a:cubicBezTo>
                <a:cubicBezTo>
                  <a:pt x="238" y="0"/>
                  <a:pt x="237" y="0"/>
                  <a:pt x="237" y="0"/>
                </a:cubicBezTo>
                <a:cubicBezTo>
                  <a:pt x="236" y="0"/>
                  <a:pt x="235" y="0"/>
                  <a:pt x="234" y="1"/>
                </a:cubicBezTo>
                <a:cubicBezTo>
                  <a:pt x="233" y="2"/>
                  <a:pt x="232" y="4"/>
                  <a:pt x="231" y="5"/>
                </a:cubicBezTo>
                <a:cubicBezTo>
                  <a:pt x="231" y="7"/>
                  <a:pt x="231" y="9"/>
                  <a:pt x="230" y="10"/>
                </a:cubicBezTo>
                <a:cubicBezTo>
                  <a:pt x="230" y="12"/>
                  <a:pt x="231" y="14"/>
                  <a:pt x="232" y="14"/>
                </a:cubicBezTo>
                <a:cubicBezTo>
                  <a:pt x="231" y="20"/>
                  <a:pt x="229" y="26"/>
                  <a:pt x="227" y="32"/>
                </a:cubicBezTo>
                <a:cubicBezTo>
                  <a:pt x="224" y="38"/>
                  <a:pt x="221" y="44"/>
                  <a:pt x="218" y="50"/>
                </a:cubicBezTo>
                <a:cubicBezTo>
                  <a:pt x="215" y="56"/>
                  <a:pt x="212" y="63"/>
                  <a:pt x="209" y="69"/>
                </a:cubicBezTo>
                <a:cubicBezTo>
                  <a:pt x="206" y="74"/>
                  <a:pt x="203" y="78"/>
                  <a:pt x="200" y="83"/>
                </a:cubicBezTo>
                <a:cubicBezTo>
                  <a:pt x="197" y="88"/>
                  <a:pt x="194" y="93"/>
                  <a:pt x="191" y="99"/>
                </a:cubicBezTo>
                <a:cubicBezTo>
                  <a:pt x="189" y="102"/>
                  <a:pt x="186" y="105"/>
                  <a:pt x="184" y="108"/>
                </a:cubicBezTo>
                <a:cubicBezTo>
                  <a:pt x="180" y="114"/>
                  <a:pt x="176" y="119"/>
                  <a:pt x="172" y="125"/>
                </a:cubicBezTo>
                <a:cubicBezTo>
                  <a:pt x="164" y="136"/>
                  <a:pt x="154" y="147"/>
                  <a:pt x="144" y="157"/>
                </a:cubicBezTo>
                <a:cubicBezTo>
                  <a:pt x="139" y="162"/>
                  <a:pt x="134" y="166"/>
                  <a:pt x="129" y="171"/>
                </a:cubicBezTo>
                <a:cubicBezTo>
                  <a:pt x="123" y="176"/>
                  <a:pt x="118" y="180"/>
                  <a:pt x="112" y="185"/>
                </a:cubicBezTo>
                <a:cubicBezTo>
                  <a:pt x="106" y="189"/>
                  <a:pt x="100" y="194"/>
                  <a:pt x="94" y="198"/>
                </a:cubicBezTo>
                <a:cubicBezTo>
                  <a:pt x="91" y="200"/>
                  <a:pt x="88" y="202"/>
                  <a:pt x="85" y="204"/>
                </a:cubicBezTo>
                <a:cubicBezTo>
                  <a:pt x="79" y="208"/>
                  <a:pt x="73" y="212"/>
                  <a:pt x="68" y="216"/>
                </a:cubicBezTo>
                <a:cubicBezTo>
                  <a:pt x="64" y="218"/>
                  <a:pt x="61" y="220"/>
                  <a:pt x="58" y="222"/>
                </a:cubicBezTo>
                <a:cubicBezTo>
                  <a:pt x="54" y="225"/>
                  <a:pt x="50" y="227"/>
                  <a:pt x="46" y="230"/>
                </a:cubicBezTo>
                <a:cubicBezTo>
                  <a:pt x="44" y="230"/>
                  <a:pt x="43" y="230"/>
                  <a:pt x="42" y="231"/>
                </a:cubicBezTo>
                <a:cubicBezTo>
                  <a:pt x="42" y="231"/>
                  <a:pt x="42" y="231"/>
                  <a:pt x="42" y="231"/>
                </a:cubicBezTo>
                <a:cubicBezTo>
                  <a:pt x="43" y="228"/>
                  <a:pt x="43" y="226"/>
                  <a:pt x="44" y="223"/>
                </a:cubicBezTo>
                <a:cubicBezTo>
                  <a:pt x="46" y="219"/>
                  <a:pt x="47" y="214"/>
                  <a:pt x="49" y="210"/>
                </a:cubicBezTo>
                <a:cubicBezTo>
                  <a:pt x="50" y="208"/>
                  <a:pt x="50" y="205"/>
                  <a:pt x="51" y="203"/>
                </a:cubicBezTo>
                <a:cubicBezTo>
                  <a:pt x="53" y="197"/>
                  <a:pt x="55" y="192"/>
                  <a:pt x="56" y="187"/>
                </a:cubicBezTo>
                <a:cubicBezTo>
                  <a:pt x="57" y="184"/>
                  <a:pt x="58" y="182"/>
                  <a:pt x="58" y="180"/>
                </a:cubicBezTo>
                <a:cubicBezTo>
                  <a:pt x="60" y="170"/>
                  <a:pt x="63" y="160"/>
                  <a:pt x="65" y="151"/>
                </a:cubicBezTo>
                <a:cubicBezTo>
                  <a:pt x="65" y="149"/>
                  <a:pt x="65" y="147"/>
                  <a:pt x="64" y="145"/>
                </a:cubicBezTo>
                <a:cubicBezTo>
                  <a:pt x="63" y="144"/>
                  <a:pt x="62" y="143"/>
                  <a:pt x="60" y="142"/>
                </a:cubicBezTo>
                <a:cubicBezTo>
                  <a:pt x="60" y="142"/>
                  <a:pt x="59" y="142"/>
                  <a:pt x="58" y="142"/>
                </a:cubicBezTo>
                <a:cubicBezTo>
                  <a:pt x="55" y="142"/>
                  <a:pt x="52" y="144"/>
                  <a:pt x="52" y="147"/>
                </a:cubicBezTo>
                <a:cubicBezTo>
                  <a:pt x="50" y="153"/>
                  <a:pt x="49" y="159"/>
                  <a:pt x="48" y="165"/>
                </a:cubicBezTo>
                <a:cubicBezTo>
                  <a:pt x="45" y="168"/>
                  <a:pt x="43" y="172"/>
                  <a:pt x="41" y="175"/>
                </a:cubicBezTo>
                <a:cubicBezTo>
                  <a:pt x="40" y="176"/>
                  <a:pt x="41" y="177"/>
                  <a:pt x="41" y="177"/>
                </a:cubicBezTo>
                <a:cubicBezTo>
                  <a:pt x="42" y="177"/>
                  <a:pt x="43" y="177"/>
                  <a:pt x="43" y="176"/>
                </a:cubicBezTo>
                <a:cubicBezTo>
                  <a:pt x="44" y="175"/>
                  <a:pt x="45" y="174"/>
                  <a:pt x="46" y="172"/>
                </a:cubicBezTo>
                <a:cubicBezTo>
                  <a:pt x="46" y="174"/>
                  <a:pt x="45" y="176"/>
                  <a:pt x="45" y="177"/>
                </a:cubicBezTo>
                <a:cubicBezTo>
                  <a:pt x="45" y="178"/>
                  <a:pt x="44" y="179"/>
                  <a:pt x="44" y="179"/>
                </a:cubicBezTo>
                <a:cubicBezTo>
                  <a:pt x="44" y="181"/>
                  <a:pt x="43" y="183"/>
                  <a:pt x="42" y="185"/>
                </a:cubicBezTo>
                <a:cubicBezTo>
                  <a:pt x="41" y="191"/>
                  <a:pt x="39" y="196"/>
                  <a:pt x="37" y="201"/>
                </a:cubicBezTo>
                <a:cubicBezTo>
                  <a:pt x="35" y="207"/>
                  <a:pt x="33" y="214"/>
                  <a:pt x="31" y="220"/>
                </a:cubicBezTo>
                <a:cubicBezTo>
                  <a:pt x="29" y="222"/>
                  <a:pt x="28" y="225"/>
                  <a:pt x="27" y="228"/>
                </a:cubicBezTo>
                <a:cubicBezTo>
                  <a:pt x="25" y="232"/>
                  <a:pt x="24" y="235"/>
                  <a:pt x="22" y="238"/>
                </a:cubicBezTo>
                <a:cubicBezTo>
                  <a:pt x="22" y="240"/>
                  <a:pt x="21" y="241"/>
                  <a:pt x="21" y="242"/>
                </a:cubicBezTo>
                <a:cubicBezTo>
                  <a:pt x="17" y="242"/>
                  <a:pt x="14" y="243"/>
                  <a:pt x="11" y="243"/>
                </a:cubicBezTo>
                <a:cubicBezTo>
                  <a:pt x="8" y="243"/>
                  <a:pt x="5" y="244"/>
                  <a:pt x="3" y="246"/>
                </a:cubicBezTo>
                <a:cubicBezTo>
                  <a:pt x="1" y="248"/>
                  <a:pt x="0" y="251"/>
                  <a:pt x="0" y="253"/>
                </a:cubicBezTo>
                <a:cubicBezTo>
                  <a:pt x="0" y="259"/>
                  <a:pt x="5" y="264"/>
                  <a:pt x="11" y="264"/>
                </a:cubicBezTo>
                <a:cubicBezTo>
                  <a:pt x="11" y="264"/>
                  <a:pt x="12" y="264"/>
                  <a:pt x="12" y="264"/>
                </a:cubicBezTo>
                <a:cubicBezTo>
                  <a:pt x="12" y="264"/>
                  <a:pt x="12" y="264"/>
                  <a:pt x="13" y="265"/>
                </a:cubicBezTo>
                <a:cubicBezTo>
                  <a:pt x="13" y="265"/>
                  <a:pt x="13" y="266"/>
                  <a:pt x="13" y="267"/>
                </a:cubicBezTo>
                <a:cubicBezTo>
                  <a:pt x="13" y="267"/>
                  <a:pt x="14" y="267"/>
                  <a:pt x="14" y="267"/>
                </a:cubicBezTo>
                <a:cubicBezTo>
                  <a:pt x="14" y="268"/>
                  <a:pt x="14" y="268"/>
                  <a:pt x="15" y="269"/>
                </a:cubicBezTo>
                <a:cubicBezTo>
                  <a:pt x="16" y="270"/>
                  <a:pt x="17" y="270"/>
                  <a:pt x="18" y="270"/>
                </a:cubicBezTo>
                <a:cubicBezTo>
                  <a:pt x="18" y="270"/>
                  <a:pt x="18" y="270"/>
                  <a:pt x="19" y="270"/>
                </a:cubicBezTo>
                <a:cubicBezTo>
                  <a:pt x="19" y="271"/>
                  <a:pt x="20" y="271"/>
                  <a:pt x="20" y="271"/>
                </a:cubicBezTo>
                <a:cubicBezTo>
                  <a:pt x="22" y="272"/>
                  <a:pt x="24" y="271"/>
                  <a:pt x="26" y="270"/>
                </a:cubicBezTo>
                <a:cubicBezTo>
                  <a:pt x="27" y="269"/>
                  <a:pt x="28" y="268"/>
                  <a:pt x="29" y="266"/>
                </a:cubicBezTo>
                <a:cubicBezTo>
                  <a:pt x="29" y="265"/>
                  <a:pt x="30" y="264"/>
                  <a:pt x="30" y="263"/>
                </a:cubicBezTo>
                <a:cubicBezTo>
                  <a:pt x="47" y="262"/>
                  <a:pt x="64" y="261"/>
                  <a:pt x="81" y="260"/>
                </a:cubicBezTo>
                <a:cubicBezTo>
                  <a:pt x="95" y="260"/>
                  <a:pt x="110" y="259"/>
                  <a:pt x="124" y="259"/>
                </a:cubicBezTo>
                <a:cubicBezTo>
                  <a:pt x="128" y="259"/>
                  <a:pt x="133" y="258"/>
                  <a:pt x="137" y="258"/>
                </a:cubicBezTo>
                <a:cubicBezTo>
                  <a:pt x="139" y="258"/>
                  <a:pt x="141" y="258"/>
                  <a:pt x="143" y="258"/>
                </a:cubicBezTo>
                <a:cubicBezTo>
                  <a:pt x="146" y="258"/>
                  <a:pt x="149" y="257"/>
                  <a:pt x="151" y="257"/>
                </a:cubicBezTo>
                <a:cubicBezTo>
                  <a:pt x="153" y="256"/>
                  <a:pt x="154" y="256"/>
                  <a:pt x="155" y="255"/>
                </a:cubicBezTo>
                <a:cubicBezTo>
                  <a:pt x="156" y="255"/>
                  <a:pt x="156" y="255"/>
                  <a:pt x="156" y="254"/>
                </a:cubicBezTo>
                <a:cubicBezTo>
                  <a:pt x="157" y="254"/>
                  <a:pt x="158" y="253"/>
                  <a:pt x="158" y="252"/>
                </a:cubicBezTo>
                <a:cubicBezTo>
                  <a:pt x="162" y="249"/>
                  <a:pt x="162" y="244"/>
                  <a:pt x="160" y="240"/>
                </a:cubicBezTo>
                <a:cubicBezTo>
                  <a:pt x="159" y="238"/>
                  <a:pt x="157" y="237"/>
                  <a:pt x="154" y="236"/>
                </a:cubicBezTo>
                <a:cubicBezTo>
                  <a:pt x="153" y="236"/>
                  <a:pt x="152" y="236"/>
                  <a:pt x="152" y="236"/>
                </a:cubicBezTo>
                <a:cubicBezTo>
                  <a:pt x="150" y="236"/>
                  <a:pt x="148" y="236"/>
                  <a:pt x="147" y="237"/>
                </a:cubicBezTo>
                <a:cubicBezTo>
                  <a:pt x="146" y="237"/>
                  <a:pt x="146" y="237"/>
                  <a:pt x="145" y="237"/>
                </a:cubicBezTo>
                <a:cubicBezTo>
                  <a:pt x="140" y="238"/>
                  <a:pt x="135" y="237"/>
                  <a:pt x="130" y="238"/>
                </a:cubicBezTo>
                <a:cubicBezTo>
                  <a:pt x="126" y="238"/>
                  <a:pt x="122" y="238"/>
                  <a:pt x="118" y="238"/>
                </a:cubicBezTo>
                <a:cubicBezTo>
                  <a:pt x="108" y="238"/>
                  <a:pt x="99" y="239"/>
                  <a:pt x="89" y="239"/>
                </a:cubicBezTo>
                <a:cubicBezTo>
                  <a:pt x="86" y="239"/>
                  <a:pt x="83" y="239"/>
                  <a:pt x="81" y="239"/>
                </a:cubicBezTo>
                <a:cubicBezTo>
                  <a:pt x="82" y="238"/>
                  <a:pt x="84" y="237"/>
                  <a:pt x="85" y="236"/>
                </a:cubicBezTo>
                <a:cubicBezTo>
                  <a:pt x="89" y="234"/>
                  <a:pt x="93" y="232"/>
                  <a:pt x="97" y="229"/>
                </a:cubicBezTo>
                <a:cubicBezTo>
                  <a:pt x="100" y="227"/>
                  <a:pt x="103" y="225"/>
                  <a:pt x="106" y="223"/>
                </a:cubicBezTo>
                <a:cubicBezTo>
                  <a:pt x="110" y="220"/>
                  <a:pt x="113" y="218"/>
                  <a:pt x="117" y="216"/>
                </a:cubicBezTo>
                <a:cubicBezTo>
                  <a:pt x="120" y="213"/>
                  <a:pt x="124" y="210"/>
                  <a:pt x="128" y="208"/>
                </a:cubicBezTo>
                <a:cubicBezTo>
                  <a:pt x="132" y="204"/>
                  <a:pt x="137" y="200"/>
                  <a:pt x="142" y="196"/>
                </a:cubicBezTo>
                <a:cubicBezTo>
                  <a:pt x="150" y="189"/>
                  <a:pt x="158" y="182"/>
                  <a:pt x="166" y="174"/>
                </a:cubicBezTo>
                <a:cubicBezTo>
                  <a:pt x="178" y="161"/>
                  <a:pt x="189" y="146"/>
                  <a:pt x="200" y="131"/>
                </a:cubicBezTo>
                <a:cubicBezTo>
                  <a:pt x="205" y="123"/>
                  <a:pt x="210" y="116"/>
                  <a:pt x="215" y="108"/>
                </a:cubicBezTo>
                <a:close/>
              </a:path>
            </a:pathLst>
          </a:custGeom>
          <a:solidFill>
            <a:srgbClr val="FF0000"/>
          </a:solidFill>
          <a:ln>
            <a:solidFill>
              <a:schemeClr val="tx1"/>
            </a:solidFill>
          </a:ln>
        </p:spPr>
        <p:txBody>
          <a:bodyPr vert="horz" wrap="square" lIns="91412" tIns="45706" rIns="91412" bIns="45706" numCol="1" anchor="t" anchorCtr="0" compatLnSpc="1"/>
          <a:lstStyle/>
          <a:p>
            <a:pPr defTabSz="1218565"/>
            <a:endParaRPr lang="zh-CN" altLang="en-US" sz="1800" dirty="0">
              <a:solidFill>
                <a:schemeClr val="tx1">
                  <a:lumMod val="50000"/>
                </a:schemeClr>
              </a:solidFill>
              <a:latin typeface="汉仪家书简" panose="02010609000101010101" pitchFamily="49" charset="-122"/>
              <a:ea typeface="汉仪家书简" panose="02010609000101010101" pitchFamily="49" charset="-122"/>
              <a:cs typeface="+mn-lt"/>
            </a:endParaRPr>
          </a:p>
        </p:txBody>
      </p:sp>
      <p:sp>
        <p:nvSpPr>
          <p:cNvPr id="5" name="投影片編號版面配置區 2">
            <a:extLst>
              <a:ext uri="{FF2B5EF4-FFF2-40B4-BE49-F238E27FC236}">
                <a16:creationId xmlns:a16="http://schemas.microsoft.com/office/drawing/2014/main" id="{8A0E452A-EB14-B75B-1721-C911B26DC5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46326" y="6331445"/>
            <a:ext cx="2743200" cy="365125"/>
          </a:xfrm>
        </p:spPr>
        <p:txBody>
          <a:bodyPr/>
          <a:lstStyle/>
          <a:p>
            <a:fld id="{EF27B4D1-FA05-449E-A80B-57A962297113}" type="slidenum">
              <a:rPr lang="zh-TW" altLang="en-US" smtClean="0"/>
              <a:t>47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066391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 descr="一張含有 文字, 螢幕擷取畫面, 字型 的圖片&#10;&#10;AI 產生的內容可能不正確。">
            <a:extLst>
              <a:ext uri="{FF2B5EF4-FFF2-40B4-BE49-F238E27FC236}">
                <a16:creationId xmlns:a16="http://schemas.microsoft.com/office/drawing/2014/main" id="{CEFD886B-A64F-35E1-9D4B-1951FEBA0A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"/>
          <a:stretch/>
        </p:blipFill>
        <p:spPr>
          <a:xfrm>
            <a:off x="790790" y="3801951"/>
            <a:ext cx="7269701" cy="261376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8308D0F6-2699-4ADF-B725-7F11CEC493BF}"/>
              </a:ext>
            </a:extLst>
          </p:cNvPr>
          <p:cNvSpPr/>
          <p:nvPr/>
        </p:nvSpPr>
        <p:spPr bwMode="auto">
          <a:xfrm>
            <a:off x="814313" y="327413"/>
            <a:ext cx="5281687" cy="549605"/>
          </a:xfrm>
          <a:prstGeom prst="rect">
            <a:avLst/>
          </a:prstGeom>
          <a:solidFill>
            <a:srgbClr val="C3E0D3"/>
          </a:solidFill>
          <a:ln>
            <a:solidFill>
              <a:schemeClr val="bg1"/>
            </a:solidFill>
          </a:ln>
          <a:effectLst>
            <a:outerShdw blurRad="50800" dist="127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spcBef>
                <a:spcPct val="50000"/>
              </a:spcBef>
              <a:defRPr/>
            </a:pPr>
            <a:r>
              <a:rPr lang="en-US" altLang="zh-TW" sz="3200" b="1" spc="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6</a:t>
            </a:r>
            <a:r>
              <a:rPr lang="zh-TW" altLang="en-US" sz="3200" b="1" spc="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、相關平台網路系統連結 </a:t>
            </a:r>
            <a:endParaRPr lang="en-US" altLang="zh-TW" sz="2800" b="1" spc="2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lt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BE91E132-AF1E-43E9-A305-1CA55401BC93}"/>
              </a:ext>
            </a:extLst>
          </p:cNvPr>
          <p:cNvSpPr txBox="1"/>
          <p:nvPr/>
        </p:nvSpPr>
        <p:spPr>
          <a:xfrm>
            <a:off x="1533832" y="1073379"/>
            <a:ext cx="9596284" cy="3092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200"/>
              </a:lnSpc>
            </a:pPr>
            <a:r>
              <a:rPr lang="en-US" altLang="zh-TW" sz="2600" b="1" spc="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115 </a:t>
            </a:r>
            <a:r>
              <a:rPr lang="zh-TW" altLang="en-US" sz="2600" b="1" spc="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學年度五專完全免試入學招生</a:t>
            </a:r>
            <a:r>
              <a:rPr lang="en-US" altLang="zh-TW" sz="2600" b="1" spc="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2600" b="1" spc="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招生網路報名平台</a:t>
            </a:r>
            <a:endParaRPr lang="en-US" altLang="zh-TW" sz="2600" b="1" spc="1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ts val="3200"/>
              </a:lnSpc>
              <a:spcAft>
                <a:spcPts val="600"/>
              </a:spcAft>
            </a:pPr>
            <a:r>
              <a:rPr lang="en-US" altLang="zh-TW" sz="2600" b="1" spc="100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https://www.jctv.ntut.edu.tw/enter5W/</a:t>
            </a:r>
          </a:p>
          <a:p>
            <a:pPr>
              <a:lnSpc>
                <a:spcPts val="3200"/>
              </a:lnSpc>
            </a:pPr>
            <a:r>
              <a:rPr lang="en-US" altLang="zh-TW" sz="2600" b="1" spc="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115 </a:t>
            </a:r>
            <a:r>
              <a:rPr lang="zh-TW" altLang="en-US" sz="2600" b="1" spc="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學年度五專完全免試入學招生</a:t>
            </a:r>
            <a:r>
              <a:rPr lang="en-US" altLang="zh-TW" sz="2600" b="1" spc="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2600" b="1" spc="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招生資訊查詢系統</a:t>
            </a:r>
            <a:endParaRPr lang="en-US" altLang="zh-TW" sz="2600" b="1" spc="1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ts val="3200"/>
              </a:lnSpc>
              <a:spcAft>
                <a:spcPts val="600"/>
              </a:spcAft>
            </a:pPr>
            <a:r>
              <a:rPr lang="en-US" altLang="zh-TW" sz="2600" b="1" spc="100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https://ent32.jctv.ntut.edu.tw/enter5WRuleReport</a:t>
            </a:r>
          </a:p>
          <a:p>
            <a:pPr>
              <a:lnSpc>
                <a:spcPts val="3200"/>
              </a:lnSpc>
            </a:pPr>
            <a:r>
              <a:rPr lang="en-US" altLang="zh-TW" sz="2600" b="1" spc="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115 </a:t>
            </a:r>
            <a:r>
              <a:rPr lang="zh-TW" altLang="en-US" sz="2600" b="1" spc="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學年度五專完全免試入學招生</a:t>
            </a:r>
            <a:r>
              <a:rPr lang="en-US" altLang="zh-TW" sz="2600" b="1" spc="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2600" b="1" spc="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國中學校報名系統</a:t>
            </a:r>
            <a:endParaRPr lang="en-US" altLang="zh-TW" sz="2600" b="1" spc="1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ts val="3200"/>
              </a:lnSpc>
            </a:pPr>
            <a:r>
              <a:rPr lang="en-US" altLang="zh-TW" sz="2600" b="1" spc="100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https://ent32.jctv.ntut.edu.tw/W5Join</a:t>
            </a:r>
          </a:p>
          <a:p>
            <a:pPr>
              <a:lnSpc>
                <a:spcPts val="3200"/>
              </a:lnSpc>
            </a:pPr>
            <a:endParaRPr lang="zh-TW" altLang="en-US" sz="2600" b="1" spc="1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3" name="圖片 12" descr="一張含有 文字, 螢幕擷取畫面, 圖表 的圖片&#10;&#10;AI 產生的內容可能不正確。">
            <a:extLst>
              <a:ext uri="{FF2B5EF4-FFF2-40B4-BE49-F238E27FC236}">
                <a16:creationId xmlns:a16="http://schemas.microsoft.com/office/drawing/2014/main" id="{0AF02CAD-055E-DFA4-0AB8-CCE5EB0DA4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5941" y="3807145"/>
            <a:ext cx="4138287" cy="260337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BC0F6465-8BDD-DD33-8392-A57BBCE441F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3537" t="1256" r="25238"/>
          <a:stretch/>
        </p:blipFill>
        <p:spPr>
          <a:xfrm>
            <a:off x="7963271" y="3800108"/>
            <a:ext cx="3533313" cy="261744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4" name="投影片編號版面配置區 2">
            <a:extLst>
              <a:ext uri="{FF2B5EF4-FFF2-40B4-BE49-F238E27FC236}">
                <a16:creationId xmlns:a16="http://schemas.microsoft.com/office/drawing/2014/main" id="{4F55DAA1-0E25-1988-9F7E-B8CEC3330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46326" y="6331445"/>
            <a:ext cx="2743200" cy="365125"/>
          </a:xfrm>
        </p:spPr>
        <p:txBody>
          <a:bodyPr/>
          <a:lstStyle/>
          <a:p>
            <a:fld id="{EF27B4D1-FA05-449E-A80B-57A962297113}" type="slidenum">
              <a:rPr lang="zh-TW" altLang="en-US" smtClean="0"/>
              <a:t>48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870037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副標題 2"/>
          <p:cNvSpPr txBox="1">
            <a:spLocks/>
          </p:cNvSpPr>
          <p:nvPr/>
        </p:nvSpPr>
        <p:spPr bwMode="auto">
          <a:xfrm>
            <a:off x="2249488" y="1898650"/>
            <a:ext cx="8526462" cy="1009650"/>
          </a:xfrm>
          <a:prstGeom prst="rect">
            <a:avLst/>
          </a:prstGeom>
          <a:solidFill>
            <a:schemeClr val="accent6">
              <a:lumMod val="60000"/>
              <a:lumOff val="40000"/>
              <a:alpha val="38823"/>
            </a:schemeClr>
          </a:solidFill>
          <a:ln>
            <a:noFill/>
          </a:ln>
        </p:spPr>
        <p:txBody>
          <a:bodyPr lIns="68580" tIns="34290" rIns="68580" bIns="34290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en-US" altLang="zh-TW" sz="210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         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en-US" altLang="zh-TW" sz="2100" b="1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                </a:t>
            </a:r>
            <a:endParaRPr lang="zh-TW" altLang="en-US" sz="2100" b="1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6323" name="Picture 1" descr="F:\檢測\聯合會log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425" y="331788"/>
            <a:ext cx="4081463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4" name="Picture 2" descr="https://caac.jctv.ntut.edu.tw/105generalquery/image/applyLogo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175" y="1227138"/>
            <a:ext cx="2105025" cy="220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5" name="內容版面配置區 2"/>
          <p:cNvSpPr>
            <a:spLocks noGrp="1"/>
          </p:cNvSpPr>
          <p:nvPr>
            <p:ph idx="1"/>
          </p:nvPr>
        </p:nvSpPr>
        <p:spPr>
          <a:xfrm>
            <a:off x="3932238" y="2098675"/>
            <a:ext cx="6069012" cy="754063"/>
          </a:xfrm>
        </p:spPr>
        <p:txBody>
          <a:bodyPr/>
          <a:lstStyle/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zh-TW" altLang="en-US" sz="45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簡報完畢　敬請指教</a:t>
            </a:r>
          </a:p>
        </p:txBody>
      </p:sp>
      <p:sp>
        <p:nvSpPr>
          <p:cNvPr id="56327" name="文字方塊 1"/>
          <p:cNvSpPr txBox="1">
            <a:spLocks noChangeArrowheads="1"/>
          </p:cNvSpPr>
          <p:nvPr/>
        </p:nvSpPr>
        <p:spPr bwMode="auto">
          <a:xfrm>
            <a:off x="1817687" y="4208689"/>
            <a:ext cx="8969375" cy="1785104"/>
          </a:xfrm>
          <a:prstGeom prst="rect">
            <a:avLst/>
          </a:prstGeom>
          <a:solidFill>
            <a:srgbClr val="FFFFE5">
              <a:alpha val="7803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電   話：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（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02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）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2772-5333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2772-5182</a:t>
            </a:r>
          </a:p>
          <a:p>
            <a:pPr eaLnBrk="1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傳   真：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（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02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）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2773-8881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2773-1722</a:t>
            </a:r>
          </a:p>
          <a:p>
            <a:pPr eaLnBrk="1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網   址：</a:t>
            </a:r>
            <a:r>
              <a: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https://www.jctv.ntut.edu.tw/enter5W/</a:t>
            </a:r>
          </a:p>
          <a:p>
            <a:pPr eaLnBrk="1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E-mail 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www_5@ntut.edu.tw</a:t>
            </a:r>
            <a:endParaRPr lang="zh-TW" altLang="en-US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6328" name="矩形 3"/>
          <p:cNvSpPr>
            <a:spLocks noChangeArrowheads="1"/>
          </p:cNvSpPr>
          <p:nvPr/>
        </p:nvSpPr>
        <p:spPr bwMode="auto">
          <a:xfrm>
            <a:off x="1702331" y="3461573"/>
            <a:ext cx="920008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TW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115</a:t>
            </a:r>
            <a:r>
              <a:rPr lang="zh-TW" altLang="en-US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學年度五專完全免試入學單獨招生</a:t>
            </a:r>
            <a:r>
              <a:rPr lang="en-US" altLang="zh-TW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招生網路報名平台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2FDE2B59-53C6-4EEC-BDB8-FA4EE7CC2C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6984" y="4993068"/>
            <a:ext cx="795934" cy="795934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31728DAB-D07B-4A88-81A0-92620D77118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126" y="5910758"/>
            <a:ext cx="9017748" cy="795934"/>
          </a:xfrm>
          <a:prstGeom prst="rect">
            <a:avLst/>
          </a:prstGeom>
        </p:spPr>
      </p:pic>
      <p:sp>
        <p:nvSpPr>
          <p:cNvPr id="5" name="投影片編號版面配置區 2">
            <a:extLst>
              <a:ext uri="{FF2B5EF4-FFF2-40B4-BE49-F238E27FC236}">
                <a16:creationId xmlns:a16="http://schemas.microsoft.com/office/drawing/2014/main" id="{F9006C04-1768-6EDD-8F57-7EC8057CBF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46326" y="6331445"/>
            <a:ext cx="2743200" cy="365125"/>
          </a:xfrm>
        </p:spPr>
        <p:txBody>
          <a:bodyPr/>
          <a:lstStyle/>
          <a:p>
            <a:fld id="{EF27B4D1-FA05-449E-A80B-57A962297113}" type="slidenum">
              <a:rPr lang="zh-TW" altLang="en-US" sz="2000" smtClean="0"/>
              <a:t>49</a:t>
            </a:fld>
            <a:endParaRPr lang="zh-TW" altLang="en-US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群組 5">
            <a:extLst>
              <a:ext uri="{FF2B5EF4-FFF2-40B4-BE49-F238E27FC236}">
                <a16:creationId xmlns:a16="http://schemas.microsoft.com/office/drawing/2014/main" id="{73408506-84BE-4E18-9921-9FD05EF9A77C}"/>
              </a:ext>
            </a:extLst>
          </p:cNvPr>
          <p:cNvGrpSpPr/>
          <p:nvPr/>
        </p:nvGrpSpPr>
        <p:grpSpPr>
          <a:xfrm>
            <a:off x="398798" y="215660"/>
            <a:ext cx="7713128" cy="545101"/>
            <a:chOff x="398798" y="215660"/>
            <a:chExt cx="7713128" cy="545101"/>
          </a:xfrm>
        </p:grpSpPr>
        <p:sp>
          <p:nvSpPr>
            <p:cNvPr id="7" name="標題 1">
              <a:extLst>
                <a:ext uri="{FF2B5EF4-FFF2-40B4-BE49-F238E27FC236}">
                  <a16:creationId xmlns:a16="http://schemas.microsoft.com/office/drawing/2014/main" id="{0EC93C10-A832-4491-9E0A-7F3BCE007B90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398798" y="272892"/>
              <a:ext cx="6477851" cy="4420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lnSpc>
                  <a:spcPct val="90000"/>
                </a:lnSpc>
              </a:pPr>
              <a:r>
                <a:rPr lang="zh-TW" altLang="en-US" sz="3600" b="1" dirty="0">
                  <a:solidFill>
                    <a:schemeClr val="accent6">
                      <a:lumMod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五專完全免試單獨招生（</a:t>
              </a:r>
              <a:r>
                <a:rPr lang="en-US" altLang="zh-TW" sz="3600" b="1" dirty="0">
                  <a:solidFill>
                    <a:schemeClr val="accent6">
                      <a:lumMod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3/3</a:t>
              </a:r>
              <a:r>
                <a:rPr lang="zh-TW" altLang="en-US" sz="3600" b="1" dirty="0">
                  <a:solidFill>
                    <a:schemeClr val="accent6">
                      <a:lumMod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）</a:t>
              </a:r>
              <a:endParaRPr lang="zh-TW" altLang="en-US" sz="3600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cxnSp>
          <p:nvCxnSpPr>
            <p:cNvPr id="11" name="直接连接符 42">
              <a:extLst>
                <a:ext uri="{FF2B5EF4-FFF2-40B4-BE49-F238E27FC236}">
                  <a16:creationId xmlns:a16="http://schemas.microsoft.com/office/drawing/2014/main" id="{901A4BE6-D9DB-4141-864A-C84B60568A48}"/>
                </a:ext>
              </a:extLst>
            </p:cNvPr>
            <p:cNvCxnSpPr>
              <a:cxnSpLocks/>
            </p:cNvCxnSpPr>
            <p:nvPr/>
          </p:nvCxnSpPr>
          <p:spPr>
            <a:xfrm>
              <a:off x="446384" y="760761"/>
              <a:ext cx="7200000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8EB0F468-0283-4D2F-9E00-92A5C51CF4B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33941" y="215660"/>
              <a:ext cx="477985" cy="493818"/>
            </a:xfrm>
            <a:custGeom>
              <a:avLst/>
              <a:gdLst>
                <a:gd name="T0" fmla="*/ 760 w 1905"/>
                <a:gd name="T1" fmla="*/ 1455 h 1912"/>
                <a:gd name="T2" fmla="*/ 448 w 1905"/>
                <a:gd name="T3" fmla="*/ 1143 h 1912"/>
                <a:gd name="T4" fmla="*/ 529 w 1905"/>
                <a:gd name="T5" fmla="*/ 1061 h 1912"/>
                <a:gd name="T6" fmla="*/ 841 w 1905"/>
                <a:gd name="T7" fmla="*/ 1374 h 1912"/>
                <a:gd name="T8" fmla="*/ 1802 w 1905"/>
                <a:gd name="T9" fmla="*/ 108 h 1912"/>
                <a:gd name="T10" fmla="*/ 748 w 1905"/>
                <a:gd name="T11" fmla="*/ 785 h 1912"/>
                <a:gd name="T12" fmla="*/ 55 w 1905"/>
                <a:gd name="T13" fmla="*/ 1737 h 1912"/>
                <a:gd name="T14" fmla="*/ 173 w 1905"/>
                <a:gd name="T15" fmla="*/ 1854 h 1912"/>
                <a:gd name="T16" fmla="*/ 1124 w 1905"/>
                <a:gd name="T17" fmla="*/ 1161 h 1912"/>
                <a:gd name="T18" fmla="*/ 1802 w 1905"/>
                <a:gd name="T19" fmla="*/ 108 h 1912"/>
                <a:gd name="T20" fmla="*/ 110 w 1905"/>
                <a:gd name="T21" fmla="*/ 1803 h 1912"/>
                <a:gd name="T22" fmla="*/ 0 w 1905"/>
                <a:gd name="T23" fmla="*/ 1912 h 1912"/>
                <a:gd name="T24" fmla="*/ 1758 w 1905"/>
                <a:gd name="T25" fmla="*/ 368 h 1912"/>
                <a:gd name="T26" fmla="*/ 1544 w 1905"/>
                <a:gd name="T27" fmla="*/ 153 h 1912"/>
                <a:gd name="T28" fmla="*/ 786 w 1905"/>
                <a:gd name="T29" fmla="*/ 513 h 19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905" h="1912">
                  <a:moveTo>
                    <a:pt x="760" y="1455"/>
                  </a:moveTo>
                  <a:cubicBezTo>
                    <a:pt x="448" y="1143"/>
                    <a:pt x="448" y="1143"/>
                    <a:pt x="448" y="1143"/>
                  </a:cubicBezTo>
                  <a:moveTo>
                    <a:pt x="529" y="1061"/>
                  </a:moveTo>
                  <a:cubicBezTo>
                    <a:pt x="841" y="1374"/>
                    <a:pt x="841" y="1374"/>
                    <a:pt x="841" y="1374"/>
                  </a:cubicBezTo>
                  <a:moveTo>
                    <a:pt x="1802" y="108"/>
                  </a:moveTo>
                  <a:cubicBezTo>
                    <a:pt x="1698" y="4"/>
                    <a:pt x="1226" y="307"/>
                    <a:pt x="748" y="785"/>
                  </a:cubicBezTo>
                  <a:cubicBezTo>
                    <a:pt x="364" y="1169"/>
                    <a:pt x="94" y="1548"/>
                    <a:pt x="55" y="1737"/>
                  </a:cubicBezTo>
                  <a:cubicBezTo>
                    <a:pt x="173" y="1854"/>
                    <a:pt x="173" y="1854"/>
                    <a:pt x="173" y="1854"/>
                  </a:cubicBezTo>
                  <a:cubicBezTo>
                    <a:pt x="361" y="1815"/>
                    <a:pt x="740" y="1545"/>
                    <a:pt x="1124" y="1161"/>
                  </a:cubicBezTo>
                  <a:cubicBezTo>
                    <a:pt x="1602" y="683"/>
                    <a:pt x="1905" y="212"/>
                    <a:pt x="1802" y="108"/>
                  </a:cubicBezTo>
                  <a:close/>
                  <a:moveTo>
                    <a:pt x="110" y="1803"/>
                  </a:moveTo>
                  <a:cubicBezTo>
                    <a:pt x="0" y="1912"/>
                    <a:pt x="0" y="1912"/>
                    <a:pt x="0" y="1912"/>
                  </a:cubicBezTo>
                  <a:moveTo>
                    <a:pt x="1758" y="368"/>
                  </a:moveTo>
                  <a:cubicBezTo>
                    <a:pt x="1758" y="368"/>
                    <a:pt x="1643" y="253"/>
                    <a:pt x="1544" y="153"/>
                  </a:cubicBezTo>
                  <a:cubicBezTo>
                    <a:pt x="1544" y="153"/>
                    <a:pt x="1319" y="0"/>
                    <a:pt x="786" y="513"/>
                  </a:cubicBezTo>
                </a:path>
              </a:pathLst>
            </a:custGeom>
            <a:noFill/>
            <a:ln w="12700" cap="rnd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03693" tIns="51846" rIns="103693" bIns="51846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BE4B3DB3-AD0A-4E79-AC94-3D46EC6DF4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46326" y="6331445"/>
            <a:ext cx="2743200" cy="365125"/>
          </a:xfrm>
        </p:spPr>
        <p:txBody>
          <a:bodyPr/>
          <a:lstStyle/>
          <a:p>
            <a:fld id="{EF27B4D1-FA05-449E-A80B-57A962297113}" type="slidenum">
              <a:rPr lang="zh-TW" altLang="en-US" smtClean="0"/>
              <a:t>5</a:t>
            </a:fld>
            <a:endParaRPr lang="zh-TW" altLang="en-US" dirty="0"/>
          </a:p>
        </p:txBody>
      </p:sp>
      <p:pic>
        <p:nvPicPr>
          <p:cNvPr id="2" name="table">
            <a:extLst>
              <a:ext uri="{FF2B5EF4-FFF2-40B4-BE49-F238E27FC236}">
                <a16:creationId xmlns:a16="http://schemas.microsoft.com/office/drawing/2014/main" id="{C98898B8-6016-1914-7BD2-AB9B594982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0502" y="1273046"/>
            <a:ext cx="8590996" cy="5256001"/>
          </a:xfrm>
          <a:prstGeom prst="rect">
            <a:avLst/>
          </a:prstGeom>
        </p:spPr>
      </p:pic>
      <p:grpSp>
        <p:nvGrpSpPr>
          <p:cNvPr id="4" name="组合 38">
            <a:extLst>
              <a:ext uri="{FF2B5EF4-FFF2-40B4-BE49-F238E27FC236}">
                <a16:creationId xmlns:a16="http://schemas.microsoft.com/office/drawing/2014/main" id="{CF42B073-F05A-B028-FA47-993637DD8950}"/>
              </a:ext>
            </a:extLst>
          </p:cNvPr>
          <p:cNvGrpSpPr/>
          <p:nvPr/>
        </p:nvGrpSpPr>
        <p:grpSpPr>
          <a:xfrm>
            <a:off x="2604376" y="868899"/>
            <a:ext cx="760466" cy="867596"/>
            <a:chOff x="7821612" y="2235187"/>
            <a:chExt cx="1306513" cy="1527175"/>
          </a:xfrm>
        </p:grpSpPr>
        <p:sp>
          <p:nvSpPr>
            <p:cNvPr id="5" name="Freeform 8">
              <a:extLst>
                <a:ext uri="{FF2B5EF4-FFF2-40B4-BE49-F238E27FC236}">
                  <a16:creationId xmlns:a16="http://schemas.microsoft.com/office/drawing/2014/main" id="{0D03327B-455D-9DCA-4A24-5382F014503C}"/>
                </a:ext>
              </a:extLst>
            </p:cNvPr>
            <p:cNvSpPr>
              <a:spLocks/>
            </p:cNvSpPr>
            <p:nvPr/>
          </p:nvSpPr>
          <p:spPr bwMode="auto">
            <a:xfrm>
              <a:off x="7821612" y="2235187"/>
              <a:ext cx="1306513" cy="1527175"/>
            </a:xfrm>
            <a:custGeom>
              <a:avLst/>
              <a:gdLst>
                <a:gd name="T0" fmla="*/ 827 w 1654"/>
                <a:gd name="T1" fmla="*/ 0 h 1918"/>
                <a:gd name="T2" fmla="*/ 1654 w 1654"/>
                <a:gd name="T3" fmla="*/ 827 h 1918"/>
                <a:gd name="T4" fmla="*/ 1116 w 1654"/>
                <a:gd name="T5" fmla="*/ 1602 h 1918"/>
                <a:gd name="T6" fmla="*/ 995 w 1654"/>
                <a:gd name="T7" fmla="*/ 1741 h 1918"/>
                <a:gd name="T8" fmla="*/ 870 w 1654"/>
                <a:gd name="T9" fmla="*/ 1884 h 1918"/>
                <a:gd name="T10" fmla="*/ 790 w 1654"/>
                <a:gd name="T11" fmla="*/ 1889 h 1918"/>
                <a:gd name="T12" fmla="*/ 660 w 1654"/>
                <a:gd name="T13" fmla="*/ 1741 h 1918"/>
                <a:gd name="T14" fmla="*/ 540 w 1654"/>
                <a:gd name="T15" fmla="*/ 1603 h 1918"/>
                <a:gd name="T16" fmla="*/ 0 w 1654"/>
                <a:gd name="T17" fmla="*/ 827 h 1918"/>
                <a:gd name="T18" fmla="*/ 827 w 1654"/>
                <a:gd name="T19" fmla="*/ 0 h 19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54" h="1918">
                  <a:moveTo>
                    <a:pt x="827" y="0"/>
                  </a:moveTo>
                  <a:cubicBezTo>
                    <a:pt x="1284" y="0"/>
                    <a:pt x="1654" y="370"/>
                    <a:pt x="1654" y="827"/>
                  </a:cubicBezTo>
                  <a:cubicBezTo>
                    <a:pt x="1654" y="1182"/>
                    <a:pt x="1430" y="1485"/>
                    <a:pt x="1116" y="1602"/>
                  </a:cubicBezTo>
                  <a:lnTo>
                    <a:pt x="995" y="1741"/>
                  </a:lnTo>
                  <a:cubicBezTo>
                    <a:pt x="954" y="1788"/>
                    <a:pt x="912" y="1836"/>
                    <a:pt x="870" y="1884"/>
                  </a:cubicBezTo>
                  <a:cubicBezTo>
                    <a:pt x="845" y="1916"/>
                    <a:pt x="818" y="1918"/>
                    <a:pt x="790" y="1889"/>
                  </a:cubicBezTo>
                  <a:cubicBezTo>
                    <a:pt x="747" y="1840"/>
                    <a:pt x="703" y="1790"/>
                    <a:pt x="660" y="1741"/>
                  </a:cubicBezTo>
                  <a:lnTo>
                    <a:pt x="540" y="1603"/>
                  </a:lnTo>
                  <a:cubicBezTo>
                    <a:pt x="225" y="1486"/>
                    <a:pt x="0" y="1183"/>
                    <a:pt x="0" y="827"/>
                  </a:cubicBezTo>
                  <a:cubicBezTo>
                    <a:pt x="0" y="370"/>
                    <a:pt x="370" y="0"/>
                    <a:pt x="827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dirty="0"/>
            </a:p>
          </p:txBody>
        </p:sp>
        <p:sp>
          <p:nvSpPr>
            <p:cNvPr id="8" name="Freeform 13">
              <a:extLst>
                <a:ext uri="{FF2B5EF4-FFF2-40B4-BE49-F238E27FC236}">
                  <a16:creationId xmlns:a16="http://schemas.microsoft.com/office/drawing/2014/main" id="{22B889C9-4B8C-8EF0-AE81-5D02633980A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065047" y="2423672"/>
              <a:ext cx="819646" cy="881946"/>
            </a:xfrm>
            <a:custGeom>
              <a:avLst/>
              <a:gdLst>
                <a:gd name="T0" fmla="*/ 255 w 847"/>
                <a:gd name="T1" fmla="*/ 138 h 903"/>
                <a:gd name="T2" fmla="*/ 555 w 847"/>
                <a:gd name="T3" fmla="*/ 100 h 903"/>
                <a:gd name="T4" fmla="*/ 448 w 847"/>
                <a:gd name="T5" fmla="*/ 61 h 903"/>
                <a:gd name="T6" fmla="*/ 324 w 847"/>
                <a:gd name="T7" fmla="*/ 61 h 903"/>
                <a:gd name="T8" fmla="*/ 217 w 847"/>
                <a:gd name="T9" fmla="*/ 100 h 903"/>
                <a:gd name="T10" fmla="*/ 697 w 847"/>
                <a:gd name="T11" fmla="*/ 782 h 903"/>
                <a:gd name="T12" fmla="*/ 709 w 847"/>
                <a:gd name="T13" fmla="*/ 755 h 903"/>
                <a:gd name="T14" fmla="*/ 660 w 847"/>
                <a:gd name="T15" fmla="*/ 586 h 903"/>
                <a:gd name="T16" fmla="*/ 629 w 847"/>
                <a:gd name="T17" fmla="*/ 586 h 903"/>
                <a:gd name="T18" fmla="*/ 629 w 847"/>
                <a:gd name="T19" fmla="*/ 716 h 903"/>
                <a:gd name="T20" fmla="*/ 630 w 847"/>
                <a:gd name="T21" fmla="*/ 719 h 903"/>
                <a:gd name="T22" fmla="*/ 631 w 847"/>
                <a:gd name="T23" fmla="*/ 722 h 903"/>
                <a:gd name="T24" fmla="*/ 633 w 847"/>
                <a:gd name="T25" fmla="*/ 724 h 903"/>
                <a:gd name="T26" fmla="*/ 807 w 847"/>
                <a:gd name="T27" fmla="*/ 596 h 903"/>
                <a:gd name="T28" fmla="*/ 644 w 847"/>
                <a:gd name="T29" fmla="*/ 510 h 903"/>
                <a:gd name="T30" fmla="*/ 607 w 847"/>
                <a:gd name="T31" fmla="*/ 899 h 903"/>
                <a:gd name="T32" fmla="*/ 837 w 847"/>
                <a:gd name="T33" fmla="*/ 743 h 903"/>
                <a:gd name="T34" fmla="*/ 808 w 847"/>
                <a:gd name="T35" fmla="*/ 737 h 903"/>
                <a:gd name="T36" fmla="*/ 645 w 847"/>
                <a:gd name="T37" fmla="*/ 872 h 903"/>
                <a:gd name="T38" fmla="*/ 481 w 847"/>
                <a:gd name="T39" fmla="*/ 675 h 903"/>
                <a:gd name="T40" fmla="*/ 676 w 847"/>
                <a:gd name="T41" fmla="*/ 543 h 903"/>
                <a:gd name="T42" fmla="*/ 808 w 847"/>
                <a:gd name="T43" fmla="*/ 737 h 903"/>
                <a:gd name="T44" fmla="*/ 284 w 847"/>
                <a:gd name="T45" fmla="*/ 736 h 903"/>
                <a:gd name="T46" fmla="*/ 485 w 847"/>
                <a:gd name="T47" fmla="*/ 536 h 903"/>
                <a:gd name="T48" fmla="*/ 526 w 847"/>
                <a:gd name="T49" fmla="*/ 505 h 903"/>
                <a:gd name="T50" fmla="*/ 732 w 847"/>
                <a:gd name="T51" fmla="*/ 306 h 903"/>
                <a:gd name="T52" fmla="*/ 740 w 847"/>
                <a:gd name="T53" fmla="*/ 494 h 903"/>
                <a:gd name="T54" fmla="*/ 772 w 847"/>
                <a:gd name="T55" fmla="*/ 505 h 903"/>
                <a:gd name="T56" fmla="*/ 772 w 847"/>
                <a:gd name="T57" fmla="*/ 208 h 903"/>
                <a:gd name="T58" fmla="*/ 40 w 847"/>
                <a:gd name="T59" fmla="*/ 167 h 903"/>
                <a:gd name="T60" fmla="*/ 0 w 847"/>
                <a:gd name="T61" fmla="*/ 314 h 903"/>
                <a:gd name="T62" fmla="*/ 0 w 847"/>
                <a:gd name="T63" fmla="*/ 536 h 903"/>
                <a:gd name="T64" fmla="*/ 0 w 847"/>
                <a:gd name="T65" fmla="*/ 751 h 903"/>
                <a:gd name="T66" fmla="*/ 427 w 847"/>
                <a:gd name="T67" fmla="*/ 791 h 903"/>
                <a:gd name="T68" fmla="*/ 32 w 847"/>
                <a:gd name="T69" fmla="*/ 314 h 903"/>
                <a:gd name="T70" fmla="*/ 40 w 847"/>
                <a:gd name="T71" fmla="*/ 306 h 903"/>
                <a:gd name="T72" fmla="*/ 252 w 847"/>
                <a:gd name="T73" fmla="*/ 505 h 903"/>
                <a:gd name="T74" fmla="*/ 32 w 847"/>
                <a:gd name="T75" fmla="*/ 314 h 903"/>
                <a:gd name="T76" fmla="*/ 252 w 847"/>
                <a:gd name="T77" fmla="*/ 536 h 903"/>
                <a:gd name="T78" fmla="*/ 40 w 847"/>
                <a:gd name="T79" fmla="*/ 736 h 903"/>
                <a:gd name="T80" fmla="*/ 32 w 847"/>
                <a:gd name="T81" fmla="*/ 536 h 903"/>
                <a:gd name="T82" fmla="*/ 284 w 847"/>
                <a:gd name="T83" fmla="*/ 505 h 903"/>
                <a:gd name="T84" fmla="*/ 284 w 847"/>
                <a:gd name="T85" fmla="*/ 306 h 903"/>
                <a:gd name="T86" fmla="*/ 495 w 847"/>
                <a:gd name="T87" fmla="*/ 505 h 903"/>
                <a:gd name="T88" fmla="*/ 511 w 847"/>
                <a:gd name="T89" fmla="*/ 207 h 903"/>
                <a:gd name="T90" fmla="*/ 538 w 847"/>
                <a:gd name="T91" fmla="*/ 235 h 903"/>
                <a:gd name="T92" fmla="*/ 483 w 847"/>
                <a:gd name="T93" fmla="*/ 235 h 903"/>
                <a:gd name="T94" fmla="*/ 268 w 847"/>
                <a:gd name="T95" fmla="*/ 207 h 903"/>
                <a:gd name="T96" fmla="*/ 295 w 847"/>
                <a:gd name="T97" fmla="*/ 235 h 903"/>
                <a:gd name="T98" fmla="*/ 241 w 847"/>
                <a:gd name="T99" fmla="*/ 235 h 9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847" h="903">
                  <a:moveTo>
                    <a:pt x="217" y="100"/>
                  </a:moveTo>
                  <a:cubicBezTo>
                    <a:pt x="217" y="121"/>
                    <a:pt x="234" y="138"/>
                    <a:pt x="255" y="138"/>
                  </a:cubicBezTo>
                  <a:lnTo>
                    <a:pt x="517" y="138"/>
                  </a:lnTo>
                  <a:cubicBezTo>
                    <a:pt x="538" y="138"/>
                    <a:pt x="555" y="121"/>
                    <a:pt x="555" y="100"/>
                  </a:cubicBezTo>
                  <a:cubicBezTo>
                    <a:pt x="555" y="79"/>
                    <a:pt x="538" y="61"/>
                    <a:pt x="517" y="61"/>
                  </a:cubicBezTo>
                  <a:lnTo>
                    <a:pt x="448" y="61"/>
                  </a:lnTo>
                  <a:cubicBezTo>
                    <a:pt x="448" y="27"/>
                    <a:pt x="420" y="0"/>
                    <a:pt x="386" y="0"/>
                  </a:cubicBezTo>
                  <a:cubicBezTo>
                    <a:pt x="352" y="0"/>
                    <a:pt x="324" y="27"/>
                    <a:pt x="324" y="61"/>
                  </a:cubicBezTo>
                  <a:lnTo>
                    <a:pt x="255" y="61"/>
                  </a:lnTo>
                  <a:cubicBezTo>
                    <a:pt x="234" y="61"/>
                    <a:pt x="217" y="79"/>
                    <a:pt x="217" y="100"/>
                  </a:cubicBezTo>
                  <a:close/>
                  <a:moveTo>
                    <a:pt x="686" y="777"/>
                  </a:moveTo>
                  <a:cubicBezTo>
                    <a:pt x="689" y="780"/>
                    <a:pt x="693" y="782"/>
                    <a:pt x="697" y="782"/>
                  </a:cubicBezTo>
                  <a:cubicBezTo>
                    <a:pt x="702" y="782"/>
                    <a:pt x="706" y="780"/>
                    <a:pt x="709" y="777"/>
                  </a:cubicBezTo>
                  <a:cubicBezTo>
                    <a:pt x="715" y="771"/>
                    <a:pt x="715" y="761"/>
                    <a:pt x="709" y="755"/>
                  </a:cubicBezTo>
                  <a:lnTo>
                    <a:pt x="660" y="706"/>
                  </a:lnTo>
                  <a:lnTo>
                    <a:pt x="660" y="586"/>
                  </a:lnTo>
                  <a:cubicBezTo>
                    <a:pt x="660" y="577"/>
                    <a:pt x="653" y="570"/>
                    <a:pt x="644" y="570"/>
                  </a:cubicBezTo>
                  <a:cubicBezTo>
                    <a:pt x="636" y="570"/>
                    <a:pt x="629" y="577"/>
                    <a:pt x="629" y="586"/>
                  </a:cubicBezTo>
                  <a:lnTo>
                    <a:pt x="629" y="713"/>
                  </a:lnTo>
                  <a:cubicBezTo>
                    <a:pt x="629" y="714"/>
                    <a:pt x="629" y="715"/>
                    <a:pt x="629" y="716"/>
                  </a:cubicBezTo>
                  <a:cubicBezTo>
                    <a:pt x="629" y="716"/>
                    <a:pt x="629" y="717"/>
                    <a:pt x="629" y="717"/>
                  </a:cubicBezTo>
                  <a:cubicBezTo>
                    <a:pt x="629" y="718"/>
                    <a:pt x="630" y="718"/>
                    <a:pt x="630" y="719"/>
                  </a:cubicBezTo>
                  <a:cubicBezTo>
                    <a:pt x="630" y="719"/>
                    <a:pt x="630" y="720"/>
                    <a:pt x="631" y="720"/>
                  </a:cubicBezTo>
                  <a:cubicBezTo>
                    <a:pt x="631" y="721"/>
                    <a:pt x="631" y="721"/>
                    <a:pt x="631" y="722"/>
                  </a:cubicBezTo>
                  <a:cubicBezTo>
                    <a:pt x="632" y="722"/>
                    <a:pt x="632" y="723"/>
                    <a:pt x="633" y="724"/>
                  </a:cubicBezTo>
                  <a:cubicBezTo>
                    <a:pt x="633" y="724"/>
                    <a:pt x="633" y="724"/>
                    <a:pt x="633" y="724"/>
                  </a:cubicBezTo>
                  <a:lnTo>
                    <a:pt x="686" y="777"/>
                  </a:lnTo>
                  <a:close/>
                  <a:moveTo>
                    <a:pt x="807" y="596"/>
                  </a:moveTo>
                  <a:cubicBezTo>
                    <a:pt x="777" y="552"/>
                    <a:pt x="733" y="523"/>
                    <a:pt x="681" y="513"/>
                  </a:cubicBezTo>
                  <a:cubicBezTo>
                    <a:pt x="669" y="511"/>
                    <a:pt x="657" y="510"/>
                    <a:pt x="644" y="510"/>
                  </a:cubicBezTo>
                  <a:cubicBezTo>
                    <a:pt x="550" y="510"/>
                    <a:pt x="469" y="577"/>
                    <a:pt x="451" y="669"/>
                  </a:cubicBezTo>
                  <a:cubicBezTo>
                    <a:pt x="431" y="776"/>
                    <a:pt x="501" y="879"/>
                    <a:pt x="607" y="899"/>
                  </a:cubicBezTo>
                  <a:cubicBezTo>
                    <a:pt x="620" y="902"/>
                    <a:pt x="632" y="903"/>
                    <a:pt x="645" y="903"/>
                  </a:cubicBezTo>
                  <a:cubicBezTo>
                    <a:pt x="739" y="903"/>
                    <a:pt x="820" y="836"/>
                    <a:pt x="837" y="743"/>
                  </a:cubicBezTo>
                  <a:cubicBezTo>
                    <a:pt x="847" y="692"/>
                    <a:pt x="836" y="639"/>
                    <a:pt x="807" y="596"/>
                  </a:cubicBezTo>
                  <a:close/>
                  <a:moveTo>
                    <a:pt x="808" y="737"/>
                  </a:moveTo>
                  <a:lnTo>
                    <a:pt x="808" y="737"/>
                  </a:lnTo>
                  <a:cubicBezTo>
                    <a:pt x="793" y="816"/>
                    <a:pt x="724" y="872"/>
                    <a:pt x="645" y="872"/>
                  </a:cubicBezTo>
                  <a:cubicBezTo>
                    <a:pt x="634" y="872"/>
                    <a:pt x="624" y="871"/>
                    <a:pt x="613" y="869"/>
                  </a:cubicBezTo>
                  <a:cubicBezTo>
                    <a:pt x="523" y="852"/>
                    <a:pt x="464" y="765"/>
                    <a:pt x="481" y="675"/>
                  </a:cubicBezTo>
                  <a:cubicBezTo>
                    <a:pt x="496" y="597"/>
                    <a:pt x="565" y="540"/>
                    <a:pt x="644" y="540"/>
                  </a:cubicBezTo>
                  <a:cubicBezTo>
                    <a:pt x="655" y="540"/>
                    <a:pt x="665" y="541"/>
                    <a:pt x="676" y="543"/>
                  </a:cubicBezTo>
                  <a:cubicBezTo>
                    <a:pt x="719" y="551"/>
                    <a:pt x="757" y="576"/>
                    <a:pt x="782" y="613"/>
                  </a:cubicBezTo>
                  <a:cubicBezTo>
                    <a:pt x="807" y="650"/>
                    <a:pt x="816" y="694"/>
                    <a:pt x="808" y="737"/>
                  </a:cubicBezTo>
                  <a:close/>
                  <a:moveTo>
                    <a:pt x="413" y="736"/>
                  </a:moveTo>
                  <a:lnTo>
                    <a:pt x="284" y="736"/>
                  </a:lnTo>
                  <a:lnTo>
                    <a:pt x="284" y="536"/>
                  </a:lnTo>
                  <a:lnTo>
                    <a:pt x="485" y="536"/>
                  </a:lnTo>
                  <a:cubicBezTo>
                    <a:pt x="497" y="524"/>
                    <a:pt x="512" y="514"/>
                    <a:pt x="527" y="505"/>
                  </a:cubicBezTo>
                  <a:lnTo>
                    <a:pt x="526" y="505"/>
                  </a:lnTo>
                  <a:lnTo>
                    <a:pt x="526" y="306"/>
                  </a:lnTo>
                  <a:lnTo>
                    <a:pt x="732" y="306"/>
                  </a:lnTo>
                  <a:cubicBezTo>
                    <a:pt x="736" y="306"/>
                    <a:pt x="740" y="309"/>
                    <a:pt x="740" y="314"/>
                  </a:cubicBezTo>
                  <a:lnTo>
                    <a:pt x="740" y="494"/>
                  </a:lnTo>
                  <a:cubicBezTo>
                    <a:pt x="751" y="499"/>
                    <a:pt x="762" y="505"/>
                    <a:pt x="772" y="511"/>
                  </a:cubicBezTo>
                  <a:lnTo>
                    <a:pt x="772" y="505"/>
                  </a:lnTo>
                  <a:lnTo>
                    <a:pt x="772" y="314"/>
                  </a:lnTo>
                  <a:lnTo>
                    <a:pt x="772" y="208"/>
                  </a:lnTo>
                  <a:cubicBezTo>
                    <a:pt x="772" y="185"/>
                    <a:pt x="754" y="167"/>
                    <a:pt x="732" y="167"/>
                  </a:cubicBezTo>
                  <a:lnTo>
                    <a:pt x="40" y="167"/>
                  </a:lnTo>
                  <a:cubicBezTo>
                    <a:pt x="18" y="167"/>
                    <a:pt x="0" y="185"/>
                    <a:pt x="0" y="208"/>
                  </a:cubicBezTo>
                  <a:lnTo>
                    <a:pt x="0" y="314"/>
                  </a:lnTo>
                  <a:lnTo>
                    <a:pt x="0" y="505"/>
                  </a:lnTo>
                  <a:lnTo>
                    <a:pt x="0" y="536"/>
                  </a:lnTo>
                  <a:lnTo>
                    <a:pt x="0" y="727"/>
                  </a:lnTo>
                  <a:lnTo>
                    <a:pt x="0" y="751"/>
                  </a:lnTo>
                  <a:cubicBezTo>
                    <a:pt x="0" y="773"/>
                    <a:pt x="18" y="791"/>
                    <a:pt x="40" y="791"/>
                  </a:cubicBezTo>
                  <a:lnTo>
                    <a:pt x="427" y="791"/>
                  </a:lnTo>
                  <a:cubicBezTo>
                    <a:pt x="420" y="773"/>
                    <a:pt x="415" y="755"/>
                    <a:pt x="413" y="736"/>
                  </a:cubicBezTo>
                  <a:close/>
                  <a:moveTo>
                    <a:pt x="32" y="314"/>
                  </a:moveTo>
                  <a:lnTo>
                    <a:pt x="32" y="314"/>
                  </a:lnTo>
                  <a:cubicBezTo>
                    <a:pt x="32" y="309"/>
                    <a:pt x="36" y="306"/>
                    <a:pt x="40" y="306"/>
                  </a:cubicBezTo>
                  <a:lnTo>
                    <a:pt x="252" y="306"/>
                  </a:lnTo>
                  <a:lnTo>
                    <a:pt x="252" y="505"/>
                  </a:lnTo>
                  <a:lnTo>
                    <a:pt x="32" y="505"/>
                  </a:lnTo>
                  <a:lnTo>
                    <a:pt x="32" y="314"/>
                  </a:lnTo>
                  <a:close/>
                  <a:moveTo>
                    <a:pt x="252" y="536"/>
                  </a:moveTo>
                  <a:lnTo>
                    <a:pt x="252" y="536"/>
                  </a:lnTo>
                  <a:lnTo>
                    <a:pt x="252" y="736"/>
                  </a:lnTo>
                  <a:lnTo>
                    <a:pt x="40" y="736"/>
                  </a:lnTo>
                  <a:cubicBezTo>
                    <a:pt x="36" y="736"/>
                    <a:pt x="32" y="732"/>
                    <a:pt x="32" y="727"/>
                  </a:cubicBezTo>
                  <a:lnTo>
                    <a:pt x="32" y="536"/>
                  </a:lnTo>
                  <a:lnTo>
                    <a:pt x="252" y="536"/>
                  </a:lnTo>
                  <a:close/>
                  <a:moveTo>
                    <a:pt x="284" y="505"/>
                  </a:moveTo>
                  <a:lnTo>
                    <a:pt x="284" y="505"/>
                  </a:lnTo>
                  <a:lnTo>
                    <a:pt x="284" y="306"/>
                  </a:lnTo>
                  <a:lnTo>
                    <a:pt x="495" y="306"/>
                  </a:lnTo>
                  <a:lnTo>
                    <a:pt x="495" y="505"/>
                  </a:lnTo>
                  <a:lnTo>
                    <a:pt x="284" y="505"/>
                  </a:lnTo>
                  <a:close/>
                  <a:moveTo>
                    <a:pt x="511" y="207"/>
                  </a:moveTo>
                  <a:lnTo>
                    <a:pt x="511" y="207"/>
                  </a:lnTo>
                  <a:cubicBezTo>
                    <a:pt x="526" y="207"/>
                    <a:pt x="538" y="219"/>
                    <a:pt x="538" y="235"/>
                  </a:cubicBezTo>
                  <a:cubicBezTo>
                    <a:pt x="538" y="250"/>
                    <a:pt x="526" y="262"/>
                    <a:pt x="511" y="262"/>
                  </a:cubicBezTo>
                  <a:cubicBezTo>
                    <a:pt x="496" y="262"/>
                    <a:pt x="483" y="250"/>
                    <a:pt x="483" y="235"/>
                  </a:cubicBezTo>
                  <a:cubicBezTo>
                    <a:pt x="483" y="219"/>
                    <a:pt x="496" y="207"/>
                    <a:pt x="511" y="207"/>
                  </a:cubicBezTo>
                  <a:close/>
                  <a:moveTo>
                    <a:pt x="268" y="207"/>
                  </a:moveTo>
                  <a:lnTo>
                    <a:pt x="268" y="207"/>
                  </a:lnTo>
                  <a:cubicBezTo>
                    <a:pt x="283" y="207"/>
                    <a:pt x="295" y="219"/>
                    <a:pt x="295" y="235"/>
                  </a:cubicBezTo>
                  <a:cubicBezTo>
                    <a:pt x="295" y="250"/>
                    <a:pt x="283" y="262"/>
                    <a:pt x="268" y="262"/>
                  </a:cubicBezTo>
                  <a:cubicBezTo>
                    <a:pt x="253" y="262"/>
                    <a:pt x="241" y="250"/>
                    <a:pt x="241" y="235"/>
                  </a:cubicBezTo>
                  <a:cubicBezTo>
                    <a:pt x="241" y="219"/>
                    <a:pt x="253" y="207"/>
                    <a:pt x="268" y="20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3263389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內容版面配置區 2">
            <a:extLst>
              <a:ext uri="{FF2B5EF4-FFF2-40B4-BE49-F238E27FC236}">
                <a16:creationId xmlns:a16="http://schemas.microsoft.com/office/drawing/2014/main" id="{05A1D880-529A-4CE9-87DF-44CF027991C4}"/>
              </a:ext>
            </a:extLst>
          </p:cNvPr>
          <p:cNvSpPr txBox="1">
            <a:spLocks/>
          </p:cNvSpPr>
          <p:nvPr/>
        </p:nvSpPr>
        <p:spPr>
          <a:xfrm>
            <a:off x="1224703" y="1238675"/>
            <a:ext cx="10134104" cy="1824877"/>
          </a:xfrm>
          <a:prstGeom prst="rect">
            <a:avLst/>
          </a:prstGeom>
        </p:spPr>
        <p:txBody>
          <a:bodyPr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  <a:defRPr/>
            </a:pPr>
            <a:r>
              <a:rPr lang="zh-TW" altLang="en-US" sz="23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進入集體報名系統</a:t>
            </a:r>
            <a:endParaRPr lang="en-US" altLang="zh-TW" sz="23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5560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/>
            </a:pPr>
            <a:r>
              <a:rPr lang="zh-TW" altLang="en-US" sz="23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登入</a:t>
            </a:r>
            <a:r>
              <a:rPr lang="zh-TW" altLang="en-US" sz="2300" b="1" dirty="0"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</a:t>
            </a:r>
            <a:r>
              <a:rPr lang="zh-TW" altLang="en-US" sz="23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帳號為國中學校代碼</a:t>
            </a:r>
            <a:r>
              <a:rPr lang="en-US" altLang="zh-TW" sz="23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(6</a:t>
            </a:r>
            <a:r>
              <a:rPr lang="zh-TW" altLang="en-US" sz="23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位數</a:t>
            </a:r>
            <a:r>
              <a:rPr lang="en-US" altLang="zh-TW" sz="23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  <a:p>
            <a:pPr marL="35560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/>
            </a:pPr>
            <a:r>
              <a:rPr lang="zh-TW" altLang="en-US" sz="23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　　</a:t>
            </a:r>
            <a:r>
              <a:rPr lang="zh-TW" altLang="en-US" sz="2300" b="1" dirty="0"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</a:t>
            </a:r>
            <a:r>
              <a:rPr lang="zh-TW" altLang="en-US" sz="2300" b="1" u="sng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密碼為國中學校</a:t>
            </a:r>
            <a:r>
              <a:rPr lang="zh-TW" altLang="zh-TW" sz="2300" b="1" u="sng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自行設定之密碼，同會議報名、簡章購買系</a:t>
            </a:r>
            <a:r>
              <a:rPr lang="zh-TW" altLang="en-US" sz="2300" b="1" u="sng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統</a:t>
            </a:r>
            <a:endParaRPr lang="en-US" altLang="zh-TW" sz="2300" b="1" u="sng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5560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/>
            </a:pPr>
            <a:r>
              <a:rPr lang="zh-TW" altLang="en-US" sz="23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　　</a:t>
            </a:r>
            <a:r>
              <a:rPr lang="zh-TW" altLang="en-US" sz="2300" b="1" dirty="0"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</a:t>
            </a:r>
            <a:r>
              <a:rPr lang="zh-TW" altLang="en-US" sz="23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驗證碼</a:t>
            </a:r>
            <a:endParaRPr lang="en-US" altLang="zh-TW" sz="2300" b="1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20" name="群組 19">
            <a:extLst>
              <a:ext uri="{FF2B5EF4-FFF2-40B4-BE49-F238E27FC236}">
                <a16:creationId xmlns:a16="http://schemas.microsoft.com/office/drawing/2014/main" id="{C0B76D7E-7895-4485-85D2-42C6A2F9193F}"/>
              </a:ext>
            </a:extLst>
          </p:cNvPr>
          <p:cNvGrpSpPr>
            <a:grpSpLocks noChangeAspect="1"/>
          </p:cNvGrpSpPr>
          <p:nvPr/>
        </p:nvGrpSpPr>
        <p:grpSpPr>
          <a:xfrm>
            <a:off x="700219" y="347215"/>
            <a:ext cx="5038422" cy="793173"/>
            <a:chOff x="1538410" y="1233520"/>
            <a:chExt cx="4874271" cy="767322"/>
          </a:xfrm>
        </p:grpSpPr>
        <p:sp>
          <p:nvSpPr>
            <p:cNvPr id="21" name="圆角矩形 16">
              <a:extLst>
                <a:ext uri="{FF2B5EF4-FFF2-40B4-BE49-F238E27FC236}">
                  <a16:creationId xmlns:a16="http://schemas.microsoft.com/office/drawing/2014/main" id="{06373CE7-3470-4F12-B2B1-F5F01BE7B91E}"/>
                </a:ext>
              </a:extLst>
            </p:cNvPr>
            <p:cNvSpPr/>
            <p:nvPr/>
          </p:nvSpPr>
          <p:spPr>
            <a:xfrm rot="5400000" flipH="1">
              <a:off x="3746508" y="-468514"/>
              <a:ext cx="688284" cy="4248168"/>
            </a:xfrm>
            <a:prstGeom prst="roundRect">
              <a:avLst/>
            </a:prstGeom>
            <a:solidFill>
              <a:srgbClr val="008080"/>
            </a:solidFill>
            <a:ln w="63500" cap="flat" cmpd="sng" algn="ctr">
              <a:gradFill flip="none" rotWithShape="1">
                <a:gsLst>
                  <a:gs pos="0">
                    <a:sysClr val="window" lastClr="FFFFFF">
                      <a:lumMod val="85000"/>
                    </a:sysClr>
                  </a:gs>
                  <a:gs pos="100000">
                    <a:sysClr val="window" lastClr="FFFFFF"/>
                  </a:gs>
                </a:gsLst>
                <a:lin ang="18900000" scaled="1"/>
                <a:tileRect/>
              </a:gra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cs typeface="+mn-ea"/>
                <a:sym typeface="+mn-lt"/>
              </a:endParaRPr>
            </a:p>
          </p:txBody>
        </p:sp>
        <p:sp>
          <p:nvSpPr>
            <p:cNvPr id="22" name="矩形 21">
              <a:extLst>
                <a:ext uri="{FF2B5EF4-FFF2-40B4-BE49-F238E27FC236}">
                  <a16:creationId xmlns:a16="http://schemas.microsoft.com/office/drawing/2014/main" id="{24F60209-EEAE-4209-B4E1-E29082743A7D}"/>
                </a:ext>
              </a:extLst>
            </p:cNvPr>
            <p:cNvSpPr/>
            <p:nvPr/>
          </p:nvSpPr>
          <p:spPr>
            <a:xfrm>
              <a:off x="2464071" y="1372712"/>
              <a:ext cx="3948610" cy="5657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1219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3200" b="1" i="0" u="none" strike="noStrike" kern="0" cap="none" spc="30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ea"/>
                  <a:sym typeface="+mn-lt"/>
                </a:rPr>
                <a:t>集體報名系統</a:t>
              </a:r>
              <a:endParaRPr kumimoji="0" lang="zh-CN" altLang="en-US" sz="3200" b="1" i="0" u="none" strike="noStrike" kern="0" cap="none" spc="30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endParaRPr>
            </a:p>
          </p:txBody>
        </p:sp>
        <p:grpSp>
          <p:nvGrpSpPr>
            <p:cNvPr id="23" name="组合 28">
              <a:extLst>
                <a:ext uri="{FF2B5EF4-FFF2-40B4-BE49-F238E27FC236}">
                  <a16:creationId xmlns:a16="http://schemas.microsoft.com/office/drawing/2014/main" id="{1C43CEEB-A73B-4597-A7E4-D6A7887BA6ED}"/>
                </a:ext>
              </a:extLst>
            </p:cNvPr>
            <p:cNvGrpSpPr/>
            <p:nvPr/>
          </p:nvGrpSpPr>
          <p:grpSpPr>
            <a:xfrm>
              <a:off x="1538410" y="1233520"/>
              <a:ext cx="767322" cy="767322"/>
              <a:chOff x="3552943" y="2498822"/>
              <a:chExt cx="398028" cy="398028"/>
            </a:xfrm>
          </p:grpSpPr>
          <p:sp>
            <p:nvSpPr>
              <p:cNvPr id="24" name="椭圆 29">
                <a:extLst>
                  <a:ext uri="{FF2B5EF4-FFF2-40B4-BE49-F238E27FC236}">
                    <a16:creationId xmlns:a16="http://schemas.microsoft.com/office/drawing/2014/main" id="{AB9CE96E-EB89-4EB4-BE54-8D5C28D05A6A}"/>
                  </a:ext>
                </a:extLst>
              </p:cNvPr>
              <p:cNvSpPr/>
              <p:nvPr/>
            </p:nvSpPr>
            <p:spPr>
              <a:xfrm>
                <a:off x="3552943" y="2498822"/>
                <a:ext cx="398028" cy="398028"/>
              </a:xfrm>
              <a:prstGeom prst="ellipse">
                <a:avLst/>
              </a:prstGeom>
              <a:gradFill flip="none" rotWithShape="1">
                <a:gsLst>
                  <a:gs pos="0">
                    <a:sysClr val="window" lastClr="FFFFFF"/>
                  </a:gs>
                  <a:gs pos="100000">
                    <a:sysClr val="window" lastClr="FFFFFF">
                      <a:lumMod val="85000"/>
                    </a:sysClr>
                  </a:gs>
                </a:gsLst>
                <a:lin ang="18900000" scaled="1"/>
                <a:tileRect/>
              </a:gradFill>
              <a:ln w="38100" cap="flat" cmpd="sng" algn="ctr">
                <a:gradFill flip="none" rotWithShape="1">
                  <a:gsLst>
                    <a:gs pos="0">
                      <a:sysClr val="window" lastClr="FFFFFF">
                        <a:lumMod val="85000"/>
                      </a:sysClr>
                    </a:gs>
                    <a:gs pos="100000">
                      <a:sysClr val="window" lastClr="FFFFFF"/>
                    </a:gs>
                  </a:gsLst>
                  <a:lin ang="18900000" scaled="1"/>
                  <a:tileRect/>
                </a:gradFill>
                <a:prstDash val="solid"/>
                <a:miter lim="800000"/>
              </a:ln>
              <a:effectLst>
                <a:outerShdw blurRad="444500" dist="190500" dir="8100000" algn="tr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cs typeface="+mn-ea"/>
                  <a:sym typeface="+mn-lt"/>
                </a:endParaRPr>
              </a:p>
            </p:txBody>
          </p:sp>
          <p:grpSp>
            <p:nvGrpSpPr>
              <p:cNvPr id="25" name="组合 30">
                <a:extLst>
                  <a:ext uri="{FF2B5EF4-FFF2-40B4-BE49-F238E27FC236}">
                    <a16:creationId xmlns:a16="http://schemas.microsoft.com/office/drawing/2014/main" id="{3ED14BAF-8B4D-4185-A7BC-37296C46BCB4}"/>
                  </a:ext>
                </a:extLst>
              </p:cNvPr>
              <p:cNvGrpSpPr/>
              <p:nvPr/>
            </p:nvGrpSpPr>
            <p:grpSpPr>
              <a:xfrm>
                <a:off x="3653065" y="2597911"/>
                <a:ext cx="197783" cy="205476"/>
                <a:chOff x="4528189" y="3001023"/>
                <a:chExt cx="464228" cy="482285"/>
              </a:xfrm>
              <a:solidFill>
                <a:srgbClr val="009288"/>
              </a:solidFill>
            </p:grpSpPr>
            <p:sp>
              <p:nvSpPr>
                <p:cNvPr id="26" name="Freeform 6">
                  <a:extLst>
                    <a:ext uri="{FF2B5EF4-FFF2-40B4-BE49-F238E27FC236}">
                      <a16:creationId xmlns:a16="http://schemas.microsoft.com/office/drawing/2014/main" id="{CB96F032-4C95-458C-830B-D60E7FD546B2}"/>
                    </a:ext>
                  </a:extLst>
                </p:cNvPr>
                <p:cNvSpPr/>
                <p:nvPr/>
              </p:nvSpPr>
              <p:spPr bwMode="auto">
                <a:xfrm>
                  <a:off x="4720975" y="3001023"/>
                  <a:ext cx="78877" cy="276289"/>
                </a:xfrm>
                <a:custGeom>
                  <a:avLst/>
                  <a:gdLst>
                    <a:gd name="T0" fmla="*/ 178 w 358"/>
                    <a:gd name="T1" fmla="*/ 1254 h 1254"/>
                    <a:gd name="T2" fmla="*/ 143 w 358"/>
                    <a:gd name="T3" fmla="*/ 1252 h 1254"/>
                    <a:gd name="T4" fmla="*/ 108 w 358"/>
                    <a:gd name="T5" fmla="*/ 1241 h 1254"/>
                    <a:gd name="T6" fmla="*/ 78 w 358"/>
                    <a:gd name="T7" fmla="*/ 1224 h 1254"/>
                    <a:gd name="T8" fmla="*/ 51 w 358"/>
                    <a:gd name="T9" fmla="*/ 1203 h 1254"/>
                    <a:gd name="T10" fmla="*/ 30 w 358"/>
                    <a:gd name="T11" fmla="*/ 1176 h 1254"/>
                    <a:gd name="T12" fmla="*/ 13 w 358"/>
                    <a:gd name="T13" fmla="*/ 1146 h 1254"/>
                    <a:gd name="T14" fmla="*/ 2 w 358"/>
                    <a:gd name="T15" fmla="*/ 1111 h 1254"/>
                    <a:gd name="T16" fmla="*/ 0 w 358"/>
                    <a:gd name="T17" fmla="*/ 1076 h 1254"/>
                    <a:gd name="T18" fmla="*/ 0 w 358"/>
                    <a:gd name="T19" fmla="*/ 178 h 1254"/>
                    <a:gd name="T20" fmla="*/ 2 w 358"/>
                    <a:gd name="T21" fmla="*/ 142 h 1254"/>
                    <a:gd name="T22" fmla="*/ 13 w 358"/>
                    <a:gd name="T23" fmla="*/ 108 h 1254"/>
                    <a:gd name="T24" fmla="*/ 30 w 358"/>
                    <a:gd name="T25" fmla="*/ 78 h 1254"/>
                    <a:gd name="T26" fmla="*/ 51 w 358"/>
                    <a:gd name="T27" fmla="*/ 51 h 1254"/>
                    <a:gd name="T28" fmla="*/ 78 w 358"/>
                    <a:gd name="T29" fmla="*/ 30 h 1254"/>
                    <a:gd name="T30" fmla="*/ 108 w 358"/>
                    <a:gd name="T31" fmla="*/ 13 h 1254"/>
                    <a:gd name="T32" fmla="*/ 143 w 358"/>
                    <a:gd name="T33" fmla="*/ 2 h 1254"/>
                    <a:gd name="T34" fmla="*/ 178 w 358"/>
                    <a:gd name="T35" fmla="*/ 0 h 1254"/>
                    <a:gd name="T36" fmla="*/ 197 w 358"/>
                    <a:gd name="T37" fmla="*/ 0 h 1254"/>
                    <a:gd name="T38" fmla="*/ 231 w 358"/>
                    <a:gd name="T39" fmla="*/ 7 h 1254"/>
                    <a:gd name="T40" fmla="*/ 264 w 358"/>
                    <a:gd name="T41" fmla="*/ 21 h 1254"/>
                    <a:gd name="T42" fmla="*/ 292 w 358"/>
                    <a:gd name="T43" fmla="*/ 41 h 1254"/>
                    <a:gd name="T44" fmla="*/ 317 w 358"/>
                    <a:gd name="T45" fmla="*/ 64 h 1254"/>
                    <a:gd name="T46" fmla="*/ 336 w 358"/>
                    <a:gd name="T47" fmla="*/ 93 h 1254"/>
                    <a:gd name="T48" fmla="*/ 350 w 358"/>
                    <a:gd name="T49" fmla="*/ 125 h 1254"/>
                    <a:gd name="T50" fmla="*/ 357 w 358"/>
                    <a:gd name="T51" fmla="*/ 160 h 1254"/>
                    <a:gd name="T52" fmla="*/ 358 w 358"/>
                    <a:gd name="T53" fmla="*/ 1076 h 1254"/>
                    <a:gd name="T54" fmla="*/ 357 w 358"/>
                    <a:gd name="T55" fmla="*/ 1094 h 1254"/>
                    <a:gd name="T56" fmla="*/ 350 w 358"/>
                    <a:gd name="T57" fmla="*/ 1129 h 1254"/>
                    <a:gd name="T58" fmla="*/ 336 w 358"/>
                    <a:gd name="T59" fmla="*/ 1160 h 1254"/>
                    <a:gd name="T60" fmla="*/ 317 w 358"/>
                    <a:gd name="T61" fmla="*/ 1190 h 1254"/>
                    <a:gd name="T62" fmla="*/ 292 w 358"/>
                    <a:gd name="T63" fmla="*/ 1213 h 1254"/>
                    <a:gd name="T64" fmla="*/ 264 w 358"/>
                    <a:gd name="T65" fmla="*/ 1233 h 1254"/>
                    <a:gd name="T66" fmla="*/ 231 w 358"/>
                    <a:gd name="T67" fmla="*/ 1247 h 1254"/>
                    <a:gd name="T68" fmla="*/ 197 w 358"/>
                    <a:gd name="T69" fmla="*/ 1254 h 1254"/>
                    <a:gd name="T70" fmla="*/ 178 w 358"/>
                    <a:gd name="T71" fmla="*/ 1254 h 12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358" h="1254">
                      <a:moveTo>
                        <a:pt x="178" y="1254"/>
                      </a:moveTo>
                      <a:lnTo>
                        <a:pt x="178" y="1254"/>
                      </a:lnTo>
                      <a:lnTo>
                        <a:pt x="160" y="1254"/>
                      </a:lnTo>
                      <a:lnTo>
                        <a:pt x="143" y="1252"/>
                      </a:lnTo>
                      <a:lnTo>
                        <a:pt x="125" y="1247"/>
                      </a:lnTo>
                      <a:lnTo>
                        <a:pt x="108" y="1241"/>
                      </a:lnTo>
                      <a:lnTo>
                        <a:pt x="94" y="1233"/>
                      </a:lnTo>
                      <a:lnTo>
                        <a:pt x="78" y="1224"/>
                      </a:lnTo>
                      <a:lnTo>
                        <a:pt x="65" y="1213"/>
                      </a:lnTo>
                      <a:lnTo>
                        <a:pt x="51" y="1203"/>
                      </a:lnTo>
                      <a:lnTo>
                        <a:pt x="41" y="1190"/>
                      </a:lnTo>
                      <a:lnTo>
                        <a:pt x="30" y="1176"/>
                      </a:lnTo>
                      <a:lnTo>
                        <a:pt x="21" y="1160"/>
                      </a:lnTo>
                      <a:lnTo>
                        <a:pt x="13" y="1146"/>
                      </a:lnTo>
                      <a:lnTo>
                        <a:pt x="8" y="1129"/>
                      </a:lnTo>
                      <a:lnTo>
                        <a:pt x="2" y="1111"/>
                      </a:lnTo>
                      <a:lnTo>
                        <a:pt x="0" y="1094"/>
                      </a:lnTo>
                      <a:lnTo>
                        <a:pt x="0" y="1076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60"/>
                      </a:lnTo>
                      <a:lnTo>
                        <a:pt x="2" y="142"/>
                      </a:lnTo>
                      <a:lnTo>
                        <a:pt x="8" y="125"/>
                      </a:lnTo>
                      <a:lnTo>
                        <a:pt x="13" y="108"/>
                      </a:lnTo>
                      <a:lnTo>
                        <a:pt x="21" y="93"/>
                      </a:lnTo>
                      <a:lnTo>
                        <a:pt x="30" y="78"/>
                      </a:lnTo>
                      <a:lnTo>
                        <a:pt x="41" y="64"/>
                      </a:lnTo>
                      <a:lnTo>
                        <a:pt x="51" y="51"/>
                      </a:lnTo>
                      <a:lnTo>
                        <a:pt x="65" y="41"/>
                      </a:lnTo>
                      <a:lnTo>
                        <a:pt x="78" y="30"/>
                      </a:lnTo>
                      <a:lnTo>
                        <a:pt x="94" y="21"/>
                      </a:lnTo>
                      <a:lnTo>
                        <a:pt x="108" y="13"/>
                      </a:lnTo>
                      <a:lnTo>
                        <a:pt x="125" y="7"/>
                      </a:lnTo>
                      <a:lnTo>
                        <a:pt x="143" y="2"/>
                      </a:lnTo>
                      <a:lnTo>
                        <a:pt x="160" y="0"/>
                      </a:lnTo>
                      <a:lnTo>
                        <a:pt x="178" y="0"/>
                      </a:lnTo>
                      <a:lnTo>
                        <a:pt x="178" y="0"/>
                      </a:lnTo>
                      <a:lnTo>
                        <a:pt x="197" y="0"/>
                      </a:lnTo>
                      <a:lnTo>
                        <a:pt x="214" y="2"/>
                      </a:lnTo>
                      <a:lnTo>
                        <a:pt x="231" y="7"/>
                      </a:lnTo>
                      <a:lnTo>
                        <a:pt x="249" y="13"/>
                      </a:lnTo>
                      <a:lnTo>
                        <a:pt x="264" y="21"/>
                      </a:lnTo>
                      <a:lnTo>
                        <a:pt x="279" y="30"/>
                      </a:lnTo>
                      <a:lnTo>
                        <a:pt x="292" y="41"/>
                      </a:lnTo>
                      <a:lnTo>
                        <a:pt x="305" y="51"/>
                      </a:lnTo>
                      <a:lnTo>
                        <a:pt x="317" y="64"/>
                      </a:lnTo>
                      <a:lnTo>
                        <a:pt x="328" y="78"/>
                      </a:lnTo>
                      <a:lnTo>
                        <a:pt x="336" y="93"/>
                      </a:lnTo>
                      <a:lnTo>
                        <a:pt x="344" y="108"/>
                      </a:lnTo>
                      <a:lnTo>
                        <a:pt x="350" y="125"/>
                      </a:lnTo>
                      <a:lnTo>
                        <a:pt x="354" y="142"/>
                      </a:lnTo>
                      <a:lnTo>
                        <a:pt x="357" y="160"/>
                      </a:lnTo>
                      <a:lnTo>
                        <a:pt x="358" y="178"/>
                      </a:lnTo>
                      <a:lnTo>
                        <a:pt x="358" y="1076"/>
                      </a:lnTo>
                      <a:lnTo>
                        <a:pt x="358" y="1076"/>
                      </a:lnTo>
                      <a:lnTo>
                        <a:pt x="357" y="1094"/>
                      </a:lnTo>
                      <a:lnTo>
                        <a:pt x="354" y="1111"/>
                      </a:lnTo>
                      <a:lnTo>
                        <a:pt x="350" y="1129"/>
                      </a:lnTo>
                      <a:lnTo>
                        <a:pt x="344" y="1146"/>
                      </a:lnTo>
                      <a:lnTo>
                        <a:pt x="336" y="1160"/>
                      </a:lnTo>
                      <a:lnTo>
                        <a:pt x="328" y="1176"/>
                      </a:lnTo>
                      <a:lnTo>
                        <a:pt x="317" y="1190"/>
                      </a:lnTo>
                      <a:lnTo>
                        <a:pt x="305" y="1203"/>
                      </a:lnTo>
                      <a:lnTo>
                        <a:pt x="292" y="1213"/>
                      </a:lnTo>
                      <a:lnTo>
                        <a:pt x="279" y="1224"/>
                      </a:lnTo>
                      <a:lnTo>
                        <a:pt x="264" y="1233"/>
                      </a:lnTo>
                      <a:lnTo>
                        <a:pt x="249" y="1241"/>
                      </a:lnTo>
                      <a:lnTo>
                        <a:pt x="231" y="1247"/>
                      </a:lnTo>
                      <a:lnTo>
                        <a:pt x="214" y="1252"/>
                      </a:lnTo>
                      <a:lnTo>
                        <a:pt x="197" y="1254"/>
                      </a:lnTo>
                      <a:lnTo>
                        <a:pt x="178" y="1254"/>
                      </a:lnTo>
                      <a:lnTo>
                        <a:pt x="178" y="1254"/>
                      </a:lnTo>
                      <a:close/>
                    </a:path>
                  </a:pathLst>
                </a:custGeom>
                <a:solidFill>
                  <a:srgbClr val="015A75"/>
                </a:solidFill>
                <a:ln w="19050" cap="flat" cmpd="sng" algn="ctr">
                  <a:noFill/>
                  <a:prstDash val="solid"/>
                  <a:miter lim="800000"/>
                </a:ln>
                <a:effectLst>
                  <a:innerShdw blurRad="38100" dist="12700" dir="13500000">
                    <a:prstClr val="black">
                      <a:alpha val="30000"/>
                    </a:prstClr>
                  </a:innerShdw>
                </a:effec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cs typeface="+mn-ea"/>
                    <a:sym typeface="+mn-lt"/>
                  </a:endParaRPr>
                </a:p>
              </p:txBody>
            </p:sp>
            <p:sp>
              <p:nvSpPr>
                <p:cNvPr id="27" name="Freeform 7">
                  <a:extLst>
                    <a:ext uri="{FF2B5EF4-FFF2-40B4-BE49-F238E27FC236}">
                      <a16:creationId xmlns:a16="http://schemas.microsoft.com/office/drawing/2014/main" id="{D51C8EA6-C02B-4035-8663-044CC23A5581}"/>
                    </a:ext>
                  </a:extLst>
                </p:cNvPr>
                <p:cNvSpPr/>
                <p:nvPr/>
              </p:nvSpPr>
              <p:spPr bwMode="auto">
                <a:xfrm>
                  <a:off x="4528189" y="3065351"/>
                  <a:ext cx="464228" cy="417957"/>
                </a:xfrm>
                <a:custGeom>
                  <a:avLst/>
                  <a:gdLst>
                    <a:gd name="T0" fmla="*/ 893 w 2107"/>
                    <a:gd name="T1" fmla="*/ 1886 h 1897"/>
                    <a:gd name="T2" fmla="*/ 643 w 2107"/>
                    <a:gd name="T3" fmla="*/ 1815 h 1897"/>
                    <a:gd name="T4" fmla="*/ 423 w 2107"/>
                    <a:gd name="T5" fmla="*/ 1688 h 1897"/>
                    <a:gd name="T6" fmla="*/ 241 w 2107"/>
                    <a:gd name="T7" fmla="*/ 1514 h 1897"/>
                    <a:gd name="T8" fmla="*/ 103 w 2107"/>
                    <a:gd name="T9" fmla="*/ 1300 h 1897"/>
                    <a:gd name="T10" fmla="*/ 21 w 2107"/>
                    <a:gd name="T11" fmla="*/ 1056 h 1897"/>
                    <a:gd name="T12" fmla="*/ 0 w 2107"/>
                    <a:gd name="T13" fmla="*/ 844 h 1897"/>
                    <a:gd name="T14" fmla="*/ 25 w 2107"/>
                    <a:gd name="T15" fmla="*/ 615 h 1897"/>
                    <a:gd name="T16" fmla="*/ 123 w 2107"/>
                    <a:gd name="T17" fmla="*/ 349 h 1897"/>
                    <a:gd name="T18" fmla="*/ 291 w 2107"/>
                    <a:gd name="T19" fmla="*/ 117 h 1897"/>
                    <a:gd name="T20" fmla="*/ 388 w 2107"/>
                    <a:gd name="T21" fmla="*/ 27 h 1897"/>
                    <a:gd name="T22" fmla="*/ 459 w 2107"/>
                    <a:gd name="T23" fmla="*/ 2 h 1897"/>
                    <a:gd name="T24" fmla="*/ 533 w 2107"/>
                    <a:gd name="T25" fmla="*/ 11 h 1897"/>
                    <a:gd name="T26" fmla="*/ 597 w 2107"/>
                    <a:gd name="T27" fmla="*/ 56 h 1897"/>
                    <a:gd name="T28" fmla="*/ 626 w 2107"/>
                    <a:gd name="T29" fmla="*/ 110 h 1897"/>
                    <a:gd name="T30" fmla="*/ 631 w 2107"/>
                    <a:gd name="T31" fmla="*/ 186 h 1897"/>
                    <a:gd name="T32" fmla="*/ 599 w 2107"/>
                    <a:gd name="T33" fmla="*/ 255 h 1897"/>
                    <a:gd name="T34" fmla="*/ 517 w 2107"/>
                    <a:gd name="T35" fmla="*/ 334 h 1897"/>
                    <a:gd name="T36" fmla="*/ 401 w 2107"/>
                    <a:gd name="T37" fmla="*/ 496 h 1897"/>
                    <a:gd name="T38" fmla="*/ 331 w 2107"/>
                    <a:gd name="T39" fmla="*/ 682 h 1897"/>
                    <a:gd name="T40" fmla="*/ 314 w 2107"/>
                    <a:gd name="T41" fmla="*/ 844 h 1897"/>
                    <a:gd name="T42" fmla="*/ 337 w 2107"/>
                    <a:gd name="T43" fmla="*/ 1028 h 1897"/>
                    <a:gd name="T44" fmla="*/ 404 w 2107"/>
                    <a:gd name="T45" fmla="*/ 1196 h 1897"/>
                    <a:gd name="T46" fmla="*/ 506 w 2107"/>
                    <a:gd name="T47" fmla="*/ 1341 h 1897"/>
                    <a:gd name="T48" fmla="*/ 641 w 2107"/>
                    <a:gd name="T49" fmla="*/ 1457 h 1897"/>
                    <a:gd name="T50" fmla="*/ 799 w 2107"/>
                    <a:gd name="T51" fmla="*/ 1539 h 1897"/>
                    <a:gd name="T52" fmla="*/ 978 w 2107"/>
                    <a:gd name="T53" fmla="*/ 1580 h 1897"/>
                    <a:gd name="T54" fmla="*/ 1129 w 2107"/>
                    <a:gd name="T55" fmla="*/ 1580 h 1897"/>
                    <a:gd name="T56" fmla="*/ 1308 w 2107"/>
                    <a:gd name="T57" fmla="*/ 1539 h 1897"/>
                    <a:gd name="T58" fmla="*/ 1466 w 2107"/>
                    <a:gd name="T59" fmla="*/ 1457 h 1897"/>
                    <a:gd name="T60" fmla="*/ 1601 w 2107"/>
                    <a:gd name="T61" fmla="*/ 1341 h 1897"/>
                    <a:gd name="T62" fmla="*/ 1705 w 2107"/>
                    <a:gd name="T63" fmla="*/ 1196 h 1897"/>
                    <a:gd name="T64" fmla="*/ 1771 w 2107"/>
                    <a:gd name="T65" fmla="*/ 1028 h 1897"/>
                    <a:gd name="T66" fmla="*/ 1793 w 2107"/>
                    <a:gd name="T67" fmla="*/ 844 h 1897"/>
                    <a:gd name="T68" fmla="*/ 1776 w 2107"/>
                    <a:gd name="T69" fmla="*/ 682 h 1897"/>
                    <a:gd name="T70" fmla="*/ 1707 w 2107"/>
                    <a:gd name="T71" fmla="*/ 496 h 1897"/>
                    <a:gd name="T72" fmla="*/ 1589 w 2107"/>
                    <a:gd name="T73" fmla="*/ 334 h 1897"/>
                    <a:gd name="T74" fmla="*/ 1507 w 2107"/>
                    <a:gd name="T75" fmla="*/ 255 h 1897"/>
                    <a:gd name="T76" fmla="*/ 1477 w 2107"/>
                    <a:gd name="T77" fmla="*/ 186 h 1897"/>
                    <a:gd name="T78" fmla="*/ 1481 w 2107"/>
                    <a:gd name="T79" fmla="*/ 110 h 1897"/>
                    <a:gd name="T80" fmla="*/ 1511 w 2107"/>
                    <a:gd name="T81" fmla="*/ 56 h 1897"/>
                    <a:gd name="T82" fmla="*/ 1574 w 2107"/>
                    <a:gd name="T83" fmla="*/ 11 h 1897"/>
                    <a:gd name="T84" fmla="*/ 1648 w 2107"/>
                    <a:gd name="T85" fmla="*/ 2 h 1897"/>
                    <a:gd name="T86" fmla="*/ 1719 w 2107"/>
                    <a:gd name="T87" fmla="*/ 27 h 1897"/>
                    <a:gd name="T88" fmla="*/ 1817 w 2107"/>
                    <a:gd name="T89" fmla="*/ 117 h 1897"/>
                    <a:gd name="T90" fmla="*/ 1984 w 2107"/>
                    <a:gd name="T91" fmla="*/ 349 h 1897"/>
                    <a:gd name="T92" fmla="*/ 2082 w 2107"/>
                    <a:gd name="T93" fmla="*/ 615 h 1897"/>
                    <a:gd name="T94" fmla="*/ 2107 w 2107"/>
                    <a:gd name="T95" fmla="*/ 844 h 1897"/>
                    <a:gd name="T96" fmla="*/ 2086 w 2107"/>
                    <a:gd name="T97" fmla="*/ 1056 h 1897"/>
                    <a:gd name="T98" fmla="*/ 2004 w 2107"/>
                    <a:gd name="T99" fmla="*/ 1300 h 1897"/>
                    <a:gd name="T100" fmla="*/ 1866 w 2107"/>
                    <a:gd name="T101" fmla="*/ 1514 h 1897"/>
                    <a:gd name="T102" fmla="*/ 1683 w 2107"/>
                    <a:gd name="T103" fmla="*/ 1688 h 1897"/>
                    <a:gd name="T104" fmla="*/ 1464 w 2107"/>
                    <a:gd name="T105" fmla="*/ 1815 h 1897"/>
                    <a:gd name="T106" fmla="*/ 1214 w 2107"/>
                    <a:gd name="T107" fmla="*/ 1886 h 18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</a:cxnLst>
                  <a:rect l="0" t="0" r="r" b="b"/>
                  <a:pathLst>
                    <a:path w="2107" h="1897">
                      <a:moveTo>
                        <a:pt x="1053" y="1897"/>
                      </a:moveTo>
                      <a:lnTo>
                        <a:pt x="1053" y="1897"/>
                      </a:lnTo>
                      <a:lnTo>
                        <a:pt x="999" y="1896"/>
                      </a:lnTo>
                      <a:lnTo>
                        <a:pt x="946" y="1892"/>
                      </a:lnTo>
                      <a:lnTo>
                        <a:pt x="893" y="1886"/>
                      </a:lnTo>
                      <a:lnTo>
                        <a:pt x="842" y="1876"/>
                      </a:lnTo>
                      <a:lnTo>
                        <a:pt x="790" y="1864"/>
                      </a:lnTo>
                      <a:lnTo>
                        <a:pt x="741" y="1850"/>
                      </a:lnTo>
                      <a:lnTo>
                        <a:pt x="692" y="1834"/>
                      </a:lnTo>
                      <a:lnTo>
                        <a:pt x="643" y="1815"/>
                      </a:lnTo>
                      <a:lnTo>
                        <a:pt x="597" y="1794"/>
                      </a:lnTo>
                      <a:lnTo>
                        <a:pt x="552" y="1770"/>
                      </a:lnTo>
                      <a:lnTo>
                        <a:pt x="507" y="1745"/>
                      </a:lnTo>
                      <a:lnTo>
                        <a:pt x="465" y="1717"/>
                      </a:lnTo>
                      <a:lnTo>
                        <a:pt x="423" y="1688"/>
                      </a:lnTo>
                      <a:lnTo>
                        <a:pt x="384" y="1657"/>
                      </a:lnTo>
                      <a:lnTo>
                        <a:pt x="345" y="1623"/>
                      </a:lnTo>
                      <a:lnTo>
                        <a:pt x="308" y="1589"/>
                      </a:lnTo>
                      <a:lnTo>
                        <a:pt x="274" y="1552"/>
                      </a:lnTo>
                      <a:lnTo>
                        <a:pt x="241" y="1514"/>
                      </a:lnTo>
                      <a:lnTo>
                        <a:pt x="209" y="1474"/>
                      </a:lnTo>
                      <a:lnTo>
                        <a:pt x="180" y="1433"/>
                      </a:lnTo>
                      <a:lnTo>
                        <a:pt x="152" y="1390"/>
                      </a:lnTo>
                      <a:lnTo>
                        <a:pt x="127" y="1345"/>
                      </a:lnTo>
                      <a:lnTo>
                        <a:pt x="103" y="1300"/>
                      </a:lnTo>
                      <a:lnTo>
                        <a:pt x="82" y="1254"/>
                      </a:lnTo>
                      <a:lnTo>
                        <a:pt x="64" y="1205"/>
                      </a:lnTo>
                      <a:lnTo>
                        <a:pt x="48" y="1156"/>
                      </a:lnTo>
                      <a:lnTo>
                        <a:pt x="33" y="1107"/>
                      </a:lnTo>
                      <a:lnTo>
                        <a:pt x="21" y="1056"/>
                      </a:lnTo>
                      <a:lnTo>
                        <a:pt x="12" y="1004"/>
                      </a:lnTo>
                      <a:lnTo>
                        <a:pt x="5" y="951"/>
                      </a:lnTo>
                      <a:lnTo>
                        <a:pt x="1" y="898"/>
                      </a:lnTo>
                      <a:lnTo>
                        <a:pt x="0" y="844"/>
                      </a:lnTo>
                      <a:lnTo>
                        <a:pt x="0" y="844"/>
                      </a:lnTo>
                      <a:lnTo>
                        <a:pt x="0" y="815"/>
                      </a:lnTo>
                      <a:lnTo>
                        <a:pt x="1" y="785"/>
                      </a:lnTo>
                      <a:lnTo>
                        <a:pt x="7" y="727"/>
                      </a:lnTo>
                      <a:lnTo>
                        <a:pt x="13" y="670"/>
                      </a:lnTo>
                      <a:lnTo>
                        <a:pt x="25" y="615"/>
                      </a:lnTo>
                      <a:lnTo>
                        <a:pt x="38" y="559"/>
                      </a:lnTo>
                      <a:lnTo>
                        <a:pt x="56" y="505"/>
                      </a:lnTo>
                      <a:lnTo>
                        <a:pt x="75" y="452"/>
                      </a:lnTo>
                      <a:lnTo>
                        <a:pt x="98" y="399"/>
                      </a:lnTo>
                      <a:lnTo>
                        <a:pt x="123" y="349"/>
                      </a:lnTo>
                      <a:lnTo>
                        <a:pt x="152" y="298"/>
                      </a:lnTo>
                      <a:lnTo>
                        <a:pt x="183" y="251"/>
                      </a:lnTo>
                      <a:lnTo>
                        <a:pt x="216" y="204"/>
                      </a:lnTo>
                      <a:lnTo>
                        <a:pt x="251" y="159"/>
                      </a:lnTo>
                      <a:lnTo>
                        <a:pt x="291" y="117"/>
                      </a:lnTo>
                      <a:lnTo>
                        <a:pt x="332" y="76"/>
                      </a:lnTo>
                      <a:lnTo>
                        <a:pt x="353" y="56"/>
                      </a:lnTo>
                      <a:lnTo>
                        <a:pt x="376" y="38"/>
                      </a:lnTo>
                      <a:lnTo>
                        <a:pt x="376" y="38"/>
                      </a:lnTo>
                      <a:lnTo>
                        <a:pt x="388" y="27"/>
                      </a:lnTo>
                      <a:lnTo>
                        <a:pt x="401" y="19"/>
                      </a:lnTo>
                      <a:lnTo>
                        <a:pt x="416" y="12"/>
                      </a:lnTo>
                      <a:lnTo>
                        <a:pt x="430" y="7"/>
                      </a:lnTo>
                      <a:lnTo>
                        <a:pt x="445" y="3"/>
                      </a:lnTo>
                      <a:lnTo>
                        <a:pt x="459" y="2"/>
                      </a:lnTo>
                      <a:lnTo>
                        <a:pt x="475" y="0"/>
                      </a:lnTo>
                      <a:lnTo>
                        <a:pt x="490" y="0"/>
                      </a:lnTo>
                      <a:lnTo>
                        <a:pt x="504" y="3"/>
                      </a:lnTo>
                      <a:lnTo>
                        <a:pt x="519" y="7"/>
                      </a:lnTo>
                      <a:lnTo>
                        <a:pt x="533" y="11"/>
                      </a:lnTo>
                      <a:lnTo>
                        <a:pt x="548" y="18"/>
                      </a:lnTo>
                      <a:lnTo>
                        <a:pt x="561" y="26"/>
                      </a:lnTo>
                      <a:lnTo>
                        <a:pt x="573" y="34"/>
                      </a:lnTo>
                      <a:lnTo>
                        <a:pt x="585" y="44"/>
                      </a:lnTo>
                      <a:lnTo>
                        <a:pt x="597" y="56"/>
                      </a:lnTo>
                      <a:lnTo>
                        <a:pt x="597" y="56"/>
                      </a:lnTo>
                      <a:lnTo>
                        <a:pt x="606" y="69"/>
                      </a:lnTo>
                      <a:lnTo>
                        <a:pt x="614" y="83"/>
                      </a:lnTo>
                      <a:lnTo>
                        <a:pt x="621" y="97"/>
                      </a:lnTo>
                      <a:lnTo>
                        <a:pt x="626" y="110"/>
                      </a:lnTo>
                      <a:lnTo>
                        <a:pt x="630" y="126"/>
                      </a:lnTo>
                      <a:lnTo>
                        <a:pt x="633" y="141"/>
                      </a:lnTo>
                      <a:lnTo>
                        <a:pt x="634" y="155"/>
                      </a:lnTo>
                      <a:lnTo>
                        <a:pt x="633" y="171"/>
                      </a:lnTo>
                      <a:lnTo>
                        <a:pt x="631" y="186"/>
                      </a:lnTo>
                      <a:lnTo>
                        <a:pt x="627" y="200"/>
                      </a:lnTo>
                      <a:lnTo>
                        <a:pt x="622" y="215"/>
                      </a:lnTo>
                      <a:lnTo>
                        <a:pt x="617" y="228"/>
                      </a:lnTo>
                      <a:lnTo>
                        <a:pt x="609" y="243"/>
                      </a:lnTo>
                      <a:lnTo>
                        <a:pt x="599" y="255"/>
                      </a:lnTo>
                      <a:lnTo>
                        <a:pt x="589" y="267"/>
                      </a:lnTo>
                      <a:lnTo>
                        <a:pt x="577" y="277"/>
                      </a:lnTo>
                      <a:lnTo>
                        <a:pt x="577" y="277"/>
                      </a:lnTo>
                      <a:lnTo>
                        <a:pt x="547" y="305"/>
                      </a:lnTo>
                      <a:lnTo>
                        <a:pt x="517" y="334"/>
                      </a:lnTo>
                      <a:lnTo>
                        <a:pt x="491" y="363"/>
                      </a:lnTo>
                      <a:lnTo>
                        <a:pt x="466" y="395"/>
                      </a:lnTo>
                      <a:lnTo>
                        <a:pt x="442" y="427"/>
                      </a:lnTo>
                      <a:lnTo>
                        <a:pt x="421" y="461"/>
                      </a:lnTo>
                      <a:lnTo>
                        <a:pt x="401" y="496"/>
                      </a:lnTo>
                      <a:lnTo>
                        <a:pt x="382" y="531"/>
                      </a:lnTo>
                      <a:lnTo>
                        <a:pt x="367" y="568"/>
                      </a:lnTo>
                      <a:lnTo>
                        <a:pt x="353" y="605"/>
                      </a:lnTo>
                      <a:lnTo>
                        <a:pt x="341" y="644"/>
                      </a:lnTo>
                      <a:lnTo>
                        <a:pt x="331" y="682"/>
                      </a:lnTo>
                      <a:lnTo>
                        <a:pt x="324" y="722"/>
                      </a:lnTo>
                      <a:lnTo>
                        <a:pt x="318" y="762"/>
                      </a:lnTo>
                      <a:lnTo>
                        <a:pt x="315" y="803"/>
                      </a:lnTo>
                      <a:lnTo>
                        <a:pt x="314" y="844"/>
                      </a:lnTo>
                      <a:lnTo>
                        <a:pt x="314" y="844"/>
                      </a:lnTo>
                      <a:lnTo>
                        <a:pt x="315" y="882"/>
                      </a:lnTo>
                      <a:lnTo>
                        <a:pt x="318" y="919"/>
                      </a:lnTo>
                      <a:lnTo>
                        <a:pt x="322" y="956"/>
                      </a:lnTo>
                      <a:lnTo>
                        <a:pt x="328" y="992"/>
                      </a:lnTo>
                      <a:lnTo>
                        <a:pt x="337" y="1028"/>
                      </a:lnTo>
                      <a:lnTo>
                        <a:pt x="347" y="1063"/>
                      </a:lnTo>
                      <a:lnTo>
                        <a:pt x="359" y="1098"/>
                      </a:lnTo>
                      <a:lnTo>
                        <a:pt x="372" y="1131"/>
                      </a:lnTo>
                      <a:lnTo>
                        <a:pt x="386" y="1164"/>
                      </a:lnTo>
                      <a:lnTo>
                        <a:pt x="404" y="1196"/>
                      </a:lnTo>
                      <a:lnTo>
                        <a:pt x="421" y="1228"/>
                      </a:lnTo>
                      <a:lnTo>
                        <a:pt x="441" y="1257"/>
                      </a:lnTo>
                      <a:lnTo>
                        <a:pt x="461" y="1286"/>
                      </a:lnTo>
                      <a:lnTo>
                        <a:pt x="483" y="1314"/>
                      </a:lnTo>
                      <a:lnTo>
                        <a:pt x="506" y="1341"/>
                      </a:lnTo>
                      <a:lnTo>
                        <a:pt x="531" y="1367"/>
                      </a:lnTo>
                      <a:lnTo>
                        <a:pt x="556" y="1392"/>
                      </a:lnTo>
                      <a:lnTo>
                        <a:pt x="584" y="1414"/>
                      </a:lnTo>
                      <a:lnTo>
                        <a:pt x="611" y="1437"/>
                      </a:lnTo>
                      <a:lnTo>
                        <a:pt x="641" y="1457"/>
                      </a:lnTo>
                      <a:lnTo>
                        <a:pt x="670" y="1477"/>
                      </a:lnTo>
                      <a:lnTo>
                        <a:pt x="701" y="1494"/>
                      </a:lnTo>
                      <a:lnTo>
                        <a:pt x="733" y="1511"/>
                      </a:lnTo>
                      <a:lnTo>
                        <a:pt x="766" y="1526"/>
                      </a:lnTo>
                      <a:lnTo>
                        <a:pt x="799" y="1539"/>
                      </a:lnTo>
                      <a:lnTo>
                        <a:pt x="834" y="1551"/>
                      </a:lnTo>
                      <a:lnTo>
                        <a:pt x="869" y="1560"/>
                      </a:lnTo>
                      <a:lnTo>
                        <a:pt x="905" y="1569"/>
                      </a:lnTo>
                      <a:lnTo>
                        <a:pt x="941" y="1576"/>
                      </a:lnTo>
                      <a:lnTo>
                        <a:pt x="978" y="1580"/>
                      </a:lnTo>
                      <a:lnTo>
                        <a:pt x="1015" y="1582"/>
                      </a:lnTo>
                      <a:lnTo>
                        <a:pt x="1053" y="1584"/>
                      </a:lnTo>
                      <a:lnTo>
                        <a:pt x="1053" y="1584"/>
                      </a:lnTo>
                      <a:lnTo>
                        <a:pt x="1092" y="1582"/>
                      </a:lnTo>
                      <a:lnTo>
                        <a:pt x="1129" y="1580"/>
                      </a:lnTo>
                      <a:lnTo>
                        <a:pt x="1166" y="1576"/>
                      </a:lnTo>
                      <a:lnTo>
                        <a:pt x="1203" y="1569"/>
                      </a:lnTo>
                      <a:lnTo>
                        <a:pt x="1239" y="1560"/>
                      </a:lnTo>
                      <a:lnTo>
                        <a:pt x="1273" y="1551"/>
                      </a:lnTo>
                      <a:lnTo>
                        <a:pt x="1308" y="1539"/>
                      </a:lnTo>
                      <a:lnTo>
                        <a:pt x="1342" y="1526"/>
                      </a:lnTo>
                      <a:lnTo>
                        <a:pt x="1374" y="1511"/>
                      </a:lnTo>
                      <a:lnTo>
                        <a:pt x="1405" y="1494"/>
                      </a:lnTo>
                      <a:lnTo>
                        <a:pt x="1437" y="1477"/>
                      </a:lnTo>
                      <a:lnTo>
                        <a:pt x="1466" y="1457"/>
                      </a:lnTo>
                      <a:lnTo>
                        <a:pt x="1495" y="1437"/>
                      </a:lnTo>
                      <a:lnTo>
                        <a:pt x="1525" y="1414"/>
                      </a:lnTo>
                      <a:lnTo>
                        <a:pt x="1551" y="1392"/>
                      </a:lnTo>
                      <a:lnTo>
                        <a:pt x="1576" y="1367"/>
                      </a:lnTo>
                      <a:lnTo>
                        <a:pt x="1601" y="1341"/>
                      </a:lnTo>
                      <a:lnTo>
                        <a:pt x="1624" y="1314"/>
                      </a:lnTo>
                      <a:lnTo>
                        <a:pt x="1646" y="1286"/>
                      </a:lnTo>
                      <a:lnTo>
                        <a:pt x="1667" y="1257"/>
                      </a:lnTo>
                      <a:lnTo>
                        <a:pt x="1686" y="1228"/>
                      </a:lnTo>
                      <a:lnTo>
                        <a:pt x="1705" y="1196"/>
                      </a:lnTo>
                      <a:lnTo>
                        <a:pt x="1720" y="1164"/>
                      </a:lnTo>
                      <a:lnTo>
                        <a:pt x="1735" y="1131"/>
                      </a:lnTo>
                      <a:lnTo>
                        <a:pt x="1748" y="1098"/>
                      </a:lnTo>
                      <a:lnTo>
                        <a:pt x="1760" y="1063"/>
                      </a:lnTo>
                      <a:lnTo>
                        <a:pt x="1771" y="1028"/>
                      </a:lnTo>
                      <a:lnTo>
                        <a:pt x="1779" y="992"/>
                      </a:lnTo>
                      <a:lnTo>
                        <a:pt x="1785" y="956"/>
                      </a:lnTo>
                      <a:lnTo>
                        <a:pt x="1789" y="919"/>
                      </a:lnTo>
                      <a:lnTo>
                        <a:pt x="1792" y="882"/>
                      </a:lnTo>
                      <a:lnTo>
                        <a:pt x="1793" y="844"/>
                      </a:lnTo>
                      <a:lnTo>
                        <a:pt x="1793" y="844"/>
                      </a:lnTo>
                      <a:lnTo>
                        <a:pt x="1792" y="803"/>
                      </a:lnTo>
                      <a:lnTo>
                        <a:pt x="1789" y="762"/>
                      </a:lnTo>
                      <a:lnTo>
                        <a:pt x="1784" y="722"/>
                      </a:lnTo>
                      <a:lnTo>
                        <a:pt x="1776" y="682"/>
                      </a:lnTo>
                      <a:lnTo>
                        <a:pt x="1767" y="644"/>
                      </a:lnTo>
                      <a:lnTo>
                        <a:pt x="1755" y="605"/>
                      </a:lnTo>
                      <a:lnTo>
                        <a:pt x="1740" y="568"/>
                      </a:lnTo>
                      <a:lnTo>
                        <a:pt x="1724" y="531"/>
                      </a:lnTo>
                      <a:lnTo>
                        <a:pt x="1707" y="496"/>
                      </a:lnTo>
                      <a:lnTo>
                        <a:pt x="1687" y="461"/>
                      </a:lnTo>
                      <a:lnTo>
                        <a:pt x="1665" y="427"/>
                      </a:lnTo>
                      <a:lnTo>
                        <a:pt x="1641" y="395"/>
                      </a:lnTo>
                      <a:lnTo>
                        <a:pt x="1616" y="363"/>
                      </a:lnTo>
                      <a:lnTo>
                        <a:pt x="1589" y="334"/>
                      </a:lnTo>
                      <a:lnTo>
                        <a:pt x="1560" y="305"/>
                      </a:lnTo>
                      <a:lnTo>
                        <a:pt x="1530" y="277"/>
                      </a:lnTo>
                      <a:lnTo>
                        <a:pt x="1530" y="277"/>
                      </a:lnTo>
                      <a:lnTo>
                        <a:pt x="1518" y="267"/>
                      </a:lnTo>
                      <a:lnTo>
                        <a:pt x="1507" y="255"/>
                      </a:lnTo>
                      <a:lnTo>
                        <a:pt x="1498" y="243"/>
                      </a:lnTo>
                      <a:lnTo>
                        <a:pt x="1491" y="228"/>
                      </a:lnTo>
                      <a:lnTo>
                        <a:pt x="1485" y="215"/>
                      </a:lnTo>
                      <a:lnTo>
                        <a:pt x="1480" y="200"/>
                      </a:lnTo>
                      <a:lnTo>
                        <a:pt x="1477" y="186"/>
                      </a:lnTo>
                      <a:lnTo>
                        <a:pt x="1474" y="171"/>
                      </a:lnTo>
                      <a:lnTo>
                        <a:pt x="1474" y="155"/>
                      </a:lnTo>
                      <a:lnTo>
                        <a:pt x="1474" y="141"/>
                      </a:lnTo>
                      <a:lnTo>
                        <a:pt x="1477" y="126"/>
                      </a:lnTo>
                      <a:lnTo>
                        <a:pt x="1481" y="110"/>
                      </a:lnTo>
                      <a:lnTo>
                        <a:pt x="1486" y="97"/>
                      </a:lnTo>
                      <a:lnTo>
                        <a:pt x="1493" y="83"/>
                      </a:lnTo>
                      <a:lnTo>
                        <a:pt x="1501" y="69"/>
                      </a:lnTo>
                      <a:lnTo>
                        <a:pt x="1511" y="56"/>
                      </a:lnTo>
                      <a:lnTo>
                        <a:pt x="1511" y="56"/>
                      </a:lnTo>
                      <a:lnTo>
                        <a:pt x="1522" y="44"/>
                      </a:lnTo>
                      <a:lnTo>
                        <a:pt x="1534" y="34"/>
                      </a:lnTo>
                      <a:lnTo>
                        <a:pt x="1546" y="26"/>
                      </a:lnTo>
                      <a:lnTo>
                        <a:pt x="1559" y="18"/>
                      </a:lnTo>
                      <a:lnTo>
                        <a:pt x="1574" y="11"/>
                      </a:lnTo>
                      <a:lnTo>
                        <a:pt x="1588" y="7"/>
                      </a:lnTo>
                      <a:lnTo>
                        <a:pt x="1603" y="3"/>
                      </a:lnTo>
                      <a:lnTo>
                        <a:pt x="1617" y="0"/>
                      </a:lnTo>
                      <a:lnTo>
                        <a:pt x="1633" y="0"/>
                      </a:lnTo>
                      <a:lnTo>
                        <a:pt x="1648" y="2"/>
                      </a:lnTo>
                      <a:lnTo>
                        <a:pt x="1662" y="3"/>
                      </a:lnTo>
                      <a:lnTo>
                        <a:pt x="1677" y="7"/>
                      </a:lnTo>
                      <a:lnTo>
                        <a:pt x="1691" y="12"/>
                      </a:lnTo>
                      <a:lnTo>
                        <a:pt x="1706" y="19"/>
                      </a:lnTo>
                      <a:lnTo>
                        <a:pt x="1719" y="27"/>
                      </a:lnTo>
                      <a:lnTo>
                        <a:pt x="1732" y="38"/>
                      </a:lnTo>
                      <a:lnTo>
                        <a:pt x="1732" y="38"/>
                      </a:lnTo>
                      <a:lnTo>
                        <a:pt x="1753" y="56"/>
                      </a:lnTo>
                      <a:lnTo>
                        <a:pt x="1776" y="76"/>
                      </a:lnTo>
                      <a:lnTo>
                        <a:pt x="1817" y="117"/>
                      </a:lnTo>
                      <a:lnTo>
                        <a:pt x="1855" y="159"/>
                      </a:lnTo>
                      <a:lnTo>
                        <a:pt x="1891" y="204"/>
                      </a:lnTo>
                      <a:lnTo>
                        <a:pt x="1924" y="251"/>
                      </a:lnTo>
                      <a:lnTo>
                        <a:pt x="1956" y="298"/>
                      </a:lnTo>
                      <a:lnTo>
                        <a:pt x="1984" y="349"/>
                      </a:lnTo>
                      <a:lnTo>
                        <a:pt x="2009" y="399"/>
                      </a:lnTo>
                      <a:lnTo>
                        <a:pt x="2031" y="451"/>
                      </a:lnTo>
                      <a:lnTo>
                        <a:pt x="2051" y="505"/>
                      </a:lnTo>
                      <a:lnTo>
                        <a:pt x="2068" y="559"/>
                      </a:lnTo>
                      <a:lnTo>
                        <a:pt x="2082" y="615"/>
                      </a:lnTo>
                      <a:lnTo>
                        <a:pt x="2094" y="670"/>
                      </a:lnTo>
                      <a:lnTo>
                        <a:pt x="2102" y="727"/>
                      </a:lnTo>
                      <a:lnTo>
                        <a:pt x="2106" y="785"/>
                      </a:lnTo>
                      <a:lnTo>
                        <a:pt x="2107" y="815"/>
                      </a:lnTo>
                      <a:lnTo>
                        <a:pt x="2107" y="844"/>
                      </a:lnTo>
                      <a:lnTo>
                        <a:pt x="2107" y="844"/>
                      </a:lnTo>
                      <a:lnTo>
                        <a:pt x="2106" y="898"/>
                      </a:lnTo>
                      <a:lnTo>
                        <a:pt x="2102" y="951"/>
                      </a:lnTo>
                      <a:lnTo>
                        <a:pt x="2095" y="1004"/>
                      </a:lnTo>
                      <a:lnTo>
                        <a:pt x="2086" y="1056"/>
                      </a:lnTo>
                      <a:lnTo>
                        <a:pt x="2074" y="1107"/>
                      </a:lnTo>
                      <a:lnTo>
                        <a:pt x="2061" y="1156"/>
                      </a:lnTo>
                      <a:lnTo>
                        <a:pt x="2043" y="1205"/>
                      </a:lnTo>
                      <a:lnTo>
                        <a:pt x="2025" y="1254"/>
                      </a:lnTo>
                      <a:lnTo>
                        <a:pt x="2004" y="1300"/>
                      </a:lnTo>
                      <a:lnTo>
                        <a:pt x="1980" y="1345"/>
                      </a:lnTo>
                      <a:lnTo>
                        <a:pt x="1955" y="1390"/>
                      </a:lnTo>
                      <a:lnTo>
                        <a:pt x="1927" y="1433"/>
                      </a:lnTo>
                      <a:lnTo>
                        <a:pt x="1898" y="1474"/>
                      </a:lnTo>
                      <a:lnTo>
                        <a:pt x="1866" y="1514"/>
                      </a:lnTo>
                      <a:lnTo>
                        <a:pt x="1833" y="1552"/>
                      </a:lnTo>
                      <a:lnTo>
                        <a:pt x="1798" y="1589"/>
                      </a:lnTo>
                      <a:lnTo>
                        <a:pt x="1761" y="1623"/>
                      </a:lnTo>
                      <a:lnTo>
                        <a:pt x="1723" y="1657"/>
                      </a:lnTo>
                      <a:lnTo>
                        <a:pt x="1683" y="1688"/>
                      </a:lnTo>
                      <a:lnTo>
                        <a:pt x="1642" y="1717"/>
                      </a:lnTo>
                      <a:lnTo>
                        <a:pt x="1600" y="1745"/>
                      </a:lnTo>
                      <a:lnTo>
                        <a:pt x="1555" y="1770"/>
                      </a:lnTo>
                      <a:lnTo>
                        <a:pt x="1510" y="1794"/>
                      </a:lnTo>
                      <a:lnTo>
                        <a:pt x="1464" y="1815"/>
                      </a:lnTo>
                      <a:lnTo>
                        <a:pt x="1416" y="1834"/>
                      </a:lnTo>
                      <a:lnTo>
                        <a:pt x="1367" y="1850"/>
                      </a:lnTo>
                      <a:lnTo>
                        <a:pt x="1317" y="1864"/>
                      </a:lnTo>
                      <a:lnTo>
                        <a:pt x="1265" y="1876"/>
                      </a:lnTo>
                      <a:lnTo>
                        <a:pt x="1214" y="1886"/>
                      </a:lnTo>
                      <a:lnTo>
                        <a:pt x="1161" y="1892"/>
                      </a:lnTo>
                      <a:lnTo>
                        <a:pt x="1108" y="1896"/>
                      </a:lnTo>
                      <a:lnTo>
                        <a:pt x="1053" y="1897"/>
                      </a:lnTo>
                      <a:lnTo>
                        <a:pt x="1053" y="1897"/>
                      </a:lnTo>
                      <a:close/>
                    </a:path>
                  </a:pathLst>
                </a:custGeom>
                <a:solidFill>
                  <a:srgbClr val="015A75"/>
                </a:solidFill>
                <a:ln w="19050" cap="flat" cmpd="sng" algn="ctr">
                  <a:noFill/>
                  <a:prstDash val="solid"/>
                  <a:miter lim="800000"/>
                </a:ln>
                <a:effectLst>
                  <a:innerShdw blurRad="38100" dist="12700" dir="13500000">
                    <a:prstClr val="black">
                      <a:alpha val="30000"/>
                    </a:prstClr>
                  </a:innerShdw>
                </a:effec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15A75"/>
                    </a:solidFill>
                    <a:effectLst/>
                    <a:uLnTx/>
                    <a:uFillTx/>
                    <a:latin typeface="Calibri" panose="020F0502020204030204"/>
                    <a:cs typeface="+mn-ea"/>
                    <a:sym typeface="+mn-lt"/>
                  </a:endParaRPr>
                </a:p>
              </p:txBody>
            </p:sp>
          </p:grpSp>
        </p:grpSp>
      </p:grpSp>
      <p:pic>
        <p:nvPicPr>
          <p:cNvPr id="5" name="圖片 4" descr="一張含有 文字, 螢幕擷取畫面, 字型, 軟體 的圖片&#10;&#10;AI 產生的內容可能不正確。">
            <a:extLst>
              <a:ext uri="{FF2B5EF4-FFF2-40B4-BE49-F238E27FC236}">
                <a16:creationId xmlns:a16="http://schemas.microsoft.com/office/drawing/2014/main" id="{899571FA-1404-B1CB-0D08-D4028BEA37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" t="1306"/>
          <a:stretch/>
        </p:blipFill>
        <p:spPr>
          <a:xfrm>
            <a:off x="2381568" y="3072261"/>
            <a:ext cx="7428863" cy="336670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4" name="投影片編號版面配置區 2">
            <a:extLst>
              <a:ext uri="{FF2B5EF4-FFF2-40B4-BE49-F238E27FC236}">
                <a16:creationId xmlns:a16="http://schemas.microsoft.com/office/drawing/2014/main" id="{8C122424-692B-DFF3-8386-302858388A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46326" y="6331445"/>
            <a:ext cx="2743200" cy="365125"/>
          </a:xfrm>
        </p:spPr>
        <p:txBody>
          <a:bodyPr/>
          <a:lstStyle/>
          <a:p>
            <a:fld id="{EF27B4D1-FA05-449E-A80B-57A962297113}" type="slidenum">
              <a:rPr lang="zh-TW" altLang="en-US" smtClean="0"/>
              <a:t>6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7709108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一張含有 文字, 螢幕擷取畫面, 字型, 數字 的圖片&#10;&#10;AI 產生的內容可能不正確。">
            <a:extLst>
              <a:ext uri="{FF2B5EF4-FFF2-40B4-BE49-F238E27FC236}">
                <a16:creationId xmlns:a16="http://schemas.microsoft.com/office/drawing/2014/main" id="{E8A9373A-D3DF-4465-8DC9-7765EEE18C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628" y="2432012"/>
            <a:ext cx="9920744" cy="4221179"/>
          </a:xfrm>
          <a:prstGeom prst="rect">
            <a:avLst/>
          </a:prstGeom>
        </p:spPr>
      </p:pic>
      <p:sp>
        <p:nvSpPr>
          <p:cNvPr id="6" name="內容版面配置區 2">
            <a:extLst>
              <a:ext uri="{FF2B5EF4-FFF2-40B4-BE49-F238E27FC236}">
                <a16:creationId xmlns:a16="http://schemas.microsoft.com/office/drawing/2014/main" id="{8B1F30E6-70E9-4800-B791-FFA22FBF334D}"/>
              </a:ext>
            </a:extLst>
          </p:cNvPr>
          <p:cNvSpPr txBox="1">
            <a:spLocks/>
          </p:cNvSpPr>
          <p:nvPr/>
        </p:nvSpPr>
        <p:spPr>
          <a:xfrm>
            <a:off x="474617" y="309136"/>
            <a:ext cx="11242766" cy="180704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just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+mj-lt"/>
              <a:buAutoNum type="arabicParenR"/>
            </a:pP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報名時間：</a:t>
            </a:r>
            <a:r>
              <a:rPr lang="en-US" altLang="zh-TW" sz="2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115</a:t>
            </a:r>
            <a:r>
              <a:rPr lang="zh-TW" altLang="en-US" sz="2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en-US" altLang="zh-TW" sz="2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</a:t>
            </a:r>
            <a:r>
              <a:rPr lang="zh-TW" altLang="en-US" sz="2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月</a:t>
            </a:r>
            <a:r>
              <a:rPr lang="en-US" altLang="zh-TW" sz="2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28</a:t>
            </a:r>
            <a:r>
              <a:rPr lang="zh-TW" altLang="en-US" sz="2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日</a:t>
            </a:r>
            <a:r>
              <a:rPr lang="en-US" altLang="zh-TW" sz="2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二</a:t>
            </a:r>
            <a:r>
              <a:rPr lang="en-US" altLang="zh-TW" sz="2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)10:00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起至</a:t>
            </a:r>
            <a:r>
              <a:rPr lang="en-US" altLang="zh-TW" sz="2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</a:t>
            </a:r>
            <a:r>
              <a:rPr lang="zh-TW" altLang="en-US" sz="2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月</a:t>
            </a:r>
            <a:r>
              <a:rPr lang="en-US" altLang="zh-TW" sz="2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</a:t>
            </a:r>
            <a:r>
              <a:rPr lang="zh-TW" altLang="en-US" sz="2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日</a:t>
            </a:r>
            <a:r>
              <a:rPr lang="en-US" altLang="zh-TW" sz="2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</a:t>
            </a:r>
            <a:r>
              <a:rPr lang="en-US" altLang="zh-TW" sz="2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)16:00 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止。</a:t>
            </a:r>
            <a:endPara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indent="-457200" algn="just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+mj-lt"/>
              <a:buAutoNum type="arabicParenR"/>
            </a:pP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如欲在金融機構</a:t>
            </a:r>
            <a:r>
              <a:rPr lang="zh-TW" altLang="en-US" sz="2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臨櫃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辦理繳費，請於</a:t>
            </a:r>
            <a:r>
              <a:rPr lang="en-US" altLang="zh-TW" sz="2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115</a:t>
            </a:r>
            <a:r>
              <a:rPr lang="zh-TW" altLang="en-US" sz="2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en-US" altLang="zh-TW" sz="2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</a:t>
            </a:r>
            <a:r>
              <a:rPr lang="zh-TW" altLang="en-US" sz="2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月</a:t>
            </a:r>
            <a:r>
              <a:rPr lang="en-US" altLang="zh-TW" sz="2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</a:t>
            </a:r>
            <a:r>
              <a:rPr lang="zh-TW" altLang="en-US" sz="2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日</a:t>
            </a:r>
            <a:r>
              <a:rPr lang="en-US" altLang="zh-TW" sz="2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</a:t>
            </a:r>
            <a:r>
              <a:rPr lang="en-US" altLang="zh-TW" sz="2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)15:30 </a:t>
            </a:r>
            <a:r>
              <a:rPr lang="zh-TW" altLang="en-US" sz="2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前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完成繳費。</a:t>
            </a:r>
            <a:endPara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indent="-457200" algn="just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+mj-lt"/>
              <a:buAutoNum type="arabicParenR"/>
            </a:pP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集體報名所需各項報名資料，於各</a:t>
            </a:r>
            <a:r>
              <a:rPr lang="zh-TW" altLang="en-US" sz="2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五專完免招生學校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受理報名時間內</a:t>
            </a:r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郵戳為憑</a:t>
            </a:r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，以國內快捷郵件或限時掛號方式</a:t>
            </a:r>
            <a:r>
              <a:rPr lang="zh-TW" altLang="en-US" sz="2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寄送至總召單位</a:t>
            </a:r>
            <a:r>
              <a:rPr lang="en-US" altLang="zh-TW" sz="2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聯合會</a:t>
            </a:r>
            <a:r>
              <a:rPr lang="en-US" altLang="zh-TW" sz="2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24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9" name="群組 8">
            <a:extLst>
              <a:ext uri="{FF2B5EF4-FFF2-40B4-BE49-F238E27FC236}">
                <a16:creationId xmlns:a16="http://schemas.microsoft.com/office/drawing/2014/main" id="{C6BFAC5E-6113-ADBF-01A8-B7676EBF88B5}"/>
              </a:ext>
            </a:extLst>
          </p:cNvPr>
          <p:cNvGrpSpPr/>
          <p:nvPr/>
        </p:nvGrpSpPr>
        <p:grpSpPr>
          <a:xfrm>
            <a:off x="4901293" y="2513881"/>
            <a:ext cx="6057628" cy="4139310"/>
            <a:chOff x="4901293" y="2513881"/>
            <a:chExt cx="6057628" cy="4139310"/>
          </a:xfrm>
        </p:grpSpPr>
        <p:grpSp>
          <p:nvGrpSpPr>
            <p:cNvPr id="8" name="群組 7">
              <a:extLst>
                <a:ext uri="{FF2B5EF4-FFF2-40B4-BE49-F238E27FC236}">
                  <a16:creationId xmlns:a16="http://schemas.microsoft.com/office/drawing/2014/main" id="{4F05EACD-45A4-D958-0C12-A2169A2E0DB5}"/>
                </a:ext>
              </a:extLst>
            </p:cNvPr>
            <p:cNvGrpSpPr/>
            <p:nvPr/>
          </p:nvGrpSpPr>
          <p:grpSpPr>
            <a:xfrm>
              <a:off x="4901293" y="5655455"/>
              <a:ext cx="2430776" cy="997736"/>
              <a:chOff x="4901293" y="5560205"/>
              <a:chExt cx="2430776" cy="997736"/>
            </a:xfrm>
          </p:grpSpPr>
          <p:sp>
            <p:nvSpPr>
              <p:cNvPr id="12" name="矩形 11">
                <a:extLst>
                  <a:ext uri="{FF2B5EF4-FFF2-40B4-BE49-F238E27FC236}">
                    <a16:creationId xmlns:a16="http://schemas.microsoft.com/office/drawing/2014/main" id="{59F4AAFD-C53A-409B-AC0B-B575338AC061}"/>
                  </a:ext>
                </a:extLst>
              </p:cNvPr>
              <p:cNvSpPr/>
              <p:nvPr/>
            </p:nvSpPr>
            <p:spPr>
              <a:xfrm>
                <a:off x="4901293" y="6123420"/>
                <a:ext cx="2082844" cy="434521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dirty="0"/>
              </a:p>
            </p:txBody>
          </p:sp>
          <p:sp>
            <p:nvSpPr>
              <p:cNvPr id="13" name="KSO_Shape">
                <a:extLst>
                  <a:ext uri="{FF2B5EF4-FFF2-40B4-BE49-F238E27FC236}">
                    <a16:creationId xmlns:a16="http://schemas.microsoft.com/office/drawing/2014/main" id="{45EBCECA-75C7-4779-9E6F-18DF47601BB9}"/>
                  </a:ext>
                </a:extLst>
              </p:cNvPr>
              <p:cNvSpPr>
                <a:spLocks/>
              </p:cNvSpPr>
              <p:nvPr/>
            </p:nvSpPr>
            <p:spPr bwMode="auto">
              <a:xfrm rot="10267331" flipH="1">
                <a:off x="6889034" y="5560205"/>
                <a:ext cx="443035" cy="494773"/>
              </a:xfrm>
              <a:custGeom>
                <a:avLst/>
                <a:gdLst>
                  <a:gd name="T0" fmla="*/ 847238989 w 3580"/>
                  <a:gd name="T1" fmla="*/ 847586626 h 3841"/>
                  <a:gd name="T2" fmla="*/ 847238989 w 3580"/>
                  <a:gd name="T3" fmla="*/ 847586626 h 3841"/>
                  <a:gd name="T4" fmla="*/ 847238989 w 3580"/>
                  <a:gd name="T5" fmla="*/ 847586626 h 3841"/>
                  <a:gd name="T6" fmla="*/ 847238989 w 3580"/>
                  <a:gd name="T7" fmla="*/ 847586626 h 3841"/>
                  <a:gd name="T8" fmla="*/ 847238989 w 3580"/>
                  <a:gd name="T9" fmla="*/ 847586626 h 3841"/>
                  <a:gd name="T10" fmla="*/ 847238989 w 3580"/>
                  <a:gd name="T11" fmla="*/ 847586626 h 3841"/>
                  <a:gd name="T12" fmla="*/ 847238989 w 3580"/>
                  <a:gd name="T13" fmla="*/ 847586626 h 3841"/>
                  <a:gd name="T14" fmla="*/ 847238989 w 3580"/>
                  <a:gd name="T15" fmla="*/ 847586626 h 3841"/>
                  <a:gd name="T16" fmla="*/ 847238989 w 3580"/>
                  <a:gd name="T17" fmla="*/ 847586626 h 3841"/>
                  <a:gd name="T18" fmla="*/ 847238989 w 3580"/>
                  <a:gd name="T19" fmla="*/ 847586626 h 3841"/>
                  <a:gd name="T20" fmla="*/ 847238989 w 3580"/>
                  <a:gd name="T21" fmla="*/ 847586626 h 3841"/>
                  <a:gd name="T22" fmla="*/ 847238989 w 3580"/>
                  <a:gd name="T23" fmla="*/ 847586626 h 3841"/>
                  <a:gd name="T24" fmla="*/ 847238989 w 3580"/>
                  <a:gd name="T25" fmla="*/ 847586626 h 3841"/>
                  <a:gd name="T26" fmla="*/ 847238989 w 3580"/>
                  <a:gd name="T27" fmla="*/ 847586626 h 3841"/>
                  <a:gd name="T28" fmla="*/ 847238989 w 3580"/>
                  <a:gd name="T29" fmla="*/ 847586626 h 3841"/>
                  <a:gd name="T30" fmla="*/ 847238989 w 3580"/>
                  <a:gd name="T31" fmla="*/ 847586626 h 3841"/>
                  <a:gd name="T32" fmla="*/ 847238989 w 3580"/>
                  <a:gd name="T33" fmla="*/ 847586626 h 3841"/>
                  <a:gd name="T34" fmla="*/ 847238989 w 3580"/>
                  <a:gd name="T35" fmla="*/ 847586626 h 3841"/>
                  <a:gd name="T36" fmla="*/ 847238989 w 3580"/>
                  <a:gd name="T37" fmla="*/ 847586626 h 3841"/>
                  <a:gd name="T38" fmla="*/ 847238989 w 3580"/>
                  <a:gd name="T39" fmla="*/ 847586626 h 3841"/>
                  <a:gd name="T40" fmla="*/ 847238989 w 3580"/>
                  <a:gd name="T41" fmla="*/ 847586626 h 3841"/>
                  <a:gd name="T42" fmla="*/ 847238989 w 3580"/>
                  <a:gd name="T43" fmla="*/ 847586626 h 3841"/>
                  <a:gd name="T44" fmla="*/ 847238989 w 3580"/>
                  <a:gd name="T45" fmla="*/ 847586626 h 3841"/>
                  <a:gd name="T46" fmla="*/ 847238989 w 3580"/>
                  <a:gd name="T47" fmla="*/ 847586626 h 3841"/>
                  <a:gd name="T48" fmla="*/ 847238989 w 3580"/>
                  <a:gd name="T49" fmla="*/ 847586626 h 3841"/>
                  <a:gd name="T50" fmla="*/ 847238989 w 3580"/>
                  <a:gd name="T51" fmla="*/ 847586626 h 3841"/>
                  <a:gd name="T52" fmla="*/ 847238989 w 3580"/>
                  <a:gd name="T53" fmla="*/ 847586626 h 3841"/>
                  <a:gd name="T54" fmla="*/ 847238989 w 3580"/>
                  <a:gd name="T55" fmla="*/ 847586626 h 3841"/>
                  <a:gd name="T56" fmla="*/ 847238989 w 3580"/>
                  <a:gd name="T57" fmla="*/ 847586626 h 3841"/>
                  <a:gd name="T58" fmla="*/ 847238989 w 3580"/>
                  <a:gd name="T59" fmla="*/ 847586626 h 3841"/>
                  <a:gd name="T60" fmla="*/ 847238989 w 3580"/>
                  <a:gd name="T61" fmla="*/ 847586626 h 3841"/>
                  <a:gd name="T62" fmla="*/ 847238989 w 3580"/>
                  <a:gd name="T63" fmla="*/ 847586626 h 3841"/>
                  <a:gd name="T64" fmla="*/ 847238989 w 3580"/>
                  <a:gd name="T65" fmla="*/ 847586626 h 3841"/>
                  <a:gd name="T66" fmla="*/ 847238989 w 3580"/>
                  <a:gd name="T67" fmla="*/ 847586626 h 3841"/>
                  <a:gd name="T68" fmla="*/ 847238989 w 3580"/>
                  <a:gd name="T69" fmla="*/ 847586626 h 3841"/>
                  <a:gd name="T70" fmla="*/ 847238989 w 3580"/>
                  <a:gd name="T71" fmla="*/ 847586626 h 3841"/>
                  <a:gd name="T72" fmla="*/ 847238989 w 3580"/>
                  <a:gd name="T73" fmla="*/ 847586626 h 3841"/>
                  <a:gd name="T74" fmla="*/ 847238989 w 3580"/>
                  <a:gd name="T75" fmla="*/ 847586626 h 3841"/>
                  <a:gd name="T76" fmla="*/ 847238989 w 3580"/>
                  <a:gd name="T77" fmla="*/ 847586626 h 3841"/>
                  <a:gd name="T78" fmla="*/ 847238989 w 3580"/>
                  <a:gd name="T79" fmla="*/ 847586626 h 3841"/>
                  <a:gd name="T80" fmla="*/ 847238989 w 3580"/>
                  <a:gd name="T81" fmla="*/ 847586626 h 3841"/>
                  <a:gd name="T82" fmla="*/ 847238989 w 3580"/>
                  <a:gd name="T83" fmla="*/ 847586626 h 3841"/>
                  <a:gd name="T84" fmla="*/ 847238989 w 3580"/>
                  <a:gd name="T85" fmla="*/ 847586626 h 3841"/>
                  <a:gd name="T86" fmla="*/ 847238989 w 3580"/>
                  <a:gd name="T87" fmla="*/ 847586626 h 3841"/>
                  <a:gd name="T88" fmla="*/ 847238989 w 3580"/>
                  <a:gd name="T89" fmla="*/ 847586626 h 3841"/>
                  <a:gd name="T90" fmla="*/ 847238989 w 3580"/>
                  <a:gd name="T91" fmla="*/ 847586626 h 3841"/>
                  <a:gd name="T92" fmla="*/ 847238989 w 3580"/>
                  <a:gd name="T93" fmla="*/ 847586626 h 3841"/>
                  <a:gd name="T94" fmla="*/ 847238989 w 3580"/>
                  <a:gd name="T95" fmla="*/ 847586626 h 3841"/>
                  <a:gd name="T96" fmla="*/ 847238989 w 3580"/>
                  <a:gd name="T97" fmla="*/ 847586626 h 3841"/>
                  <a:gd name="T98" fmla="*/ 847238989 w 3580"/>
                  <a:gd name="T99" fmla="*/ 847586626 h 3841"/>
                  <a:gd name="T100" fmla="*/ 847238989 w 3580"/>
                  <a:gd name="T101" fmla="*/ 847586626 h 3841"/>
                  <a:gd name="T102" fmla="*/ 847238989 w 3580"/>
                  <a:gd name="T103" fmla="*/ 847586626 h 3841"/>
                  <a:gd name="T104" fmla="*/ 847238989 w 3580"/>
                  <a:gd name="T105" fmla="*/ 847586626 h 3841"/>
                  <a:gd name="T106" fmla="*/ 847238989 w 3580"/>
                  <a:gd name="T107" fmla="*/ 847586626 h 3841"/>
                  <a:gd name="T108" fmla="*/ 847238989 w 3580"/>
                  <a:gd name="T109" fmla="*/ 847586626 h 3841"/>
                  <a:gd name="T110" fmla="*/ 847238989 w 3580"/>
                  <a:gd name="T111" fmla="*/ 847586626 h 3841"/>
                  <a:gd name="T112" fmla="*/ 847238989 w 3580"/>
                  <a:gd name="T113" fmla="*/ 847586626 h 3841"/>
                  <a:gd name="T114" fmla="*/ 847238989 w 3580"/>
                  <a:gd name="T115" fmla="*/ 847586626 h 3841"/>
                  <a:gd name="T116" fmla="*/ 847238989 w 3580"/>
                  <a:gd name="T117" fmla="*/ 847586626 h 3841"/>
                  <a:gd name="T118" fmla="*/ 847238989 w 3580"/>
                  <a:gd name="T119" fmla="*/ 847586626 h 3841"/>
                  <a:gd name="T120" fmla="*/ 847238989 w 3580"/>
                  <a:gd name="T121" fmla="*/ 847586626 h 3841"/>
                  <a:gd name="T122" fmla="*/ 847238989 w 3580"/>
                  <a:gd name="T123" fmla="*/ 847586626 h 3841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0" t="0" r="r" b="b"/>
                <a:pathLst>
                  <a:path w="3580" h="3841">
                    <a:moveTo>
                      <a:pt x="3580" y="2640"/>
                    </a:moveTo>
                    <a:lnTo>
                      <a:pt x="3491" y="1718"/>
                    </a:lnTo>
                    <a:lnTo>
                      <a:pt x="2890" y="2323"/>
                    </a:lnTo>
                    <a:lnTo>
                      <a:pt x="2881" y="2251"/>
                    </a:lnTo>
                    <a:lnTo>
                      <a:pt x="2871" y="2180"/>
                    </a:lnTo>
                    <a:lnTo>
                      <a:pt x="2859" y="2110"/>
                    </a:lnTo>
                    <a:lnTo>
                      <a:pt x="2846" y="2042"/>
                    </a:lnTo>
                    <a:lnTo>
                      <a:pt x="2831" y="1974"/>
                    </a:lnTo>
                    <a:lnTo>
                      <a:pt x="2816" y="1908"/>
                    </a:lnTo>
                    <a:lnTo>
                      <a:pt x="2799" y="1844"/>
                    </a:lnTo>
                    <a:lnTo>
                      <a:pt x="2782" y="1780"/>
                    </a:lnTo>
                    <a:lnTo>
                      <a:pt x="2762" y="1718"/>
                    </a:lnTo>
                    <a:lnTo>
                      <a:pt x="2742" y="1657"/>
                    </a:lnTo>
                    <a:lnTo>
                      <a:pt x="2719" y="1597"/>
                    </a:lnTo>
                    <a:lnTo>
                      <a:pt x="2697" y="1539"/>
                    </a:lnTo>
                    <a:lnTo>
                      <a:pt x="2672" y="1480"/>
                    </a:lnTo>
                    <a:lnTo>
                      <a:pt x="2647" y="1424"/>
                    </a:lnTo>
                    <a:lnTo>
                      <a:pt x="2620" y="1369"/>
                    </a:lnTo>
                    <a:lnTo>
                      <a:pt x="2592" y="1314"/>
                    </a:lnTo>
                    <a:lnTo>
                      <a:pt x="2564" y="1262"/>
                    </a:lnTo>
                    <a:lnTo>
                      <a:pt x="2533" y="1210"/>
                    </a:lnTo>
                    <a:lnTo>
                      <a:pt x="2501" y="1160"/>
                    </a:lnTo>
                    <a:lnTo>
                      <a:pt x="2469" y="1110"/>
                    </a:lnTo>
                    <a:lnTo>
                      <a:pt x="2435" y="1062"/>
                    </a:lnTo>
                    <a:lnTo>
                      <a:pt x="2401" y="1014"/>
                    </a:lnTo>
                    <a:lnTo>
                      <a:pt x="2365" y="968"/>
                    </a:lnTo>
                    <a:lnTo>
                      <a:pt x="2327" y="924"/>
                    </a:lnTo>
                    <a:lnTo>
                      <a:pt x="2289" y="880"/>
                    </a:lnTo>
                    <a:lnTo>
                      <a:pt x="2249" y="838"/>
                    </a:lnTo>
                    <a:lnTo>
                      <a:pt x="2209" y="797"/>
                    </a:lnTo>
                    <a:lnTo>
                      <a:pt x="2167" y="756"/>
                    </a:lnTo>
                    <a:lnTo>
                      <a:pt x="2124" y="717"/>
                    </a:lnTo>
                    <a:lnTo>
                      <a:pt x="2081" y="678"/>
                    </a:lnTo>
                    <a:lnTo>
                      <a:pt x="2036" y="641"/>
                    </a:lnTo>
                    <a:lnTo>
                      <a:pt x="1990" y="605"/>
                    </a:lnTo>
                    <a:lnTo>
                      <a:pt x="1942" y="570"/>
                    </a:lnTo>
                    <a:lnTo>
                      <a:pt x="1894" y="536"/>
                    </a:lnTo>
                    <a:lnTo>
                      <a:pt x="1845" y="504"/>
                    </a:lnTo>
                    <a:lnTo>
                      <a:pt x="1794" y="472"/>
                    </a:lnTo>
                    <a:lnTo>
                      <a:pt x="1743" y="442"/>
                    </a:lnTo>
                    <a:lnTo>
                      <a:pt x="1691" y="412"/>
                    </a:lnTo>
                    <a:lnTo>
                      <a:pt x="1637" y="383"/>
                    </a:lnTo>
                    <a:lnTo>
                      <a:pt x="1584" y="356"/>
                    </a:lnTo>
                    <a:lnTo>
                      <a:pt x="1528" y="330"/>
                    </a:lnTo>
                    <a:lnTo>
                      <a:pt x="1472" y="304"/>
                    </a:lnTo>
                    <a:lnTo>
                      <a:pt x="1415" y="280"/>
                    </a:lnTo>
                    <a:lnTo>
                      <a:pt x="1356" y="256"/>
                    </a:lnTo>
                    <a:lnTo>
                      <a:pt x="1298" y="234"/>
                    </a:lnTo>
                    <a:lnTo>
                      <a:pt x="1236" y="213"/>
                    </a:lnTo>
                    <a:lnTo>
                      <a:pt x="1175" y="193"/>
                    </a:lnTo>
                    <a:lnTo>
                      <a:pt x="1114" y="173"/>
                    </a:lnTo>
                    <a:lnTo>
                      <a:pt x="1051" y="155"/>
                    </a:lnTo>
                    <a:lnTo>
                      <a:pt x="987" y="138"/>
                    </a:lnTo>
                    <a:lnTo>
                      <a:pt x="923" y="122"/>
                    </a:lnTo>
                    <a:lnTo>
                      <a:pt x="857" y="107"/>
                    </a:lnTo>
                    <a:lnTo>
                      <a:pt x="790" y="92"/>
                    </a:lnTo>
                    <a:lnTo>
                      <a:pt x="722" y="78"/>
                    </a:lnTo>
                    <a:lnTo>
                      <a:pt x="654" y="67"/>
                    </a:lnTo>
                    <a:lnTo>
                      <a:pt x="584" y="56"/>
                    </a:lnTo>
                    <a:lnTo>
                      <a:pt x="514" y="45"/>
                    </a:lnTo>
                    <a:lnTo>
                      <a:pt x="443" y="36"/>
                    </a:lnTo>
                    <a:lnTo>
                      <a:pt x="371" y="27"/>
                    </a:lnTo>
                    <a:lnTo>
                      <a:pt x="299" y="20"/>
                    </a:lnTo>
                    <a:lnTo>
                      <a:pt x="226" y="14"/>
                    </a:lnTo>
                    <a:lnTo>
                      <a:pt x="151" y="7"/>
                    </a:lnTo>
                    <a:lnTo>
                      <a:pt x="76" y="4"/>
                    </a:lnTo>
                    <a:lnTo>
                      <a:pt x="0" y="0"/>
                    </a:lnTo>
                    <a:lnTo>
                      <a:pt x="99" y="58"/>
                    </a:lnTo>
                    <a:lnTo>
                      <a:pt x="194" y="118"/>
                    </a:lnTo>
                    <a:lnTo>
                      <a:pt x="288" y="180"/>
                    </a:lnTo>
                    <a:lnTo>
                      <a:pt x="377" y="243"/>
                    </a:lnTo>
                    <a:lnTo>
                      <a:pt x="466" y="305"/>
                    </a:lnTo>
                    <a:lnTo>
                      <a:pt x="550" y="370"/>
                    </a:lnTo>
                    <a:lnTo>
                      <a:pt x="633" y="434"/>
                    </a:lnTo>
                    <a:lnTo>
                      <a:pt x="712" y="502"/>
                    </a:lnTo>
                    <a:lnTo>
                      <a:pt x="788" y="569"/>
                    </a:lnTo>
                    <a:lnTo>
                      <a:pt x="862" y="636"/>
                    </a:lnTo>
                    <a:lnTo>
                      <a:pt x="933" y="706"/>
                    </a:lnTo>
                    <a:lnTo>
                      <a:pt x="1000" y="777"/>
                    </a:lnTo>
                    <a:lnTo>
                      <a:pt x="1065" y="848"/>
                    </a:lnTo>
                    <a:lnTo>
                      <a:pt x="1096" y="884"/>
                    </a:lnTo>
                    <a:lnTo>
                      <a:pt x="1126" y="920"/>
                    </a:lnTo>
                    <a:lnTo>
                      <a:pt x="1156" y="957"/>
                    </a:lnTo>
                    <a:lnTo>
                      <a:pt x="1184" y="993"/>
                    </a:lnTo>
                    <a:lnTo>
                      <a:pt x="1213" y="1031"/>
                    </a:lnTo>
                    <a:lnTo>
                      <a:pt x="1240" y="1068"/>
                    </a:lnTo>
                    <a:lnTo>
                      <a:pt x="1266" y="1105"/>
                    </a:lnTo>
                    <a:lnTo>
                      <a:pt x="1293" y="1144"/>
                    </a:lnTo>
                    <a:lnTo>
                      <a:pt x="1317" y="1181"/>
                    </a:lnTo>
                    <a:lnTo>
                      <a:pt x="1341" y="1220"/>
                    </a:lnTo>
                    <a:lnTo>
                      <a:pt x="1365" y="1258"/>
                    </a:lnTo>
                    <a:lnTo>
                      <a:pt x="1387" y="1298"/>
                    </a:lnTo>
                    <a:lnTo>
                      <a:pt x="1408" y="1337"/>
                    </a:lnTo>
                    <a:lnTo>
                      <a:pt x="1429" y="1377"/>
                    </a:lnTo>
                    <a:lnTo>
                      <a:pt x="1449" y="1417"/>
                    </a:lnTo>
                    <a:lnTo>
                      <a:pt x="1468" y="1456"/>
                    </a:lnTo>
                    <a:lnTo>
                      <a:pt x="1487" y="1496"/>
                    </a:lnTo>
                    <a:lnTo>
                      <a:pt x="1504" y="1537"/>
                    </a:lnTo>
                    <a:lnTo>
                      <a:pt x="1522" y="1577"/>
                    </a:lnTo>
                    <a:lnTo>
                      <a:pt x="1538" y="1618"/>
                    </a:lnTo>
                    <a:lnTo>
                      <a:pt x="1553" y="1659"/>
                    </a:lnTo>
                    <a:lnTo>
                      <a:pt x="1566" y="1702"/>
                    </a:lnTo>
                    <a:lnTo>
                      <a:pt x="1580" y="1743"/>
                    </a:lnTo>
                    <a:lnTo>
                      <a:pt x="1593" y="1785"/>
                    </a:lnTo>
                    <a:lnTo>
                      <a:pt x="1604" y="1827"/>
                    </a:lnTo>
                    <a:lnTo>
                      <a:pt x="1615" y="1870"/>
                    </a:lnTo>
                    <a:lnTo>
                      <a:pt x="1625" y="1913"/>
                    </a:lnTo>
                    <a:lnTo>
                      <a:pt x="1634" y="1956"/>
                    </a:lnTo>
                    <a:lnTo>
                      <a:pt x="1642" y="1999"/>
                    </a:lnTo>
                    <a:lnTo>
                      <a:pt x="1650" y="2043"/>
                    </a:lnTo>
                    <a:lnTo>
                      <a:pt x="1656" y="2088"/>
                    </a:lnTo>
                    <a:lnTo>
                      <a:pt x="1661" y="2131"/>
                    </a:lnTo>
                    <a:lnTo>
                      <a:pt x="1666" y="2176"/>
                    </a:lnTo>
                    <a:lnTo>
                      <a:pt x="1670" y="2221"/>
                    </a:lnTo>
                    <a:lnTo>
                      <a:pt x="1672" y="2266"/>
                    </a:lnTo>
                    <a:lnTo>
                      <a:pt x="1675" y="2310"/>
                    </a:lnTo>
                    <a:lnTo>
                      <a:pt x="1675" y="2357"/>
                    </a:lnTo>
                    <a:lnTo>
                      <a:pt x="1676" y="2401"/>
                    </a:lnTo>
                    <a:lnTo>
                      <a:pt x="1017" y="1953"/>
                    </a:lnTo>
                    <a:lnTo>
                      <a:pt x="1106" y="2876"/>
                    </a:lnTo>
                    <a:lnTo>
                      <a:pt x="2445" y="3841"/>
                    </a:lnTo>
                    <a:lnTo>
                      <a:pt x="3580" y="264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4DB77732-7E2A-482F-9D11-76E3AC4DF413}"/>
                </a:ext>
              </a:extLst>
            </p:cNvPr>
            <p:cNvSpPr/>
            <p:nvPr/>
          </p:nvSpPr>
          <p:spPr>
            <a:xfrm>
              <a:off x="9452338" y="2513881"/>
              <a:ext cx="1506583" cy="286903"/>
            </a:xfrm>
            <a:prstGeom prst="rect">
              <a:avLst/>
            </a:prstGeom>
            <a:blipFill>
              <a:blip r:embed="rId4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</p:grpSp>
      <p:pic>
        <p:nvPicPr>
          <p:cNvPr id="14" name="圖片 13" descr="一張含有 文字, 螢幕擷取畫面, 數字, 字型 的圖片&#10;&#10;AI 產生的內容可能不正確。">
            <a:extLst>
              <a:ext uri="{FF2B5EF4-FFF2-40B4-BE49-F238E27FC236}">
                <a16:creationId xmlns:a16="http://schemas.microsoft.com/office/drawing/2014/main" id="{66E3A689-C69A-EEFC-A03B-360AEC7181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9201" y="2873027"/>
            <a:ext cx="4339753" cy="2732595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2" name="投影片編號版面配置區 2">
            <a:extLst>
              <a:ext uri="{FF2B5EF4-FFF2-40B4-BE49-F238E27FC236}">
                <a16:creationId xmlns:a16="http://schemas.microsoft.com/office/drawing/2014/main" id="{0489FAC9-991B-52A8-BABE-2EE276B1C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46326" y="6331445"/>
            <a:ext cx="2743200" cy="365125"/>
          </a:xfrm>
        </p:spPr>
        <p:txBody>
          <a:bodyPr/>
          <a:lstStyle/>
          <a:p>
            <a:fld id="{EF27B4D1-FA05-449E-A80B-57A962297113}" type="slidenum">
              <a:rPr lang="zh-TW" altLang="en-US" smtClean="0"/>
              <a:t>7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1714179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826614EA-51F2-4915-A6CA-53E42A7BA9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055" y="3522145"/>
            <a:ext cx="11059886" cy="1865346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79E926C8-9DBE-4451-9110-2F5C508FA003}"/>
              </a:ext>
            </a:extLst>
          </p:cNvPr>
          <p:cNvSpPr/>
          <p:nvPr/>
        </p:nvSpPr>
        <p:spPr>
          <a:xfrm>
            <a:off x="9652024" y="3605295"/>
            <a:ext cx="1590675" cy="343581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6E761159-543B-406E-A7FC-175BB9CD69AD}"/>
              </a:ext>
            </a:extLst>
          </p:cNvPr>
          <p:cNvSpPr/>
          <p:nvPr/>
        </p:nvSpPr>
        <p:spPr bwMode="auto">
          <a:xfrm>
            <a:off x="814314" y="383190"/>
            <a:ext cx="4889800" cy="549605"/>
          </a:xfrm>
          <a:prstGeom prst="rect">
            <a:avLst/>
          </a:prstGeom>
          <a:solidFill>
            <a:srgbClr val="C3E0D3"/>
          </a:solidFill>
          <a:ln>
            <a:solidFill>
              <a:schemeClr val="bg1"/>
            </a:solidFill>
          </a:ln>
          <a:effectLst>
            <a:outerShdw blurRad="50800" dist="127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spcBef>
                <a:spcPct val="50000"/>
              </a:spcBef>
              <a:defRPr/>
            </a:pPr>
            <a:r>
              <a:rPr lang="en-US" altLang="zh-TW" sz="3200" b="1" spc="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1</a:t>
            </a:r>
            <a:r>
              <a:rPr lang="zh-TW" altLang="en-US" sz="3200" b="1" spc="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、報名資料載入</a:t>
            </a:r>
            <a:r>
              <a:rPr lang="en-US" altLang="zh-TW" sz="3200" b="1" spc="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(1/12)</a:t>
            </a:r>
          </a:p>
        </p:txBody>
      </p:sp>
      <p:sp>
        <p:nvSpPr>
          <p:cNvPr id="8" name="內容版面配置區 2">
            <a:extLst>
              <a:ext uri="{FF2B5EF4-FFF2-40B4-BE49-F238E27FC236}">
                <a16:creationId xmlns:a16="http://schemas.microsoft.com/office/drawing/2014/main" id="{9C0329D6-489F-4CB2-B3B8-6782B15856BD}"/>
              </a:ext>
            </a:extLst>
          </p:cNvPr>
          <p:cNvSpPr txBox="1">
            <a:spLocks/>
          </p:cNvSpPr>
          <p:nvPr/>
        </p:nvSpPr>
        <p:spPr>
          <a:xfrm>
            <a:off x="1054892" y="1037570"/>
            <a:ext cx="10082213" cy="200501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zh-TW" altLang="en-US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一、學生報名資料載入</a:t>
            </a:r>
            <a:endParaRPr lang="en-US" altLang="zh-TW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altLang="zh-TW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Step1</a:t>
            </a:r>
            <a:r>
              <a:rPr lang="zh-TW" altLang="en-US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endParaRPr lang="en-US" altLang="zh-TW" b="1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</a:pP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登入國中集體報名系統後，點選</a:t>
            </a:r>
            <a:r>
              <a:rPr lang="zh-TW" altLang="en-US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「報名資料載入</a:t>
            </a:r>
            <a:r>
              <a:rPr lang="en-US" altLang="zh-TW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批次匯入」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文字方塊 12">
            <a:extLst>
              <a:ext uri="{FF2B5EF4-FFF2-40B4-BE49-F238E27FC236}">
                <a16:creationId xmlns:a16="http://schemas.microsoft.com/office/drawing/2014/main" id="{7FE01614-D7B2-4690-B67A-C933A9AA53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48844" y="2875838"/>
            <a:ext cx="646320" cy="64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TW" altLang="en-US" sz="3600" dirty="0">
                <a:solidFill>
                  <a:srgbClr val="C00000"/>
                </a:solidFill>
                <a:latin typeface="Calibri Light" panose="020F0302020204030204" pitchFamily="34" charset="0"/>
              </a:rPr>
              <a:t>❶</a:t>
            </a:r>
            <a:endParaRPr lang="zh-TW" altLang="en-US" sz="3600" dirty="0">
              <a:solidFill>
                <a:srgbClr val="C00000"/>
              </a:solidFill>
            </a:endParaRPr>
          </a:p>
        </p:txBody>
      </p:sp>
      <p:sp>
        <p:nvSpPr>
          <p:cNvPr id="10" name="KSO_Shape">
            <a:extLst>
              <a:ext uri="{FF2B5EF4-FFF2-40B4-BE49-F238E27FC236}">
                <a16:creationId xmlns:a16="http://schemas.microsoft.com/office/drawing/2014/main" id="{4523C1D0-A764-4707-BAE8-0F864669819E}"/>
              </a:ext>
            </a:extLst>
          </p:cNvPr>
          <p:cNvSpPr>
            <a:spLocks/>
          </p:cNvSpPr>
          <p:nvPr/>
        </p:nvSpPr>
        <p:spPr bwMode="auto">
          <a:xfrm rot="761773">
            <a:off x="2727721" y="3701488"/>
            <a:ext cx="408276" cy="494773"/>
          </a:xfrm>
          <a:custGeom>
            <a:avLst/>
            <a:gdLst>
              <a:gd name="T0" fmla="*/ 847238989 w 3580"/>
              <a:gd name="T1" fmla="*/ 847586626 h 3841"/>
              <a:gd name="T2" fmla="*/ 847238989 w 3580"/>
              <a:gd name="T3" fmla="*/ 847586626 h 3841"/>
              <a:gd name="T4" fmla="*/ 847238989 w 3580"/>
              <a:gd name="T5" fmla="*/ 847586626 h 3841"/>
              <a:gd name="T6" fmla="*/ 847238989 w 3580"/>
              <a:gd name="T7" fmla="*/ 847586626 h 3841"/>
              <a:gd name="T8" fmla="*/ 847238989 w 3580"/>
              <a:gd name="T9" fmla="*/ 847586626 h 3841"/>
              <a:gd name="T10" fmla="*/ 847238989 w 3580"/>
              <a:gd name="T11" fmla="*/ 847586626 h 3841"/>
              <a:gd name="T12" fmla="*/ 847238989 w 3580"/>
              <a:gd name="T13" fmla="*/ 847586626 h 3841"/>
              <a:gd name="T14" fmla="*/ 847238989 w 3580"/>
              <a:gd name="T15" fmla="*/ 847586626 h 3841"/>
              <a:gd name="T16" fmla="*/ 847238989 w 3580"/>
              <a:gd name="T17" fmla="*/ 847586626 h 3841"/>
              <a:gd name="T18" fmla="*/ 847238989 w 3580"/>
              <a:gd name="T19" fmla="*/ 847586626 h 3841"/>
              <a:gd name="T20" fmla="*/ 847238989 w 3580"/>
              <a:gd name="T21" fmla="*/ 847586626 h 3841"/>
              <a:gd name="T22" fmla="*/ 847238989 w 3580"/>
              <a:gd name="T23" fmla="*/ 847586626 h 3841"/>
              <a:gd name="T24" fmla="*/ 847238989 w 3580"/>
              <a:gd name="T25" fmla="*/ 847586626 h 3841"/>
              <a:gd name="T26" fmla="*/ 847238989 w 3580"/>
              <a:gd name="T27" fmla="*/ 847586626 h 3841"/>
              <a:gd name="T28" fmla="*/ 847238989 w 3580"/>
              <a:gd name="T29" fmla="*/ 847586626 h 3841"/>
              <a:gd name="T30" fmla="*/ 847238989 w 3580"/>
              <a:gd name="T31" fmla="*/ 847586626 h 3841"/>
              <a:gd name="T32" fmla="*/ 847238989 w 3580"/>
              <a:gd name="T33" fmla="*/ 847586626 h 3841"/>
              <a:gd name="T34" fmla="*/ 847238989 w 3580"/>
              <a:gd name="T35" fmla="*/ 847586626 h 3841"/>
              <a:gd name="T36" fmla="*/ 847238989 w 3580"/>
              <a:gd name="T37" fmla="*/ 847586626 h 3841"/>
              <a:gd name="T38" fmla="*/ 847238989 w 3580"/>
              <a:gd name="T39" fmla="*/ 847586626 h 3841"/>
              <a:gd name="T40" fmla="*/ 847238989 w 3580"/>
              <a:gd name="T41" fmla="*/ 847586626 h 3841"/>
              <a:gd name="T42" fmla="*/ 847238989 w 3580"/>
              <a:gd name="T43" fmla="*/ 847586626 h 3841"/>
              <a:gd name="T44" fmla="*/ 847238989 w 3580"/>
              <a:gd name="T45" fmla="*/ 847586626 h 3841"/>
              <a:gd name="T46" fmla="*/ 847238989 w 3580"/>
              <a:gd name="T47" fmla="*/ 847586626 h 3841"/>
              <a:gd name="T48" fmla="*/ 847238989 w 3580"/>
              <a:gd name="T49" fmla="*/ 847586626 h 3841"/>
              <a:gd name="T50" fmla="*/ 847238989 w 3580"/>
              <a:gd name="T51" fmla="*/ 847586626 h 3841"/>
              <a:gd name="T52" fmla="*/ 847238989 w 3580"/>
              <a:gd name="T53" fmla="*/ 847586626 h 3841"/>
              <a:gd name="T54" fmla="*/ 847238989 w 3580"/>
              <a:gd name="T55" fmla="*/ 847586626 h 3841"/>
              <a:gd name="T56" fmla="*/ 847238989 w 3580"/>
              <a:gd name="T57" fmla="*/ 847586626 h 3841"/>
              <a:gd name="T58" fmla="*/ 847238989 w 3580"/>
              <a:gd name="T59" fmla="*/ 847586626 h 3841"/>
              <a:gd name="T60" fmla="*/ 847238989 w 3580"/>
              <a:gd name="T61" fmla="*/ 847586626 h 3841"/>
              <a:gd name="T62" fmla="*/ 847238989 w 3580"/>
              <a:gd name="T63" fmla="*/ 847586626 h 3841"/>
              <a:gd name="T64" fmla="*/ 847238989 w 3580"/>
              <a:gd name="T65" fmla="*/ 847586626 h 3841"/>
              <a:gd name="T66" fmla="*/ 847238989 w 3580"/>
              <a:gd name="T67" fmla="*/ 847586626 h 3841"/>
              <a:gd name="T68" fmla="*/ 847238989 w 3580"/>
              <a:gd name="T69" fmla="*/ 847586626 h 3841"/>
              <a:gd name="T70" fmla="*/ 847238989 w 3580"/>
              <a:gd name="T71" fmla="*/ 847586626 h 3841"/>
              <a:gd name="T72" fmla="*/ 847238989 w 3580"/>
              <a:gd name="T73" fmla="*/ 847586626 h 3841"/>
              <a:gd name="T74" fmla="*/ 847238989 w 3580"/>
              <a:gd name="T75" fmla="*/ 847586626 h 3841"/>
              <a:gd name="T76" fmla="*/ 847238989 w 3580"/>
              <a:gd name="T77" fmla="*/ 847586626 h 3841"/>
              <a:gd name="T78" fmla="*/ 847238989 w 3580"/>
              <a:gd name="T79" fmla="*/ 847586626 h 3841"/>
              <a:gd name="T80" fmla="*/ 847238989 w 3580"/>
              <a:gd name="T81" fmla="*/ 847586626 h 3841"/>
              <a:gd name="T82" fmla="*/ 847238989 w 3580"/>
              <a:gd name="T83" fmla="*/ 847586626 h 3841"/>
              <a:gd name="T84" fmla="*/ 847238989 w 3580"/>
              <a:gd name="T85" fmla="*/ 847586626 h 3841"/>
              <a:gd name="T86" fmla="*/ 847238989 w 3580"/>
              <a:gd name="T87" fmla="*/ 847586626 h 3841"/>
              <a:gd name="T88" fmla="*/ 847238989 w 3580"/>
              <a:gd name="T89" fmla="*/ 847586626 h 3841"/>
              <a:gd name="T90" fmla="*/ 847238989 w 3580"/>
              <a:gd name="T91" fmla="*/ 847586626 h 3841"/>
              <a:gd name="T92" fmla="*/ 847238989 w 3580"/>
              <a:gd name="T93" fmla="*/ 847586626 h 3841"/>
              <a:gd name="T94" fmla="*/ 847238989 w 3580"/>
              <a:gd name="T95" fmla="*/ 847586626 h 3841"/>
              <a:gd name="T96" fmla="*/ 847238989 w 3580"/>
              <a:gd name="T97" fmla="*/ 847586626 h 3841"/>
              <a:gd name="T98" fmla="*/ 847238989 w 3580"/>
              <a:gd name="T99" fmla="*/ 847586626 h 3841"/>
              <a:gd name="T100" fmla="*/ 847238989 w 3580"/>
              <a:gd name="T101" fmla="*/ 847586626 h 3841"/>
              <a:gd name="T102" fmla="*/ 847238989 w 3580"/>
              <a:gd name="T103" fmla="*/ 847586626 h 3841"/>
              <a:gd name="T104" fmla="*/ 847238989 w 3580"/>
              <a:gd name="T105" fmla="*/ 847586626 h 3841"/>
              <a:gd name="T106" fmla="*/ 847238989 w 3580"/>
              <a:gd name="T107" fmla="*/ 847586626 h 3841"/>
              <a:gd name="T108" fmla="*/ 847238989 w 3580"/>
              <a:gd name="T109" fmla="*/ 847586626 h 3841"/>
              <a:gd name="T110" fmla="*/ 847238989 w 3580"/>
              <a:gd name="T111" fmla="*/ 847586626 h 3841"/>
              <a:gd name="T112" fmla="*/ 847238989 w 3580"/>
              <a:gd name="T113" fmla="*/ 847586626 h 3841"/>
              <a:gd name="T114" fmla="*/ 847238989 w 3580"/>
              <a:gd name="T115" fmla="*/ 847586626 h 3841"/>
              <a:gd name="T116" fmla="*/ 847238989 w 3580"/>
              <a:gd name="T117" fmla="*/ 847586626 h 3841"/>
              <a:gd name="T118" fmla="*/ 847238989 w 3580"/>
              <a:gd name="T119" fmla="*/ 847586626 h 3841"/>
              <a:gd name="T120" fmla="*/ 847238989 w 3580"/>
              <a:gd name="T121" fmla="*/ 847586626 h 3841"/>
              <a:gd name="T122" fmla="*/ 847238989 w 3580"/>
              <a:gd name="T123" fmla="*/ 847586626 h 3841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3580" h="3841">
                <a:moveTo>
                  <a:pt x="3580" y="2640"/>
                </a:moveTo>
                <a:lnTo>
                  <a:pt x="3491" y="1718"/>
                </a:lnTo>
                <a:lnTo>
                  <a:pt x="2890" y="2323"/>
                </a:lnTo>
                <a:lnTo>
                  <a:pt x="2881" y="2251"/>
                </a:lnTo>
                <a:lnTo>
                  <a:pt x="2871" y="2180"/>
                </a:lnTo>
                <a:lnTo>
                  <a:pt x="2859" y="2110"/>
                </a:lnTo>
                <a:lnTo>
                  <a:pt x="2846" y="2042"/>
                </a:lnTo>
                <a:lnTo>
                  <a:pt x="2831" y="1974"/>
                </a:lnTo>
                <a:lnTo>
                  <a:pt x="2816" y="1908"/>
                </a:lnTo>
                <a:lnTo>
                  <a:pt x="2799" y="1844"/>
                </a:lnTo>
                <a:lnTo>
                  <a:pt x="2782" y="1780"/>
                </a:lnTo>
                <a:lnTo>
                  <a:pt x="2762" y="1718"/>
                </a:lnTo>
                <a:lnTo>
                  <a:pt x="2742" y="1657"/>
                </a:lnTo>
                <a:lnTo>
                  <a:pt x="2719" y="1597"/>
                </a:lnTo>
                <a:lnTo>
                  <a:pt x="2697" y="1539"/>
                </a:lnTo>
                <a:lnTo>
                  <a:pt x="2672" y="1480"/>
                </a:lnTo>
                <a:lnTo>
                  <a:pt x="2647" y="1424"/>
                </a:lnTo>
                <a:lnTo>
                  <a:pt x="2620" y="1369"/>
                </a:lnTo>
                <a:lnTo>
                  <a:pt x="2592" y="1314"/>
                </a:lnTo>
                <a:lnTo>
                  <a:pt x="2564" y="1262"/>
                </a:lnTo>
                <a:lnTo>
                  <a:pt x="2533" y="1210"/>
                </a:lnTo>
                <a:lnTo>
                  <a:pt x="2501" y="1160"/>
                </a:lnTo>
                <a:lnTo>
                  <a:pt x="2469" y="1110"/>
                </a:lnTo>
                <a:lnTo>
                  <a:pt x="2435" y="1062"/>
                </a:lnTo>
                <a:lnTo>
                  <a:pt x="2401" y="1014"/>
                </a:lnTo>
                <a:lnTo>
                  <a:pt x="2365" y="968"/>
                </a:lnTo>
                <a:lnTo>
                  <a:pt x="2327" y="924"/>
                </a:lnTo>
                <a:lnTo>
                  <a:pt x="2289" y="880"/>
                </a:lnTo>
                <a:lnTo>
                  <a:pt x="2249" y="838"/>
                </a:lnTo>
                <a:lnTo>
                  <a:pt x="2209" y="797"/>
                </a:lnTo>
                <a:lnTo>
                  <a:pt x="2167" y="756"/>
                </a:lnTo>
                <a:lnTo>
                  <a:pt x="2124" y="717"/>
                </a:lnTo>
                <a:lnTo>
                  <a:pt x="2081" y="678"/>
                </a:lnTo>
                <a:lnTo>
                  <a:pt x="2036" y="641"/>
                </a:lnTo>
                <a:lnTo>
                  <a:pt x="1990" y="605"/>
                </a:lnTo>
                <a:lnTo>
                  <a:pt x="1942" y="570"/>
                </a:lnTo>
                <a:lnTo>
                  <a:pt x="1894" y="536"/>
                </a:lnTo>
                <a:lnTo>
                  <a:pt x="1845" y="504"/>
                </a:lnTo>
                <a:lnTo>
                  <a:pt x="1794" y="472"/>
                </a:lnTo>
                <a:lnTo>
                  <a:pt x="1743" y="442"/>
                </a:lnTo>
                <a:lnTo>
                  <a:pt x="1691" y="412"/>
                </a:lnTo>
                <a:lnTo>
                  <a:pt x="1637" y="383"/>
                </a:lnTo>
                <a:lnTo>
                  <a:pt x="1584" y="356"/>
                </a:lnTo>
                <a:lnTo>
                  <a:pt x="1528" y="330"/>
                </a:lnTo>
                <a:lnTo>
                  <a:pt x="1472" y="304"/>
                </a:lnTo>
                <a:lnTo>
                  <a:pt x="1415" y="280"/>
                </a:lnTo>
                <a:lnTo>
                  <a:pt x="1356" y="256"/>
                </a:lnTo>
                <a:lnTo>
                  <a:pt x="1298" y="234"/>
                </a:lnTo>
                <a:lnTo>
                  <a:pt x="1236" y="213"/>
                </a:lnTo>
                <a:lnTo>
                  <a:pt x="1175" y="193"/>
                </a:lnTo>
                <a:lnTo>
                  <a:pt x="1114" y="173"/>
                </a:lnTo>
                <a:lnTo>
                  <a:pt x="1051" y="155"/>
                </a:lnTo>
                <a:lnTo>
                  <a:pt x="987" y="138"/>
                </a:lnTo>
                <a:lnTo>
                  <a:pt x="923" y="122"/>
                </a:lnTo>
                <a:lnTo>
                  <a:pt x="857" y="107"/>
                </a:lnTo>
                <a:lnTo>
                  <a:pt x="790" y="92"/>
                </a:lnTo>
                <a:lnTo>
                  <a:pt x="722" y="78"/>
                </a:lnTo>
                <a:lnTo>
                  <a:pt x="654" y="67"/>
                </a:lnTo>
                <a:lnTo>
                  <a:pt x="584" y="56"/>
                </a:lnTo>
                <a:lnTo>
                  <a:pt x="514" y="45"/>
                </a:lnTo>
                <a:lnTo>
                  <a:pt x="443" y="36"/>
                </a:lnTo>
                <a:lnTo>
                  <a:pt x="371" y="27"/>
                </a:lnTo>
                <a:lnTo>
                  <a:pt x="299" y="20"/>
                </a:lnTo>
                <a:lnTo>
                  <a:pt x="226" y="14"/>
                </a:lnTo>
                <a:lnTo>
                  <a:pt x="151" y="7"/>
                </a:lnTo>
                <a:lnTo>
                  <a:pt x="76" y="4"/>
                </a:lnTo>
                <a:lnTo>
                  <a:pt x="0" y="0"/>
                </a:lnTo>
                <a:lnTo>
                  <a:pt x="99" y="58"/>
                </a:lnTo>
                <a:lnTo>
                  <a:pt x="194" y="118"/>
                </a:lnTo>
                <a:lnTo>
                  <a:pt x="288" y="180"/>
                </a:lnTo>
                <a:lnTo>
                  <a:pt x="377" y="243"/>
                </a:lnTo>
                <a:lnTo>
                  <a:pt x="466" y="305"/>
                </a:lnTo>
                <a:lnTo>
                  <a:pt x="550" y="370"/>
                </a:lnTo>
                <a:lnTo>
                  <a:pt x="633" y="434"/>
                </a:lnTo>
                <a:lnTo>
                  <a:pt x="712" y="502"/>
                </a:lnTo>
                <a:lnTo>
                  <a:pt x="788" y="569"/>
                </a:lnTo>
                <a:lnTo>
                  <a:pt x="862" y="636"/>
                </a:lnTo>
                <a:lnTo>
                  <a:pt x="933" y="706"/>
                </a:lnTo>
                <a:lnTo>
                  <a:pt x="1000" y="777"/>
                </a:lnTo>
                <a:lnTo>
                  <a:pt x="1065" y="848"/>
                </a:lnTo>
                <a:lnTo>
                  <a:pt x="1096" y="884"/>
                </a:lnTo>
                <a:lnTo>
                  <a:pt x="1126" y="920"/>
                </a:lnTo>
                <a:lnTo>
                  <a:pt x="1156" y="957"/>
                </a:lnTo>
                <a:lnTo>
                  <a:pt x="1184" y="993"/>
                </a:lnTo>
                <a:lnTo>
                  <a:pt x="1213" y="1031"/>
                </a:lnTo>
                <a:lnTo>
                  <a:pt x="1240" y="1068"/>
                </a:lnTo>
                <a:lnTo>
                  <a:pt x="1266" y="1105"/>
                </a:lnTo>
                <a:lnTo>
                  <a:pt x="1293" y="1144"/>
                </a:lnTo>
                <a:lnTo>
                  <a:pt x="1317" y="1181"/>
                </a:lnTo>
                <a:lnTo>
                  <a:pt x="1341" y="1220"/>
                </a:lnTo>
                <a:lnTo>
                  <a:pt x="1365" y="1258"/>
                </a:lnTo>
                <a:lnTo>
                  <a:pt x="1387" y="1298"/>
                </a:lnTo>
                <a:lnTo>
                  <a:pt x="1408" y="1337"/>
                </a:lnTo>
                <a:lnTo>
                  <a:pt x="1429" y="1377"/>
                </a:lnTo>
                <a:lnTo>
                  <a:pt x="1449" y="1417"/>
                </a:lnTo>
                <a:lnTo>
                  <a:pt x="1468" y="1456"/>
                </a:lnTo>
                <a:lnTo>
                  <a:pt x="1487" y="1496"/>
                </a:lnTo>
                <a:lnTo>
                  <a:pt x="1504" y="1537"/>
                </a:lnTo>
                <a:lnTo>
                  <a:pt x="1522" y="1577"/>
                </a:lnTo>
                <a:lnTo>
                  <a:pt x="1538" y="1618"/>
                </a:lnTo>
                <a:lnTo>
                  <a:pt x="1553" y="1659"/>
                </a:lnTo>
                <a:lnTo>
                  <a:pt x="1566" y="1702"/>
                </a:lnTo>
                <a:lnTo>
                  <a:pt x="1580" y="1743"/>
                </a:lnTo>
                <a:lnTo>
                  <a:pt x="1593" y="1785"/>
                </a:lnTo>
                <a:lnTo>
                  <a:pt x="1604" y="1827"/>
                </a:lnTo>
                <a:lnTo>
                  <a:pt x="1615" y="1870"/>
                </a:lnTo>
                <a:lnTo>
                  <a:pt x="1625" y="1913"/>
                </a:lnTo>
                <a:lnTo>
                  <a:pt x="1634" y="1956"/>
                </a:lnTo>
                <a:lnTo>
                  <a:pt x="1642" y="1999"/>
                </a:lnTo>
                <a:lnTo>
                  <a:pt x="1650" y="2043"/>
                </a:lnTo>
                <a:lnTo>
                  <a:pt x="1656" y="2088"/>
                </a:lnTo>
                <a:lnTo>
                  <a:pt x="1661" y="2131"/>
                </a:lnTo>
                <a:lnTo>
                  <a:pt x="1666" y="2176"/>
                </a:lnTo>
                <a:lnTo>
                  <a:pt x="1670" y="2221"/>
                </a:lnTo>
                <a:lnTo>
                  <a:pt x="1672" y="2266"/>
                </a:lnTo>
                <a:lnTo>
                  <a:pt x="1675" y="2310"/>
                </a:lnTo>
                <a:lnTo>
                  <a:pt x="1675" y="2357"/>
                </a:lnTo>
                <a:lnTo>
                  <a:pt x="1676" y="2401"/>
                </a:lnTo>
                <a:lnTo>
                  <a:pt x="1017" y="1953"/>
                </a:lnTo>
                <a:lnTo>
                  <a:pt x="1106" y="2876"/>
                </a:lnTo>
                <a:lnTo>
                  <a:pt x="2445" y="3841"/>
                </a:lnTo>
                <a:lnTo>
                  <a:pt x="3580" y="264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3AD1656D-A2BB-A666-2E46-EE924D8F0B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46326" y="6331445"/>
            <a:ext cx="2743200" cy="365125"/>
          </a:xfrm>
        </p:spPr>
        <p:txBody>
          <a:bodyPr/>
          <a:lstStyle/>
          <a:p>
            <a:fld id="{EF27B4D1-FA05-449E-A80B-57A962297113}" type="slidenum">
              <a:rPr lang="zh-TW" altLang="en-US" smtClean="0"/>
              <a:t>8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571336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5">
            <a:extLst>
              <a:ext uri="{FF2B5EF4-FFF2-40B4-BE49-F238E27FC236}">
                <a16:creationId xmlns:a16="http://schemas.microsoft.com/office/drawing/2014/main" id="{CF4EBD16-87E7-4849-87C6-B99617AB5634}"/>
              </a:ext>
            </a:extLst>
          </p:cNvPr>
          <p:cNvSpPr txBox="1">
            <a:spLocks/>
          </p:cNvSpPr>
          <p:nvPr/>
        </p:nvSpPr>
        <p:spPr>
          <a:xfrm>
            <a:off x="814314" y="1187093"/>
            <a:ext cx="10482336" cy="1678027"/>
          </a:xfrm>
          <a:prstGeom prst="rect">
            <a:avLst/>
          </a:prstGeom>
        </p:spPr>
        <p:txBody>
          <a:bodyPr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3800"/>
              </a:lnSpc>
              <a:spcBef>
                <a:spcPts val="600"/>
              </a:spcBef>
              <a:spcAft>
                <a:spcPts val="600"/>
              </a:spcAft>
              <a:buNone/>
              <a:defRPr/>
            </a:pPr>
            <a:r>
              <a:rPr lang="en-US" altLang="zh-TW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Step2</a:t>
            </a:r>
            <a:r>
              <a:rPr lang="zh-TW" altLang="en-US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endPara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lnSpc>
                <a:spcPts val="38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/>
            </a:pP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下載</a:t>
            </a:r>
            <a:r>
              <a:rPr lang="zh-TW" altLang="en-US" dirty="0">
                <a:solidFill>
                  <a:srgbClr val="C00000"/>
                </a:solidFill>
                <a:latin typeface="Calibri Light" panose="020F0302020204030204" pitchFamily="34" charset="0"/>
              </a:rPr>
              <a:t>❶</a:t>
            </a:r>
            <a:r>
              <a:rPr lang="en-US" altLang="zh-TW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【</a:t>
            </a:r>
            <a:r>
              <a:rPr lang="zh-TW" altLang="en-US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匯入學生資料檔案規格</a:t>
            </a:r>
            <a:r>
              <a:rPr lang="en-US" altLang="zh-TW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與</a:t>
            </a:r>
            <a:r>
              <a:rPr lang="zh-TW" altLang="en-US" dirty="0">
                <a:solidFill>
                  <a:srgbClr val="C00000"/>
                </a:solidFill>
                <a:latin typeface="Calibri Light" panose="020F0302020204030204" pitchFamily="34" charset="0"/>
              </a:rPr>
              <a:t>❷</a:t>
            </a:r>
            <a:r>
              <a:rPr lang="en-US" altLang="zh-TW" dirty="0">
                <a:solidFill>
                  <a:srgbClr val="0070C0"/>
                </a:solidFill>
                <a:latin typeface="Calibri Light" panose="020F0302020204030204" pitchFamily="34" charset="0"/>
              </a:rPr>
              <a:t>【</a:t>
            </a:r>
            <a:r>
              <a:rPr lang="zh-TW" altLang="en-US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範例檔案</a:t>
            </a:r>
            <a:r>
              <a:rPr lang="en-US" altLang="zh-TW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（</a:t>
            </a: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Excel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檔）</a:t>
            </a:r>
            <a:r>
              <a:rPr lang="zh-TW" altLang="en-US" b="1" u="sng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核對貴校所準備之報名資料「欄位」及「資料格式」是否與報名系統上傳格式相同</a:t>
            </a:r>
            <a:r>
              <a:rPr lang="zh-TW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AF87E08A-E08D-4BD9-9CF2-8A37EA88CD0D}"/>
              </a:ext>
            </a:extLst>
          </p:cNvPr>
          <p:cNvSpPr/>
          <p:nvPr/>
        </p:nvSpPr>
        <p:spPr bwMode="auto">
          <a:xfrm>
            <a:off x="814314" y="383190"/>
            <a:ext cx="4889800" cy="549605"/>
          </a:xfrm>
          <a:prstGeom prst="rect">
            <a:avLst/>
          </a:prstGeom>
          <a:solidFill>
            <a:srgbClr val="C3E0D3"/>
          </a:solidFill>
          <a:ln>
            <a:solidFill>
              <a:schemeClr val="bg1"/>
            </a:solidFill>
          </a:ln>
          <a:effectLst>
            <a:outerShdw blurRad="50800" dist="127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spcBef>
                <a:spcPct val="50000"/>
              </a:spcBef>
              <a:defRPr/>
            </a:pPr>
            <a:r>
              <a:rPr lang="en-US" altLang="zh-TW" sz="3200" b="1" spc="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1</a:t>
            </a:r>
            <a:r>
              <a:rPr lang="zh-TW" altLang="en-US" sz="3200" b="1" spc="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、報名資料載入</a:t>
            </a:r>
            <a:r>
              <a:rPr lang="en-US" altLang="zh-TW" sz="3200" b="1" spc="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(2/12)</a:t>
            </a: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88CDFE09-2E89-4B37-911C-FD821BA3D6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453" y="3213671"/>
            <a:ext cx="10383093" cy="299554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6B648D1E-6A73-4E83-9BD8-16F98AF52630}"/>
              </a:ext>
            </a:extLst>
          </p:cNvPr>
          <p:cNvSpPr/>
          <p:nvPr/>
        </p:nvSpPr>
        <p:spPr>
          <a:xfrm>
            <a:off x="5133839" y="4351079"/>
            <a:ext cx="1380171" cy="360362"/>
          </a:xfrm>
          <a:prstGeom prst="rect">
            <a:avLst/>
          </a:prstGeom>
          <a:solidFill>
            <a:srgbClr val="FFC000">
              <a:alpha val="20000"/>
            </a:srgb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TW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2D6EC064-4991-483B-8624-D204693F397F}"/>
              </a:ext>
            </a:extLst>
          </p:cNvPr>
          <p:cNvSpPr/>
          <p:nvPr/>
        </p:nvSpPr>
        <p:spPr>
          <a:xfrm>
            <a:off x="3500983" y="4816987"/>
            <a:ext cx="626880" cy="277527"/>
          </a:xfrm>
          <a:prstGeom prst="rect">
            <a:avLst/>
          </a:prstGeom>
          <a:solidFill>
            <a:srgbClr val="FFC000">
              <a:alpha val="20000"/>
            </a:srgb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TW" altLang="en-US"/>
          </a:p>
        </p:txBody>
      </p:sp>
      <p:sp>
        <p:nvSpPr>
          <p:cNvPr id="10" name="文字方塊 12">
            <a:extLst>
              <a:ext uri="{FF2B5EF4-FFF2-40B4-BE49-F238E27FC236}">
                <a16:creationId xmlns:a16="http://schemas.microsoft.com/office/drawing/2014/main" id="{621405AF-6463-497B-97EC-943EBC168A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26268" y="3766879"/>
            <a:ext cx="59531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TW" altLang="en-US" sz="3200" dirty="0">
                <a:solidFill>
                  <a:srgbClr val="C00000"/>
                </a:solidFill>
                <a:latin typeface="Calibri Light" panose="020F0302020204030204" pitchFamily="34" charset="0"/>
              </a:rPr>
              <a:t>❶</a:t>
            </a:r>
            <a:endParaRPr lang="zh-TW" altLang="en-US" sz="3200" dirty="0">
              <a:solidFill>
                <a:srgbClr val="C00000"/>
              </a:solidFill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613278C5-9568-4544-8661-5299C87471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08132" y="4418547"/>
            <a:ext cx="595312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TW" altLang="en-US" sz="3200" dirty="0">
                <a:solidFill>
                  <a:srgbClr val="C00000"/>
                </a:solidFill>
                <a:latin typeface="Calibri Light" panose="020F0302020204030204" pitchFamily="34" charset="0"/>
              </a:rPr>
              <a:t>❷</a:t>
            </a:r>
            <a:endParaRPr lang="zh-TW" altLang="en-US" sz="3200" dirty="0"/>
          </a:p>
        </p:txBody>
      </p:sp>
      <p:sp>
        <p:nvSpPr>
          <p:cNvPr id="4" name="投影片編號版面配置區 2">
            <a:extLst>
              <a:ext uri="{FF2B5EF4-FFF2-40B4-BE49-F238E27FC236}">
                <a16:creationId xmlns:a16="http://schemas.microsoft.com/office/drawing/2014/main" id="{9720D719-766B-1062-4B2A-C81BBA9F51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46326" y="6331445"/>
            <a:ext cx="2743200" cy="365125"/>
          </a:xfrm>
        </p:spPr>
        <p:txBody>
          <a:bodyPr/>
          <a:lstStyle/>
          <a:p>
            <a:fld id="{EF27B4D1-FA05-449E-A80B-57A962297113}" type="slidenum">
              <a:rPr lang="zh-TW" altLang="en-US" smtClean="0"/>
              <a:t>9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681481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25048</TotalTime>
  <Words>3253</Words>
  <Application>Microsoft Office PowerPoint</Application>
  <PresentationFormat>寬螢幕</PresentationFormat>
  <Paragraphs>350</Paragraphs>
  <Slides>49</Slides>
  <Notes>49</Notes>
  <HiddenSlides>0</HiddenSlides>
  <MMClips>0</MMClips>
  <ScaleCrop>false</ScaleCrop>
  <HeadingPairs>
    <vt:vector size="6" baseType="variant">
      <vt:variant>
        <vt:lpstr>使用字型</vt:lpstr>
      </vt:variant>
      <vt:variant>
        <vt:i4>12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49</vt:i4>
      </vt:variant>
    </vt:vector>
  </HeadingPairs>
  <TitlesOfParts>
    <vt:vector size="62" baseType="lpstr">
      <vt:lpstr>Dotum</vt:lpstr>
      <vt:lpstr>汉仪家书简</vt:lpstr>
      <vt:lpstr>站酷快乐体2016修订版</vt:lpstr>
      <vt:lpstr>微软雅黑 Light</vt:lpstr>
      <vt:lpstr>微軟正黑體</vt:lpstr>
      <vt:lpstr>標楷體</vt:lpstr>
      <vt:lpstr>Arial</vt:lpstr>
      <vt:lpstr>Calibri</vt:lpstr>
      <vt:lpstr>Calibri Light</vt:lpstr>
      <vt:lpstr>Perpetua</vt:lpstr>
      <vt:lpstr>Times New Roman</vt:lpstr>
      <vt:lpstr>Wingdings</vt:lpstr>
      <vt:lpstr>Office 佈景主題</vt:lpstr>
      <vt:lpstr>115學年五專完全免試入學單獨招生</vt:lpstr>
      <vt:lpstr>簡 報 大 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114學年五專完全免試入學單獨招生</dc:title>
  <dc:creator>楊蓀薇</dc:creator>
  <cp:lastModifiedBy>陳紹綺</cp:lastModifiedBy>
  <cp:revision>327</cp:revision>
  <cp:lastPrinted>2026-03-03T03:00:08Z</cp:lastPrinted>
  <dcterms:created xsi:type="dcterms:W3CDTF">2024-02-17T03:02:27Z</dcterms:created>
  <dcterms:modified xsi:type="dcterms:W3CDTF">2026-03-30T01:13:00Z</dcterms:modified>
</cp:coreProperties>
</file>